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p:sldMasterIdLst>
    <p:sldMasterId id="2147483648" r:id="rId1"/>
  </p:sldMasterIdLst>
  <p:notesMasterIdLst>
    <p:notesMasterId r:id="rId27"/>
  </p:notesMasterIdLst>
  <p:sldIdLst>
    <p:sldId id="256" r:id="rId2"/>
    <p:sldId id="284" r:id="rId3"/>
    <p:sldId id="285" r:id="rId4"/>
    <p:sldId id="259" r:id="rId5"/>
    <p:sldId id="260" r:id="rId6"/>
    <p:sldId id="262" r:id="rId7"/>
    <p:sldId id="261" r:id="rId8"/>
    <p:sldId id="286" r:id="rId9"/>
    <p:sldId id="265" r:id="rId10"/>
    <p:sldId id="264" r:id="rId11"/>
    <p:sldId id="266" r:id="rId12"/>
    <p:sldId id="267" r:id="rId13"/>
    <p:sldId id="271" r:id="rId14"/>
    <p:sldId id="273" r:id="rId15"/>
    <p:sldId id="274" r:id="rId16"/>
    <p:sldId id="269" r:id="rId17"/>
    <p:sldId id="272" r:id="rId18"/>
    <p:sldId id="278" r:id="rId19"/>
    <p:sldId id="279" r:id="rId20"/>
    <p:sldId id="287" r:id="rId21"/>
    <p:sldId id="270" r:id="rId22"/>
    <p:sldId id="280" r:id="rId23"/>
    <p:sldId id="281" r:id="rId24"/>
    <p:sldId id="282" r:id="rId25"/>
    <p:sldId id="288"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9644"/>
    <a:srgbClr val="3C9E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6681" autoAdjust="0"/>
  </p:normalViewPr>
  <p:slideViewPr>
    <p:cSldViewPr snapToGrid="0">
      <p:cViewPr>
        <p:scale>
          <a:sx n="75" d="100"/>
          <a:sy n="75" d="100"/>
        </p:scale>
        <p:origin x="1572" y="118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AD8148-97CA-4B9C-A692-C5B9374F92AC}" type="datetimeFigureOut">
              <a:rPr lang="zh-CN" altLang="en-US" smtClean="0"/>
              <a:t>2022/4/1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84F59-8E41-4111-B581-3EE892AE3E3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a:t>
            </a:fld>
            <a:endParaRPr lang="zh-CN" altLang="en-US"/>
          </a:p>
        </p:txBody>
      </p:sp>
    </p:spTree>
    <p:extLst>
      <p:ext uri="{BB962C8B-B14F-4D97-AF65-F5344CB8AC3E}">
        <p14:creationId xmlns:p14="http://schemas.microsoft.com/office/powerpoint/2010/main" val="26795782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20</a:t>
            </a:fld>
            <a:endParaRPr lang="zh-CN" altLang="en-US"/>
          </a:p>
        </p:txBody>
      </p:sp>
    </p:spTree>
    <p:extLst>
      <p:ext uri="{BB962C8B-B14F-4D97-AF65-F5344CB8AC3E}">
        <p14:creationId xmlns:p14="http://schemas.microsoft.com/office/powerpoint/2010/main" val="39648124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25</a:t>
            </a:fld>
            <a:endParaRPr lang="zh-CN" altLang="en-US"/>
          </a:p>
        </p:txBody>
      </p:sp>
    </p:spTree>
    <p:extLst>
      <p:ext uri="{BB962C8B-B14F-4D97-AF65-F5344CB8AC3E}">
        <p14:creationId xmlns:p14="http://schemas.microsoft.com/office/powerpoint/2010/main" val="2441467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 pptmoban.com</a:t>
            </a:r>
            <a:endParaRPr lang="zh-CN" altLang="en-US" dirty="0"/>
          </a:p>
        </p:txBody>
      </p:sp>
      <p:sp>
        <p:nvSpPr>
          <p:cNvPr id="4" name="灯片编号占位符 3"/>
          <p:cNvSpPr>
            <a:spLocks noGrp="1"/>
          </p:cNvSpPr>
          <p:nvPr>
            <p:ph type="sldNum" sz="quarter" idx="10"/>
          </p:nvPr>
        </p:nvSpPr>
        <p:spPr/>
        <p:txBody>
          <a:bodyPr/>
          <a:lstStyle/>
          <a:p>
            <a:fld id="{E8984F59-8E41-4111-B581-3EE892AE3E3C}" type="slidenum">
              <a:rPr lang="zh-CN" altLang="en-US" smtClean="0"/>
              <a:t>3</a:t>
            </a:fld>
            <a:endParaRPr lang="zh-CN" altLang="en-US"/>
          </a:p>
        </p:txBody>
      </p:sp>
    </p:spTree>
    <p:extLst>
      <p:ext uri="{BB962C8B-B14F-4D97-AF65-F5344CB8AC3E}">
        <p14:creationId xmlns:p14="http://schemas.microsoft.com/office/powerpoint/2010/main" val="3344405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8</a:t>
            </a:fld>
            <a:endParaRPr lang="zh-CN" altLang="en-US"/>
          </a:p>
        </p:txBody>
      </p:sp>
    </p:spTree>
    <p:extLst>
      <p:ext uri="{BB962C8B-B14F-4D97-AF65-F5344CB8AC3E}">
        <p14:creationId xmlns:p14="http://schemas.microsoft.com/office/powerpoint/2010/main" val="3110335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984F59-8E41-4111-B581-3EE892AE3E3C}"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6930C4A-3237-4C6B-936F-6A374131A5A7}" type="datetimeFigureOut">
              <a:rPr lang="zh-CN" altLang="en-US" smtClean="0"/>
              <a:t>2022/4/1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5344FA-6796-4528-BB0C-CC57EA94A65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6930C4A-3237-4C6B-936F-6A374131A5A7}" type="datetimeFigureOut">
              <a:rPr lang="zh-CN" altLang="en-US" smtClean="0"/>
              <a:t>2022/4/1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5344FA-6796-4528-BB0C-CC57EA94A65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6930C4A-3237-4C6B-936F-6A374131A5A7}" type="datetimeFigureOut">
              <a:rPr lang="zh-CN" altLang="en-US" smtClean="0"/>
              <a:t>2022/4/1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5344FA-6796-4528-BB0C-CC57EA94A65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6930C4A-3237-4C6B-936F-6A374131A5A7}" type="datetimeFigureOut">
              <a:rPr lang="zh-CN" altLang="en-US" smtClean="0"/>
              <a:t>2022/4/1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5344FA-6796-4528-BB0C-CC57EA94A65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6930C4A-3237-4C6B-936F-6A374131A5A7}" type="datetimeFigureOut">
              <a:rPr lang="zh-CN" altLang="en-US" smtClean="0"/>
              <a:t>2022/4/1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5344FA-6796-4528-BB0C-CC57EA94A65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6930C4A-3237-4C6B-936F-6A374131A5A7}" type="datetimeFigureOut">
              <a:rPr lang="zh-CN" altLang="en-US" smtClean="0"/>
              <a:t>2022/4/1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5344FA-6796-4528-BB0C-CC57EA94A65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6930C4A-3237-4C6B-936F-6A374131A5A7}" type="datetimeFigureOut">
              <a:rPr lang="zh-CN" altLang="en-US" smtClean="0"/>
              <a:t>2022/4/1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05344FA-6796-4528-BB0C-CC57EA94A65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6930C4A-3237-4C6B-936F-6A374131A5A7}" type="datetimeFigureOut">
              <a:rPr lang="zh-CN" altLang="en-US" smtClean="0"/>
              <a:t>2022/4/1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05344FA-6796-4528-BB0C-CC57EA94A65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930C4A-3237-4C6B-936F-6A374131A5A7}" type="datetimeFigureOut">
              <a:rPr lang="zh-CN" altLang="en-US" smtClean="0"/>
              <a:t>2022/4/1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5344FA-6796-4528-BB0C-CC57EA94A65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6930C4A-3237-4C6B-936F-6A374131A5A7}" type="datetimeFigureOut">
              <a:rPr lang="zh-CN" altLang="en-US" smtClean="0"/>
              <a:t>2022/4/1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5344FA-6796-4528-BB0C-CC57EA94A65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6930C4A-3237-4C6B-936F-6A374131A5A7}" type="datetimeFigureOut">
              <a:rPr lang="zh-CN" altLang="en-US" smtClean="0"/>
              <a:t>2022/4/1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5344FA-6796-4528-BB0C-CC57EA94A65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827EE91-E998-457E-AEFE-52D6AD1761FE}"/>
              </a:ext>
            </a:extLst>
          </p:cNvPr>
          <p:cNvPicPr>
            <a:picLocks noChangeAspect="1"/>
          </p:cNvPicPr>
          <p:nvPr userDrawn="1"/>
        </p:nvPicPr>
        <p:blipFill rotWithShape="1">
          <a:blip r:embed="rId13">
            <a:alphaModFix amt="70000"/>
            <a:extLst>
              <a:ext uri="{28A0092B-C50C-407E-A947-70E740481C1C}">
                <a14:useLocalDpi xmlns:a14="http://schemas.microsoft.com/office/drawing/2010/main"/>
              </a:ext>
            </a:extLst>
          </a:blip>
          <a:srcRect/>
          <a:stretch/>
        </p:blipFill>
        <p:spPr>
          <a:xfrm rot="5400000">
            <a:off x="2666999" y="-2667001"/>
            <a:ext cx="6858002" cy="12192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930C4A-3237-4C6B-936F-6A374131A5A7}" type="datetimeFigureOut">
              <a:rPr lang="zh-CN" altLang="en-US" smtClean="0"/>
              <a:t>2022/4/1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5344FA-6796-4528-BB0C-CC57EA94A652}" type="slidenum">
              <a:rPr lang="zh-CN" altLang="en-US" smtClean="0"/>
              <a:t>‹#›</a:t>
            </a:fld>
            <a:endParaRPr lang="zh-CN" altLang="en-US"/>
          </a:p>
        </p:txBody>
      </p:sp>
      <p:sp>
        <p:nvSpPr>
          <p:cNvPr id="8" name="任意多边形: 形状 7">
            <a:extLst>
              <a:ext uri="{FF2B5EF4-FFF2-40B4-BE49-F238E27FC236}">
                <a16:creationId xmlns:a16="http://schemas.microsoft.com/office/drawing/2014/main" id="{908F8466-8F12-4373-AB52-59A87A72C296}"/>
              </a:ext>
            </a:extLst>
          </p:cNvPr>
          <p:cNvSpPr/>
          <p:nvPr userDrawn="1"/>
        </p:nvSpPr>
        <p:spPr>
          <a:xfrm rot="10800000">
            <a:off x="-670875" y="400042"/>
            <a:ext cx="5573073" cy="1264227"/>
          </a:xfrm>
          <a:custGeom>
            <a:avLst/>
            <a:gdLst>
              <a:gd name="connsiteX0" fmla="*/ 1587526 w 2531263"/>
              <a:gd name="connsiteY0" fmla="*/ 383762 h 402050"/>
              <a:gd name="connsiteX1" fmla="*/ 1584859 w 2531263"/>
              <a:gd name="connsiteY1" fmla="*/ 385096 h 402050"/>
              <a:gd name="connsiteX2" fmla="*/ 1583335 w 2531263"/>
              <a:gd name="connsiteY2" fmla="*/ 389763 h 402050"/>
              <a:gd name="connsiteX3" fmla="*/ 1579715 w 2531263"/>
              <a:gd name="connsiteY3" fmla="*/ 391001 h 402050"/>
              <a:gd name="connsiteX4" fmla="*/ 1580192 w 2531263"/>
              <a:gd name="connsiteY4" fmla="*/ 394525 h 402050"/>
              <a:gd name="connsiteX5" fmla="*/ 1592765 w 2531263"/>
              <a:gd name="connsiteY5" fmla="*/ 392811 h 402050"/>
              <a:gd name="connsiteX6" fmla="*/ 1592384 w 2531263"/>
              <a:gd name="connsiteY6" fmla="*/ 390430 h 402050"/>
              <a:gd name="connsiteX7" fmla="*/ 1592193 w 2531263"/>
              <a:gd name="connsiteY7" fmla="*/ 388906 h 402050"/>
              <a:gd name="connsiteX8" fmla="*/ 1587526 w 2531263"/>
              <a:gd name="connsiteY8" fmla="*/ 383762 h 402050"/>
              <a:gd name="connsiteX9" fmla="*/ 635026 w 2531263"/>
              <a:gd name="connsiteY9" fmla="*/ 383000 h 402050"/>
              <a:gd name="connsiteX10" fmla="*/ 635597 w 2531263"/>
              <a:gd name="connsiteY10" fmla="*/ 383476 h 402050"/>
              <a:gd name="connsiteX11" fmla="*/ 638074 w 2531263"/>
              <a:gd name="connsiteY11" fmla="*/ 385762 h 402050"/>
              <a:gd name="connsiteX12" fmla="*/ 635692 w 2531263"/>
              <a:gd name="connsiteY12" fmla="*/ 390048 h 402050"/>
              <a:gd name="connsiteX13" fmla="*/ 630549 w 2531263"/>
              <a:gd name="connsiteY13" fmla="*/ 388905 h 402050"/>
              <a:gd name="connsiteX14" fmla="*/ 629692 w 2531263"/>
              <a:gd name="connsiteY14" fmla="*/ 388715 h 402050"/>
              <a:gd name="connsiteX15" fmla="*/ 635026 w 2531263"/>
              <a:gd name="connsiteY15" fmla="*/ 383000 h 402050"/>
              <a:gd name="connsiteX16" fmla="*/ 2498083 w 2531263"/>
              <a:gd name="connsiteY16" fmla="*/ 375239 h 402050"/>
              <a:gd name="connsiteX17" fmla="*/ 2498652 w 2531263"/>
              <a:gd name="connsiteY17" fmla="*/ 375761 h 402050"/>
              <a:gd name="connsiteX18" fmla="*/ 2497735 w 2531263"/>
              <a:gd name="connsiteY18" fmla="*/ 375761 h 402050"/>
              <a:gd name="connsiteX19" fmla="*/ 2505736 w 2531263"/>
              <a:gd name="connsiteY19" fmla="*/ 373951 h 402050"/>
              <a:gd name="connsiteX20" fmla="*/ 2510498 w 2531263"/>
              <a:gd name="connsiteY20" fmla="*/ 375761 h 402050"/>
              <a:gd name="connsiteX21" fmla="*/ 2508784 w 2531263"/>
              <a:gd name="connsiteY21" fmla="*/ 380047 h 402050"/>
              <a:gd name="connsiteX22" fmla="*/ 2504783 w 2531263"/>
              <a:gd name="connsiteY22" fmla="*/ 381381 h 402050"/>
              <a:gd name="connsiteX23" fmla="*/ 2498652 w 2531263"/>
              <a:gd name="connsiteY23" fmla="*/ 375761 h 402050"/>
              <a:gd name="connsiteX24" fmla="*/ 2499069 w 2531263"/>
              <a:gd name="connsiteY24" fmla="*/ 375761 h 402050"/>
              <a:gd name="connsiteX25" fmla="*/ 2505736 w 2531263"/>
              <a:gd name="connsiteY25" fmla="*/ 373951 h 402050"/>
              <a:gd name="connsiteX26" fmla="*/ 614261 w 2531263"/>
              <a:gd name="connsiteY26" fmla="*/ 357759 h 402050"/>
              <a:gd name="connsiteX27" fmla="*/ 610832 w 2531263"/>
              <a:gd name="connsiteY27" fmla="*/ 360712 h 402050"/>
              <a:gd name="connsiteX28" fmla="*/ 618452 w 2531263"/>
              <a:gd name="connsiteY28" fmla="*/ 364522 h 402050"/>
              <a:gd name="connsiteX29" fmla="*/ 614261 w 2531263"/>
              <a:gd name="connsiteY29" fmla="*/ 357759 h 402050"/>
              <a:gd name="connsiteX30" fmla="*/ 242786 w 2531263"/>
              <a:gd name="connsiteY30" fmla="*/ 345662 h 402050"/>
              <a:gd name="connsiteX31" fmla="*/ 242310 w 2531263"/>
              <a:gd name="connsiteY31" fmla="*/ 345948 h 402050"/>
              <a:gd name="connsiteX32" fmla="*/ 247930 w 2531263"/>
              <a:gd name="connsiteY32" fmla="*/ 352425 h 402050"/>
              <a:gd name="connsiteX33" fmla="*/ 250121 w 2531263"/>
              <a:gd name="connsiteY33" fmla="*/ 353282 h 402050"/>
              <a:gd name="connsiteX34" fmla="*/ 252788 w 2531263"/>
              <a:gd name="connsiteY34" fmla="*/ 354235 h 402050"/>
              <a:gd name="connsiteX35" fmla="*/ 254121 w 2531263"/>
              <a:gd name="connsiteY35" fmla="*/ 346615 h 402050"/>
              <a:gd name="connsiteX36" fmla="*/ 250692 w 2531263"/>
              <a:gd name="connsiteY36" fmla="*/ 347377 h 402050"/>
              <a:gd name="connsiteX37" fmla="*/ 247454 w 2531263"/>
              <a:gd name="connsiteY37" fmla="*/ 347853 h 402050"/>
              <a:gd name="connsiteX38" fmla="*/ 242786 w 2531263"/>
              <a:gd name="connsiteY38" fmla="*/ 345662 h 402050"/>
              <a:gd name="connsiteX39" fmla="*/ 2451348 w 2531263"/>
              <a:gd name="connsiteY39" fmla="*/ 323183 h 402050"/>
              <a:gd name="connsiteX40" fmla="*/ 2453348 w 2531263"/>
              <a:gd name="connsiteY40" fmla="*/ 328422 h 402050"/>
              <a:gd name="connsiteX41" fmla="*/ 2454110 w 2531263"/>
              <a:gd name="connsiteY41" fmla="*/ 334994 h 402050"/>
              <a:gd name="connsiteX42" fmla="*/ 2455444 w 2531263"/>
              <a:gd name="connsiteY42" fmla="*/ 340519 h 402050"/>
              <a:gd name="connsiteX43" fmla="*/ 2461159 w 2531263"/>
              <a:gd name="connsiteY43" fmla="*/ 335947 h 402050"/>
              <a:gd name="connsiteX44" fmla="*/ 2457921 w 2531263"/>
              <a:gd name="connsiteY44" fmla="*/ 325946 h 402050"/>
              <a:gd name="connsiteX45" fmla="*/ 2457825 w 2531263"/>
              <a:gd name="connsiteY45" fmla="*/ 325469 h 402050"/>
              <a:gd name="connsiteX46" fmla="*/ 2457539 w 2531263"/>
              <a:gd name="connsiteY46" fmla="*/ 323279 h 402050"/>
              <a:gd name="connsiteX47" fmla="*/ 2451348 w 2531263"/>
              <a:gd name="connsiteY47" fmla="*/ 323183 h 402050"/>
              <a:gd name="connsiteX48" fmla="*/ 2482400 w 2531263"/>
              <a:gd name="connsiteY48" fmla="*/ 310896 h 402050"/>
              <a:gd name="connsiteX49" fmla="*/ 2479733 w 2531263"/>
              <a:gd name="connsiteY49" fmla="*/ 312230 h 402050"/>
              <a:gd name="connsiteX50" fmla="*/ 2479066 w 2531263"/>
              <a:gd name="connsiteY50" fmla="*/ 316706 h 402050"/>
              <a:gd name="connsiteX51" fmla="*/ 2479923 w 2531263"/>
              <a:gd name="connsiteY51" fmla="*/ 317278 h 402050"/>
              <a:gd name="connsiteX52" fmla="*/ 2487162 w 2531263"/>
              <a:gd name="connsiteY52" fmla="*/ 313182 h 402050"/>
              <a:gd name="connsiteX53" fmla="*/ 2482400 w 2531263"/>
              <a:gd name="connsiteY53" fmla="*/ 310896 h 402050"/>
              <a:gd name="connsiteX54" fmla="*/ 2349747 w 2531263"/>
              <a:gd name="connsiteY54" fmla="*/ 294600 h 402050"/>
              <a:gd name="connsiteX55" fmla="*/ 2351145 w 2531263"/>
              <a:gd name="connsiteY55" fmla="*/ 297561 h 402050"/>
              <a:gd name="connsiteX56" fmla="*/ 2357766 w 2531263"/>
              <a:gd name="connsiteY56" fmla="*/ 298744 h 402050"/>
              <a:gd name="connsiteX57" fmla="*/ 2344170 w 2531263"/>
              <a:gd name="connsiteY57" fmla="*/ 300896 h 402050"/>
              <a:gd name="connsiteX58" fmla="*/ 2345144 w 2531263"/>
              <a:gd name="connsiteY58" fmla="*/ 299847 h 402050"/>
              <a:gd name="connsiteX59" fmla="*/ 2458206 w 2531263"/>
              <a:gd name="connsiteY59" fmla="*/ 289846 h 402050"/>
              <a:gd name="connsiteX60" fmla="*/ 2456016 w 2531263"/>
              <a:gd name="connsiteY60" fmla="*/ 291655 h 402050"/>
              <a:gd name="connsiteX61" fmla="*/ 2452015 w 2531263"/>
              <a:gd name="connsiteY61" fmla="*/ 294989 h 402050"/>
              <a:gd name="connsiteX62" fmla="*/ 2443728 w 2531263"/>
              <a:gd name="connsiteY62" fmla="*/ 293656 h 402050"/>
              <a:gd name="connsiteX63" fmla="*/ 2443347 w 2531263"/>
              <a:gd name="connsiteY63" fmla="*/ 294037 h 402050"/>
              <a:gd name="connsiteX64" fmla="*/ 2443538 w 2531263"/>
              <a:gd name="connsiteY64" fmla="*/ 295942 h 402050"/>
              <a:gd name="connsiteX65" fmla="*/ 2450491 w 2531263"/>
              <a:gd name="connsiteY65" fmla="*/ 299657 h 402050"/>
              <a:gd name="connsiteX66" fmla="*/ 2451158 w 2531263"/>
              <a:gd name="connsiteY66" fmla="*/ 300038 h 402050"/>
              <a:gd name="connsiteX67" fmla="*/ 2457921 w 2531263"/>
              <a:gd name="connsiteY67" fmla="*/ 298513 h 402050"/>
              <a:gd name="connsiteX68" fmla="*/ 2461826 w 2531263"/>
              <a:gd name="connsiteY68" fmla="*/ 297561 h 402050"/>
              <a:gd name="connsiteX69" fmla="*/ 2458206 w 2531263"/>
              <a:gd name="connsiteY69" fmla="*/ 289846 h 402050"/>
              <a:gd name="connsiteX70" fmla="*/ 2239512 w 2531263"/>
              <a:gd name="connsiteY70" fmla="*/ 284226 h 402050"/>
              <a:gd name="connsiteX71" fmla="*/ 2238750 w 2531263"/>
              <a:gd name="connsiteY71" fmla="*/ 286512 h 402050"/>
              <a:gd name="connsiteX72" fmla="*/ 2236655 w 2531263"/>
              <a:gd name="connsiteY72" fmla="*/ 289274 h 402050"/>
              <a:gd name="connsiteX73" fmla="*/ 2237131 w 2531263"/>
              <a:gd name="connsiteY73" fmla="*/ 292799 h 402050"/>
              <a:gd name="connsiteX74" fmla="*/ 2239131 w 2531263"/>
              <a:gd name="connsiteY74" fmla="*/ 292037 h 402050"/>
              <a:gd name="connsiteX75" fmla="*/ 2241608 w 2531263"/>
              <a:gd name="connsiteY75" fmla="*/ 291084 h 402050"/>
              <a:gd name="connsiteX76" fmla="*/ 2244180 w 2531263"/>
              <a:gd name="connsiteY76" fmla="*/ 286798 h 402050"/>
              <a:gd name="connsiteX77" fmla="*/ 2242560 w 2531263"/>
              <a:gd name="connsiteY77" fmla="*/ 285464 h 402050"/>
              <a:gd name="connsiteX78" fmla="*/ 2240655 w 2531263"/>
              <a:gd name="connsiteY78" fmla="*/ 284226 h 402050"/>
              <a:gd name="connsiteX79" fmla="*/ 2493925 w 2531263"/>
              <a:gd name="connsiteY79" fmla="*/ 281940 h 402050"/>
              <a:gd name="connsiteX80" fmla="*/ 2494972 w 2531263"/>
              <a:gd name="connsiteY80" fmla="*/ 286798 h 402050"/>
              <a:gd name="connsiteX81" fmla="*/ 2495163 w 2531263"/>
              <a:gd name="connsiteY81" fmla="*/ 287560 h 402050"/>
              <a:gd name="connsiteX82" fmla="*/ 2502974 w 2531263"/>
              <a:gd name="connsiteY82" fmla="*/ 287083 h 402050"/>
              <a:gd name="connsiteX83" fmla="*/ 2513451 w 2531263"/>
              <a:gd name="connsiteY83" fmla="*/ 288512 h 402050"/>
              <a:gd name="connsiteX84" fmla="*/ 2512499 w 2531263"/>
              <a:gd name="connsiteY84" fmla="*/ 291655 h 402050"/>
              <a:gd name="connsiteX85" fmla="*/ 2509260 w 2531263"/>
              <a:gd name="connsiteY85" fmla="*/ 292513 h 402050"/>
              <a:gd name="connsiteX86" fmla="*/ 2508022 w 2531263"/>
              <a:gd name="connsiteY86" fmla="*/ 291274 h 402050"/>
              <a:gd name="connsiteX87" fmla="*/ 2508784 w 2531263"/>
              <a:gd name="connsiteY87" fmla="*/ 288417 h 402050"/>
              <a:gd name="connsiteX88" fmla="*/ 2508117 w 2531263"/>
              <a:gd name="connsiteY88" fmla="*/ 288036 h 402050"/>
              <a:gd name="connsiteX89" fmla="*/ 2500402 w 2531263"/>
              <a:gd name="connsiteY89" fmla="*/ 292894 h 402050"/>
              <a:gd name="connsiteX90" fmla="*/ 2498306 w 2531263"/>
              <a:gd name="connsiteY90" fmla="*/ 295084 h 402050"/>
              <a:gd name="connsiteX91" fmla="*/ 2495544 w 2531263"/>
              <a:gd name="connsiteY91" fmla="*/ 297847 h 402050"/>
              <a:gd name="connsiteX92" fmla="*/ 2481066 w 2531263"/>
              <a:gd name="connsiteY92" fmla="*/ 291179 h 402050"/>
              <a:gd name="connsiteX93" fmla="*/ 2480590 w 2531263"/>
              <a:gd name="connsiteY93" fmla="*/ 288322 h 402050"/>
              <a:gd name="connsiteX94" fmla="*/ 2493925 w 2531263"/>
              <a:gd name="connsiteY94" fmla="*/ 281940 h 402050"/>
              <a:gd name="connsiteX95" fmla="*/ 2319541 w 2531263"/>
              <a:gd name="connsiteY95" fmla="*/ 280694 h 402050"/>
              <a:gd name="connsiteX96" fmla="*/ 2320143 w 2531263"/>
              <a:gd name="connsiteY96" fmla="*/ 283836 h 402050"/>
              <a:gd name="connsiteX97" fmla="*/ 2319141 w 2531263"/>
              <a:gd name="connsiteY97" fmla="*/ 284036 h 402050"/>
              <a:gd name="connsiteX98" fmla="*/ 2318055 w 2531263"/>
              <a:gd name="connsiteY98" fmla="*/ 280741 h 402050"/>
              <a:gd name="connsiteX99" fmla="*/ 2228368 w 2531263"/>
              <a:gd name="connsiteY99" fmla="*/ 263176 h 402050"/>
              <a:gd name="connsiteX100" fmla="*/ 2213319 w 2531263"/>
              <a:gd name="connsiteY100" fmla="*/ 264605 h 402050"/>
              <a:gd name="connsiteX101" fmla="*/ 2215795 w 2531263"/>
              <a:gd name="connsiteY101" fmla="*/ 265557 h 402050"/>
              <a:gd name="connsiteX102" fmla="*/ 2227796 w 2531263"/>
              <a:gd name="connsiteY102" fmla="*/ 269176 h 402050"/>
              <a:gd name="connsiteX103" fmla="*/ 2228368 w 2531263"/>
              <a:gd name="connsiteY103" fmla="*/ 263176 h 402050"/>
              <a:gd name="connsiteX104" fmla="*/ 2336096 w 2531263"/>
              <a:gd name="connsiteY104" fmla="*/ 260509 h 402050"/>
              <a:gd name="connsiteX105" fmla="*/ 2339620 w 2531263"/>
              <a:gd name="connsiteY105" fmla="*/ 261652 h 402050"/>
              <a:gd name="connsiteX106" fmla="*/ 2341430 w 2531263"/>
              <a:gd name="connsiteY106" fmla="*/ 262319 h 402050"/>
              <a:gd name="connsiteX107" fmla="*/ 2341525 w 2531263"/>
              <a:gd name="connsiteY107" fmla="*/ 266986 h 402050"/>
              <a:gd name="connsiteX108" fmla="*/ 2335048 w 2531263"/>
              <a:gd name="connsiteY108" fmla="*/ 271082 h 402050"/>
              <a:gd name="connsiteX109" fmla="*/ 2336096 w 2531263"/>
              <a:gd name="connsiteY109" fmla="*/ 260509 h 402050"/>
              <a:gd name="connsiteX110" fmla="*/ 2313141 w 2531263"/>
              <a:gd name="connsiteY110" fmla="*/ 259271 h 402050"/>
              <a:gd name="connsiteX111" fmla="*/ 2320189 w 2531263"/>
              <a:gd name="connsiteY111" fmla="*/ 260795 h 402050"/>
              <a:gd name="connsiteX112" fmla="*/ 2325809 w 2531263"/>
              <a:gd name="connsiteY112" fmla="*/ 266224 h 402050"/>
              <a:gd name="connsiteX113" fmla="*/ 2320475 w 2531263"/>
              <a:gd name="connsiteY113" fmla="*/ 264795 h 402050"/>
              <a:gd name="connsiteX114" fmla="*/ 2316189 w 2531263"/>
              <a:gd name="connsiteY114" fmla="*/ 263176 h 402050"/>
              <a:gd name="connsiteX115" fmla="*/ 2314475 w 2531263"/>
              <a:gd name="connsiteY115" fmla="*/ 264319 h 402050"/>
              <a:gd name="connsiteX116" fmla="*/ 2314569 w 2531263"/>
              <a:gd name="connsiteY116" fmla="*/ 266224 h 402050"/>
              <a:gd name="connsiteX117" fmla="*/ 2318760 w 2531263"/>
              <a:gd name="connsiteY117" fmla="*/ 267843 h 402050"/>
              <a:gd name="connsiteX118" fmla="*/ 2319142 w 2531263"/>
              <a:gd name="connsiteY118" fmla="*/ 270510 h 402050"/>
              <a:gd name="connsiteX119" fmla="*/ 2315998 w 2531263"/>
              <a:gd name="connsiteY119" fmla="*/ 271367 h 402050"/>
              <a:gd name="connsiteX120" fmla="*/ 2312855 w 2531263"/>
              <a:gd name="connsiteY120" fmla="*/ 270129 h 402050"/>
              <a:gd name="connsiteX121" fmla="*/ 2306664 w 2531263"/>
              <a:gd name="connsiteY121" fmla="*/ 265938 h 402050"/>
              <a:gd name="connsiteX122" fmla="*/ 2308378 w 2531263"/>
              <a:gd name="connsiteY122" fmla="*/ 262223 h 402050"/>
              <a:gd name="connsiteX123" fmla="*/ 2313141 w 2531263"/>
              <a:gd name="connsiteY123" fmla="*/ 259271 h 402050"/>
              <a:gd name="connsiteX124" fmla="*/ 2223741 w 2531263"/>
              <a:gd name="connsiteY124" fmla="*/ 254608 h 402050"/>
              <a:gd name="connsiteX125" fmla="*/ 2225731 w 2531263"/>
              <a:gd name="connsiteY125" fmla="*/ 255564 h 402050"/>
              <a:gd name="connsiteX126" fmla="*/ 2225726 w 2531263"/>
              <a:gd name="connsiteY126" fmla="*/ 255582 h 402050"/>
              <a:gd name="connsiteX127" fmla="*/ 2224224 w 2531263"/>
              <a:gd name="connsiteY127" fmla="*/ 255699 h 402050"/>
              <a:gd name="connsiteX128" fmla="*/ 2203317 w 2531263"/>
              <a:gd name="connsiteY128" fmla="*/ 251841 h 402050"/>
              <a:gd name="connsiteX129" fmla="*/ 2191411 w 2531263"/>
              <a:gd name="connsiteY129" fmla="*/ 252222 h 402050"/>
              <a:gd name="connsiteX130" fmla="*/ 2200840 w 2531263"/>
              <a:gd name="connsiteY130" fmla="*/ 254508 h 402050"/>
              <a:gd name="connsiteX131" fmla="*/ 2203317 w 2531263"/>
              <a:gd name="connsiteY131" fmla="*/ 251841 h 402050"/>
              <a:gd name="connsiteX132" fmla="*/ 2222177 w 2531263"/>
              <a:gd name="connsiteY132" fmla="*/ 251079 h 402050"/>
              <a:gd name="connsiteX133" fmla="*/ 2223741 w 2531263"/>
              <a:gd name="connsiteY133" fmla="*/ 254608 h 402050"/>
              <a:gd name="connsiteX134" fmla="*/ 2220903 w 2531263"/>
              <a:gd name="connsiteY134" fmla="*/ 253246 h 402050"/>
              <a:gd name="connsiteX135" fmla="*/ 2220269 w 2531263"/>
              <a:gd name="connsiteY135" fmla="*/ 252517 h 402050"/>
              <a:gd name="connsiteX136" fmla="*/ 2169408 w 2531263"/>
              <a:gd name="connsiteY136" fmla="*/ 247841 h 402050"/>
              <a:gd name="connsiteX137" fmla="*/ 2167503 w 2531263"/>
              <a:gd name="connsiteY137" fmla="*/ 248698 h 402050"/>
              <a:gd name="connsiteX138" fmla="*/ 2165408 w 2531263"/>
              <a:gd name="connsiteY138" fmla="*/ 249650 h 402050"/>
              <a:gd name="connsiteX139" fmla="*/ 2164550 w 2531263"/>
              <a:gd name="connsiteY139" fmla="*/ 256222 h 402050"/>
              <a:gd name="connsiteX140" fmla="*/ 2165788 w 2531263"/>
              <a:gd name="connsiteY140" fmla="*/ 256318 h 402050"/>
              <a:gd name="connsiteX141" fmla="*/ 2167408 w 2531263"/>
              <a:gd name="connsiteY141" fmla="*/ 256508 h 402050"/>
              <a:gd name="connsiteX142" fmla="*/ 2173885 w 2531263"/>
              <a:gd name="connsiteY142" fmla="*/ 250888 h 402050"/>
              <a:gd name="connsiteX143" fmla="*/ 2169408 w 2531263"/>
              <a:gd name="connsiteY143" fmla="*/ 247841 h 402050"/>
              <a:gd name="connsiteX144" fmla="*/ 266504 w 2531263"/>
              <a:gd name="connsiteY144" fmla="*/ 112681 h 402050"/>
              <a:gd name="connsiteX145" fmla="*/ 267647 w 2531263"/>
              <a:gd name="connsiteY145" fmla="*/ 113252 h 402050"/>
              <a:gd name="connsiteX146" fmla="*/ 268504 w 2531263"/>
              <a:gd name="connsiteY146" fmla="*/ 116967 h 402050"/>
              <a:gd name="connsiteX147" fmla="*/ 267361 w 2531263"/>
              <a:gd name="connsiteY147" fmla="*/ 117920 h 402050"/>
              <a:gd name="connsiteX148" fmla="*/ 262408 w 2531263"/>
              <a:gd name="connsiteY148" fmla="*/ 123158 h 402050"/>
              <a:gd name="connsiteX149" fmla="*/ 258693 w 2531263"/>
              <a:gd name="connsiteY149" fmla="*/ 118586 h 402050"/>
              <a:gd name="connsiteX150" fmla="*/ 259455 w 2531263"/>
              <a:gd name="connsiteY150" fmla="*/ 119253 h 402050"/>
              <a:gd name="connsiteX151" fmla="*/ 263170 w 2531263"/>
              <a:gd name="connsiteY151" fmla="*/ 119063 h 402050"/>
              <a:gd name="connsiteX152" fmla="*/ 263646 w 2531263"/>
              <a:gd name="connsiteY152" fmla="*/ 116015 h 402050"/>
              <a:gd name="connsiteX153" fmla="*/ 262884 w 2531263"/>
              <a:gd name="connsiteY153" fmla="*/ 115443 h 402050"/>
              <a:gd name="connsiteX154" fmla="*/ 266504 w 2531263"/>
              <a:gd name="connsiteY154" fmla="*/ 112681 h 402050"/>
              <a:gd name="connsiteX155" fmla="*/ 2408962 w 2531263"/>
              <a:gd name="connsiteY155" fmla="*/ 101537 h 402050"/>
              <a:gd name="connsiteX156" fmla="*/ 2407533 w 2531263"/>
              <a:gd name="connsiteY156" fmla="*/ 112204 h 402050"/>
              <a:gd name="connsiteX157" fmla="*/ 2408581 w 2531263"/>
              <a:gd name="connsiteY157" fmla="*/ 112014 h 402050"/>
              <a:gd name="connsiteX158" fmla="*/ 2411439 w 2531263"/>
              <a:gd name="connsiteY158" fmla="*/ 111442 h 402050"/>
              <a:gd name="connsiteX159" fmla="*/ 2418106 w 2531263"/>
              <a:gd name="connsiteY159" fmla="*/ 109728 h 402050"/>
              <a:gd name="connsiteX160" fmla="*/ 2423821 w 2531263"/>
              <a:gd name="connsiteY160" fmla="*/ 110014 h 402050"/>
              <a:gd name="connsiteX161" fmla="*/ 2422202 w 2531263"/>
              <a:gd name="connsiteY161" fmla="*/ 101727 h 402050"/>
              <a:gd name="connsiteX162" fmla="*/ 2415344 w 2531263"/>
              <a:gd name="connsiteY162" fmla="*/ 101632 h 402050"/>
              <a:gd name="connsiteX163" fmla="*/ 324035 w 2531263"/>
              <a:gd name="connsiteY163" fmla="*/ 100584 h 402050"/>
              <a:gd name="connsiteX164" fmla="*/ 337369 w 2531263"/>
              <a:gd name="connsiteY164" fmla="*/ 102870 h 402050"/>
              <a:gd name="connsiteX165" fmla="*/ 324035 w 2531263"/>
              <a:gd name="connsiteY165" fmla="*/ 100584 h 402050"/>
              <a:gd name="connsiteX166" fmla="*/ 356515 w 2531263"/>
              <a:gd name="connsiteY166" fmla="*/ 93821 h 402050"/>
              <a:gd name="connsiteX167" fmla="*/ 355277 w 2531263"/>
              <a:gd name="connsiteY167" fmla="*/ 99155 h 402050"/>
              <a:gd name="connsiteX168" fmla="*/ 351943 w 2531263"/>
              <a:gd name="connsiteY168" fmla="*/ 100489 h 402050"/>
              <a:gd name="connsiteX169" fmla="*/ 355562 w 2531263"/>
              <a:gd name="connsiteY169" fmla="*/ 103537 h 402050"/>
              <a:gd name="connsiteX170" fmla="*/ 359277 w 2531263"/>
              <a:gd name="connsiteY170" fmla="*/ 103918 h 402050"/>
              <a:gd name="connsiteX171" fmla="*/ 366326 w 2531263"/>
              <a:gd name="connsiteY171" fmla="*/ 104680 h 402050"/>
              <a:gd name="connsiteX172" fmla="*/ 366802 w 2531263"/>
              <a:gd name="connsiteY172" fmla="*/ 99441 h 402050"/>
              <a:gd name="connsiteX173" fmla="*/ 358134 w 2531263"/>
              <a:gd name="connsiteY173" fmla="*/ 97536 h 402050"/>
              <a:gd name="connsiteX174" fmla="*/ 356515 w 2531263"/>
              <a:gd name="connsiteY174" fmla="*/ 93821 h 402050"/>
              <a:gd name="connsiteX175" fmla="*/ 512820 w 2531263"/>
              <a:gd name="connsiteY175" fmla="*/ 88487 h 402050"/>
              <a:gd name="connsiteX176" fmla="*/ 512915 w 2531263"/>
              <a:gd name="connsiteY176" fmla="*/ 91630 h 402050"/>
              <a:gd name="connsiteX177" fmla="*/ 521774 w 2531263"/>
              <a:gd name="connsiteY177" fmla="*/ 95250 h 402050"/>
              <a:gd name="connsiteX178" fmla="*/ 523774 w 2531263"/>
              <a:gd name="connsiteY178" fmla="*/ 95441 h 402050"/>
              <a:gd name="connsiteX179" fmla="*/ 525488 w 2531263"/>
              <a:gd name="connsiteY179" fmla="*/ 94297 h 402050"/>
              <a:gd name="connsiteX180" fmla="*/ 525393 w 2531263"/>
              <a:gd name="connsiteY180" fmla="*/ 92297 h 402050"/>
              <a:gd name="connsiteX181" fmla="*/ 522535 w 2531263"/>
              <a:gd name="connsiteY181" fmla="*/ 90488 h 402050"/>
              <a:gd name="connsiteX182" fmla="*/ 512820 w 2531263"/>
              <a:gd name="connsiteY182" fmla="*/ 88487 h 402050"/>
              <a:gd name="connsiteX183" fmla="*/ 285268 w 2531263"/>
              <a:gd name="connsiteY183" fmla="*/ 82677 h 402050"/>
              <a:gd name="connsiteX184" fmla="*/ 278315 w 2531263"/>
              <a:gd name="connsiteY184" fmla="*/ 84868 h 402050"/>
              <a:gd name="connsiteX185" fmla="*/ 273171 w 2531263"/>
              <a:gd name="connsiteY185" fmla="*/ 92297 h 402050"/>
              <a:gd name="connsiteX186" fmla="*/ 273647 w 2531263"/>
              <a:gd name="connsiteY186" fmla="*/ 92678 h 402050"/>
              <a:gd name="connsiteX187" fmla="*/ 274124 w 2531263"/>
              <a:gd name="connsiteY187" fmla="*/ 93059 h 402050"/>
              <a:gd name="connsiteX188" fmla="*/ 284220 w 2531263"/>
              <a:gd name="connsiteY188" fmla="*/ 88106 h 402050"/>
              <a:gd name="connsiteX189" fmla="*/ 288316 w 2531263"/>
              <a:gd name="connsiteY189" fmla="*/ 85439 h 402050"/>
              <a:gd name="connsiteX190" fmla="*/ 288697 w 2531263"/>
              <a:gd name="connsiteY190" fmla="*/ 85344 h 402050"/>
              <a:gd name="connsiteX191" fmla="*/ 285268 w 2531263"/>
              <a:gd name="connsiteY191" fmla="*/ 82677 h 402050"/>
              <a:gd name="connsiteX192" fmla="*/ 2367623 w 2531263"/>
              <a:gd name="connsiteY192" fmla="*/ 73819 h 402050"/>
              <a:gd name="connsiteX193" fmla="*/ 2361718 w 2531263"/>
              <a:gd name="connsiteY193" fmla="*/ 75629 h 402050"/>
              <a:gd name="connsiteX194" fmla="*/ 2378196 w 2531263"/>
              <a:gd name="connsiteY194" fmla="*/ 82487 h 402050"/>
              <a:gd name="connsiteX195" fmla="*/ 2375244 w 2531263"/>
              <a:gd name="connsiteY195" fmla="*/ 75057 h 402050"/>
              <a:gd name="connsiteX196" fmla="*/ 2372196 w 2531263"/>
              <a:gd name="connsiteY196" fmla="*/ 74581 h 402050"/>
              <a:gd name="connsiteX197" fmla="*/ 2226939 w 2531263"/>
              <a:gd name="connsiteY197" fmla="*/ 55721 h 402050"/>
              <a:gd name="connsiteX198" fmla="*/ 2224653 w 2531263"/>
              <a:gd name="connsiteY198" fmla="*/ 56579 h 402050"/>
              <a:gd name="connsiteX199" fmla="*/ 2221218 w 2531263"/>
              <a:gd name="connsiteY199" fmla="*/ 57915 h 402050"/>
              <a:gd name="connsiteX200" fmla="*/ 2219129 w 2531263"/>
              <a:gd name="connsiteY200" fmla="*/ 57341 h 402050"/>
              <a:gd name="connsiteX201" fmla="*/ 2219510 w 2531263"/>
              <a:gd name="connsiteY201" fmla="*/ 58579 h 402050"/>
              <a:gd name="connsiteX202" fmla="*/ 2221218 w 2531263"/>
              <a:gd name="connsiteY202" fmla="*/ 57915 h 402050"/>
              <a:gd name="connsiteX203" fmla="*/ 2231607 w 2531263"/>
              <a:gd name="connsiteY203" fmla="*/ 60770 h 402050"/>
              <a:gd name="connsiteX204" fmla="*/ 2226939 w 2531263"/>
              <a:gd name="connsiteY204" fmla="*/ 55721 h 402050"/>
              <a:gd name="connsiteX205" fmla="*/ 2268849 w 2531263"/>
              <a:gd name="connsiteY205" fmla="*/ 54007 h 402050"/>
              <a:gd name="connsiteX206" fmla="*/ 2263230 w 2531263"/>
              <a:gd name="connsiteY206" fmla="*/ 55817 h 402050"/>
              <a:gd name="connsiteX207" fmla="*/ 2255514 w 2531263"/>
              <a:gd name="connsiteY207" fmla="*/ 54769 h 402050"/>
              <a:gd name="connsiteX208" fmla="*/ 2255609 w 2531263"/>
              <a:gd name="connsiteY208" fmla="*/ 57817 h 402050"/>
              <a:gd name="connsiteX209" fmla="*/ 2258943 w 2531263"/>
              <a:gd name="connsiteY209" fmla="*/ 59246 h 402050"/>
              <a:gd name="connsiteX210" fmla="*/ 2261134 w 2531263"/>
              <a:gd name="connsiteY210" fmla="*/ 60103 h 402050"/>
              <a:gd name="connsiteX211" fmla="*/ 2264182 w 2531263"/>
              <a:gd name="connsiteY211" fmla="*/ 61341 h 402050"/>
              <a:gd name="connsiteX212" fmla="*/ 2270278 w 2531263"/>
              <a:gd name="connsiteY212" fmla="*/ 55245 h 402050"/>
              <a:gd name="connsiteX213" fmla="*/ 2268849 w 2531263"/>
              <a:gd name="connsiteY213" fmla="*/ 54007 h 402050"/>
              <a:gd name="connsiteX214" fmla="*/ 335084 w 2531263"/>
              <a:gd name="connsiteY214" fmla="*/ 49720 h 402050"/>
              <a:gd name="connsiteX215" fmla="*/ 337846 w 2531263"/>
              <a:gd name="connsiteY215" fmla="*/ 50482 h 402050"/>
              <a:gd name="connsiteX216" fmla="*/ 342513 w 2531263"/>
              <a:gd name="connsiteY216" fmla="*/ 51625 h 402050"/>
              <a:gd name="connsiteX217" fmla="*/ 353943 w 2531263"/>
              <a:gd name="connsiteY217" fmla="*/ 55911 h 402050"/>
              <a:gd name="connsiteX218" fmla="*/ 349657 w 2531263"/>
              <a:gd name="connsiteY218" fmla="*/ 55625 h 402050"/>
              <a:gd name="connsiteX219" fmla="*/ 348133 w 2531263"/>
              <a:gd name="connsiteY219" fmla="*/ 55530 h 402050"/>
              <a:gd name="connsiteX220" fmla="*/ 340989 w 2531263"/>
              <a:gd name="connsiteY220" fmla="*/ 54101 h 402050"/>
              <a:gd name="connsiteX221" fmla="*/ 332417 w 2531263"/>
              <a:gd name="connsiteY221" fmla="*/ 60769 h 402050"/>
              <a:gd name="connsiteX222" fmla="*/ 327845 w 2531263"/>
              <a:gd name="connsiteY222" fmla="*/ 56197 h 402050"/>
              <a:gd name="connsiteX223" fmla="*/ 326607 w 2531263"/>
              <a:gd name="connsiteY223" fmla="*/ 53340 h 402050"/>
              <a:gd name="connsiteX224" fmla="*/ 335084 w 2531263"/>
              <a:gd name="connsiteY224" fmla="*/ 49720 h 402050"/>
              <a:gd name="connsiteX225" fmla="*/ 391091 w 2531263"/>
              <a:gd name="connsiteY225" fmla="*/ 48387 h 402050"/>
              <a:gd name="connsiteX226" fmla="*/ 384994 w 2531263"/>
              <a:gd name="connsiteY226" fmla="*/ 51625 h 402050"/>
              <a:gd name="connsiteX227" fmla="*/ 385090 w 2531263"/>
              <a:gd name="connsiteY227" fmla="*/ 55817 h 402050"/>
              <a:gd name="connsiteX228" fmla="*/ 389757 w 2531263"/>
              <a:gd name="connsiteY228" fmla="*/ 56388 h 402050"/>
              <a:gd name="connsiteX229" fmla="*/ 390710 w 2531263"/>
              <a:gd name="connsiteY229" fmla="*/ 55531 h 402050"/>
              <a:gd name="connsiteX230" fmla="*/ 396520 w 2531263"/>
              <a:gd name="connsiteY230" fmla="*/ 55912 h 402050"/>
              <a:gd name="connsiteX231" fmla="*/ 397758 w 2531263"/>
              <a:gd name="connsiteY231" fmla="*/ 51340 h 402050"/>
              <a:gd name="connsiteX232" fmla="*/ 394424 w 2531263"/>
              <a:gd name="connsiteY232" fmla="*/ 50292 h 402050"/>
              <a:gd name="connsiteX233" fmla="*/ 368231 w 2531263"/>
              <a:gd name="connsiteY233" fmla="*/ 46672 h 402050"/>
              <a:gd name="connsiteX234" fmla="*/ 366421 w 2531263"/>
              <a:gd name="connsiteY234" fmla="*/ 48958 h 402050"/>
              <a:gd name="connsiteX235" fmla="*/ 365850 w 2531263"/>
              <a:gd name="connsiteY235" fmla="*/ 49244 h 402050"/>
              <a:gd name="connsiteX236" fmla="*/ 360992 w 2531263"/>
              <a:gd name="connsiteY236" fmla="*/ 52483 h 402050"/>
              <a:gd name="connsiteX237" fmla="*/ 358420 w 2531263"/>
              <a:gd name="connsiteY237" fmla="*/ 52768 h 402050"/>
              <a:gd name="connsiteX238" fmla="*/ 356325 w 2531263"/>
              <a:gd name="connsiteY238" fmla="*/ 48768 h 402050"/>
              <a:gd name="connsiteX239" fmla="*/ 368231 w 2531263"/>
              <a:gd name="connsiteY239" fmla="*/ 46672 h 402050"/>
              <a:gd name="connsiteX240" fmla="*/ 437096 w 2531263"/>
              <a:gd name="connsiteY240" fmla="*/ 43529 h 402050"/>
              <a:gd name="connsiteX241" fmla="*/ 433096 w 2531263"/>
              <a:gd name="connsiteY241" fmla="*/ 47720 h 402050"/>
              <a:gd name="connsiteX242" fmla="*/ 440335 w 2531263"/>
              <a:gd name="connsiteY242" fmla="*/ 52102 h 402050"/>
              <a:gd name="connsiteX243" fmla="*/ 440335 w 2531263"/>
              <a:gd name="connsiteY243" fmla="*/ 52483 h 402050"/>
              <a:gd name="connsiteX244" fmla="*/ 444050 w 2531263"/>
              <a:gd name="connsiteY244" fmla="*/ 53721 h 402050"/>
              <a:gd name="connsiteX245" fmla="*/ 445859 w 2531263"/>
              <a:gd name="connsiteY245" fmla="*/ 51625 h 402050"/>
              <a:gd name="connsiteX246" fmla="*/ 440144 w 2531263"/>
              <a:gd name="connsiteY246" fmla="*/ 46672 h 402050"/>
              <a:gd name="connsiteX247" fmla="*/ 437192 w 2531263"/>
              <a:gd name="connsiteY247" fmla="*/ 43720 h 402050"/>
              <a:gd name="connsiteX248" fmla="*/ 628073 w 2531263"/>
              <a:gd name="connsiteY248" fmla="*/ 36100 h 402050"/>
              <a:gd name="connsiteX249" fmla="*/ 625596 w 2531263"/>
              <a:gd name="connsiteY249" fmla="*/ 37147 h 402050"/>
              <a:gd name="connsiteX250" fmla="*/ 628739 w 2531263"/>
              <a:gd name="connsiteY250" fmla="*/ 41624 h 402050"/>
              <a:gd name="connsiteX251" fmla="*/ 632073 w 2531263"/>
              <a:gd name="connsiteY251" fmla="*/ 42672 h 402050"/>
              <a:gd name="connsiteX252" fmla="*/ 638169 w 2531263"/>
              <a:gd name="connsiteY252" fmla="*/ 40291 h 402050"/>
              <a:gd name="connsiteX253" fmla="*/ 638550 w 2531263"/>
              <a:gd name="connsiteY253" fmla="*/ 37529 h 402050"/>
              <a:gd name="connsiteX254" fmla="*/ 628073 w 2531263"/>
              <a:gd name="connsiteY254" fmla="*/ 36100 h 402050"/>
              <a:gd name="connsiteX255" fmla="*/ 458242 w 2531263"/>
              <a:gd name="connsiteY255" fmla="*/ 34766 h 402050"/>
              <a:gd name="connsiteX256" fmla="*/ 464624 w 2531263"/>
              <a:gd name="connsiteY256" fmla="*/ 37052 h 402050"/>
              <a:gd name="connsiteX257" fmla="*/ 462719 w 2531263"/>
              <a:gd name="connsiteY257" fmla="*/ 43338 h 402050"/>
              <a:gd name="connsiteX258" fmla="*/ 461100 w 2531263"/>
              <a:gd name="connsiteY258" fmla="*/ 43052 h 402050"/>
              <a:gd name="connsiteX259" fmla="*/ 459385 w 2531263"/>
              <a:gd name="connsiteY259" fmla="*/ 42767 h 402050"/>
              <a:gd name="connsiteX260" fmla="*/ 456337 w 2531263"/>
              <a:gd name="connsiteY260" fmla="*/ 40290 h 402050"/>
              <a:gd name="connsiteX261" fmla="*/ 458242 w 2531263"/>
              <a:gd name="connsiteY261" fmla="*/ 34766 h 402050"/>
              <a:gd name="connsiteX262" fmla="*/ 610166 w 2531263"/>
              <a:gd name="connsiteY262" fmla="*/ 34671 h 402050"/>
              <a:gd name="connsiteX263" fmla="*/ 607118 w 2531263"/>
              <a:gd name="connsiteY263" fmla="*/ 35147 h 402050"/>
              <a:gd name="connsiteX264" fmla="*/ 602927 w 2531263"/>
              <a:gd name="connsiteY264" fmla="*/ 43529 h 402050"/>
              <a:gd name="connsiteX265" fmla="*/ 606451 w 2531263"/>
              <a:gd name="connsiteY265" fmla="*/ 44482 h 402050"/>
              <a:gd name="connsiteX266" fmla="*/ 614928 w 2531263"/>
              <a:gd name="connsiteY266" fmla="*/ 39338 h 402050"/>
              <a:gd name="connsiteX267" fmla="*/ 613499 w 2531263"/>
              <a:gd name="connsiteY267" fmla="*/ 37814 h 402050"/>
              <a:gd name="connsiteX268" fmla="*/ 610166 w 2531263"/>
              <a:gd name="connsiteY268" fmla="*/ 34671 h 402050"/>
              <a:gd name="connsiteX269" fmla="*/ 556063 w 2531263"/>
              <a:gd name="connsiteY269" fmla="*/ 32480 h 402050"/>
              <a:gd name="connsiteX270" fmla="*/ 566827 w 2531263"/>
              <a:gd name="connsiteY270" fmla="*/ 33528 h 402050"/>
              <a:gd name="connsiteX271" fmla="*/ 568446 w 2531263"/>
              <a:gd name="connsiteY271" fmla="*/ 36671 h 402050"/>
              <a:gd name="connsiteX272" fmla="*/ 561397 w 2531263"/>
              <a:gd name="connsiteY272" fmla="*/ 41434 h 402050"/>
              <a:gd name="connsiteX273" fmla="*/ 549015 w 2531263"/>
              <a:gd name="connsiteY273" fmla="*/ 40195 h 402050"/>
              <a:gd name="connsiteX274" fmla="*/ 542062 w 2531263"/>
              <a:gd name="connsiteY274" fmla="*/ 43910 h 402050"/>
              <a:gd name="connsiteX275" fmla="*/ 543300 w 2531263"/>
              <a:gd name="connsiteY275" fmla="*/ 36004 h 402050"/>
              <a:gd name="connsiteX276" fmla="*/ 549015 w 2531263"/>
              <a:gd name="connsiteY276" fmla="*/ 33432 h 402050"/>
              <a:gd name="connsiteX277" fmla="*/ 550063 w 2531263"/>
              <a:gd name="connsiteY277" fmla="*/ 32956 h 402050"/>
              <a:gd name="connsiteX278" fmla="*/ 556063 w 2531263"/>
              <a:gd name="connsiteY278" fmla="*/ 32480 h 402050"/>
              <a:gd name="connsiteX279" fmla="*/ 792093 w 2531263"/>
              <a:gd name="connsiteY279" fmla="*/ 31242 h 402050"/>
              <a:gd name="connsiteX280" fmla="*/ 783806 w 2531263"/>
              <a:gd name="connsiteY280" fmla="*/ 34004 h 402050"/>
              <a:gd name="connsiteX281" fmla="*/ 784854 w 2531263"/>
              <a:gd name="connsiteY281" fmla="*/ 35624 h 402050"/>
              <a:gd name="connsiteX282" fmla="*/ 788569 w 2531263"/>
              <a:gd name="connsiteY282" fmla="*/ 39243 h 402050"/>
              <a:gd name="connsiteX283" fmla="*/ 792093 w 2531263"/>
              <a:gd name="connsiteY283" fmla="*/ 38291 h 402050"/>
              <a:gd name="connsiteX284" fmla="*/ 792093 w 2531263"/>
              <a:gd name="connsiteY284" fmla="*/ 31242 h 402050"/>
              <a:gd name="connsiteX285" fmla="*/ 1131278 w 2531263"/>
              <a:gd name="connsiteY285" fmla="*/ 24193 h 402050"/>
              <a:gd name="connsiteX286" fmla="*/ 1126802 w 2531263"/>
              <a:gd name="connsiteY286" fmla="*/ 27242 h 402050"/>
              <a:gd name="connsiteX287" fmla="*/ 1120039 w 2531263"/>
              <a:gd name="connsiteY287" fmla="*/ 31051 h 402050"/>
              <a:gd name="connsiteX288" fmla="*/ 1123563 w 2531263"/>
              <a:gd name="connsiteY288" fmla="*/ 30385 h 402050"/>
              <a:gd name="connsiteX289" fmla="*/ 1133374 w 2531263"/>
              <a:gd name="connsiteY289" fmla="*/ 27527 h 402050"/>
              <a:gd name="connsiteX290" fmla="*/ 1133279 w 2531263"/>
              <a:gd name="connsiteY290" fmla="*/ 24860 h 402050"/>
              <a:gd name="connsiteX291" fmla="*/ 1131278 w 2531263"/>
              <a:gd name="connsiteY291" fmla="*/ 24193 h 402050"/>
              <a:gd name="connsiteX292" fmla="*/ 1545235 w 2531263"/>
              <a:gd name="connsiteY292" fmla="*/ 20479 h 402050"/>
              <a:gd name="connsiteX293" fmla="*/ 1546378 w 2531263"/>
              <a:gd name="connsiteY293" fmla="*/ 25051 h 402050"/>
              <a:gd name="connsiteX294" fmla="*/ 1549521 w 2531263"/>
              <a:gd name="connsiteY294" fmla="*/ 26003 h 402050"/>
              <a:gd name="connsiteX295" fmla="*/ 1550474 w 2531263"/>
              <a:gd name="connsiteY295" fmla="*/ 26289 h 402050"/>
              <a:gd name="connsiteX296" fmla="*/ 1545235 w 2531263"/>
              <a:gd name="connsiteY296" fmla="*/ 20479 h 402050"/>
              <a:gd name="connsiteX297" fmla="*/ 1502086 w 2531263"/>
              <a:gd name="connsiteY297" fmla="*/ 18097 h 402050"/>
              <a:gd name="connsiteX298" fmla="*/ 1506182 w 2531263"/>
              <a:gd name="connsiteY298" fmla="*/ 25908 h 402050"/>
              <a:gd name="connsiteX299" fmla="*/ 1507040 w 2531263"/>
              <a:gd name="connsiteY299" fmla="*/ 25241 h 402050"/>
              <a:gd name="connsiteX300" fmla="*/ 1510278 w 2531263"/>
              <a:gd name="connsiteY300" fmla="*/ 22574 h 402050"/>
              <a:gd name="connsiteX301" fmla="*/ 1510850 w 2531263"/>
              <a:gd name="connsiteY301" fmla="*/ 22479 h 402050"/>
              <a:gd name="connsiteX302" fmla="*/ 1502086 w 2531263"/>
              <a:gd name="connsiteY302" fmla="*/ 18097 h 402050"/>
              <a:gd name="connsiteX303" fmla="*/ 1442651 w 2531263"/>
              <a:gd name="connsiteY303" fmla="*/ 17526 h 402050"/>
              <a:gd name="connsiteX304" fmla="*/ 1438555 w 2531263"/>
              <a:gd name="connsiteY304" fmla="*/ 21431 h 402050"/>
              <a:gd name="connsiteX305" fmla="*/ 1438841 w 2531263"/>
              <a:gd name="connsiteY305" fmla="*/ 21622 h 402050"/>
              <a:gd name="connsiteX306" fmla="*/ 1441603 w 2531263"/>
              <a:gd name="connsiteY306" fmla="*/ 23908 h 402050"/>
              <a:gd name="connsiteX307" fmla="*/ 1449699 w 2531263"/>
              <a:gd name="connsiteY307" fmla="*/ 20193 h 402050"/>
              <a:gd name="connsiteX308" fmla="*/ 1443984 w 2531263"/>
              <a:gd name="connsiteY308" fmla="*/ 18002 h 402050"/>
              <a:gd name="connsiteX309" fmla="*/ 1839462 w 2531263"/>
              <a:gd name="connsiteY309" fmla="*/ 14097 h 402050"/>
              <a:gd name="connsiteX310" fmla="*/ 1829842 w 2531263"/>
              <a:gd name="connsiteY310" fmla="*/ 15145 h 402050"/>
              <a:gd name="connsiteX311" fmla="*/ 1829842 w 2531263"/>
              <a:gd name="connsiteY311" fmla="*/ 15812 h 402050"/>
              <a:gd name="connsiteX312" fmla="*/ 1831747 w 2531263"/>
              <a:gd name="connsiteY312" fmla="*/ 20003 h 402050"/>
              <a:gd name="connsiteX313" fmla="*/ 1833461 w 2531263"/>
              <a:gd name="connsiteY313" fmla="*/ 20383 h 402050"/>
              <a:gd name="connsiteX314" fmla="*/ 1841367 w 2531263"/>
              <a:gd name="connsiteY314" fmla="*/ 15716 h 402050"/>
              <a:gd name="connsiteX315" fmla="*/ 1839462 w 2531263"/>
              <a:gd name="connsiteY315" fmla="*/ 14097 h 402050"/>
              <a:gd name="connsiteX316" fmla="*/ 1904232 w 2531263"/>
              <a:gd name="connsiteY316" fmla="*/ 13240 h 402050"/>
              <a:gd name="connsiteX317" fmla="*/ 1902708 w 2531263"/>
              <a:gd name="connsiteY317" fmla="*/ 19812 h 402050"/>
              <a:gd name="connsiteX318" fmla="*/ 1906994 w 2531263"/>
              <a:gd name="connsiteY318" fmla="*/ 20669 h 402050"/>
              <a:gd name="connsiteX319" fmla="*/ 1907852 w 2531263"/>
              <a:gd name="connsiteY319" fmla="*/ 16574 h 402050"/>
              <a:gd name="connsiteX320" fmla="*/ 1904232 w 2531263"/>
              <a:gd name="connsiteY320" fmla="*/ 13240 h 402050"/>
              <a:gd name="connsiteX321" fmla="*/ 1960277 w 2531263"/>
              <a:gd name="connsiteY321" fmla="*/ 12392 h 402050"/>
              <a:gd name="connsiteX322" fmla="*/ 1961572 w 2531263"/>
              <a:gd name="connsiteY322" fmla="*/ 15050 h 402050"/>
              <a:gd name="connsiteX323" fmla="*/ 1961287 w 2531263"/>
              <a:gd name="connsiteY323" fmla="*/ 16002 h 402050"/>
              <a:gd name="connsiteX324" fmla="*/ 1961047 w 2531263"/>
              <a:gd name="connsiteY324" fmla="*/ 16347 h 402050"/>
              <a:gd name="connsiteX325" fmla="*/ 1958525 w 2531263"/>
              <a:gd name="connsiteY325" fmla="*/ 16002 h 402050"/>
              <a:gd name="connsiteX326" fmla="*/ 1955115 w 2531263"/>
              <a:gd name="connsiteY326" fmla="*/ 15570 h 402050"/>
              <a:gd name="connsiteX327" fmla="*/ 1951667 w 2531263"/>
              <a:gd name="connsiteY327" fmla="*/ 13621 h 402050"/>
              <a:gd name="connsiteX328" fmla="*/ 1949568 w 2531263"/>
              <a:gd name="connsiteY328" fmla="*/ 14867 h 402050"/>
              <a:gd name="connsiteX329" fmla="*/ 1944999 w 2531263"/>
              <a:gd name="connsiteY329" fmla="*/ 14288 h 402050"/>
              <a:gd name="connsiteX330" fmla="*/ 1946361 w 2531263"/>
              <a:gd name="connsiteY330" fmla="*/ 13588 h 402050"/>
              <a:gd name="connsiteX331" fmla="*/ 2041773 w 2531263"/>
              <a:gd name="connsiteY331" fmla="*/ 9811 h 402050"/>
              <a:gd name="connsiteX332" fmla="*/ 2044440 w 2531263"/>
              <a:gd name="connsiteY332" fmla="*/ 16669 h 402050"/>
              <a:gd name="connsiteX333" fmla="*/ 2049774 w 2531263"/>
              <a:gd name="connsiteY333" fmla="*/ 12763 h 402050"/>
              <a:gd name="connsiteX334" fmla="*/ 2041773 w 2531263"/>
              <a:gd name="connsiteY334" fmla="*/ 9811 h 402050"/>
              <a:gd name="connsiteX335" fmla="*/ 2098257 w 2531263"/>
              <a:gd name="connsiteY335" fmla="*/ 8096 h 402050"/>
              <a:gd name="connsiteX336" fmla="*/ 2096542 w 2531263"/>
              <a:gd name="connsiteY336" fmla="*/ 9239 h 402050"/>
              <a:gd name="connsiteX337" fmla="*/ 2097780 w 2531263"/>
              <a:gd name="connsiteY337" fmla="*/ 16383 h 402050"/>
              <a:gd name="connsiteX338" fmla="*/ 2104257 w 2531263"/>
              <a:gd name="connsiteY338" fmla="*/ 14859 h 402050"/>
              <a:gd name="connsiteX339" fmla="*/ 2104829 w 2531263"/>
              <a:gd name="connsiteY339" fmla="*/ 13145 h 402050"/>
              <a:gd name="connsiteX340" fmla="*/ 2103495 w 2531263"/>
              <a:gd name="connsiteY340" fmla="*/ 8954 h 402050"/>
              <a:gd name="connsiteX341" fmla="*/ 2098257 w 2531263"/>
              <a:gd name="connsiteY341" fmla="*/ 8096 h 402050"/>
              <a:gd name="connsiteX342" fmla="*/ 2177552 w 2531263"/>
              <a:gd name="connsiteY342" fmla="*/ 1845 h 402050"/>
              <a:gd name="connsiteX343" fmla="*/ 2179600 w 2531263"/>
              <a:gd name="connsiteY343" fmla="*/ 3143 h 402050"/>
              <a:gd name="connsiteX344" fmla="*/ 2187125 w 2531263"/>
              <a:gd name="connsiteY344" fmla="*/ 3524 h 402050"/>
              <a:gd name="connsiteX345" fmla="*/ 2187982 w 2531263"/>
              <a:gd name="connsiteY345" fmla="*/ 5238 h 402050"/>
              <a:gd name="connsiteX346" fmla="*/ 2187791 w 2531263"/>
              <a:gd name="connsiteY346" fmla="*/ 5905 h 402050"/>
              <a:gd name="connsiteX347" fmla="*/ 2184362 w 2531263"/>
              <a:gd name="connsiteY347" fmla="*/ 5714 h 402050"/>
              <a:gd name="connsiteX348" fmla="*/ 2177028 w 2531263"/>
              <a:gd name="connsiteY348" fmla="*/ 7619 h 402050"/>
              <a:gd name="connsiteX349" fmla="*/ 2176742 w 2531263"/>
              <a:gd name="connsiteY349" fmla="*/ 7334 h 402050"/>
              <a:gd name="connsiteX350" fmla="*/ 2167598 w 2531263"/>
              <a:gd name="connsiteY350" fmla="*/ 8286 h 402050"/>
              <a:gd name="connsiteX351" fmla="*/ 2165027 w 2531263"/>
              <a:gd name="connsiteY351" fmla="*/ 8381 h 402050"/>
              <a:gd name="connsiteX352" fmla="*/ 2163598 w 2531263"/>
              <a:gd name="connsiteY352" fmla="*/ 5524 h 402050"/>
              <a:gd name="connsiteX353" fmla="*/ 2164550 w 2531263"/>
              <a:gd name="connsiteY353" fmla="*/ 3714 h 402050"/>
              <a:gd name="connsiteX354" fmla="*/ 2173885 w 2531263"/>
              <a:gd name="connsiteY354" fmla="*/ 2857 h 402050"/>
              <a:gd name="connsiteX355" fmla="*/ 2174647 w 2531263"/>
              <a:gd name="connsiteY355" fmla="*/ 2190 h 402050"/>
              <a:gd name="connsiteX356" fmla="*/ 2177552 w 2531263"/>
              <a:gd name="connsiteY356" fmla="*/ 1845 h 402050"/>
              <a:gd name="connsiteX357" fmla="*/ 2041869 w 2531263"/>
              <a:gd name="connsiteY357" fmla="*/ 0 h 402050"/>
              <a:gd name="connsiteX358" fmla="*/ 2043964 w 2531263"/>
              <a:gd name="connsiteY358" fmla="*/ 762 h 402050"/>
              <a:gd name="connsiteX359" fmla="*/ 2045202 w 2531263"/>
              <a:gd name="connsiteY359" fmla="*/ 762 h 402050"/>
              <a:gd name="connsiteX360" fmla="*/ 2046631 w 2531263"/>
              <a:gd name="connsiteY360" fmla="*/ 2096 h 402050"/>
              <a:gd name="connsiteX361" fmla="*/ 2051394 w 2531263"/>
              <a:gd name="connsiteY361" fmla="*/ 3048 h 402050"/>
              <a:gd name="connsiteX362" fmla="*/ 2058728 w 2531263"/>
              <a:gd name="connsiteY362" fmla="*/ 3048 h 402050"/>
              <a:gd name="connsiteX363" fmla="*/ 2071205 w 2531263"/>
              <a:gd name="connsiteY363" fmla="*/ 3620 h 402050"/>
              <a:gd name="connsiteX364" fmla="*/ 2073682 w 2531263"/>
              <a:gd name="connsiteY364" fmla="*/ 5239 h 402050"/>
              <a:gd name="connsiteX365" fmla="*/ 2072539 w 2531263"/>
              <a:gd name="connsiteY365" fmla="*/ 8096 h 402050"/>
              <a:gd name="connsiteX366" fmla="*/ 2072348 w 2531263"/>
              <a:gd name="connsiteY366" fmla="*/ 9049 h 402050"/>
              <a:gd name="connsiteX367" fmla="*/ 2074634 w 2531263"/>
              <a:gd name="connsiteY367" fmla="*/ 7525 h 402050"/>
              <a:gd name="connsiteX368" fmla="*/ 2081683 w 2531263"/>
              <a:gd name="connsiteY368" fmla="*/ 3429 h 402050"/>
              <a:gd name="connsiteX369" fmla="*/ 2084445 w 2531263"/>
              <a:gd name="connsiteY369" fmla="*/ 1048 h 402050"/>
              <a:gd name="connsiteX370" fmla="*/ 2098828 w 2531263"/>
              <a:gd name="connsiteY370" fmla="*/ 4858 h 402050"/>
              <a:gd name="connsiteX371" fmla="*/ 2113496 w 2531263"/>
              <a:gd name="connsiteY371" fmla="*/ 3524 h 402050"/>
              <a:gd name="connsiteX372" fmla="*/ 2115592 w 2531263"/>
              <a:gd name="connsiteY372" fmla="*/ 5239 h 402050"/>
              <a:gd name="connsiteX373" fmla="*/ 2111591 w 2531263"/>
              <a:gd name="connsiteY373" fmla="*/ 8287 h 402050"/>
              <a:gd name="connsiteX374" fmla="*/ 2118926 w 2531263"/>
              <a:gd name="connsiteY374" fmla="*/ 16383 h 402050"/>
              <a:gd name="connsiteX375" fmla="*/ 2121116 w 2531263"/>
              <a:gd name="connsiteY375" fmla="*/ 12192 h 402050"/>
              <a:gd name="connsiteX376" fmla="*/ 2122831 w 2531263"/>
              <a:gd name="connsiteY376" fmla="*/ 8858 h 402050"/>
              <a:gd name="connsiteX377" fmla="*/ 2123688 w 2531263"/>
              <a:gd name="connsiteY377" fmla="*/ 95 h 402050"/>
              <a:gd name="connsiteX378" fmla="*/ 2124736 w 2531263"/>
              <a:gd name="connsiteY378" fmla="*/ 857 h 402050"/>
              <a:gd name="connsiteX379" fmla="*/ 2131213 w 2531263"/>
              <a:gd name="connsiteY379" fmla="*/ 5525 h 402050"/>
              <a:gd name="connsiteX380" fmla="*/ 2131308 w 2531263"/>
              <a:gd name="connsiteY380" fmla="*/ 6191 h 402050"/>
              <a:gd name="connsiteX381" fmla="*/ 2137690 w 2531263"/>
              <a:gd name="connsiteY381" fmla="*/ 11525 h 402050"/>
              <a:gd name="connsiteX382" fmla="*/ 2140548 w 2531263"/>
              <a:gd name="connsiteY382" fmla="*/ 11906 h 402050"/>
              <a:gd name="connsiteX383" fmla="*/ 2147405 w 2531263"/>
              <a:gd name="connsiteY383" fmla="*/ 10001 h 402050"/>
              <a:gd name="connsiteX384" fmla="*/ 2150358 w 2531263"/>
              <a:gd name="connsiteY384" fmla="*/ 2476 h 402050"/>
              <a:gd name="connsiteX385" fmla="*/ 2150739 w 2531263"/>
              <a:gd name="connsiteY385" fmla="*/ 2762 h 402050"/>
              <a:gd name="connsiteX386" fmla="*/ 2152835 w 2531263"/>
              <a:gd name="connsiteY386" fmla="*/ 4477 h 402050"/>
              <a:gd name="connsiteX387" fmla="*/ 2152835 w 2531263"/>
              <a:gd name="connsiteY387" fmla="*/ 8858 h 402050"/>
              <a:gd name="connsiteX388" fmla="*/ 2152930 w 2531263"/>
              <a:gd name="connsiteY388" fmla="*/ 14764 h 402050"/>
              <a:gd name="connsiteX389" fmla="*/ 2160169 w 2531263"/>
              <a:gd name="connsiteY389" fmla="*/ 12287 h 402050"/>
              <a:gd name="connsiteX390" fmla="*/ 2164550 w 2531263"/>
              <a:gd name="connsiteY390" fmla="*/ 14668 h 402050"/>
              <a:gd name="connsiteX391" fmla="*/ 2165027 w 2531263"/>
              <a:gd name="connsiteY391" fmla="*/ 14383 h 402050"/>
              <a:gd name="connsiteX392" fmla="*/ 2165694 w 2531263"/>
              <a:gd name="connsiteY392" fmla="*/ 14002 h 402050"/>
              <a:gd name="connsiteX393" fmla="*/ 2169027 w 2531263"/>
              <a:gd name="connsiteY393" fmla="*/ 11525 h 402050"/>
              <a:gd name="connsiteX394" fmla="*/ 2176076 w 2531263"/>
              <a:gd name="connsiteY394" fmla="*/ 13430 h 402050"/>
              <a:gd name="connsiteX395" fmla="*/ 2182362 w 2531263"/>
              <a:gd name="connsiteY395" fmla="*/ 10763 h 402050"/>
              <a:gd name="connsiteX396" fmla="*/ 2191125 w 2531263"/>
              <a:gd name="connsiteY396" fmla="*/ 12192 h 402050"/>
              <a:gd name="connsiteX397" fmla="*/ 2195697 w 2531263"/>
              <a:gd name="connsiteY397" fmla="*/ 10763 h 402050"/>
              <a:gd name="connsiteX398" fmla="*/ 2199697 w 2531263"/>
              <a:gd name="connsiteY398" fmla="*/ 15145 h 402050"/>
              <a:gd name="connsiteX399" fmla="*/ 2200650 w 2531263"/>
              <a:gd name="connsiteY399" fmla="*/ 14668 h 402050"/>
              <a:gd name="connsiteX400" fmla="*/ 2206937 w 2531263"/>
              <a:gd name="connsiteY400" fmla="*/ 11811 h 402050"/>
              <a:gd name="connsiteX401" fmla="*/ 2219129 w 2531263"/>
              <a:gd name="connsiteY401" fmla="*/ 17621 h 402050"/>
              <a:gd name="connsiteX402" fmla="*/ 2223034 w 2531263"/>
              <a:gd name="connsiteY402" fmla="*/ 18859 h 402050"/>
              <a:gd name="connsiteX403" fmla="*/ 2224367 w 2531263"/>
              <a:gd name="connsiteY403" fmla="*/ 14954 h 402050"/>
              <a:gd name="connsiteX404" fmla="*/ 2231797 w 2531263"/>
              <a:gd name="connsiteY404" fmla="*/ 15050 h 402050"/>
              <a:gd name="connsiteX405" fmla="*/ 2237321 w 2531263"/>
              <a:gd name="connsiteY405" fmla="*/ 16288 h 402050"/>
              <a:gd name="connsiteX406" fmla="*/ 2244370 w 2531263"/>
              <a:gd name="connsiteY406" fmla="*/ 14573 h 402050"/>
              <a:gd name="connsiteX407" fmla="*/ 2254371 w 2531263"/>
              <a:gd name="connsiteY407" fmla="*/ 11621 h 402050"/>
              <a:gd name="connsiteX408" fmla="*/ 2255419 w 2531263"/>
              <a:gd name="connsiteY408" fmla="*/ 10858 h 402050"/>
              <a:gd name="connsiteX409" fmla="*/ 2257514 w 2531263"/>
              <a:gd name="connsiteY409" fmla="*/ 9811 h 402050"/>
              <a:gd name="connsiteX410" fmla="*/ 2263610 w 2531263"/>
              <a:gd name="connsiteY410" fmla="*/ 15050 h 402050"/>
              <a:gd name="connsiteX411" fmla="*/ 2270278 w 2531263"/>
              <a:gd name="connsiteY411" fmla="*/ 8382 h 402050"/>
              <a:gd name="connsiteX412" fmla="*/ 2277993 w 2531263"/>
              <a:gd name="connsiteY412" fmla="*/ 14859 h 402050"/>
              <a:gd name="connsiteX413" fmla="*/ 2279898 w 2531263"/>
              <a:gd name="connsiteY413" fmla="*/ 11335 h 402050"/>
              <a:gd name="connsiteX414" fmla="*/ 2286185 w 2531263"/>
              <a:gd name="connsiteY414" fmla="*/ 16478 h 402050"/>
              <a:gd name="connsiteX415" fmla="*/ 2284851 w 2531263"/>
              <a:gd name="connsiteY415" fmla="*/ 20003 h 402050"/>
              <a:gd name="connsiteX416" fmla="*/ 2284566 w 2531263"/>
              <a:gd name="connsiteY416" fmla="*/ 21146 h 402050"/>
              <a:gd name="connsiteX417" fmla="*/ 2287614 w 2531263"/>
              <a:gd name="connsiteY417" fmla="*/ 23813 h 402050"/>
              <a:gd name="connsiteX418" fmla="*/ 2288280 w 2531263"/>
              <a:gd name="connsiteY418" fmla="*/ 23336 h 402050"/>
              <a:gd name="connsiteX419" fmla="*/ 2294757 w 2531263"/>
              <a:gd name="connsiteY419" fmla="*/ 25146 h 402050"/>
              <a:gd name="connsiteX420" fmla="*/ 2294757 w 2531263"/>
              <a:gd name="connsiteY420" fmla="*/ 25432 h 402050"/>
              <a:gd name="connsiteX421" fmla="*/ 2299044 w 2531263"/>
              <a:gd name="connsiteY421" fmla="*/ 23336 h 402050"/>
              <a:gd name="connsiteX422" fmla="*/ 2297805 w 2531263"/>
              <a:gd name="connsiteY422" fmla="*/ 19717 h 402050"/>
              <a:gd name="connsiteX423" fmla="*/ 2300472 w 2531263"/>
              <a:gd name="connsiteY423" fmla="*/ 15526 h 402050"/>
              <a:gd name="connsiteX424" fmla="*/ 2306664 w 2531263"/>
              <a:gd name="connsiteY424" fmla="*/ 22860 h 402050"/>
              <a:gd name="connsiteX425" fmla="*/ 2306378 w 2531263"/>
              <a:gd name="connsiteY425" fmla="*/ 25432 h 402050"/>
              <a:gd name="connsiteX426" fmla="*/ 2302853 w 2531263"/>
              <a:gd name="connsiteY426" fmla="*/ 28004 h 402050"/>
              <a:gd name="connsiteX427" fmla="*/ 2297615 w 2531263"/>
              <a:gd name="connsiteY427" fmla="*/ 27813 h 402050"/>
              <a:gd name="connsiteX428" fmla="*/ 2287614 w 2531263"/>
              <a:gd name="connsiteY428" fmla="*/ 29242 h 402050"/>
              <a:gd name="connsiteX429" fmla="*/ 2297519 w 2531263"/>
              <a:gd name="connsiteY429" fmla="*/ 33338 h 402050"/>
              <a:gd name="connsiteX430" fmla="*/ 2299329 w 2531263"/>
              <a:gd name="connsiteY430" fmla="*/ 39243 h 402050"/>
              <a:gd name="connsiteX431" fmla="*/ 2296281 w 2531263"/>
              <a:gd name="connsiteY431" fmla="*/ 46196 h 402050"/>
              <a:gd name="connsiteX432" fmla="*/ 2294662 w 2531263"/>
              <a:gd name="connsiteY432" fmla="*/ 47720 h 402050"/>
              <a:gd name="connsiteX433" fmla="*/ 2288280 w 2531263"/>
              <a:gd name="connsiteY433" fmla="*/ 52959 h 402050"/>
              <a:gd name="connsiteX434" fmla="*/ 2288090 w 2531263"/>
              <a:gd name="connsiteY434" fmla="*/ 53150 h 402050"/>
              <a:gd name="connsiteX435" fmla="*/ 2287614 w 2531263"/>
              <a:gd name="connsiteY435" fmla="*/ 49339 h 402050"/>
              <a:gd name="connsiteX436" fmla="*/ 2282089 w 2531263"/>
              <a:gd name="connsiteY436" fmla="*/ 42767 h 402050"/>
              <a:gd name="connsiteX437" fmla="*/ 2277040 w 2531263"/>
              <a:gd name="connsiteY437" fmla="*/ 48578 h 402050"/>
              <a:gd name="connsiteX438" fmla="*/ 2277898 w 2531263"/>
              <a:gd name="connsiteY438" fmla="*/ 49149 h 402050"/>
              <a:gd name="connsiteX439" fmla="*/ 2278946 w 2531263"/>
              <a:gd name="connsiteY439" fmla="*/ 49911 h 402050"/>
              <a:gd name="connsiteX440" fmla="*/ 2279898 w 2531263"/>
              <a:gd name="connsiteY440" fmla="*/ 52102 h 402050"/>
              <a:gd name="connsiteX441" fmla="*/ 2278850 w 2531263"/>
              <a:gd name="connsiteY441" fmla="*/ 55531 h 402050"/>
              <a:gd name="connsiteX442" fmla="*/ 2295710 w 2531263"/>
              <a:gd name="connsiteY442" fmla="*/ 59055 h 402050"/>
              <a:gd name="connsiteX443" fmla="*/ 2295996 w 2531263"/>
              <a:gd name="connsiteY443" fmla="*/ 60388 h 402050"/>
              <a:gd name="connsiteX444" fmla="*/ 2301520 w 2531263"/>
              <a:gd name="connsiteY444" fmla="*/ 65246 h 402050"/>
              <a:gd name="connsiteX445" fmla="*/ 2303996 w 2531263"/>
              <a:gd name="connsiteY445" fmla="*/ 63913 h 402050"/>
              <a:gd name="connsiteX446" fmla="*/ 2305901 w 2531263"/>
              <a:gd name="connsiteY446" fmla="*/ 62675 h 402050"/>
              <a:gd name="connsiteX447" fmla="*/ 2307330 w 2531263"/>
              <a:gd name="connsiteY447" fmla="*/ 63055 h 402050"/>
              <a:gd name="connsiteX448" fmla="*/ 2312378 w 2531263"/>
              <a:gd name="connsiteY448" fmla="*/ 67818 h 402050"/>
              <a:gd name="connsiteX449" fmla="*/ 2304378 w 2531263"/>
              <a:gd name="connsiteY449" fmla="*/ 70961 h 402050"/>
              <a:gd name="connsiteX450" fmla="*/ 2308187 w 2531263"/>
              <a:gd name="connsiteY450" fmla="*/ 76962 h 402050"/>
              <a:gd name="connsiteX451" fmla="*/ 2317998 w 2531263"/>
              <a:gd name="connsiteY451" fmla="*/ 79058 h 402050"/>
              <a:gd name="connsiteX452" fmla="*/ 2324285 w 2531263"/>
              <a:gd name="connsiteY452" fmla="*/ 78200 h 402050"/>
              <a:gd name="connsiteX453" fmla="*/ 2329714 w 2531263"/>
              <a:gd name="connsiteY453" fmla="*/ 77343 h 402050"/>
              <a:gd name="connsiteX454" fmla="*/ 2337905 w 2531263"/>
              <a:gd name="connsiteY454" fmla="*/ 64294 h 402050"/>
              <a:gd name="connsiteX455" fmla="*/ 2340953 w 2531263"/>
              <a:gd name="connsiteY455" fmla="*/ 64199 h 402050"/>
              <a:gd name="connsiteX456" fmla="*/ 2345430 w 2531263"/>
              <a:gd name="connsiteY456" fmla="*/ 64103 h 402050"/>
              <a:gd name="connsiteX457" fmla="*/ 2348192 w 2531263"/>
              <a:gd name="connsiteY457" fmla="*/ 61627 h 402050"/>
              <a:gd name="connsiteX458" fmla="*/ 2350955 w 2531263"/>
              <a:gd name="connsiteY458" fmla="*/ 64961 h 402050"/>
              <a:gd name="connsiteX459" fmla="*/ 2358098 w 2531263"/>
              <a:gd name="connsiteY459" fmla="*/ 63627 h 402050"/>
              <a:gd name="connsiteX460" fmla="*/ 2370195 w 2531263"/>
              <a:gd name="connsiteY460" fmla="*/ 68008 h 402050"/>
              <a:gd name="connsiteX461" fmla="*/ 2384102 w 2531263"/>
              <a:gd name="connsiteY461" fmla="*/ 64484 h 402050"/>
              <a:gd name="connsiteX462" fmla="*/ 2388578 w 2531263"/>
              <a:gd name="connsiteY462" fmla="*/ 65532 h 402050"/>
              <a:gd name="connsiteX463" fmla="*/ 2389626 w 2531263"/>
              <a:gd name="connsiteY463" fmla="*/ 63913 h 402050"/>
              <a:gd name="connsiteX464" fmla="*/ 2392769 w 2531263"/>
              <a:gd name="connsiteY464" fmla="*/ 61722 h 402050"/>
              <a:gd name="connsiteX465" fmla="*/ 2396008 w 2531263"/>
              <a:gd name="connsiteY465" fmla="*/ 62008 h 402050"/>
              <a:gd name="connsiteX466" fmla="*/ 2392865 w 2531263"/>
              <a:gd name="connsiteY466" fmla="*/ 68008 h 402050"/>
              <a:gd name="connsiteX467" fmla="*/ 2397913 w 2531263"/>
              <a:gd name="connsiteY467" fmla="*/ 76676 h 402050"/>
              <a:gd name="connsiteX468" fmla="*/ 2400675 w 2531263"/>
              <a:gd name="connsiteY468" fmla="*/ 70771 h 402050"/>
              <a:gd name="connsiteX469" fmla="*/ 2406866 w 2531263"/>
              <a:gd name="connsiteY469" fmla="*/ 68104 h 402050"/>
              <a:gd name="connsiteX470" fmla="*/ 2410200 w 2531263"/>
              <a:gd name="connsiteY470" fmla="*/ 70009 h 402050"/>
              <a:gd name="connsiteX471" fmla="*/ 2412962 w 2531263"/>
              <a:gd name="connsiteY471" fmla="*/ 71152 h 402050"/>
              <a:gd name="connsiteX472" fmla="*/ 2418011 w 2531263"/>
              <a:gd name="connsiteY472" fmla="*/ 71438 h 402050"/>
              <a:gd name="connsiteX473" fmla="*/ 2419249 w 2531263"/>
              <a:gd name="connsiteY473" fmla="*/ 76295 h 402050"/>
              <a:gd name="connsiteX474" fmla="*/ 2414010 w 2531263"/>
              <a:gd name="connsiteY474" fmla="*/ 82867 h 402050"/>
              <a:gd name="connsiteX475" fmla="*/ 2412296 w 2531263"/>
              <a:gd name="connsiteY475" fmla="*/ 85154 h 402050"/>
              <a:gd name="connsiteX476" fmla="*/ 2420964 w 2531263"/>
              <a:gd name="connsiteY476" fmla="*/ 91440 h 402050"/>
              <a:gd name="connsiteX477" fmla="*/ 2434108 w 2531263"/>
              <a:gd name="connsiteY477" fmla="*/ 93154 h 402050"/>
              <a:gd name="connsiteX478" fmla="*/ 2448490 w 2531263"/>
              <a:gd name="connsiteY478" fmla="*/ 100965 h 402050"/>
              <a:gd name="connsiteX479" fmla="*/ 2458587 w 2531263"/>
              <a:gd name="connsiteY479" fmla="*/ 104680 h 402050"/>
              <a:gd name="connsiteX480" fmla="*/ 2458682 w 2531263"/>
              <a:gd name="connsiteY480" fmla="*/ 113633 h 402050"/>
              <a:gd name="connsiteX481" fmla="*/ 2461635 w 2531263"/>
              <a:gd name="connsiteY481" fmla="*/ 117062 h 402050"/>
              <a:gd name="connsiteX482" fmla="*/ 2462778 w 2531263"/>
              <a:gd name="connsiteY482" fmla="*/ 118396 h 402050"/>
              <a:gd name="connsiteX483" fmla="*/ 2459349 w 2531263"/>
              <a:gd name="connsiteY483" fmla="*/ 123539 h 402050"/>
              <a:gd name="connsiteX484" fmla="*/ 2457539 w 2531263"/>
              <a:gd name="connsiteY484" fmla="*/ 125158 h 402050"/>
              <a:gd name="connsiteX485" fmla="*/ 2452777 w 2531263"/>
              <a:gd name="connsiteY485" fmla="*/ 126587 h 402050"/>
              <a:gd name="connsiteX486" fmla="*/ 2451825 w 2531263"/>
              <a:gd name="connsiteY486" fmla="*/ 125825 h 402050"/>
              <a:gd name="connsiteX487" fmla="*/ 2448205 w 2531263"/>
              <a:gd name="connsiteY487" fmla="*/ 123634 h 402050"/>
              <a:gd name="connsiteX488" fmla="*/ 2443728 w 2531263"/>
              <a:gd name="connsiteY488" fmla="*/ 125158 h 402050"/>
              <a:gd name="connsiteX489" fmla="*/ 2432012 w 2531263"/>
              <a:gd name="connsiteY489" fmla="*/ 123158 h 402050"/>
              <a:gd name="connsiteX490" fmla="*/ 2426202 w 2531263"/>
              <a:gd name="connsiteY490" fmla="*/ 126778 h 402050"/>
              <a:gd name="connsiteX491" fmla="*/ 2434013 w 2531263"/>
              <a:gd name="connsiteY491" fmla="*/ 132969 h 402050"/>
              <a:gd name="connsiteX492" fmla="*/ 2436394 w 2531263"/>
              <a:gd name="connsiteY492" fmla="*/ 134112 h 402050"/>
              <a:gd name="connsiteX493" fmla="*/ 2440394 w 2531263"/>
              <a:gd name="connsiteY493" fmla="*/ 136112 h 402050"/>
              <a:gd name="connsiteX494" fmla="*/ 2445633 w 2531263"/>
              <a:gd name="connsiteY494" fmla="*/ 131636 h 402050"/>
              <a:gd name="connsiteX495" fmla="*/ 2449729 w 2531263"/>
              <a:gd name="connsiteY495" fmla="*/ 134207 h 402050"/>
              <a:gd name="connsiteX496" fmla="*/ 2446491 w 2531263"/>
              <a:gd name="connsiteY496" fmla="*/ 140208 h 402050"/>
              <a:gd name="connsiteX497" fmla="*/ 2444966 w 2531263"/>
              <a:gd name="connsiteY497" fmla="*/ 141732 h 402050"/>
              <a:gd name="connsiteX498" fmla="*/ 2443252 w 2531263"/>
              <a:gd name="connsiteY498" fmla="*/ 143446 h 402050"/>
              <a:gd name="connsiteX499" fmla="*/ 2442680 w 2531263"/>
              <a:gd name="connsiteY499" fmla="*/ 149733 h 402050"/>
              <a:gd name="connsiteX500" fmla="*/ 2441252 w 2531263"/>
              <a:gd name="connsiteY500" fmla="*/ 156210 h 402050"/>
              <a:gd name="connsiteX501" fmla="*/ 2432488 w 2531263"/>
              <a:gd name="connsiteY501" fmla="*/ 166211 h 402050"/>
              <a:gd name="connsiteX502" fmla="*/ 2434013 w 2531263"/>
              <a:gd name="connsiteY502" fmla="*/ 169926 h 402050"/>
              <a:gd name="connsiteX503" fmla="*/ 2432870 w 2531263"/>
              <a:gd name="connsiteY503" fmla="*/ 169926 h 402050"/>
              <a:gd name="connsiteX504" fmla="*/ 2430584 w 2531263"/>
              <a:gd name="connsiteY504" fmla="*/ 170021 h 402050"/>
              <a:gd name="connsiteX505" fmla="*/ 2425059 w 2531263"/>
              <a:gd name="connsiteY505" fmla="*/ 175546 h 402050"/>
              <a:gd name="connsiteX506" fmla="*/ 2427536 w 2531263"/>
              <a:gd name="connsiteY506" fmla="*/ 177546 h 402050"/>
              <a:gd name="connsiteX507" fmla="*/ 2423345 w 2531263"/>
              <a:gd name="connsiteY507" fmla="*/ 190309 h 402050"/>
              <a:gd name="connsiteX508" fmla="*/ 2420773 w 2531263"/>
              <a:gd name="connsiteY508" fmla="*/ 191929 h 402050"/>
              <a:gd name="connsiteX509" fmla="*/ 2415630 w 2531263"/>
              <a:gd name="connsiteY509" fmla="*/ 197263 h 402050"/>
              <a:gd name="connsiteX510" fmla="*/ 2411343 w 2531263"/>
              <a:gd name="connsiteY510" fmla="*/ 204407 h 402050"/>
              <a:gd name="connsiteX511" fmla="*/ 2410200 w 2531263"/>
              <a:gd name="connsiteY511" fmla="*/ 205645 h 402050"/>
              <a:gd name="connsiteX512" fmla="*/ 2407533 w 2531263"/>
              <a:gd name="connsiteY512" fmla="*/ 208407 h 402050"/>
              <a:gd name="connsiteX513" fmla="*/ 2410772 w 2531263"/>
              <a:gd name="connsiteY513" fmla="*/ 219075 h 402050"/>
              <a:gd name="connsiteX514" fmla="*/ 2410105 w 2531263"/>
              <a:gd name="connsiteY514" fmla="*/ 221742 h 402050"/>
              <a:gd name="connsiteX515" fmla="*/ 2409153 w 2531263"/>
              <a:gd name="connsiteY515" fmla="*/ 225552 h 402050"/>
              <a:gd name="connsiteX516" fmla="*/ 2412296 w 2531263"/>
              <a:gd name="connsiteY516" fmla="*/ 228695 h 402050"/>
              <a:gd name="connsiteX517" fmla="*/ 2400389 w 2531263"/>
              <a:gd name="connsiteY517" fmla="*/ 233553 h 402050"/>
              <a:gd name="connsiteX518" fmla="*/ 2397437 w 2531263"/>
              <a:gd name="connsiteY518" fmla="*/ 233648 h 402050"/>
              <a:gd name="connsiteX519" fmla="*/ 2392960 w 2531263"/>
              <a:gd name="connsiteY519" fmla="*/ 233839 h 402050"/>
              <a:gd name="connsiteX520" fmla="*/ 2384769 w 2531263"/>
              <a:gd name="connsiteY520" fmla="*/ 239078 h 402050"/>
              <a:gd name="connsiteX521" fmla="*/ 2384673 w 2531263"/>
              <a:gd name="connsiteY521" fmla="*/ 238887 h 402050"/>
              <a:gd name="connsiteX522" fmla="*/ 2376481 w 2531263"/>
              <a:gd name="connsiteY522" fmla="*/ 238792 h 402050"/>
              <a:gd name="connsiteX523" fmla="*/ 2367623 w 2531263"/>
              <a:gd name="connsiteY523" fmla="*/ 235839 h 402050"/>
              <a:gd name="connsiteX524" fmla="*/ 2367338 w 2531263"/>
              <a:gd name="connsiteY524" fmla="*/ 235744 h 402050"/>
              <a:gd name="connsiteX525" fmla="*/ 2360670 w 2531263"/>
              <a:gd name="connsiteY525" fmla="*/ 237744 h 402050"/>
              <a:gd name="connsiteX526" fmla="*/ 2350669 w 2531263"/>
              <a:gd name="connsiteY526" fmla="*/ 239935 h 402050"/>
              <a:gd name="connsiteX527" fmla="*/ 2350478 w 2531263"/>
              <a:gd name="connsiteY527" fmla="*/ 239744 h 402050"/>
              <a:gd name="connsiteX528" fmla="*/ 2344001 w 2531263"/>
              <a:gd name="connsiteY528" fmla="*/ 238982 h 402050"/>
              <a:gd name="connsiteX529" fmla="*/ 2340096 w 2531263"/>
              <a:gd name="connsiteY529" fmla="*/ 236887 h 402050"/>
              <a:gd name="connsiteX530" fmla="*/ 2327904 w 2531263"/>
              <a:gd name="connsiteY530" fmla="*/ 236601 h 402050"/>
              <a:gd name="connsiteX531" fmla="*/ 2324380 w 2531263"/>
              <a:gd name="connsiteY531" fmla="*/ 239268 h 402050"/>
              <a:gd name="connsiteX532" fmla="*/ 2323713 w 2531263"/>
              <a:gd name="connsiteY532" fmla="*/ 239744 h 402050"/>
              <a:gd name="connsiteX533" fmla="*/ 2311045 w 2531263"/>
              <a:gd name="connsiteY533" fmla="*/ 236315 h 402050"/>
              <a:gd name="connsiteX534" fmla="*/ 2305997 w 2531263"/>
              <a:gd name="connsiteY534" fmla="*/ 239459 h 402050"/>
              <a:gd name="connsiteX535" fmla="*/ 2305139 w 2531263"/>
              <a:gd name="connsiteY535" fmla="*/ 239935 h 402050"/>
              <a:gd name="connsiteX536" fmla="*/ 2298853 w 2531263"/>
              <a:gd name="connsiteY536" fmla="*/ 240221 h 402050"/>
              <a:gd name="connsiteX537" fmla="*/ 2288947 w 2531263"/>
              <a:gd name="connsiteY537" fmla="*/ 238125 h 402050"/>
              <a:gd name="connsiteX538" fmla="*/ 2280660 w 2531263"/>
              <a:gd name="connsiteY538" fmla="*/ 239363 h 402050"/>
              <a:gd name="connsiteX539" fmla="*/ 2266849 w 2531263"/>
              <a:gd name="connsiteY539" fmla="*/ 239459 h 402050"/>
              <a:gd name="connsiteX540" fmla="*/ 2263515 w 2531263"/>
              <a:gd name="connsiteY540" fmla="*/ 239649 h 402050"/>
              <a:gd name="connsiteX541" fmla="*/ 2258753 w 2531263"/>
              <a:gd name="connsiteY541" fmla="*/ 238982 h 402050"/>
              <a:gd name="connsiteX542" fmla="*/ 2256371 w 2531263"/>
              <a:gd name="connsiteY542" fmla="*/ 237172 h 402050"/>
              <a:gd name="connsiteX543" fmla="*/ 2245608 w 2531263"/>
              <a:gd name="connsiteY543" fmla="*/ 240792 h 402050"/>
              <a:gd name="connsiteX544" fmla="*/ 2242275 w 2531263"/>
              <a:gd name="connsiteY544" fmla="*/ 241840 h 402050"/>
              <a:gd name="connsiteX545" fmla="*/ 2240084 w 2531263"/>
              <a:gd name="connsiteY545" fmla="*/ 243745 h 402050"/>
              <a:gd name="connsiteX546" fmla="*/ 2238274 w 2531263"/>
              <a:gd name="connsiteY546" fmla="*/ 245459 h 402050"/>
              <a:gd name="connsiteX547" fmla="*/ 2234559 w 2531263"/>
              <a:gd name="connsiteY547" fmla="*/ 242888 h 402050"/>
              <a:gd name="connsiteX548" fmla="*/ 2229987 w 2531263"/>
              <a:gd name="connsiteY548" fmla="*/ 251270 h 402050"/>
              <a:gd name="connsiteX549" fmla="*/ 2229797 w 2531263"/>
              <a:gd name="connsiteY549" fmla="*/ 254699 h 402050"/>
              <a:gd name="connsiteX550" fmla="*/ 2229701 w 2531263"/>
              <a:gd name="connsiteY550" fmla="*/ 255270 h 402050"/>
              <a:gd name="connsiteX551" fmla="*/ 2225761 w 2531263"/>
              <a:gd name="connsiteY551" fmla="*/ 255579 h 402050"/>
              <a:gd name="connsiteX552" fmla="*/ 2225731 w 2531263"/>
              <a:gd name="connsiteY552" fmla="*/ 255564 h 402050"/>
              <a:gd name="connsiteX553" fmla="*/ 2226939 w 2531263"/>
              <a:gd name="connsiteY553" fmla="*/ 251174 h 402050"/>
              <a:gd name="connsiteX554" fmla="*/ 2223320 w 2531263"/>
              <a:gd name="connsiteY554" fmla="*/ 244316 h 402050"/>
              <a:gd name="connsiteX555" fmla="*/ 2216366 w 2531263"/>
              <a:gd name="connsiteY555" fmla="*/ 248031 h 402050"/>
              <a:gd name="connsiteX556" fmla="*/ 2220269 w 2531263"/>
              <a:gd name="connsiteY556" fmla="*/ 252517 h 402050"/>
              <a:gd name="connsiteX557" fmla="*/ 2215985 w 2531263"/>
              <a:gd name="connsiteY557" fmla="*/ 255746 h 402050"/>
              <a:gd name="connsiteX558" fmla="*/ 2215128 w 2531263"/>
              <a:gd name="connsiteY558" fmla="*/ 256413 h 402050"/>
              <a:gd name="connsiteX559" fmla="*/ 2224224 w 2531263"/>
              <a:gd name="connsiteY559" fmla="*/ 255699 h 402050"/>
              <a:gd name="connsiteX560" fmla="*/ 2225130 w 2531263"/>
              <a:gd name="connsiteY560" fmla="*/ 257746 h 402050"/>
              <a:gd name="connsiteX561" fmla="*/ 2225726 w 2531263"/>
              <a:gd name="connsiteY561" fmla="*/ 255582 h 402050"/>
              <a:gd name="connsiteX562" fmla="*/ 2225761 w 2531263"/>
              <a:gd name="connsiteY562" fmla="*/ 255579 h 402050"/>
              <a:gd name="connsiteX563" fmla="*/ 2232654 w 2531263"/>
              <a:gd name="connsiteY563" fmla="*/ 258889 h 402050"/>
              <a:gd name="connsiteX564" fmla="*/ 2234845 w 2531263"/>
              <a:gd name="connsiteY564" fmla="*/ 257080 h 402050"/>
              <a:gd name="connsiteX565" fmla="*/ 2237321 w 2531263"/>
              <a:gd name="connsiteY565" fmla="*/ 255079 h 402050"/>
              <a:gd name="connsiteX566" fmla="*/ 2247132 w 2531263"/>
              <a:gd name="connsiteY566" fmla="*/ 250698 h 402050"/>
              <a:gd name="connsiteX567" fmla="*/ 2257800 w 2531263"/>
              <a:gd name="connsiteY567" fmla="*/ 252698 h 402050"/>
              <a:gd name="connsiteX568" fmla="*/ 2258372 w 2531263"/>
              <a:gd name="connsiteY568" fmla="*/ 251270 h 402050"/>
              <a:gd name="connsiteX569" fmla="*/ 2258562 w 2531263"/>
              <a:gd name="connsiteY569" fmla="*/ 250698 h 402050"/>
              <a:gd name="connsiteX570" fmla="*/ 2261991 w 2531263"/>
              <a:gd name="connsiteY570" fmla="*/ 251460 h 402050"/>
              <a:gd name="connsiteX571" fmla="*/ 2263230 w 2531263"/>
              <a:gd name="connsiteY571" fmla="*/ 254127 h 402050"/>
              <a:gd name="connsiteX572" fmla="*/ 2267421 w 2531263"/>
              <a:gd name="connsiteY572" fmla="*/ 256318 h 402050"/>
              <a:gd name="connsiteX573" fmla="*/ 2267230 w 2531263"/>
              <a:gd name="connsiteY573" fmla="*/ 256318 h 402050"/>
              <a:gd name="connsiteX574" fmla="*/ 2263610 w 2531263"/>
              <a:gd name="connsiteY574" fmla="*/ 256032 h 402050"/>
              <a:gd name="connsiteX575" fmla="*/ 2262563 w 2531263"/>
              <a:gd name="connsiteY575" fmla="*/ 261080 h 402050"/>
              <a:gd name="connsiteX576" fmla="*/ 2263420 w 2531263"/>
              <a:gd name="connsiteY576" fmla="*/ 260509 h 402050"/>
              <a:gd name="connsiteX577" fmla="*/ 2266944 w 2531263"/>
              <a:gd name="connsiteY577" fmla="*/ 257937 h 402050"/>
              <a:gd name="connsiteX578" fmla="*/ 2278565 w 2531263"/>
              <a:gd name="connsiteY578" fmla="*/ 259271 h 402050"/>
              <a:gd name="connsiteX579" fmla="*/ 2286756 w 2531263"/>
              <a:gd name="connsiteY579" fmla="*/ 256222 h 402050"/>
              <a:gd name="connsiteX580" fmla="*/ 2287328 w 2531263"/>
              <a:gd name="connsiteY580" fmla="*/ 256508 h 402050"/>
              <a:gd name="connsiteX581" fmla="*/ 2289519 w 2531263"/>
              <a:gd name="connsiteY581" fmla="*/ 257556 h 402050"/>
              <a:gd name="connsiteX582" fmla="*/ 2297805 w 2531263"/>
              <a:gd name="connsiteY582" fmla="*/ 258413 h 402050"/>
              <a:gd name="connsiteX583" fmla="*/ 2300091 w 2531263"/>
              <a:gd name="connsiteY583" fmla="*/ 260128 h 402050"/>
              <a:gd name="connsiteX584" fmla="*/ 2304378 w 2531263"/>
              <a:gd name="connsiteY584" fmla="*/ 259842 h 402050"/>
              <a:gd name="connsiteX585" fmla="*/ 2305235 w 2531263"/>
              <a:gd name="connsiteY585" fmla="*/ 259747 h 402050"/>
              <a:gd name="connsiteX586" fmla="*/ 2307044 w 2531263"/>
              <a:gd name="connsiteY586" fmla="*/ 261842 h 402050"/>
              <a:gd name="connsiteX587" fmla="*/ 2307044 w 2531263"/>
              <a:gd name="connsiteY587" fmla="*/ 262890 h 402050"/>
              <a:gd name="connsiteX588" fmla="*/ 2307044 w 2531263"/>
              <a:gd name="connsiteY588" fmla="*/ 264319 h 402050"/>
              <a:gd name="connsiteX589" fmla="*/ 2303711 w 2531263"/>
              <a:gd name="connsiteY589" fmla="*/ 271463 h 402050"/>
              <a:gd name="connsiteX590" fmla="*/ 2299805 w 2531263"/>
              <a:gd name="connsiteY590" fmla="*/ 271367 h 402050"/>
              <a:gd name="connsiteX591" fmla="*/ 2295614 w 2531263"/>
              <a:gd name="connsiteY591" fmla="*/ 271177 h 402050"/>
              <a:gd name="connsiteX592" fmla="*/ 2297139 w 2531263"/>
              <a:gd name="connsiteY592" fmla="*/ 278035 h 402050"/>
              <a:gd name="connsiteX593" fmla="*/ 2304187 w 2531263"/>
              <a:gd name="connsiteY593" fmla="*/ 277559 h 402050"/>
              <a:gd name="connsiteX594" fmla="*/ 2307140 w 2531263"/>
              <a:gd name="connsiteY594" fmla="*/ 277368 h 402050"/>
              <a:gd name="connsiteX595" fmla="*/ 2313426 w 2531263"/>
              <a:gd name="connsiteY595" fmla="*/ 273463 h 402050"/>
              <a:gd name="connsiteX596" fmla="*/ 2314188 w 2531263"/>
              <a:gd name="connsiteY596" fmla="*/ 274034 h 402050"/>
              <a:gd name="connsiteX597" fmla="*/ 2316379 w 2531263"/>
              <a:gd name="connsiteY597" fmla="*/ 275654 h 402050"/>
              <a:gd name="connsiteX598" fmla="*/ 2318055 w 2531263"/>
              <a:gd name="connsiteY598" fmla="*/ 280741 h 402050"/>
              <a:gd name="connsiteX599" fmla="*/ 2316284 w 2531263"/>
              <a:gd name="connsiteY599" fmla="*/ 280797 h 402050"/>
              <a:gd name="connsiteX600" fmla="*/ 2313712 w 2531263"/>
              <a:gd name="connsiteY600" fmla="*/ 280130 h 402050"/>
              <a:gd name="connsiteX601" fmla="*/ 2306568 w 2531263"/>
              <a:gd name="connsiteY601" fmla="*/ 280797 h 402050"/>
              <a:gd name="connsiteX602" fmla="*/ 2301710 w 2531263"/>
              <a:gd name="connsiteY602" fmla="*/ 279559 h 402050"/>
              <a:gd name="connsiteX603" fmla="*/ 2286185 w 2531263"/>
              <a:gd name="connsiteY603" fmla="*/ 286417 h 402050"/>
              <a:gd name="connsiteX604" fmla="*/ 2289042 w 2531263"/>
              <a:gd name="connsiteY604" fmla="*/ 289084 h 402050"/>
              <a:gd name="connsiteX605" fmla="*/ 2289804 w 2531263"/>
              <a:gd name="connsiteY605" fmla="*/ 289750 h 402050"/>
              <a:gd name="connsiteX606" fmla="*/ 2300567 w 2531263"/>
              <a:gd name="connsiteY606" fmla="*/ 284512 h 402050"/>
              <a:gd name="connsiteX607" fmla="*/ 2306568 w 2531263"/>
              <a:gd name="connsiteY607" fmla="*/ 286607 h 402050"/>
              <a:gd name="connsiteX608" fmla="*/ 2316474 w 2531263"/>
              <a:gd name="connsiteY608" fmla="*/ 291941 h 402050"/>
              <a:gd name="connsiteX609" fmla="*/ 2320856 w 2531263"/>
              <a:gd name="connsiteY609" fmla="*/ 287560 h 402050"/>
              <a:gd name="connsiteX610" fmla="*/ 2320143 w 2531263"/>
              <a:gd name="connsiteY610" fmla="*/ 283836 h 402050"/>
              <a:gd name="connsiteX611" fmla="*/ 2321046 w 2531263"/>
              <a:gd name="connsiteY611" fmla="*/ 283655 h 402050"/>
              <a:gd name="connsiteX612" fmla="*/ 2322380 w 2531263"/>
              <a:gd name="connsiteY612" fmla="*/ 281273 h 402050"/>
              <a:gd name="connsiteX613" fmla="*/ 2322284 w 2531263"/>
              <a:gd name="connsiteY613" fmla="*/ 280607 h 402050"/>
              <a:gd name="connsiteX614" fmla="*/ 2319541 w 2531263"/>
              <a:gd name="connsiteY614" fmla="*/ 280694 h 402050"/>
              <a:gd name="connsiteX615" fmla="*/ 2319141 w 2531263"/>
              <a:gd name="connsiteY615" fmla="*/ 278606 h 402050"/>
              <a:gd name="connsiteX616" fmla="*/ 2328285 w 2531263"/>
              <a:gd name="connsiteY616" fmla="*/ 276320 h 402050"/>
              <a:gd name="connsiteX617" fmla="*/ 2329619 w 2531263"/>
              <a:gd name="connsiteY617" fmla="*/ 278321 h 402050"/>
              <a:gd name="connsiteX618" fmla="*/ 2328762 w 2531263"/>
              <a:gd name="connsiteY618" fmla="*/ 281750 h 402050"/>
              <a:gd name="connsiteX619" fmla="*/ 2327809 w 2531263"/>
              <a:gd name="connsiteY619" fmla="*/ 282988 h 402050"/>
              <a:gd name="connsiteX620" fmla="*/ 2331428 w 2531263"/>
              <a:gd name="connsiteY620" fmla="*/ 290798 h 402050"/>
              <a:gd name="connsiteX621" fmla="*/ 2338096 w 2531263"/>
              <a:gd name="connsiteY621" fmla="*/ 298037 h 402050"/>
              <a:gd name="connsiteX622" fmla="*/ 2335143 w 2531263"/>
              <a:gd name="connsiteY622" fmla="*/ 302324 h 402050"/>
              <a:gd name="connsiteX623" fmla="*/ 2344170 w 2531263"/>
              <a:gd name="connsiteY623" fmla="*/ 300896 h 402050"/>
              <a:gd name="connsiteX624" fmla="*/ 2343906 w 2531263"/>
              <a:gd name="connsiteY624" fmla="*/ 301180 h 402050"/>
              <a:gd name="connsiteX625" fmla="*/ 2351145 w 2531263"/>
              <a:gd name="connsiteY625" fmla="*/ 305943 h 402050"/>
              <a:gd name="connsiteX626" fmla="*/ 2359623 w 2531263"/>
              <a:gd name="connsiteY626" fmla="*/ 300704 h 402050"/>
              <a:gd name="connsiteX627" fmla="*/ 2363242 w 2531263"/>
              <a:gd name="connsiteY627" fmla="*/ 304229 h 402050"/>
              <a:gd name="connsiteX628" fmla="*/ 2368100 w 2531263"/>
              <a:gd name="connsiteY628" fmla="*/ 302228 h 402050"/>
              <a:gd name="connsiteX629" fmla="*/ 2370862 w 2531263"/>
              <a:gd name="connsiteY629" fmla="*/ 301085 h 402050"/>
              <a:gd name="connsiteX630" fmla="*/ 2357766 w 2531263"/>
              <a:gd name="connsiteY630" fmla="*/ 298744 h 402050"/>
              <a:gd name="connsiteX631" fmla="*/ 2367052 w 2531263"/>
              <a:gd name="connsiteY631" fmla="*/ 297275 h 402050"/>
              <a:gd name="connsiteX632" fmla="*/ 2360480 w 2531263"/>
              <a:gd name="connsiteY632" fmla="*/ 295466 h 402050"/>
              <a:gd name="connsiteX633" fmla="*/ 2356098 w 2531263"/>
              <a:gd name="connsiteY633" fmla="*/ 297275 h 402050"/>
              <a:gd name="connsiteX634" fmla="*/ 2354765 w 2531263"/>
              <a:gd name="connsiteY634" fmla="*/ 297847 h 402050"/>
              <a:gd name="connsiteX635" fmla="*/ 2352193 w 2531263"/>
              <a:gd name="connsiteY635" fmla="*/ 297275 h 402050"/>
              <a:gd name="connsiteX636" fmla="*/ 2350193 w 2531263"/>
              <a:gd name="connsiteY636" fmla="*/ 294132 h 402050"/>
              <a:gd name="connsiteX637" fmla="*/ 2349907 w 2531263"/>
              <a:gd name="connsiteY637" fmla="*/ 294418 h 402050"/>
              <a:gd name="connsiteX638" fmla="*/ 2349747 w 2531263"/>
              <a:gd name="connsiteY638" fmla="*/ 294600 h 402050"/>
              <a:gd name="connsiteX639" fmla="*/ 2347906 w 2531263"/>
              <a:gd name="connsiteY639" fmla="*/ 290703 h 402050"/>
              <a:gd name="connsiteX640" fmla="*/ 2352860 w 2531263"/>
              <a:gd name="connsiteY640" fmla="*/ 286321 h 402050"/>
              <a:gd name="connsiteX641" fmla="*/ 2352955 w 2531263"/>
              <a:gd name="connsiteY641" fmla="*/ 286607 h 402050"/>
              <a:gd name="connsiteX642" fmla="*/ 2355050 w 2531263"/>
              <a:gd name="connsiteY642" fmla="*/ 291846 h 402050"/>
              <a:gd name="connsiteX643" fmla="*/ 2358860 w 2531263"/>
              <a:gd name="connsiteY643" fmla="*/ 293275 h 402050"/>
              <a:gd name="connsiteX644" fmla="*/ 2360766 w 2531263"/>
              <a:gd name="connsiteY644" fmla="*/ 286798 h 402050"/>
              <a:gd name="connsiteX645" fmla="*/ 2380768 w 2531263"/>
              <a:gd name="connsiteY645" fmla="*/ 289370 h 402050"/>
              <a:gd name="connsiteX646" fmla="*/ 2388007 w 2531263"/>
              <a:gd name="connsiteY646" fmla="*/ 285941 h 402050"/>
              <a:gd name="connsiteX647" fmla="*/ 2390483 w 2531263"/>
              <a:gd name="connsiteY647" fmla="*/ 284797 h 402050"/>
              <a:gd name="connsiteX648" fmla="*/ 2391531 w 2531263"/>
              <a:gd name="connsiteY648" fmla="*/ 289846 h 402050"/>
              <a:gd name="connsiteX649" fmla="*/ 2396770 w 2531263"/>
              <a:gd name="connsiteY649" fmla="*/ 290513 h 402050"/>
              <a:gd name="connsiteX650" fmla="*/ 2403247 w 2531263"/>
              <a:gd name="connsiteY650" fmla="*/ 287464 h 402050"/>
              <a:gd name="connsiteX651" fmla="*/ 2405247 w 2531263"/>
              <a:gd name="connsiteY651" fmla="*/ 297275 h 402050"/>
              <a:gd name="connsiteX652" fmla="*/ 2423059 w 2531263"/>
              <a:gd name="connsiteY652" fmla="*/ 296513 h 402050"/>
              <a:gd name="connsiteX653" fmla="*/ 2429536 w 2531263"/>
              <a:gd name="connsiteY653" fmla="*/ 294513 h 402050"/>
              <a:gd name="connsiteX654" fmla="*/ 2430393 w 2531263"/>
              <a:gd name="connsiteY654" fmla="*/ 294227 h 402050"/>
              <a:gd name="connsiteX655" fmla="*/ 2435441 w 2531263"/>
              <a:gd name="connsiteY655" fmla="*/ 297275 h 402050"/>
              <a:gd name="connsiteX656" fmla="*/ 2438013 w 2531263"/>
              <a:gd name="connsiteY656" fmla="*/ 294894 h 402050"/>
              <a:gd name="connsiteX657" fmla="*/ 2437918 w 2531263"/>
              <a:gd name="connsiteY657" fmla="*/ 294894 h 402050"/>
              <a:gd name="connsiteX658" fmla="*/ 2435251 w 2531263"/>
              <a:gd name="connsiteY658" fmla="*/ 293370 h 402050"/>
              <a:gd name="connsiteX659" fmla="*/ 2426964 w 2531263"/>
              <a:gd name="connsiteY659" fmla="*/ 290703 h 402050"/>
              <a:gd name="connsiteX660" fmla="*/ 2425535 w 2531263"/>
              <a:gd name="connsiteY660" fmla="*/ 290798 h 402050"/>
              <a:gd name="connsiteX661" fmla="*/ 2422869 w 2531263"/>
              <a:gd name="connsiteY661" fmla="*/ 290798 h 402050"/>
              <a:gd name="connsiteX662" fmla="*/ 2417630 w 2531263"/>
              <a:gd name="connsiteY662" fmla="*/ 294227 h 402050"/>
              <a:gd name="connsiteX663" fmla="*/ 2417630 w 2531263"/>
              <a:gd name="connsiteY663" fmla="*/ 294799 h 402050"/>
              <a:gd name="connsiteX664" fmla="*/ 2416391 w 2531263"/>
              <a:gd name="connsiteY664" fmla="*/ 293275 h 402050"/>
              <a:gd name="connsiteX665" fmla="*/ 2409914 w 2531263"/>
              <a:gd name="connsiteY665" fmla="*/ 290036 h 402050"/>
              <a:gd name="connsiteX666" fmla="*/ 2410105 w 2531263"/>
              <a:gd name="connsiteY666" fmla="*/ 289274 h 402050"/>
              <a:gd name="connsiteX667" fmla="*/ 2412582 w 2531263"/>
              <a:gd name="connsiteY667" fmla="*/ 287846 h 402050"/>
              <a:gd name="connsiteX668" fmla="*/ 2422392 w 2531263"/>
              <a:gd name="connsiteY668" fmla="*/ 287560 h 402050"/>
              <a:gd name="connsiteX669" fmla="*/ 2422869 w 2531263"/>
              <a:gd name="connsiteY669" fmla="*/ 287941 h 402050"/>
              <a:gd name="connsiteX670" fmla="*/ 2430679 w 2531263"/>
              <a:gd name="connsiteY670" fmla="*/ 286703 h 402050"/>
              <a:gd name="connsiteX671" fmla="*/ 2432012 w 2531263"/>
              <a:gd name="connsiteY671" fmla="*/ 287560 h 402050"/>
              <a:gd name="connsiteX672" fmla="*/ 2432584 w 2531263"/>
              <a:gd name="connsiteY672" fmla="*/ 287941 h 402050"/>
              <a:gd name="connsiteX673" fmla="*/ 2439156 w 2531263"/>
              <a:gd name="connsiteY673" fmla="*/ 284702 h 402050"/>
              <a:gd name="connsiteX674" fmla="*/ 2447157 w 2531263"/>
              <a:gd name="connsiteY674" fmla="*/ 283655 h 402050"/>
              <a:gd name="connsiteX675" fmla="*/ 2450777 w 2531263"/>
              <a:gd name="connsiteY675" fmla="*/ 288798 h 402050"/>
              <a:gd name="connsiteX676" fmla="*/ 2451634 w 2531263"/>
              <a:gd name="connsiteY676" fmla="*/ 288608 h 402050"/>
              <a:gd name="connsiteX677" fmla="*/ 2456587 w 2531263"/>
              <a:gd name="connsiteY677" fmla="*/ 287369 h 402050"/>
              <a:gd name="connsiteX678" fmla="*/ 2471731 w 2531263"/>
              <a:gd name="connsiteY678" fmla="*/ 286417 h 402050"/>
              <a:gd name="connsiteX679" fmla="*/ 2471731 w 2531263"/>
              <a:gd name="connsiteY679" fmla="*/ 286607 h 402050"/>
              <a:gd name="connsiteX680" fmla="*/ 2469541 w 2531263"/>
              <a:gd name="connsiteY680" fmla="*/ 297371 h 402050"/>
              <a:gd name="connsiteX681" fmla="*/ 2470588 w 2531263"/>
              <a:gd name="connsiteY681" fmla="*/ 299942 h 402050"/>
              <a:gd name="connsiteX682" fmla="*/ 2473827 w 2531263"/>
              <a:gd name="connsiteY682" fmla="*/ 299752 h 402050"/>
              <a:gd name="connsiteX683" fmla="*/ 2477256 w 2531263"/>
              <a:gd name="connsiteY683" fmla="*/ 294608 h 402050"/>
              <a:gd name="connsiteX684" fmla="*/ 2477923 w 2531263"/>
              <a:gd name="connsiteY684" fmla="*/ 293656 h 402050"/>
              <a:gd name="connsiteX685" fmla="*/ 2480590 w 2531263"/>
              <a:gd name="connsiteY685" fmla="*/ 294132 h 402050"/>
              <a:gd name="connsiteX686" fmla="*/ 2484591 w 2531263"/>
              <a:gd name="connsiteY686" fmla="*/ 299180 h 402050"/>
              <a:gd name="connsiteX687" fmla="*/ 2490591 w 2531263"/>
              <a:gd name="connsiteY687" fmla="*/ 299657 h 402050"/>
              <a:gd name="connsiteX688" fmla="*/ 2494972 w 2531263"/>
              <a:gd name="connsiteY688" fmla="*/ 301180 h 402050"/>
              <a:gd name="connsiteX689" fmla="*/ 2497925 w 2531263"/>
              <a:gd name="connsiteY689" fmla="*/ 300418 h 402050"/>
              <a:gd name="connsiteX690" fmla="*/ 2506784 w 2531263"/>
              <a:gd name="connsiteY690" fmla="*/ 300228 h 402050"/>
              <a:gd name="connsiteX691" fmla="*/ 2509641 w 2531263"/>
              <a:gd name="connsiteY691" fmla="*/ 298418 h 402050"/>
              <a:gd name="connsiteX692" fmla="*/ 2509831 w 2531263"/>
              <a:gd name="connsiteY692" fmla="*/ 298323 h 402050"/>
              <a:gd name="connsiteX693" fmla="*/ 2511546 w 2531263"/>
              <a:gd name="connsiteY693" fmla="*/ 302705 h 402050"/>
              <a:gd name="connsiteX694" fmla="*/ 2510308 w 2531263"/>
              <a:gd name="connsiteY694" fmla="*/ 306324 h 402050"/>
              <a:gd name="connsiteX695" fmla="*/ 2515261 w 2531263"/>
              <a:gd name="connsiteY695" fmla="*/ 309277 h 402050"/>
              <a:gd name="connsiteX696" fmla="*/ 2516404 w 2531263"/>
              <a:gd name="connsiteY696" fmla="*/ 314706 h 402050"/>
              <a:gd name="connsiteX697" fmla="*/ 2515356 w 2531263"/>
              <a:gd name="connsiteY697" fmla="*/ 319754 h 402050"/>
              <a:gd name="connsiteX698" fmla="*/ 2511451 w 2531263"/>
              <a:gd name="connsiteY698" fmla="*/ 321755 h 402050"/>
              <a:gd name="connsiteX699" fmla="*/ 2508212 w 2531263"/>
              <a:gd name="connsiteY699" fmla="*/ 324803 h 402050"/>
              <a:gd name="connsiteX700" fmla="*/ 2508594 w 2531263"/>
              <a:gd name="connsiteY700" fmla="*/ 328708 h 402050"/>
              <a:gd name="connsiteX701" fmla="*/ 2513166 w 2531263"/>
              <a:gd name="connsiteY701" fmla="*/ 329470 h 402050"/>
              <a:gd name="connsiteX702" fmla="*/ 2515928 w 2531263"/>
              <a:gd name="connsiteY702" fmla="*/ 328708 h 402050"/>
              <a:gd name="connsiteX703" fmla="*/ 2517452 w 2531263"/>
              <a:gd name="connsiteY703" fmla="*/ 322707 h 402050"/>
              <a:gd name="connsiteX704" fmla="*/ 2518500 w 2531263"/>
              <a:gd name="connsiteY704" fmla="*/ 322326 h 402050"/>
              <a:gd name="connsiteX705" fmla="*/ 2531168 w 2531263"/>
              <a:gd name="connsiteY705" fmla="*/ 327184 h 402050"/>
              <a:gd name="connsiteX706" fmla="*/ 2531263 w 2531263"/>
              <a:gd name="connsiteY706" fmla="*/ 327946 h 402050"/>
              <a:gd name="connsiteX707" fmla="*/ 2524881 w 2531263"/>
              <a:gd name="connsiteY707" fmla="*/ 331946 h 402050"/>
              <a:gd name="connsiteX708" fmla="*/ 2518213 w 2531263"/>
              <a:gd name="connsiteY708" fmla="*/ 338138 h 402050"/>
              <a:gd name="connsiteX709" fmla="*/ 2514975 w 2531263"/>
              <a:gd name="connsiteY709" fmla="*/ 336613 h 402050"/>
              <a:gd name="connsiteX710" fmla="*/ 2513356 w 2531263"/>
              <a:gd name="connsiteY710" fmla="*/ 336328 h 402050"/>
              <a:gd name="connsiteX711" fmla="*/ 2511927 w 2531263"/>
              <a:gd name="connsiteY711" fmla="*/ 336042 h 402050"/>
              <a:gd name="connsiteX712" fmla="*/ 2509927 w 2531263"/>
              <a:gd name="connsiteY712" fmla="*/ 340424 h 402050"/>
              <a:gd name="connsiteX713" fmla="*/ 2515547 w 2531263"/>
              <a:gd name="connsiteY713" fmla="*/ 352806 h 402050"/>
              <a:gd name="connsiteX714" fmla="*/ 2515832 w 2531263"/>
              <a:gd name="connsiteY714" fmla="*/ 357950 h 402050"/>
              <a:gd name="connsiteX715" fmla="*/ 2516118 w 2531263"/>
              <a:gd name="connsiteY715" fmla="*/ 363664 h 402050"/>
              <a:gd name="connsiteX716" fmla="*/ 2505831 w 2531263"/>
              <a:gd name="connsiteY716" fmla="*/ 367760 h 402050"/>
              <a:gd name="connsiteX717" fmla="*/ 2502593 w 2531263"/>
              <a:gd name="connsiteY717" fmla="*/ 365474 h 402050"/>
              <a:gd name="connsiteX718" fmla="*/ 2500592 w 2531263"/>
              <a:gd name="connsiteY718" fmla="*/ 371475 h 402050"/>
              <a:gd name="connsiteX719" fmla="*/ 2498083 w 2531263"/>
              <a:gd name="connsiteY719" fmla="*/ 375239 h 402050"/>
              <a:gd name="connsiteX720" fmla="*/ 2497925 w 2531263"/>
              <a:gd name="connsiteY720" fmla="*/ 375095 h 402050"/>
              <a:gd name="connsiteX721" fmla="*/ 2491734 w 2531263"/>
              <a:gd name="connsiteY721" fmla="*/ 376142 h 402050"/>
              <a:gd name="connsiteX722" fmla="*/ 2486781 w 2531263"/>
              <a:gd name="connsiteY722" fmla="*/ 377000 h 402050"/>
              <a:gd name="connsiteX723" fmla="*/ 2486305 w 2531263"/>
              <a:gd name="connsiteY723" fmla="*/ 384048 h 402050"/>
              <a:gd name="connsiteX724" fmla="*/ 2477351 w 2531263"/>
              <a:gd name="connsiteY724" fmla="*/ 382429 h 402050"/>
              <a:gd name="connsiteX725" fmla="*/ 2473827 w 2531263"/>
              <a:gd name="connsiteY725" fmla="*/ 380905 h 402050"/>
              <a:gd name="connsiteX726" fmla="*/ 2467350 w 2531263"/>
              <a:gd name="connsiteY726" fmla="*/ 385000 h 402050"/>
              <a:gd name="connsiteX727" fmla="*/ 2464112 w 2531263"/>
              <a:gd name="connsiteY727" fmla="*/ 381667 h 402050"/>
              <a:gd name="connsiteX728" fmla="*/ 2450872 w 2531263"/>
              <a:gd name="connsiteY728" fmla="*/ 385286 h 402050"/>
              <a:gd name="connsiteX729" fmla="*/ 2447443 w 2531263"/>
              <a:gd name="connsiteY729" fmla="*/ 387001 h 402050"/>
              <a:gd name="connsiteX730" fmla="*/ 2443728 w 2531263"/>
              <a:gd name="connsiteY730" fmla="*/ 388811 h 402050"/>
              <a:gd name="connsiteX731" fmla="*/ 2430203 w 2531263"/>
              <a:gd name="connsiteY731" fmla="*/ 388906 h 402050"/>
              <a:gd name="connsiteX732" fmla="*/ 2426583 w 2531263"/>
              <a:gd name="connsiteY732" fmla="*/ 388715 h 402050"/>
              <a:gd name="connsiteX733" fmla="*/ 2425345 w 2531263"/>
              <a:gd name="connsiteY733" fmla="*/ 388620 h 402050"/>
              <a:gd name="connsiteX734" fmla="*/ 2415630 w 2531263"/>
              <a:gd name="connsiteY734" fmla="*/ 388144 h 402050"/>
              <a:gd name="connsiteX735" fmla="*/ 2399437 w 2531263"/>
              <a:gd name="connsiteY735" fmla="*/ 389477 h 402050"/>
              <a:gd name="connsiteX736" fmla="*/ 2391722 w 2531263"/>
              <a:gd name="connsiteY736" fmla="*/ 388239 h 402050"/>
              <a:gd name="connsiteX737" fmla="*/ 2381721 w 2531263"/>
              <a:gd name="connsiteY737" fmla="*/ 387477 h 402050"/>
              <a:gd name="connsiteX738" fmla="*/ 2369148 w 2531263"/>
              <a:gd name="connsiteY738" fmla="*/ 392335 h 402050"/>
              <a:gd name="connsiteX739" fmla="*/ 2368576 w 2531263"/>
              <a:gd name="connsiteY739" fmla="*/ 387382 h 402050"/>
              <a:gd name="connsiteX740" fmla="*/ 2368385 w 2531263"/>
              <a:gd name="connsiteY740" fmla="*/ 385763 h 402050"/>
              <a:gd name="connsiteX741" fmla="*/ 2361051 w 2531263"/>
              <a:gd name="connsiteY741" fmla="*/ 388620 h 402050"/>
              <a:gd name="connsiteX742" fmla="*/ 2355527 w 2531263"/>
              <a:gd name="connsiteY742" fmla="*/ 390049 h 402050"/>
              <a:gd name="connsiteX743" fmla="*/ 2344859 w 2531263"/>
              <a:gd name="connsiteY743" fmla="*/ 390620 h 402050"/>
              <a:gd name="connsiteX744" fmla="*/ 2335143 w 2531263"/>
              <a:gd name="connsiteY744" fmla="*/ 389382 h 402050"/>
              <a:gd name="connsiteX745" fmla="*/ 2329333 w 2531263"/>
              <a:gd name="connsiteY745" fmla="*/ 392144 h 402050"/>
              <a:gd name="connsiteX746" fmla="*/ 2323522 w 2531263"/>
              <a:gd name="connsiteY746" fmla="*/ 391287 h 402050"/>
              <a:gd name="connsiteX747" fmla="*/ 2313617 w 2531263"/>
              <a:gd name="connsiteY747" fmla="*/ 393192 h 402050"/>
              <a:gd name="connsiteX748" fmla="*/ 2294471 w 2531263"/>
              <a:gd name="connsiteY748" fmla="*/ 390430 h 402050"/>
              <a:gd name="connsiteX749" fmla="*/ 2279898 w 2531263"/>
              <a:gd name="connsiteY749" fmla="*/ 395002 h 402050"/>
              <a:gd name="connsiteX750" fmla="*/ 2269897 w 2531263"/>
              <a:gd name="connsiteY750" fmla="*/ 396621 h 402050"/>
              <a:gd name="connsiteX751" fmla="*/ 2265516 w 2531263"/>
              <a:gd name="connsiteY751" fmla="*/ 393859 h 402050"/>
              <a:gd name="connsiteX752" fmla="*/ 2255705 w 2531263"/>
              <a:gd name="connsiteY752" fmla="*/ 394621 h 402050"/>
              <a:gd name="connsiteX753" fmla="*/ 2247322 w 2531263"/>
              <a:gd name="connsiteY753" fmla="*/ 393478 h 402050"/>
              <a:gd name="connsiteX754" fmla="*/ 2241036 w 2531263"/>
              <a:gd name="connsiteY754" fmla="*/ 394716 h 402050"/>
              <a:gd name="connsiteX755" fmla="*/ 2236274 w 2531263"/>
              <a:gd name="connsiteY755" fmla="*/ 395954 h 402050"/>
              <a:gd name="connsiteX756" fmla="*/ 2236274 w 2531263"/>
              <a:gd name="connsiteY756" fmla="*/ 394145 h 402050"/>
              <a:gd name="connsiteX757" fmla="*/ 2225891 w 2531263"/>
              <a:gd name="connsiteY757" fmla="*/ 394811 h 402050"/>
              <a:gd name="connsiteX758" fmla="*/ 2223415 w 2531263"/>
              <a:gd name="connsiteY758" fmla="*/ 394621 h 402050"/>
              <a:gd name="connsiteX759" fmla="*/ 2213033 w 2531263"/>
              <a:gd name="connsiteY759" fmla="*/ 393763 h 402050"/>
              <a:gd name="connsiteX760" fmla="*/ 2184934 w 2531263"/>
              <a:gd name="connsiteY760" fmla="*/ 393097 h 402050"/>
              <a:gd name="connsiteX761" fmla="*/ 2169123 w 2531263"/>
              <a:gd name="connsiteY761" fmla="*/ 396240 h 402050"/>
              <a:gd name="connsiteX762" fmla="*/ 2160550 w 2531263"/>
              <a:gd name="connsiteY762" fmla="*/ 397669 h 402050"/>
              <a:gd name="connsiteX763" fmla="*/ 2159502 w 2531263"/>
              <a:gd name="connsiteY763" fmla="*/ 396621 h 402050"/>
              <a:gd name="connsiteX764" fmla="*/ 2150358 w 2531263"/>
              <a:gd name="connsiteY764" fmla="*/ 395764 h 402050"/>
              <a:gd name="connsiteX765" fmla="*/ 2146548 w 2531263"/>
              <a:gd name="connsiteY765" fmla="*/ 394049 h 402050"/>
              <a:gd name="connsiteX766" fmla="*/ 2135404 w 2531263"/>
              <a:gd name="connsiteY766" fmla="*/ 393954 h 402050"/>
              <a:gd name="connsiteX767" fmla="*/ 2119592 w 2531263"/>
              <a:gd name="connsiteY767" fmla="*/ 397288 h 402050"/>
              <a:gd name="connsiteX768" fmla="*/ 2114925 w 2531263"/>
              <a:gd name="connsiteY768" fmla="*/ 395002 h 402050"/>
              <a:gd name="connsiteX769" fmla="*/ 2112258 w 2531263"/>
              <a:gd name="connsiteY769" fmla="*/ 393668 h 402050"/>
              <a:gd name="connsiteX770" fmla="*/ 2101209 w 2531263"/>
              <a:gd name="connsiteY770" fmla="*/ 394430 h 402050"/>
              <a:gd name="connsiteX771" fmla="*/ 2094922 w 2531263"/>
              <a:gd name="connsiteY771" fmla="*/ 394525 h 402050"/>
              <a:gd name="connsiteX772" fmla="*/ 2088065 w 2531263"/>
              <a:gd name="connsiteY772" fmla="*/ 392525 h 402050"/>
              <a:gd name="connsiteX773" fmla="*/ 2076921 w 2531263"/>
              <a:gd name="connsiteY773" fmla="*/ 396145 h 402050"/>
              <a:gd name="connsiteX774" fmla="*/ 2068062 w 2531263"/>
              <a:gd name="connsiteY774" fmla="*/ 394621 h 402050"/>
              <a:gd name="connsiteX775" fmla="*/ 2052346 w 2531263"/>
              <a:gd name="connsiteY775" fmla="*/ 397669 h 402050"/>
              <a:gd name="connsiteX776" fmla="*/ 2031010 w 2531263"/>
              <a:gd name="connsiteY776" fmla="*/ 396907 h 402050"/>
              <a:gd name="connsiteX777" fmla="*/ 2023771 w 2531263"/>
              <a:gd name="connsiteY777" fmla="*/ 395192 h 402050"/>
              <a:gd name="connsiteX778" fmla="*/ 2018818 w 2531263"/>
              <a:gd name="connsiteY778" fmla="*/ 395097 h 402050"/>
              <a:gd name="connsiteX779" fmla="*/ 2016056 w 2531263"/>
              <a:gd name="connsiteY779" fmla="*/ 393763 h 402050"/>
              <a:gd name="connsiteX780" fmla="*/ 2009864 w 2531263"/>
              <a:gd name="connsiteY780" fmla="*/ 394525 h 402050"/>
              <a:gd name="connsiteX781" fmla="*/ 1997196 w 2531263"/>
              <a:gd name="connsiteY781" fmla="*/ 396812 h 402050"/>
              <a:gd name="connsiteX782" fmla="*/ 1996053 w 2531263"/>
              <a:gd name="connsiteY782" fmla="*/ 396145 h 402050"/>
              <a:gd name="connsiteX783" fmla="*/ 1983575 w 2531263"/>
              <a:gd name="connsiteY783" fmla="*/ 396240 h 402050"/>
              <a:gd name="connsiteX784" fmla="*/ 1973479 w 2531263"/>
              <a:gd name="connsiteY784" fmla="*/ 394716 h 402050"/>
              <a:gd name="connsiteX785" fmla="*/ 1962906 w 2531263"/>
              <a:gd name="connsiteY785" fmla="*/ 396240 h 402050"/>
              <a:gd name="connsiteX786" fmla="*/ 1957191 w 2531263"/>
              <a:gd name="connsiteY786" fmla="*/ 396145 h 402050"/>
              <a:gd name="connsiteX787" fmla="*/ 1952143 w 2531263"/>
              <a:gd name="connsiteY787" fmla="*/ 395002 h 402050"/>
              <a:gd name="connsiteX788" fmla="*/ 1946523 w 2531263"/>
              <a:gd name="connsiteY788" fmla="*/ 395192 h 402050"/>
              <a:gd name="connsiteX789" fmla="*/ 1942713 w 2531263"/>
              <a:gd name="connsiteY789" fmla="*/ 395097 h 402050"/>
              <a:gd name="connsiteX790" fmla="*/ 1939570 w 2531263"/>
              <a:gd name="connsiteY790" fmla="*/ 393287 h 402050"/>
              <a:gd name="connsiteX791" fmla="*/ 1920520 w 2531263"/>
              <a:gd name="connsiteY791" fmla="*/ 395764 h 402050"/>
              <a:gd name="connsiteX792" fmla="*/ 1889087 w 2531263"/>
              <a:gd name="connsiteY792" fmla="*/ 396430 h 402050"/>
              <a:gd name="connsiteX793" fmla="*/ 1886515 w 2531263"/>
              <a:gd name="connsiteY793" fmla="*/ 396526 h 402050"/>
              <a:gd name="connsiteX794" fmla="*/ 1879181 w 2531263"/>
              <a:gd name="connsiteY794" fmla="*/ 396716 h 402050"/>
              <a:gd name="connsiteX795" fmla="*/ 1861274 w 2531263"/>
              <a:gd name="connsiteY795" fmla="*/ 398336 h 402050"/>
              <a:gd name="connsiteX796" fmla="*/ 1845939 w 2531263"/>
              <a:gd name="connsiteY796" fmla="*/ 396812 h 402050"/>
              <a:gd name="connsiteX797" fmla="*/ 1842224 w 2531263"/>
              <a:gd name="connsiteY797" fmla="*/ 396621 h 402050"/>
              <a:gd name="connsiteX798" fmla="*/ 1829366 w 2531263"/>
              <a:gd name="connsiteY798" fmla="*/ 396621 h 402050"/>
              <a:gd name="connsiteX799" fmla="*/ 1826603 w 2531263"/>
              <a:gd name="connsiteY799" fmla="*/ 396716 h 402050"/>
              <a:gd name="connsiteX800" fmla="*/ 1823841 w 2531263"/>
              <a:gd name="connsiteY800" fmla="*/ 393573 h 402050"/>
              <a:gd name="connsiteX801" fmla="*/ 1819745 w 2531263"/>
              <a:gd name="connsiteY801" fmla="*/ 395002 h 402050"/>
              <a:gd name="connsiteX802" fmla="*/ 1812983 w 2531263"/>
              <a:gd name="connsiteY802" fmla="*/ 397002 h 402050"/>
              <a:gd name="connsiteX803" fmla="*/ 1796028 w 2531263"/>
              <a:gd name="connsiteY803" fmla="*/ 398145 h 402050"/>
              <a:gd name="connsiteX804" fmla="*/ 1768406 w 2531263"/>
              <a:gd name="connsiteY804" fmla="*/ 395954 h 402050"/>
              <a:gd name="connsiteX805" fmla="*/ 1757166 w 2531263"/>
              <a:gd name="connsiteY805" fmla="*/ 396430 h 402050"/>
              <a:gd name="connsiteX806" fmla="*/ 1745069 w 2531263"/>
              <a:gd name="connsiteY806" fmla="*/ 398145 h 402050"/>
              <a:gd name="connsiteX807" fmla="*/ 1731544 w 2531263"/>
              <a:gd name="connsiteY807" fmla="*/ 399193 h 402050"/>
              <a:gd name="connsiteX808" fmla="*/ 1718209 w 2531263"/>
              <a:gd name="connsiteY808" fmla="*/ 397574 h 402050"/>
              <a:gd name="connsiteX809" fmla="*/ 1706398 w 2531263"/>
              <a:gd name="connsiteY809" fmla="*/ 397574 h 402050"/>
              <a:gd name="connsiteX810" fmla="*/ 1690205 w 2531263"/>
              <a:gd name="connsiteY810" fmla="*/ 397955 h 402050"/>
              <a:gd name="connsiteX811" fmla="*/ 1686110 w 2531263"/>
              <a:gd name="connsiteY811" fmla="*/ 396907 h 402050"/>
              <a:gd name="connsiteX812" fmla="*/ 1682871 w 2531263"/>
              <a:gd name="connsiteY812" fmla="*/ 396050 h 402050"/>
              <a:gd name="connsiteX813" fmla="*/ 1660773 w 2531263"/>
              <a:gd name="connsiteY813" fmla="*/ 398526 h 402050"/>
              <a:gd name="connsiteX814" fmla="*/ 1626483 w 2531263"/>
              <a:gd name="connsiteY814" fmla="*/ 399955 h 402050"/>
              <a:gd name="connsiteX815" fmla="*/ 1624959 w 2531263"/>
              <a:gd name="connsiteY815" fmla="*/ 394525 h 402050"/>
              <a:gd name="connsiteX816" fmla="*/ 1624864 w 2531263"/>
              <a:gd name="connsiteY816" fmla="*/ 394049 h 402050"/>
              <a:gd name="connsiteX817" fmla="*/ 1619340 w 2531263"/>
              <a:gd name="connsiteY817" fmla="*/ 395478 h 402050"/>
              <a:gd name="connsiteX818" fmla="*/ 1617149 w 2531263"/>
              <a:gd name="connsiteY818" fmla="*/ 398336 h 402050"/>
              <a:gd name="connsiteX819" fmla="*/ 1603433 w 2531263"/>
              <a:gd name="connsiteY819" fmla="*/ 400241 h 402050"/>
              <a:gd name="connsiteX820" fmla="*/ 1599813 w 2531263"/>
              <a:gd name="connsiteY820" fmla="*/ 398621 h 402050"/>
              <a:gd name="connsiteX821" fmla="*/ 1597718 w 2531263"/>
              <a:gd name="connsiteY821" fmla="*/ 397669 h 402050"/>
              <a:gd name="connsiteX822" fmla="*/ 1593241 w 2531263"/>
              <a:gd name="connsiteY822" fmla="*/ 395097 h 402050"/>
              <a:gd name="connsiteX823" fmla="*/ 1592765 w 2531263"/>
              <a:gd name="connsiteY823" fmla="*/ 395478 h 402050"/>
              <a:gd name="connsiteX824" fmla="*/ 1590479 w 2531263"/>
              <a:gd name="connsiteY824" fmla="*/ 398240 h 402050"/>
              <a:gd name="connsiteX825" fmla="*/ 1580287 w 2531263"/>
              <a:gd name="connsiteY825" fmla="*/ 396716 h 402050"/>
              <a:gd name="connsiteX826" fmla="*/ 1559523 w 2531263"/>
              <a:gd name="connsiteY826" fmla="*/ 397764 h 402050"/>
              <a:gd name="connsiteX827" fmla="*/ 1554474 w 2531263"/>
              <a:gd name="connsiteY827" fmla="*/ 394240 h 402050"/>
              <a:gd name="connsiteX828" fmla="*/ 1552474 w 2531263"/>
              <a:gd name="connsiteY828" fmla="*/ 394049 h 402050"/>
              <a:gd name="connsiteX829" fmla="*/ 1548092 w 2531263"/>
              <a:gd name="connsiteY829" fmla="*/ 397859 h 402050"/>
              <a:gd name="connsiteX830" fmla="*/ 1541996 w 2531263"/>
              <a:gd name="connsiteY830" fmla="*/ 398431 h 402050"/>
              <a:gd name="connsiteX831" fmla="*/ 1535138 w 2531263"/>
              <a:gd name="connsiteY831" fmla="*/ 400145 h 402050"/>
              <a:gd name="connsiteX832" fmla="*/ 1533710 w 2531263"/>
              <a:gd name="connsiteY832" fmla="*/ 400336 h 402050"/>
              <a:gd name="connsiteX833" fmla="*/ 1526661 w 2531263"/>
              <a:gd name="connsiteY833" fmla="*/ 398526 h 402050"/>
              <a:gd name="connsiteX834" fmla="*/ 1517231 w 2531263"/>
              <a:gd name="connsiteY834" fmla="*/ 399764 h 402050"/>
              <a:gd name="connsiteX835" fmla="*/ 1507421 w 2531263"/>
              <a:gd name="connsiteY835" fmla="*/ 399669 h 402050"/>
              <a:gd name="connsiteX836" fmla="*/ 1489323 w 2531263"/>
              <a:gd name="connsiteY836" fmla="*/ 402050 h 402050"/>
              <a:gd name="connsiteX837" fmla="*/ 1484180 w 2531263"/>
              <a:gd name="connsiteY837" fmla="*/ 398621 h 402050"/>
              <a:gd name="connsiteX838" fmla="*/ 1477988 w 2531263"/>
              <a:gd name="connsiteY838" fmla="*/ 398717 h 402050"/>
              <a:gd name="connsiteX839" fmla="*/ 1473702 w 2531263"/>
              <a:gd name="connsiteY839" fmla="*/ 401479 h 402050"/>
              <a:gd name="connsiteX840" fmla="*/ 1460177 w 2531263"/>
              <a:gd name="connsiteY840" fmla="*/ 398336 h 402050"/>
              <a:gd name="connsiteX841" fmla="*/ 1459796 w 2531263"/>
              <a:gd name="connsiteY841" fmla="*/ 399002 h 402050"/>
              <a:gd name="connsiteX842" fmla="*/ 1450461 w 2531263"/>
              <a:gd name="connsiteY842" fmla="*/ 399764 h 402050"/>
              <a:gd name="connsiteX843" fmla="*/ 1447508 w 2531263"/>
              <a:gd name="connsiteY843" fmla="*/ 401860 h 402050"/>
              <a:gd name="connsiteX844" fmla="*/ 1433602 w 2531263"/>
              <a:gd name="connsiteY844" fmla="*/ 397478 h 402050"/>
              <a:gd name="connsiteX845" fmla="*/ 1429411 w 2531263"/>
              <a:gd name="connsiteY845" fmla="*/ 399955 h 402050"/>
              <a:gd name="connsiteX846" fmla="*/ 1426458 w 2531263"/>
              <a:gd name="connsiteY846" fmla="*/ 401669 h 402050"/>
              <a:gd name="connsiteX847" fmla="*/ 1416552 w 2531263"/>
              <a:gd name="connsiteY847" fmla="*/ 397859 h 402050"/>
              <a:gd name="connsiteX848" fmla="*/ 1415600 w 2531263"/>
              <a:gd name="connsiteY848" fmla="*/ 399097 h 402050"/>
              <a:gd name="connsiteX849" fmla="*/ 1409885 w 2531263"/>
              <a:gd name="connsiteY849" fmla="*/ 399288 h 402050"/>
              <a:gd name="connsiteX850" fmla="*/ 1409313 w 2531263"/>
              <a:gd name="connsiteY850" fmla="*/ 399764 h 402050"/>
              <a:gd name="connsiteX851" fmla="*/ 1401122 w 2531263"/>
              <a:gd name="connsiteY851" fmla="*/ 399193 h 402050"/>
              <a:gd name="connsiteX852" fmla="*/ 1375309 w 2531263"/>
              <a:gd name="connsiteY852" fmla="*/ 401003 h 402050"/>
              <a:gd name="connsiteX853" fmla="*/ 1374928 w 2531263"/>
              <a:gd name="connsiteY853" fmla="*/ 400717 h 402050"/>
              <a:gd name="connsiteX854" fmla="*/ 1366165 w 2531263"/>
              <a:gd name="connsiteY854" fmla="*/ 399479 h 402050"/>
              <a:gd name="connsiteX855" fmla="*/ 1358640 w 2531263"/>
              <a:gd name="connsiteY855" fmla="*/ 398336 h 402050"/>
              <a:gd name="connsiteX856" fmla="*/ 1356068 w 2531263"/>
              <a:gd name="connsiteY856" fmla="*/ 399193 h 402050"/>
              <a:gd name="connsiteX857" fmla="*/ 1338161 w 2531263"/>
              <a:gd name="connsiteY857" fmla="*/ 398240 h 402050"/>
              <a:gd name="connsiteX858" fmla="*/ 1332542 w 2531263"/>
              <a:gd name="connsiteY858" fmla="*/ 398526 h 402050"/>
              <a:gd name="connsiteX859" fmla="*/ 1322921 w 2531263"/>
              <a:gd name="connsiteY859" fmla="*/ 397955 h 402050"/>
              <a:gd name="connsiteX860" fmla="*/ 1320540 w 2531263"/>
              <a:gd name="connsiteY860" fmla="*/ 394430 h 402050"/>
              <a:gd name="connsiteX861" fmla="*/ 1314349 w 2531263"/>
              <a:gd name="connsiteY861" fmla="*/ 397002 h 402050"/>
              <a:gd name="connsiteX862" fmla="*/ 1306824 w 2531263"/>
              <a:gd name="connsiteY862" fmla="*/ 396812 h 402050"/>
              <a:gd name="connsiteX863" fmla="*/ 1304443 w 2531263"/>
              <a:gd name="connsiteY863" fmla="*/ 396716 h 402050"/>
              <a:gd name="connsiteX864" fmla="*/ 1297775 w 2531263"/>
              <a:gd name="connsiteY864" fmla="*/ 398526 h 402050"/>
              <a:gd name="connsiteX865" fmla="*/ 1297490 w 2531263"/>
              <a:gd name="connsiteY865" fmla="*/ 398621 h 402050"/>
              <a:gd name="connsiteX866" fmla="*/ 1294156 w 2531263"/>
              <a:gd name="connsiteY866" fmla="*/ 395002 h 402050"/>
              <a:gd name="connsiteX867" fmla="*/ 1289584 w 2531263"/>
              <a:gd name="connsiteY867" fmla="*/ 398907 h 402050"/>
              <a:gd name="connsiteX868" fmla="*/ 1287107 w 2531263"/>
              <a:gd name="connsiteY868" fmla="*/ 398717 h 402050"/>
              <a:gd name="connsiteX869" fmla="*/ 1283964 w 2531263"/>
              <a:gd name="connsiteY869" fmla="*/ 398526 h 402050"/>
              <a:gd name="connsiteX870" fmla="*/ 1270534 w 2531263"/>
              <a:gd name="connsiteY870" fmla="*/ 399288 h 402050"/>
              <a:gd name="connsiteX871" fmla="*/ 1266819 w 2531263"/>
              <a:gd name="connsiteY871" fmla="*/ 398812 h 402050"/>
              <a:gd name="connsiteX872" fmla="*/ 1263104 w 2531263"/>
              <a:gd name="connsiteY872" fmla="*/ 398336 h 402050"/>
              <a:gd name="connsiteX873" fmla="*/ 1255008 w 2531263"/>
              <a:gd name="connsiteY873" fmla="*/ 396526 h 402050"/>
              <a:gd name="connsiteX874" fmla="*/ 1253770 w 2531263"/>
              <a:gd name="connsiteY874" fmla="*/ 392430 h 402050"/>
              <a:gd name="connsiteX875" fmla="*/ 1252436 w 2531263"/>
              <a:gd name="connsiteY875" fmla="*/ 394525 h 402050"/>
              <a:gd name="connsiteX876" fmla="*/ 1248055 w 2531263"/>
              <a:gd name="connsiteY876" fmla="*/ 398526 h 402050"/>
              <a:gd name="connsiteX877" fmla="*/ 1247388 w 2531263"/>
              <a:gd name="connsiteY877" fmla="*/ 397859 h 402050"/>
              <a:gd name="connsiteX878" fmla="*/ 1239197 w 2531263"/>
              <a:gd name="connsiteY878" fmla="*/ 397383 h 402050"/>
              <a:gd name="connsiteX879" fmla="*/ 1238720 w 2531263"/>
              <a:gd name="connsiteY879" fmla="*/ 397764 h 402050"/>
              <a:gd name="connsiteX880" fmla="*/ 1228815 w 2531263"/>
              <a:gd name="connsiteY880" fmla="*/ 399097 h 402050"/>
              <a:gd name="connsiteX881" fmla="*/ 1209765 w 2531263"/>
              <a:gd name="connsiteY881" fmla="*/ 396240 h 402050"/>
              <a:gd name="connsiteX882" fmla="*/ 1206811 w 2531263"/>
              <a:gd name="connsiteY882" fmla="*/ 394240 h 402050"/>
              <a:gd name="connsiteX883" fmla="*/ 1208145 w 2531263"/>
              <a:gd name="connsiteY883" fmla="*/ 390525 h 402050"/>
              <a:gd name="connsiteX884" fmla="*/ 1198811 w 2531263"/>
              <a:gd name="connsiteY884" fmla="*/ 396526 h 402050"/>
              <a:gd name="connsiteX885" fmla="*/ 1197953 w 2531263"/>
              <a:gd name="connsiteY885" fmla="*/ 396526 h 402050"/>
              <a:gd name="connsiteX886" fmla="*/ 1192334 w 2531263"/>
              <a:gd name="connsiteY886" fmla="*/ 395288 h 402050"/>
              <a:gd name="connsiteX887" fmla="*/ 1187190 w 2531263"/>
              <a:gd name="connsiteY887" fmla="*/ 396621 h 402050"/>
              <a:gd name="connsiteX888" fmla="*/ 1180999 w 2531263"/>
              <a:gd name="connsiteY888" fmla="*/ 396335 h 402050"/>
              <a:gd name="connsiteX889" fmla="*/ 1174998 w 2531263"/>
              <a:gd name="connsiteY889" fmla="*/ 393859 h 402050"/>
              <a:gd name="connsiteX890" fmla="*/ 1159282 w 2531263"/>
              <a:gd name="connsiteY890" fmla="*/ 396621 h 402050"/>
              <a:gd name="connsiteX891" fmla="*/ 1157472 w 2531263"/>
              <a:gd name="connsiteY891" fmla="*/ 396050 h 402050"/>
              <a:gd name="connsiteX892" fmla="*/ 1144994 w 2531263"/>
              <a:gd name="connsiteY892" fmla="*/ 394621 h 402050"/>
              <a:gd name="connsiteX893" fmla="*/ 1139375 w 2531263"/>
              <a:gd name="connsiteY893" fmla="*/ 396526 h 402050"/>
              <a:gd name="connsiteX894" fmla="*/ 1128611 w 2531263"/>
              <a:gd name="connsiteY894" fmla="*/ 394907 h 402050"/>
              <a:gd name="connsiteX895" fmla="*/ 1108037 w 2531263"/>
              <a:gd name="connsiteY895" fmla="*/ 394621 h 402050"/>
              <a:gd name="connsiteX896" fmla="*/ 1101179 w 2531263"/>
              <a:gd name="connsiteY896" fmla="*/ 394621 h 402050"/>
              <a:gd name="connsiteX897" fmla="*/ 1096036 w 2531263"/>
              <a:gd name="connsiteY897" fmla="*/ 394621 h 402050"/>
              <a:gd name="connsiteX898" fmla="*/ 1077081 w 2531263"/>
              <a:gd name="connsiteY898" fmla="*/ 396240 h 402050"/>
              <a:gd name="connsiteX899" fmla="*/ 1072319 w 2531263"/>
              <a:gd name="connsiteY899" fmla="*/ 394811 h 402050"/>
              <a:gd name="connsiteX900" fmla="*/ 1060984 w 2531263"/>
              <a:gd name="connsiteY900" fmla="*/ 391287 h 402050"/>
              <a:gd name="connsiteX901" fmla="*/ 1056888 w 2531263"/>
              <a:gd name="connsiteY901" fmla="*/ 391382 h 402050"/>
              <a:gd name="connsiteX902" fmla="*/ 1050506 w 2531263"/>
              <a:gd name="connsiteY902" fmla="*/ 393097 h 402050"/>
              <a:gd name="connsiteX903" fmla="*/ 1050221 w 2531263"/>
              <a:gd name="connsiteY903" fmla="*/ 392906 h 402050"/>
              <a:gd name="connsiteX904" fmla="*/ 1040410 w 2531263"/>
              <a:gd name="connsiteY904" fmla="*/ 394907 h 402050"/>
              <a:gd name="connsiteX905" fmla="*/ 1036600 w 2531263"/>
              <a:gd name="connsiteY905" fmla="*/ 394049 h 402050"/>
              <a:gd name="connsiteX906" fmla="*/ 1024122 w 2531263"/>
              <a:gd name="connsiteY906" fmla="*/ 394621 h 402050"/>
              <a:gd name="connsiteX907" fmla="*/ 1018217 w 2531263"/>
              <a:gd name="connsiteY907" fmla="*/ 394049 h 402050"/>
              <a:gd name="connsiteX908" fmla="*/ 1016693 w 2531263"/>
              <a:gd name="connsiteY908" fmla="*/ 393763 h 402050"/>
              <a:gd name="connsiteX909" fmla="*/ 1010501 w 2531263"/>
              <a:gd name="connsiteY909" fmla="*/ 394525 h 402050"/>
              <a:gd name="connsiteX910" fmla="*/ 998214 w 2531263"/>
              <a:gd name="connsiteY910" fmla="*/ 393573 h 402050"/>
              <a:gd name="connsiteX911" fmla="*/ 981545 w 2531263"/>
              <a:gd name="connsiteY911" fmla="*/ 394145 h 402050"/>
              <a:gd name="connsiteX912" fmla="*/ 978116 w 2531263"/>
              <a:gd name="connsiteY912" fmla="*/ 390906 h 402050"/>
              <a:gd name="connsiteX913" fmla="*/ 976402 w 2531263"/>
              <a:gd name="connsiteY913" fmla="*/ 391763 h 402050"/>
              <a:gd name="connsiteX914" fmla="*/ 965734 w 2531263"/>
              <a:gd name="connsiteY914" fmla="*/ 393478 h 402050"/>
              <a:gd name="connsiteX915" fmla="*/ 953542 w 2531263"/>
              <a:gd name="connsiteY915" fmla="*/ 391001 h 402050"/>
              <a:gd name="connsiteX916" fmla="*/ 938016 w 2531263"/>
              <a:gd name="connsiteY916" fmla="*/ 391573 h 402050"/>
              <a:gd name="connsiteX917" fmla="*/ 931634 w 2531263"/>
              <a:gd name="connsiteY917" fmla="*/ 392430 h 402050"/>
              <a:gd name="connsiteX918" fmla="*/ 930968 w 2531263"/>
              <a:gd name="connsiteY918" fmla="*/ 392525 h 402050"/>
              <a:gd name="connsiteX919" fmla="*/ 928015 w 2531263"/>
              <a:gd name="connsiteY919" fmla="*/ 391096 h 402050"/>
              <a:gd name="connsiteX920" fmla="*/ 910394 w 2531263"/>
              <a:gd name="connsiteY920" fmla="*/ 394430 h 402050"/>
              <a:gd name="connsiteX921" fmla="*/ 905155 w 2531263"/>
              <a:gd name="connsiteY921" fmla="*/ 390716 h 402050"/>
              <a:gd name="connsiteX922" fmla="*/ 904679 w 2531263"/>
              <a:gd name="connsiteY922" fmla="*/ 390430 h 402050"/>
              <a:gd name="connsiteX923" fmla="*/ 895154 w 2531263"/>
              <a:gd name="connsiteY923" fmla="*/ 391763 h 402050"/>
              <a:gd name="connsiteX924" fmla="*/ 891820 w 2531263"/>
              <a:gd name="connsiteY924" fmla="*/ 390716 h 402050"/>
              <a:gd name="connsiteX925" fmla="*/ 883152 w 2531263"/>
              <a:gd name="connsiteY925" fmla="*/ 391478 h 402050"/>
              <a:gd name="connsiteX926" fmla="*/ 878866 w 2531263"/>
              <a:gd name="connsiteY926" fmla="*/ 391382 h 402050"/>
              <a:gd name="connsiteX927" fmla="*/ 876104 w 2531263"/>
              <a:gd name="connsiteY927" fmla="*/ 391859 h 402050"/>
              <a:gd name="connsiteX928" fmla="*/ 874580 w 2531263"/>
              <a:gd name="connsiteY928" fmla="*/ 391668 h 402050"/>
              <a:gd name="connsiteX929" fmla="*/ 865721 w 2531263"/>
              <a:gd name="connsiteY929" fmla="*/ 392621 h 402050"/>
              <a:gd name="connsiteX930" fmla="*/ 863721 w 2531263"/>
              <a:gd name="connsiteY930" fmla="*/ 390144 h 402050"/>
              <a:gd name="connsiteX931" fmla="*/ 855434 w 2531263"/>
              <a:gd name="connsiteY931" fmla="*/ 390144 h 402050"/>
              <a:gd name="connsiteX932" fmla="*/ 851815 w 2531263"/>
              <a:gd name="connsiteY932" fmla="*/ 382905 h 402050"/>
              <a:gd name="connsiteX933" fmla="*/ 846005 w 2531263"/>
              <a:gd name="connsiteY933" fmla="*/ 382619 h 402050"/>
              <a:gd name="connsiteX934" fmla="*/ 842957 w 2531263"/>
              <a:gd name="connsiteY934" fmla="*/ 383953 h 402050"/>
              <a:gd name="connsiteX935" fmla="*/ 838861 w 2531263"/>
              <a:gd name="connsiteY935" fmla="*/ 388334 h 402050"/>
              <a:gd name="connsiteX936" fmla="*/ 835622 w 2531263"/>
              <a:gd name="connsiteY936" fmla="*/ 390430 h 402050"/>
              <a:gd name="connsiteX937" fmla="*/ 832384 w 2531263"/>
              <a:gd name="connsiteY937" fmla="*/ 389858 h 402050"/>
              <a:gd name="connsiteX938" fmla="*/ 826669 w 2531263"/>
              <a:gd name="connsiteY938" fmla="*/ 388620 h 402050"/>
              <a:gd name="connsiteX939" fmla="*/ 820763 w 2531263"/>
              <a:gd name="connsiteY939" fmla="*/ 388906 h 402050"/>
              <a:gd name="connsiteX940" fmla="*/ 814286 w 2531263"/>
              <a:gd name="connsiteY940" fmla="*/ 384905 h 402050"/>
              <a:gd name="connsiteX941" fmla="*/ 808000 w 2531263"/>
              <a:gd name="connsiteY941" fmla="*/ 391096 h 402050"/>
              <a:gd name="connsiteX942" fmla="*/ 796379 w 2531263"/>
              <a:gd name="connsiteY942" fmla="*/ 387477 h 402050"/>
              <a:gd name="connsiteX943" fmla="*/ 795903 w 2531263"/>
              <a:gd name="connsiteY943" fmla="*/ 387953 h 402050"/>
              <a:gd name="connsiteX944" fmla="*/ 795046 w 2531263"/>
              <a:gd name="connsiteY944" fmla="*/ 388811 h 402050"/>
              <a:gd name="connsiteX945" fmla="*/ 786664 w 2531263"/>
              <a:gd name="connsiteY945" fmla="*/ 389858 h 402050"/>
              <a:gd name="connsiteX946" fmla="*/ 771519 w 2531263"/>
              <a:gd name="connsiteY946" fmla="*/ 386620 h 402050"/>
              <a:gd name="connsiteX947" fmla="*/ 766566 w 2531263"/>
              <a:gd name="connsiteY947" fmla="*/ 387001 h 402050"/>
              <a:gd name="connsiteX948" fmla="*/ 761042 w 2531263"/>
              <a:gd name="connsiteY948" fmla="*/ 388430 h 402050"/>
              <a:gd name="connsiteX949" fmla="*/ 759613 w 2531263"/>
              <a:gd name="connsiteY949" fmla="*/ 382429 h 402050"/>
              <a:gd name="connsiteX950" fmla="*/ 754184 w 2531263"/>
              <a:gd name="connsiteY950" fmla="*/ 385572 h 402050"/>
              <a:gd name="connsiteX951" fmla="*/ 745325 w 2531263"/>
              <a:gd name="connsiteY951" fmla="*/ 388430 h 402050"/>
              <a:gd name="connsiteX952" fmla="*/ 743801 w 2531263"/>
              <a:gd name="connsiteY952" fmla="*/ 388811 h 402050"/>
              <a:gd name="connsiteX953" fmla="*/ 739134 w 2531263"/>
              <a:gd name="connsiteY953" fmla="*/ 385096 h 402050"/>
              <a:gd name="connsiteX954" fmla="*/ 739229 w 2531263"/>
              <a:gd name="connsiteY954" fmla="*/ 383476 h 402050"/>
              <a:gd name="connsiteX955" fmla="*/ 736181 w 2531263"/>
              <a:gd name="connsiteY955" fmla="*/ 380143 h 402050"/>
              <a:gd name="connsiteX956" fmla="*/ 733991 w 2531263"/>
              <a:gd name="connsiteY956" fmla="*/ 384238 h 402050"/>
              <a:gd name="connsiteX957" fmla="*/ 733800 w 2531263"/>
              <a:gd name="connsiteY957" fmla="*/ 384905 h 402050"/>
              <a:gd name="connsiteX958" fmla="*/ 731228 w 2531263"/>
              <a:gd name="connsiteY958" fmla="*/ 385286 h 402050"/>
              <a:gd name="connsiteX959" fmla="*/ 724942 w 2531263"/>
              <a:gd name="connsiteY959" fmla="*/ 385572 h 402050"/>
              <a:gd name="connsiteX960" fmla="*/ 723608 w 2531263"/>
              <a:gd name="connsiteY960" fmla="*/ 387096 h 402050"/>
              <a:gd name="connsiteX961" fmla="*/ 720846 w 2531263"/>
              <a:gd name="connsiteY961" fmla="*/ 388430 h 402050"/>
              <a:gd name="connsiteX962" fmla="*/ 719989 w 2531263"/>
              <a:gd name="connsiteY962" fmla="*/ 388334 h 402050"/>
              <a:gd name="connsiteX963" fmla="*/ 717512 w 2531263"/>
              <a:gd name="connsiteY963" fmla="*/ 383572 h 402050"/>
              <a:gd name="connsiteX964" fmla="*/ 713035 w 2531263"/>
              <a:gd name="connsiteY964" fmla="*/ 381667 h 402050"/>
              <a:gd name="connsiteX965" fmla="*/ 707606 w 2531263"/>
              <a:gd name="connsiteY965" fmla="*/ 389668 h 402050"/>
              <a:gd name="connsiteX966" fmla="*/ 703034 w 2531263"/>
              <a:gd name="connsiteY966" fmla="*/ 385477 h 402050"/>
              <a:gd name="connsiteX967" fmla="*/ 701225 w 2531263"/>
              <a:gd name="connsiteY967" fmla="*/ 383762 h 402050"/>
              <a:gd name="connsiteX968" fmla="*/ 694652 w 2531263"/>
              <a:gd name="connsiteY968" fmla="*/ 387001 h 402050"/>
              <a:gd name="connsiteX969" fmla="*/ 683032 w 2531263"/>
              <a:gd name="connsiteY969" fmla="*/ 384238 h 402050"/>
              <a:gd name="connsiteX970" fmla="*/ 682270 w 2531263"/>
              <a:gd name="connsiteY970" fmla="*/ 384238 h 402050"/>
              <a:gd name="connsiteX971" fmla="*/ 681508 w 2531263"/>
              <a:gd name="connsiteY971" fmla="*/ 384238 h 402050"/>
              <a:gd name="connsiteX972" fmla="*/ 680746 w 2531263"/>
              <a:gd name="connsiteY972" fmla="*/ 385667 h 402050"/>
              <a:gd name="connsiteX973" fmla="*/ 672173 w 2531263"/>
              <a:gd name="connsiteY973" fmla="*/ 389382 h 402050"/>
              <a:gd name="connsiteX974" fmla="*/ 669125 w 2531263"/>
              <a:gd name="connsiteY974" fmla="*/ 387953 h 402050"/>
              <a:gd name="connsiteX975" fmla="*/ 664458 w 2531263"/>
              <a:gd name="connsiteY975" fmla="*/ 385667 h 402050"/>
              <a:gd name="connsiteX976" fmla="*/ 657219 w 2531263"/>
              <a:gd name="connsiteY976" fmla="*/ 385382 h 402050"/>
              <a:gd name="connsiteX977" fmla="*/ 649694 w 2531263"/>
              <a:gd name="connsiteY977" fmla="*/ 375571 h 402050"/>
              <a:gd name="connsiteX978" fmla="*/ 642646 w 2531263"/>
              <a:gd name="connsiteY978" fmla="*/ 379286 h 402050"/>
              <a:gd name="connsiteX979" fmla="*/ 638360 w 2531263"/>
              <a:gd name="connsiteY979" fmla="*/ 381571 h 402050"/>
              <a:gd name="connsiteX980" fmla="*/ 629025 w 2531263"/>
              <a:gd name="connsiteY980" fmla="*/ 378142 h 402050"/>
              <a:gd name="connsiteX981" fmla="*/ 629216 w 2531263"/>
              <a:gd name="connsiteY981" fmla="*/ 377762 h 402050"/>
              <a:gd name="connsiteX982" fmla="*/ 631216 w 2531263"/>
              <a:gd name="connsiteY982" fmla="*/ 373475 h 402050"/>
              <a:gd name="connsiteX983" fmla="*/ 640265 w 2531263"/>
              <a:gd name="connsiteY983" fmla="*/ 375475 h 402050"/>
              <a:gd name="connsiteX984" fmla="*/ 636740 w 2531263"/>
              <a:gd name="connsiteY984" fmla="*/ 372428 h 402050"/>
              <a:gd name="connsiteX985" fmla="*/ 634169 w 2531263"/>
              <a:gd name="connsiteY985" fmla="*/ 370904 h 402050"/>
              <a:gd name="connsiteX986" fmla="*/ 628549 w 2531263"/>
              <a:gd name="connsiteY986" fmla="*/ 367570 h 402050"/>
              <a:gd name="connsiteX987" fmla="*/ 625120 w 2531263"/>
              <a:gd name="connsiteY987" fmla="*/ 372332 h 402050"/>
              <a:gd name="connsiteX988" fmla="*/ 621977 w 2531263"/>
              <a:gd name="connsiteY988" fmla="*/ 369284 h 402050"/>
              <a:gd name="connsiteX989" fmla="*/ 617119 w 2531263"/>
              <a:gd name="connsiteY989" fmla="*/ 372332 h 402050"/>
              <a:gd name="connsiteX990" fmla="*/ 611404 w 2531263"/>
              <a:gd name="connsiteY990" fmla="*/ 377476 h 402050"/>
              <a:gd name="connsiteX991" fmla="*/ 605498 w 2531263"/>
              <a:gd name="connsiteY991" fmla="*/ 385572 h 402050"/>
              <a:gd name="connsiteX992" fmla="*/ 601593 w 2531263"/>
              <a:gd name="connsiteY992" fmla="*/ 380143 h 402050"/>
              <a:gd name="connsiteX993" fmla="*/ 594164 w 2531263"/>
              <a:gd name="connsiteY993" fmla="*/ 379190 h 402050"/>
              <a:gd name="connsiteX994" fmla="*/ 591877 w 2531263"/>
              <a:gd name="connsiteY994" fmla="*/ 380524 h 402050"/>
              <a:gd name="connsiteX995" fmla="*/ 597307 w 2531263"/>
              <a:gd name="connsiteY995" fmla="*/ 384524 h 402050"/>
              <a:gd name="connsiteX996" fmla="*/ 597021 w 2531263"/>
              <a:gd name="connsiteY996" fmla="*/ 385096 h 402050"/>
              <a:gd name="connsiteX997" fmla="*/ 595402 w 2531263"/>
              <a:gd name="connsiteY997" fmla="*/ 385858 h 402050"/>
              <a:gd name="connsiteX998" fmla="*/ 592830 w 2531263"/>
              <a:gd name="connsiteY998" fmla="*/ 385191 h 402050"/>
              <a:gd name="connsiteX999" fmla="*/ 586639 w 2531263"/>
              <a:gd name="connsiteY999" fmla="*/ 380809 h 402050"/>
              <a:gd name="connsiteX1000" fmla="*/ 583781 w 2531263"/>
              <a:gd name="connsiteY1000" fmla="*/ 376523 h 402050"/>
              <a:gd name="connsiteX1001" fmla="*/ 580352 w 2531263"/>
              <a:gd name="connsiteY1001" fmla="*/ 383286 h 402050"/>
              <a:gd name="connsiteX1002" fmla="*/ 573304 w 2531263"/>
              <a:gd name="connsiteY1002" fmla="*/ 383762 h 402050"/>
              <a:gd name="connsiteX1003" fmla="*/ 573113 w 2531263"/>
              <a:gd name="connsiteY1003" fmla="*/ 377095 h 402050"/>
              <a:gd name="connsiteX1004" fmla="*/ 573018 w 2531263"/>
              <a:gd name="connsiteY1004" fmla="*/ 370808 h 402050"/>
              <a:gd name="connsiteX1005" fmla="*/ 560826 w 2531263"/>
              <a:gd name="connsiteY1005" fmla="*/ 379667 h 402050"/>
              <a:gd name="connsiteX1006" fmla="*/ 554730 w 2531263"/>
              <a:gd name="connsiteY1006" fmla="*/ 383476 h 402050"/>
              <a:gd name="connsiteX1007" fmla="*/ 546539 w 2531263"/>
              <a:gd name="connsiteY1007" fmla="*/ 383572 h 402050"/>
              <a:gd name="connsiteX1008" fmla="*/ 555968 w 2531263"/>
              <a:gd name="connsiteY1008" fmla="*/ 378333 h 402050"/>
              <a:gd name="connsiteX1009" fmla="*/ 565017 w 2531263"/>
              <a:gd name="connsiteY1009" fmla="*/ 374428 h 402050"/>
              <a:gd name="connsiteX1010" fmla="*/ 565684 w 2531263"/>
              <a:gd name="connsiteY1010" fmla="*/ 369951 h 402050"/>
              <a:gd name="connsiteX1011" fmla="*/ 565208 w 2531263"/>
              <a:gd name="connsiteY1011" fmla="*/ 369856 h 402050"/>
              <a:gd name="connsiteX1012" fmla="*/ 561874 w 2531263"/>
              <a:gd name="connsiteY1012" fmla="*/ 369951 h 402050"/>
              <a:gd name="connsiteX1013" fmla="*/ 560064 w 2531263"/>
              <a:gd name="connsiteY1013" fmla="*/ 371666 h 402050"/>
              <a:gd name="connsiteX1014" fmla="*/ 555968 w 2531263"/>
              <a:gd name="connsiteY1014" fmla="*/ 375380 h 402050"/>
              <a:gd name="connsiteX1015" fmla="*/ 553492 w 2531263"/>
              <a:gd name="connsiteY1015" fmla="*/ 372904 h 402050"/>
              <a:gd name="connsiteX1016" fmla="*/ 549968 w 2531263"/>
              <a:gd name="connsiteY1016" fmla="*/ 367189 h 402050"/>
              <a:gd name="connsiteX1017" fmla="*/ 545586 w 2531263"/>
              <a:gd name="connsiteY1017" fmla="*/ 364141 h 402050"/>
              <a:gd name="connsiteX1018" fmla="*/ 539585 w 2531263"/>
              <a:gd name="connsiteY1018" fmla="*/ 368999 h 402050"/>
              <a:gd name="connsiteX1019" fmla="*/ 541776 w 2531263"/>
              <a:gd name="connsiteY1019" fmla="*/ 369094 h 402050"/>
              <a:gd name="connsiteX1020" fmla="*/ 546729 w 2531263"/>
              <a:gd name="connsiteY1020" fmla="*/ 369380 h 402050"/>
              <a:gd name="connsiteX1021" fmla="*/ 550539 w 2531263"/>
              <a:gd name="connsiteY1021" fmla="*/ 375190 h 402050"/>
              <a:gd name="connsiteX1022" fmla="*/ 546824 w 2531263"/>
              <a:gd name="connsiteY1022" fmla="*/ 377476 h 402050"/>
              <a:gd name="connsiteX1023" fmla="*/ 544919 w 2531263"/>
              <a:gd name="connsiteY1023" fmla="*/ 377762 h 402050"/>
              <a:gd name="connsiteX1024" fmla="*/ 543395 w 2531263"/>
              <a:gd name="connsiteY1024" fmla="*/ 377952 h 402050"/>
              <a:gd name="connsiteX1025" fmla="*/ 539109 w 2531263"/>
              <a:gd name="connsiteY1025" fmla="*/ 379476 h 402050"/>
              <a:gd name="connsiteX1026" fmla="*/ 534823 w 2531263"/>
              <a:gd name="connsiteY1026" fmla="*/ 379095 h 402050"/>
              <a:gd name="connsiteX1027" fmla="*/ 529870 w 2531263"/>
              <a:gd name="connsiteY1027" fmla="*/ 378809 h 402050"/>
              <a:gd name="connsiteX1028" fmla="*/ 521393 w 2531263"/>
              <a:gd name="connsiteY1028" fmla="*/ 375475 h 402050"/>
              <a:gd name="connsiteX1029" fmla="*/ 519583 w 2531263"/>
              <a:gd name="connsiteY1029" fmla="*/ 376809 h 402050"/>
              <a:gd name="connsiteX1030" fmla="*/ 517678 w 2531263"/>
              <a:gd name="connsiteY1030" fmla="*/ 378142 h 402050"/>
              <a:gd name="connsiteX1031" fmla="*/ 509677 w 2531263"/>
              <a:gd name="connsiteY1031" fmla="*/ 373761 h 402050"/>
              <a:gd name="connsiteX1032" fmla="*/ 507867 w 2531263"/>
              <a:gd name="connsiteY1032" fmla="*/ 371475 h 402050"/>
              <a:gd name="connsiteX1033" fmla="*/ 506057 w 2531263"/>
              <a:gd name="connsiteY1033" fmla="*/ 369189 h 402050"/>
              <a:gd name="connsiteX1034" fmla="*/ 498152 w 2531263"/>
              <a:gd name="connsiteY1034" fmla="*/ 372999 h 402050"/>
              <a:gd name="connsiteX1035" fmla="*/ 497390 w 2531263"/>
              <a:gd name="connsiteY1035" fmla="*/ 373951 h 402050"/>
              <a:gd name="connsiteX1036" fmla="*/ 495770 w 2531263"/>
              <a:gd name="connsiteY1036" fmla="*/ 375857 h 402050"/>
              <a:gd name="connsiteX1037" fmla="*/ 487865 w 2531263"/>
              <a:gd name="connsiteY1037" fmla="*/ 378714 h 402050"/>
              <a:gd name="connsiteX1038" fmla="*/ 478244 w 2531263"/>
              <a:gd name="connsiteY1038" fmla="*/ 373475 h 402050"/>
              <a:gd name="connsiteX1039" fmla="*/ 472720 w 2531263"/>
              <a:gd name="connsiteY1039" fmla="*/ 374713 h 402050"/>
              <a:gd name="connsiteX1040" fmla="*/ 472053 w 2531263"/>
              <a:gd name="connsiteY1040" fmla="*/ 375285 h 402050"/>
              <a:gd name="connsiteX1041" fmla="*/ 467005 w 2531263"/>
              <a:gd name="connsiteY1041" fmla="*/ 377762 h 402050"/>
              <a:gd name="connsiteX1042" fmla="*/ 466624 w 2531263"/>
              <a:gd name="connsiteY1042" fmla="*/ 378047 h 402050"/>
              <a:gd name="connsiteX1043" fmla="*/ 466529 w 2531263"/>
              <a:gd name="connsiteY1043" fmla="*/ 381191 h 402050"/>
              <a:gd name="connsiteX1044" fmla="*/ 462623 w 2531263"/>
              <a:gd name="connsiteY1044" fmla="*/ 378809 h 402050"/>
              <a:gd name="connsiteX1045" fmla="*/ 449479 w 2531263"/>
              <a:gd name="connsiteY1045" fmla="*/ 374142 h 402050"/>
              <a:gd name="connsiteX1046" fmla="*/ 449955 w 2531263"/>
              <a:gd name="connsiteY1046" fmla="*/ 380143 h 402050"/>
              <a:gd name="connsiteX1047" fmla="*/ 442811 w 2531263"/>
              <a:gd name="connsiteY1047" fmla="*/ 380905 h 402050"/>
              <a:gd name="connsiteX1048" fmla="*/ 445193 w 2531263"/>
              <a:gd name="connsiteY1048" fmla="*/ 377380 h 402050"/>
              <a:gd name="connsiteX1049" fmla="*/ 447383 w 2531263"/>
              <a:gd name="connsiteY1049" fmla="*/ 374618 h 402050"/>
              <a:gd name="connsiteX1050" fmla="*/ 446145 w 2531263"/>
              <a:gd name="connsiteY1050" fmla="*/ 372237 h 402050"/>
              <a:gd name="connsiteX1051" fmla="*/ 438239 w 2531263"/>
              <a:gd name="connsiteY1051" fmla="*/ 374428 h 402050"/>
              <a:gd name="connsiteX1052" fmla="*/ 425285 w 2531263"/>
              <a:gd name="connsiteY1052" fmla="*/ 376428 h 402050"/>
              <a:gd name="connsiteX1053" fmla="*/ 424142 w 2531263"/>
              <a:gd name="connsiteY1053" fmla="*/ 376238 h 402050"/>
              <a:gd name="connsiteX1054" fmla="*/ 419856 w 2531263"/>
              <a:gd name="connsiteY1054" fmla="*/ 376142 h 402050"/>
              <a:gd name="connsiteX1055" fmla="*/ 415856 w 2531263"/>
              <a:gd name="connsiteY1055" fmla="*/ 378333 h 402050"/>
              <a:gd name="connsiteX1056" fmla="*/ 406902 w 2531263"/>
              <a:gd name="connsiteY1056" fmla="*/ 375666 h 402050"/>
              <a:gd name="connsiteX1057" fmla="*/ 398710 w 2531263"/>
              <a:gd name="connsiteY1057" fmla="*/ 376142 h 402050"/>
              <a:gd name="connsiteX1058" fmla="*/ 395948 w 2531263"/>
              <a:gd name="connsiteY1058" fmla="*/ 374237 h 402050"/>
              <a:gd name="connsiteX1059" fmla="*/ 395091 w 2531263"/>
              <a:gd name="connsiteY1059" fmla="*/ 373666 h 402050"/>
              <a:gd name="connsiteX1060" fmla="*/ 391376 w 2531263"/>
              <a:gd name="connsiteY1060" fmla="*/ 375095 h 402050"/>
              <a:gd name="connsiteX1061" fmla="*/ 383756 w 2531263"/>
              <a:gd name="connsiteY1061" fmla="*/ 380809 h 402050"/>
              <a:gd name="connsiteX1062" fmla="*/ 370802 w 2531263"/>
              <a:gd name="connsiteY1062" fmla="*/ 380905 h 402050"/>
              <a:gd name="connsiteX1063" fmla="*/ 370421 w 2531263"/>
              <a:gd name="connsiteY1063" fmla="*/ 381476 h 402050"/>
              <a:gd name="connsiteX1064" fmla="*/ 369945 w 2531263"/>
              <a:gd name="connsiteY1064" fmla="*/ 382143 h 402050"/>
              <a:gd name="connsiteX1065" fmla="*/ 368326 w 2531263"/>
              <a:gd name="connsiteY1065" fmla="*/ 382238 h 402050"/>
              <a:gd name="connsiteX1066" fmla="*/ 367945 w 2531263"/>
              <a:gd name="connsiteY1066" fmla="*/ 381667 h 402050"/>
              <a:gd name="connsiteX1067" fmla="*/ 366897 w 2531263"/>
              <a:gd name="connsiteY1067" fmla="*/ 380238 h 402050"/>
              <a:gd name="connsiteX1068" fmla="*/ 358610 w 2531263"/>
              <a:gd name="connsiteY1068" fmla="*/ 381000 h 402050"/>
              <a:gd name="connsiteX1069" fmla="*/ 358134 w 2531263"/>
              <a:gd name="connsiteY1069" fmla="*/ 380619 h 402050"/>
              <a:gd name="connsiteX1070" fmla="*/ 354991 w 2531263"/>
              <a:gd name="connsiteY1070" fmla="*/ 377952 h 402050"/>
              <a:gd name="connsiteX1071" fmla="*/ 348704 w 2531263"/>
              <a:gd name="connsiteY1071" fmla="*/ 380238 h 402050"/>
              <a:gd name="connsiteX1072" fmla="*/ 339179 w 2531263"/>
              <a:gd name="connsiteY1072" fmla="*/ 379762 h 402050"/>
              <a:gd name="connsiteX1073" fmla="*/ 326797 w 2531263"/>
              <a:gd name="connsiteY1073" fmla="*/ 382238 h 402050"/>
              <a:gd name="connsiteX1074" fmla="*/ 315652 w 2531263"/>
              <a:gd name="connsiteY1074" fmla="*/ 382238 h 402050"/>
              <a:gd name="connsiteX1075" fmla="*/ 312414 w 2531263"/>
              <a:gd name="connsiteY1075" fmla="*/ 379571 h 402050"/>
              <a:gd name="connsiteX1076" fmla="*/ 310033 w 2531263"/>
              <a:gd name="connsiteY1076" fmla="*/ 377571 h 402050"/>
              <a:gd name="connsiteX1077" fmla="*/ 296793 w 2531263"/>
              <a:gd name="connsiteY1077" fmla="*/ 380143 h 402050"/>
              <a:gd name="connsiteX1078" fmla="*/ 293935 w 2531263"/>
              <a:gd name="connsiteY1078" fmla="*/ 381476 h 402050"/>
              <a:gd name="connsiteX1079" fmla="*/ 290983 w 2531263"/>
              <a:gd name="connsiteY1079" fmla="*/ 382905 h 402050"/>
              <a:gd name="connsiteX1080" fmla="*/ 282125 w 2531263"/>
              <a:gd name="connsiteY1080" fmla="*/ 377952 h 402050"/>
              <a:gd name="connsiteX1081" fmla="*/ 279743 w 2531263"/>
              <a:gd name="connsiteY1081" fmla="*/ 380809 h 402050"/>
              <a:gd name="connsiteX1082" fmla="*/ 273552 w 2531263"/>
              <a:gd name="connsiteY1082" fmla="*/ 379571 h 402050"/>
              <a:gd name="connsiteX1083" fmla="*/ 267075 w 2531263"/>
              <a:gd name="connsiteY1083" fmla="*/ 381286 h 402050"/>
              <a:gd name="connsiteX1084" fmla="*/ 256312 w 2531263"/>
              <a:gd name="connsiteY1084" fmla="*/ 379476 h 402050"/>
              <a:gd name="connsiteX1085" fmla="*/ 243072 w 2531263"/>
              <a:gd name="connsiteY1085" fmla="*/ 381381 h 402050"/>
              <a:gd name="connsiteX1086" fmla="*/ 242691 w 2531263"/>
              <a:gd name="connsiteY1086" fmla="*/ 381762 h 402050"/>
              <a:gd name="connsiteX1087" fmla="*/ 237071 w 2531263"/>
              <a:gd name="connsiteY1087" fmla="*/ 380143 h 402050"/>
              <a:gd name="connsiteX1088" fmla="*/ 222784 w 2531263"/>
              <a:gd name="connsiteY1088" fmla="*/ 379762 h 402050"/>
              <a:gd name="connsiteX1089" fmla="*/ 219450 w 2531263"/>
              <a:gd name="connsiteY1089" fmla="*/ 379286 h 402050"/>
              <a:gd name="connsiteX1090" fmla="*/ 198685 w 2531263"/>
              <a:gd name="connsiteY1090" fmla="*/ 374618 h 402050"/>
              <a:gd name="connsiteX1091" fmla="*/ 195352 w 2531263"/>
              <a:gd name="connsiteY1091" fmla="*/ 370618 h 402050"/>
              <a:gd name="connsiteX1092" fmla="*/ 192780 w 2531263"/>
              <a:gd name="connsiteY1092" fmla="*/ 369094 h 402050"/>
              <a:gd name="connsiteX1093" fmla="*/ 187922 w 2531263"/>
              <a:gd name="connsiteY1093" fmla="*/ 370046 h 402050"/>
              <a:gd name="connsiteX1094" fmla="*/ 186970 w 2531263"/>
              <a:gd name="connsiteY1094" fmla="*/ 369856 h 402050"/>
              <a:gd name="connsiteX1095" fmla="*/ 181541 w 2531263"/>
              <a:gd name="connsiteY1095" fmla="*/ 365474 h 402050"/>
              <a:gd name="connsiteX1096" fmla="*/ 170110 w 2531263"/>
              <a:gd name="connsiteY1096" fmla="*/ 366046 h 402050"/>
              <a:gd name="connsiteX1097" fmla="*/ 168491 w 2531263"/>
              <a:gd name="connsiteY1097" fmla="*/ 364998 h 402050"/>
              <a:gd name="connsiteX1098" fmla="*/ 153537 w 2531263"/>
              <a:gd name="connsiteY1098" fmla="*/ 362236 h 402050"/>
              <a:gd name="connsiteX1099" fmla="*/ 151823 w 2531263"/>
              <a:gd name="connsiteY1099" fmla="*/ 359759 h 402050"/>
              <a:gd name="connsiteX1100" fmla="*/ 150775 w 2531263"/>
              <a:gd name="connsiteY1100" fmla="*/ 356330 h 402050"/>
              <a:gd name="connsiteX1101" fmla="*/ 150394 w 2531263"/>
              <a:gd name="connsiteY1101" fmla="*/ 352425 h 402050"/>
              <a:gd name="connsiteX1102" fmla="*/ 151346 w 2531263"/>
              <a:gd name="connsiteY1102" fmla="*/ 351758 h 402050"/>
              <a:gd name="connsiteX1103" fmla="*/ 151632 w 2531263"/>
              <a:gd name="connsiteY1103" fmla="*/ 347948 h 402050"/>
              <a:gd name="connsiteX1104" fmla="*/ 155918 w 2531263"/>
              <a:gd name="connsiteY1104" fmla="*/ 345853 h 402050"/>
              <a:gd name="connsiteX1105" fmla="*/ 163824 w 2531263"/>
              <a:gd name="connsiteY1105" fmla="*/ 346329 h 402050"/>
              <a:gd name="connsiteX1106" fmla="*/ 164586 w 2531263"/>
              <a:gd name="connsiteY1106" fmla="*/ 347472 h 402050"/>
              <a:gd name="connsiteX1107" fmla="*/ 164776 w 2531263"/>
              <a:gd name="connsiteY1107" fmla="*/ 350520 h 402050"/>
              <a:gd name="connsiteX1108" fmla="*/ 167253 w 2531263"/>
              <a:gd name="connsiteY1108" fmla="*/ 352234 h 402050"/>
              <a:gd name="connsiteX1109" fmla="*/ 167825 w 2531263"/>
              <a:gd name="connsiteY1109" fmla="*/ 352425 h 402050"/>
              <a:gd name="connsiteX1110" fmla="*/ 172206 w 2531263"/>
              <a:gd name="connsiteY1110" fmla="*/ 348329 h 402050"/>
              <a:gd name="connsiteX1111" fmla="*/ 176302 w 2531263"/>
              <a:gd name="connsiteY1111" fmla="*/ 338518 h 402050"/>
              <a:gd name="connsiteX1112" fmla="*/ 165443 w 2531263"/>
              <a:gd name="connsiteY1112" fmla="*/ 337757 h 402050"/>
              <a:gd name="connsiteX1113" fmla="*/ 165158 w 2531263"/>
              <a:gd name="connsiteY1113" fmla="*/ 336804 h 402050"/>
              <a:gd name="connsiteX1114" fmla="*/ 164396 w 2531263"/>
              <a:gd name="connsiteY1114" fmla="*/ 334137 h 402050"/>
              <a:gd name="connsiteX1115" fmla="*/ 159633 w 2531263"/>
              <a:gd name="connsiteY1115" fmla="*/ 331946 h 402050"/>
              <a:gd name="connsiteX1116" fmla="*/ 155347 w 2531263"/>
              <a:gd name="connsiteY1116" fmla="*/ 336613 h 402050"/>
              <a:gd name="connsiteX1117" fmla="*/ 142202 w 2531263"/>
              <a:gd name="connsiteY1117" fmla="*/ 330613 h 402050"/>
              <a:gd name="connsiteX1118" fmla="*/ 146584 w 2531263"/>
              <a:gd name="connsiteY1118" fmla="*/ 326612 h 402050"/>
              <a:gd name="connsiteX1119" fmla="*/ 154966 w 2531263"/>
              <a:gd name="connsiteY1119" fmla="*/ 330137 h 402050"/>
              <a:gd name="connsiteX1120" fmla="*/ 158966 w 2531263"/>
              <a:gd name="connsiteY1120" fmla="*/ 324326 h 402050"/>
              <a:gd name="connsiteX1121" fmla="*/ 162300 w 2531263"/>
              <a:gd name="connsiteY1121" fmla="*/ 326326 h 402050"/>
              <a:gd name="connsiteX1122" fmla="*/ 166491 w 2531263"/>
              <a:gd name="connsiteY1122" fmla="*/ 326517 h 402050"/>
              <a:gd name="connsiteX1123" fmla="*/ 164586 w 2531263"/>
              <a:gd name="connsiteY1123" fmla="*/ 322897 h 402050"/>
              <a:gd name="connsiteX1124" fmla="*/ 162491 w 2531263"/>
              <a:gd name="connsiteY1124" fmla="*/ 322231 h 402050"/>
              <a:gd name="connsiteX1125" fmla="*/ 162491 w 2531263"/>
              <a:gd name="connsiteY1125" fmla="*/ 315563 h 402050"/>
              <a:gd name="connsiteX1126" fmla="*/ 163634 w 2531263"/>
              <a:gd name="connsiteY1126" fmla="*/ 314230 h 402050"/>
              <a:gd name="connsiteX1127" fmla="*/ 164300 w 2531263"/>
              <a:gd name="connsiteY1127" fmla="*/ 313468 h 402050"/>
              <a:gd name="connsiteX1128" fmla="*/ 161824 w 2531263"/>
              <a:gd name="connsiteY1128" fmla="*/ 309943 h 402050"/>
              <a:gd name="connsiteX1129" fmla="*/ 150775 w 2531263"/>
              <a:gd name="connsiteY1129" fmla="*/ 306038 h 402050"/>
              <a:gd name="connsiteX1130" fmla="*/ 149727 w 2531263"/>
              <a:gd name="connsiteY1130" fmla="*/ 309372 h 402050"/>
              <a:gd name="connsiteX1131" fmla="*/ 148108 w 2531263"/>
              <a:gd name="connsiteY1131" fmla="*/ 314611 h 402050"/>
              <a:gd name="connsiteX1132" fmla="*/ 142298 w 2531263"/>
              <a:gd name="connsiteY1132" fmla="*/ 311277 h 402050"/>
              <a:gd name="connsiteX1133" fmla="*/ 145631 w 2531263"/>
              <a:gd name="connsiteY1133" fmla="*/ 308800 h 402050"/>
              <a:gd name="connsiteX1134" fmla="*/ 140202 w 2531263"/>
              <a:gd name="connsiteY1134" fmla="*/ 304324 h 402050"/>
              <a:gd name="connsiteX1135" fmla="*/ 138297 w 2531263"/>
              <a:gd name="connsiteY1135" fmla="*/ 302895 h 402050"/>
              <a:gd name="connsiteX1136" fmla="*/ 136678 w 2531263"/>
              <a:gd name="connsiteY1136" fmla="*/ 301657 h 402050"/>
              <a:gd name="connsiteX1137" fmla="*/ 128677 w 2531263"/>
              <a:gd name="connsiteY1137" fmla="*/ 300609 h 402050"/>
              <a:gd name="connsiteX1138" fmla="*/ 126391 w 2531263"/>
              <a:gd name="connsiteY1138" fmla="*/ 300228 h 402050"/>
              <a:gd name="connsiteX1139" fmla="*/ 118676 w 2531263"/>
              <a:gd name="connsiteY1139" fmla="*/ 300133 h 402050"/>
              <a:gd name="connsiteX1140" fmla="*/ 105817 w 2531263"/>
              <a:gd name="connsiteY1140" fmla="*/ 300228 h 402050"/>
              <a:gd name="connsiteX1141" fmla="*/ 94577 w 2531263"/>
              <a:gd name="connsiteY1141" fmla="*/ 299085 h 402050"/>
              <a:gd name="connsiteX1142" fmla="*/ 87529 w 2531263"/>
              <a:gd name="connsiteY1142" fmla="*/ 297085 h 402050"/>
              <a:gd name="connsiteX1143" fmla="*/ 84671 w 2531263"/>
              <a:gd name="connsiteY1143" fmla="*/ 295561 h 402050"/>
              <a:gd name="connsiteX1144" fmla="*/ 70765 w 2531263"/>
              <a:gd name="connsiteY1144" fmla="*/ 294418 h 402050"/>
              <a:gd name="connsiteX1145" fmla="*/ 47429 w 2531263"/>
              <a:gd name="connsiteY1145" fmla="*/ 286321 h 402050"/>
              <a:gd name="connsiteX1146" fmla="*/ 42761 w 2531263"/>
              <a:gd name="connsiteY1146" fmla="*/ 285369 h 402050"/>
              <a:gd name="connsiteX1147" fmla="*/ 39618 w 2531263"/>
              <a:gd name="connsiteY1147" fmla="*/ 284702 h 402050"/>
              <a:gd name="connsiteX1148" fmla="*/ 29331 w 2531263"/>
              <a:gd name="connsiteY1148" fmla="*/ 283178 h 402050"/>
              <a:gd name="connsiteX1149" fmla="*/ 27331 w 2531263"/>
              <a:gd name="connsiteY1149" fmla="*/ 282226 h 402050"/>
              <a:gd name="connsiteX1150" fmla="*/ 19520 w 2531263"/>
              <a:gd name="connsiteY1150" fmla="*/ 278225 h 402050"/>
              <a:gd name="connsiteX1151" fmla="*/ 23426 w 2531263"/>
              <a:gd name="connsiteY1151" fmla="*/ 266605 h 402050"/>
              <a:gd name="connsiteX1152" fmla="*/ 17615 w 2531263"/>
              <a:gd name="connsiteY1152" fmla="*/ 267557 h 402050"/>
              <a:gd name="connsiteX1153" fmla="*/ 13805 w 2531263"/>
              <a:gd name="connsiteY1153" fmla="*/ 264319 h 402050"/>
              <a:gd name="connsiteX1154" fmla="*/ 14186 w 2531263"/>
              <a:gd name="connsiteY1154" fmla="*/ 262700 h 402050"/>
              <a:gd name="connsiteX1155" fmla="*/ 13519 w 2531263"/>
              <a:gd name="connsiteY1155" fmla="*/ 257937 h 402050"/>
              <a:gd name="connsiteX1156" fmla="*/ 11710 w 2531263"/>
              <a:gd name="connsiteY1156" fmla="*/ 253746 h 402050"/>
              <a:gd name="connsiteX1157" fmla="*/ 18568 w 2531263"/>
              <a:gd name="connsiteY1157" fmla="*/ 248698 h 402050"/>
              <a:gd name="connsiteX1158" fmla="*/ 15329 w 2531263"/>
              <a:gd name="connsiteY1158" fmla="*/ 247745 h 402050"/>
              <a:gd name="connsiteX1159" fmla="*/ 12853 w 2531263"/>
              <a:gd name="connsiteY1159" fmla="*/ 244316 h 402050"/>
              <a:gd name="connsiteX1160" fmla="*/ 15234 w 2531263"/>
              <a:gd name="connsiteY1160" fmla="*/ 241649 h 402050"/>
              <a:gd name="connsiteX1161" fmla="*/ 7328 w 2531263"/>
              <a:gd name="connsiteY1161" fmla="*/ 227267 h 402050"/>
              <a:gd name="connsiteX1162" fmla="*/ 2471 w 2531263"/>
              <a:gd name="connsiteY1162" fmla="*/ 222123 h 402050"/>
              <a:gd name="connsiteX1163" fmla="*/ 1327 w 2531263"/>
              <a:gd name="connsiteY1163" fmla="*/ 220885 h 402050"/>
              <a:gd name="connsiteX1164" fmla="*/ 2375 w 2531263"/>
              <a:gd name="connsiteY1164" fmla="*/ 214217 h 402050"/>
              <a:gd name="connsiteX1165" fmla="*/ 661 w 2531263"/>
              <a:gd name="connsiteY1165" fmla="*/ 210979 h 402050"/>
              <a:gd name="connsiteX1166" fmla="*/ 1994 w 2531263"/>
              <a:gd name="connsiteY1166" fmla="*/ 204121 h 402050"/>
              <a:gd name="connsiteX1167" fmla="*/ 5709 w 2531263"/>
              <a:gd name="connsiteY1167" fmla="*/ 198311 h 402050"/>
              <a:gd name="connsiteX1168" fmla="*/ 4852 w 2531263"/>
              <a:gd name="connsiteY1168" fmla="*/ 195929 h 402050"/>
              <a:gd name="connsiteX1169" fmla="*/ 2566 w 2531263"/>
              <a:gd name="connsiteY1169" fmla="*/ 188404 h 402050"/>
              <a:gd name="connsiteX1170" fmla="*/ 7614 w 2531263"/>
              <a:gd name="connsiteY1170" fmla="*/ 181832 h 402050"/>
              <a:gd name="connsiteX1171" fmla="*/ 13996 w 2531263"/>
              <a:gd name="connsiteY1171" fmla="*/ 180022 h 402050"/>
              <a:gd name="connsiteX1172" fmla="*/ 15710 w 2531263"/>
              <a:gd name="connsiteY1172" fmla="*/ 177546 h 402050"/>
              <a:gd name="connsiteX1173" fmla="*/ 22664 w 2531263"/>
              <a:gd name="connsiteY1173" fmla="*/ 178308 h 402050"/>
              <a:gd name="connsiteX1174" fmla="*/ 31808 w 2531263"/>
              <a:gd name="connsiteY1174" fmla="*/ 173069 h 402050"/>
              <a:gd name="connsiteX1175" fmla="*/ 43333 w 2531263"/>
              <a:gd name="connsiteY1175" fmla="*/ 171069 h 402050"/>
              <a:gd name="connsiteX1176" fmla="*/ 45905 w 2531263"/>
              <a:gd name="connsiteY1176" fmla="*/ 170212 h 402050"/>
              <a:gd name="connsiteX1177" fmla="*/ 53239 w 2531263"/>
              <a:gd name="connsiteY1177" fmla="*/ 171164 h 402050"/>
              <a:gd name="connsiteX1178" fmla="*/ 59716 w 2531263"/>
              <a:gd name="connsiteY1178" fmla="*/ 171355 h 402050"/>
              <a:gd name="connsiteX1179" fmla="*/ 66479 w 2531263"/>
              <a:gd name="connsiteY1179" fmla="*/ 170974 h 402050"/>
              <a:gd name="connsiteX1180" fmla="*/ 72098 w 2531263"/>
              <a:gd name="connsiteY1180" fmla="*/ 168592 h 402050"/>
              <a:gd name="connsiteX1181" fmla="*/ 80861 w 2531263"/>
              <a:gd name="connsiteY1181" fmla="*/ 166497 h 402050"/>
              <a:gd name="connsiteX1182" fmla="*/ 88767 w 2531263"/>
              <a:gd name="connsiteY1182" fmla="*/ 167735 h 402050"/>
              <a:gd name="connsiteX1183" fmla="*/ 90005 w 2531263"/>
              <a:gd name="connsiteY1183" fmla="*/ 167926 h 402050"/>
              <a:gd name="connsiteX1184" fmla="*/ 95054 w 2531263"/>
              <a:gd name="connsiteY1184" fmla="*/ 167068 h 402050"/>
              <a:gd name="connsiteX1185" fmla="*/ 107055 w 2531263"/>
              <a:gd name="connsiteY1185" fmla="*/ 163925 h 402050"/>
              <a:gd name="connsiteX1186" fmla="*/ 113532 w 2531263"/>
              <a:gd name="connsiteY1186" fmla="*/ 166878 h 402050"/>
              <a:gd name="connsiteX1187" fmla="*/ 121914 w 2531263"/>
              <a:gd name="connsiteY1187" fmla="*/ 166116 h 402050"/>
              <a:gd name="connsiteX1188" fmla="*/ 125534 w 2531263"/>
              <a:gd name="connsiteY1188" fmla="*/ 169164 h 402050"/>
              <a:gd name="connsiteX1189" fmla="*/ 136392 w 2531263"/>
              <a:gd name="connsiteY1189" fmla="*/ 163259 h 402050"/>
              <a:gd name="connsiteX1190" fmla="*/ 139154 w 2531263"/>
              <a:gd name="connsiteY1190" fmla="*/ 162687 h 402050"/>
              <a:gd name="connsiteX1191" fmla="*/ 148870 w 2531263"/>
              <a:gd name="connsiteY1191" fmla="*/ 162592 h 402050"/>
              <a:gd name="connsiteX1192" fmla="*/ 162967 w 2531263"/>
              <a:gd name="connsiteY1192" fmla="*/ 161925 h 402050"/>
              <a:gd name="connsiteX1193" fmla="*/ 166777 w 2531263"/>
              <a:gd name="connsiteY1193" fmla="*/ 160020 h 402050"/>
              <a:gd name="connsiteX1194" fmla="*/ 176968 w 2531263"/>
              <a:gd name="connsiteY1194" fmla="*/ 161163 h 402050"/>
              <a:gd name="connsiteX1195" fmla="*/ 177540 w 2531263"/>
              <a:gd name="connsiteY1195" fmla="*/ 161830 h 402050"/>
              <a:gd name="connsiteX1196" fmla="*/ 178778 w 2531263"/>
              <a:gd name="connsiteY1196" fmla="*/ 163163 h 402050"/>
              <a:gd name="connsiteX1197" fmla="*/ 184208 w 2531263"/>
              <a:gd name="connsiteY1197" fmla="*/ 161734 h 402050"/>
              <a:gd name="connsiteX1198" fmla="*/ 200495 w 2531263"/>
              <a:gd name="connsiteY1198" fmla="*/ 161544 h 402050"/>
              <a:gd name="connsiteX1199" fmla="*/ 217450 w 2531263"/>
              <a:gd name="connsiteY1199" fmla="*/ 157163 h 402050"/>
              <a:gd name="connsiteX1200" fmla="*/ 220022 w 2531263"/>
              <a:gd name="connsiteY1200" fmla="*/ 157258 h 402050"/>
              <a:gd name="connsiteX1201" fmla="*/ 231642 w 2531263"/>
              <a:gd name="connsiteY1201" fmla="*/ 156305 h 402050"/>
              <a:gd name="connsiteX1202" fmla="*/ 234881 w 2531263"/>
              <a:gd name="connsiteY1202" fmla="*/ 155258 h 402050"/>
              <a:gd name="connsiteX1203" fmla="*/ 236785 w 2531263"/>
              <a:gd name="connsiteY1203" fmla="*/ 155448 h 402050"/>
              <a:gd name="connsiteX1204" fmla="*/ 244691 w 2531263"/>
              <a:gd name="connsiteY1204" fmla="*/ 152781 h 402050"/>
              <a:gd name="connsiteX1205" fmla="*/ 246882 w 2531263"/>
              <a:gd name="connsiteY1205" fmla="*/ 153257 h 402050"/>
              <a:gd name="connsiteX1206" fmla="*/ 248692 w 2531263"/>
              <a:gd name="connsiteY1206" fmla="*/ 153638 h 402050"/>
              <a:gd name="connsiteX1207" fmla="*/ 251454 w 2531263"/>
              <a:gd name="connsiteY1207" fmla="*/ 152209 h 402050"/>
              <a:gd name="connsiteX1208" fmla="*/ 256502 w 2531263"/>
              <a:gd name="connsiteY1208" fmla="*/ 152971 h 402050"/>
              <a:gd name="connsiteX1209" fmla="*/ 266027 w 2531263"/>
              <a:gd name="connsiteY1209" fmla="*/ 151638 h 402050"/>
              <a:gd name="connsiteX1210" fmla="*/ 267742 w 2531263"/>
              <a:gd name="connsiteY1210" fmla="*/ 152019 h 402050"/>
              <a:gd name="connsiteX1211" fmla="*/ 270980 w 2531263"/>
              <a:gd name="connsiteY1211" fmla="*/ 155162 h 402050"/>
              <a:gd name="connsiteX1212" fmla="*/ 274028 w 2531263"/>
              <a:gd name="connsiteY1212" fmla="*/ 151543 h 402050"/>
              <a:gd name="connsiteX1213" fmla="*/ 284315 w 2531263"/>
              <a:gd name="connsiteY1213" fmla="*/ 149162 h 402050"/>
              <a:gd name="connsiteX1214" fmla="*/ 288316 w 2531263"/>
              <a:gd name="connsiteY1214" fmla="*/ 149066 h 402050"/>
              <a:gd name="connsiteX1215" fmla="*/ 299936 w 2531263"/>
              <a:gd name="connsiteY1215" fmla="*/ 148780 h 402050"/>
              <a:gd name="connsiteX1216" fmla="*/ 309842 w 2531263"/>
              <a:gd name="connsiteY1216" fmla="*/ 147447 h 402050"/>
              <a:gd name="connsiteX1217" fmla="*/ 317653 w 2531263"/>
              <a:gd name="connsiteY1217" fmla="*/ 147257 h 402050"/>
              <a:gd name="connsiteX1218" fmla="*/ 321368 w 2531263"/>
              <a:gd name="connsiteY1218" fmla="*/ 145923 h 402050"/>
              <a:gd name="connsiteX1219" fmla="*/ 325844 w 2531263"/>
              <a:gd name="connsiteY1219" fmla="*/ 147447 h 402050"/>
              <a:gd name="connsiteX1220" fmla="*/ 334988 w 2531263"/>
              <a:gd name="connsiteY1220" fmla="*/ 146209 h 402050"/>
              <a:gd name="connsiteX1221" fmla="*/ 341942 w 2531263"/>
              <a:gd name="connsiteY1221" fmla="*/ 148685 h 402050"/>
              <a:gd name="connsiteX1222" fmla="*/ 346704 w 2531263"/>
              <a:gd name="connsiteY1222" fmla="*/ 143828 h 402050"/>
              <a:gd name="connsiteX1223" fmla="*/ 356229 w 2531263"/>
              <a:gd name="connsiteY1223" fmla="*/ 142589 h 402050"/>
              <a:gd name="connsiteX1224" fmla="*/ 358420 w 2531263"/>
              <a:gd name="connsiteY1224" fmla="*/ 142494 h 402050"/>
              <a:gd name="connsiteX1225" fmla="*/ 361182 w 2531263"/>
              <a:gd name="connsiteY1225" fmla="*/ 142399 h 402050"/>
              <a:gd name="connsiteX1226" fmla="*/ 373088 w 2531263"/>
              <a:gd name="connsiteY1226" fmla="*/ 143542 h 402050"/>
              <a:gd name="connsiteX1227" fmla="*/ 376327 w 2531263"/>
              <a:gd name="connsiteY1227" fmla="*/ 143923 h 402050"/>
              <a:gd name="connsiteX1228" fmla="*/ 378994 w 2531263"/>
              <a:gd name="connsiteY1228" fmla="*/ 143446 h 402050"/>
              <a:gd name="connsiteX1229" fmla="*/ 385947 w 2531263"/>
              <a:gd name="connsiteY1229" fmla="*/ 139827 h 402050"/>
              <a:gd name="connsiteX1230" fmla="*/ 393853 w 2531263"/>
              <a:gd name="connsiteY1230" fmla="*/ 142589 h 402050"/>
              <a:gd name="connsiteX1231" fmla="*/ 398044 w 2531263"/>
              <a:gd name="connsiteY1231" fmla="*/ 139446 h 402050"/>
              <a:gd name="connsiteX1232" fmla="*/ 399473 w 2531263"/>
              <a:gd name="connsiteY1232" fmla="*/ 139732 h 402050"/>
              <a:gd name="connsiteX1233" fmla="*/ 400901 w 2531263"/>
              <a:gd name="connsiteY1233" fmla="*/ 140017 h 402050"/>
              <a:gd name="connsiteX1234" fmla="*/ 407474 w 2531263"/>
              <a:gd name="connsiteY1234" fmla="*/ 136493 h 402050"/>
              <a:gd name="connsiteX1235" fmla="*/ 410807 w 2531263"/>
              <a:gd name="connsiteY1235" fmla="*/ 136208 h 402050"/>
              <a:gd name="connsiteX1236" fmla="*/ 412141 w 2531263"/>
              <a:gd name="connsiteY1236" fmla="*/ 136112 h 402050"/>
              <a:gd name="connsiteX1237" fmla="*/ 411855 w 2531263"/>
              <a:gd name="connsiteY1237" fmla="*/ 130588 h 402050"/>
              <a:gd name="connsiteX1238" fmla="*/ 410141 w 2531263"/>
              <a:gd name="connsiteY1238" fmla="*/ 130207 h 402050"/>
              <a:gd name="connsiteX1239" fmla="*/ 406711 w 2531263"/>
              <a:gd name="connsiteY1239" fmla="*/ 133255 h 402050"/>
              <a:gd name="connsiteX1240" fmla="*/ 402235 w 2531263"/>
              <a:gd name="connsiteY1240" fmla="*/ 134207 h 402050"/>
              <a:gd name="connsiteX1241" fmla="*/ 392234 w 2531263"/>
              <a:gd name="connsiteY1241" fmla="*/ 135350 h 402050"/>
              <a:gd name="connsiteX1242" fmla="*/ 381185 w 2531263"/>
              <a:gd name="connsiteY1242" fmla="*/ 134303 h 402050"/>
              <a:gd name="connsiteX1243" fmla="*/ 369564 w 2531263"/>
              <a:gd name="connsiteY1243" fmla="*/ 134207 h 402050"/>
              <a:gd name="connsiteX1244" fmla="*/ 357943 w 2531263"/>
              <a:gd name="connsiteY1244" fmla="*/ 134303 h 402050"/>
              <a:gd name="connsiteX1245" fmla="*/ 347847 w 2531263"/>
              <a:gd name="connsiteY1245" fmla="*/ 128873 h 402050"/>
              <a:gd name="connsiteX1246" fmla="*/ 344609 w 2531263"/>
              <a:gd name="connsiteY1246" fmla="*/ 126206 h 402050"/>
              <a:gd name="connsiteX1247" fmla="*/ 334798 w 2531263"/>
              <a:gd name="connsiteY1247" fmla="*/ 127254 h 402050"/>
              <a:gd name="connsiteX1248" fmla="*/ 328607 w 2531263"/>
              <a:gd name="connsiteY1248" fmla="*/ 128207 h 402050"/>
              <a:gd name="connsiteX1249" fmla="*/ 321082 w 2531263"/>
              <a:gd name="connsiteY1249" fmla="*/ 124778 h 402050"/>
              <a:gd name="connsiteX1250" fmla="*/ 312890 w 2531263"/>
              <a:gd name="connsiteY1250" fmla="*/ 123158 h 402050"/>
              <a:gd name="connsiteX1251" fmla="*/ 312224 w 2531263"/>
              <a:gd name="connsiteY1251" fmla="*/ 124396 h 402050"/>
              <a:gd name="connsiteX1252" fmla="*/ 314891 w 2531263"/>
              <a:gd name="connsiteY1252" fmla="*/ 126397 h 402050"/>
              <a:gd name="connsiteX1253" fmla="*/ 316605 w 2531263"/>
              <a:gd name="connsiteY1253" fmla="*/ 126778 h 402050"/>
              <a:gd name="connsiteX1254" fmla="*/ 316034 w 2531263"/>
              <a:gd name="connsiteY1254" fmla="*/ 129540 h 402050"/>
              <a:gd name="connsiteX1255" fmla="*/ 309271 w 2531263"/>
              <a:gd name="connsiteY1255" fmla="*/ 127921 h 402050"/>
              <a:gd name="connsiteX1256" fmla="*/ 308985 w 2531263"/>
              <a:gd name="connsiteY1256" fmla="*/ 125921 h 402050"/>
              <a:gd name="connsiteX1257" fmla="*/ 310509 w 2531263"/>
              <a:gd name="connsiteY1257" fmla="*/ 120396 h 402050"/>
              <a:gd name="connsiteX1258" fmla="*/ 309557 w 2531263"/>
              <a:gd name="connsiteY1258" fmla="*/ 118682 h 402050"/>
              <a:gd name="connsiteX1259" fmla="*/ 308604 w 2531263"/>
              <a:gd name="connsiteY1259" fmla="*/ 118872 h 402050"/>
              <a:gd name="connsiteX1260" fmla="*/ 305080 w 2531263"/>
              <a:gd name="connsiteY1260" fmla="*/ 119539 h 402050"/>
              <a:gd name="connsiteX1261" fmla="*/ 300413 w 2531263"/>
              <a:gd name="connsiteY1261" fmla="*/ 120396 h 402050"/>
              <a:gd name="connsiteX1262" fmla="*/ 298317 w 2531263"/>
              <a:gd name="connsiteY1262" fmla="*/ 127254 h 402050"/>
              <a:gd name="connsiteX1263" fmla="*/ 286030 w 2531263"/>
              <a:gd name="connsiteY1263" fmla="*/ 127540 h 402050"/>
              <a:gd name="connsiteX1264" fmla="*/ 286220 w 2531263"/>
              <a:gd name="connsiteY1264" fmla="*/ 126587 h 402050"/>
              <a:gd name="connsiteX1265" fmla="*/ 286601 w 2531263"/>
              <a:gd name="connsiteY1265" fmla="*/ 125158 h 402050"/>
              <a:gd name="connsiteX1266" fmla="*/ 285744 w 2531263"/>
              <a:gd name="connsiteY1266" fmla="*/ 122492 h 402050"/>
              <a:gd name="connsiteX1267" fmla="*/ 281458 w 2531263"/>
              <a:gd name="connsiteY1267" fmla="*/ 117062 h 402050"/>
              <a:gd name="connsiteX1268" fmla="*/ 280505 w 2531263"/>
              <a:gd name="connsiteY1268" fmla="*/ 116776 h 402050"/>
              <a:gd name="connsiteX1269" fmla="*/ 271647 w 2531263"/>
              <a:gd name="connsiteY1269" fmla="*/ 114014 h 402050"/>
              <a:gd name="connsiteX1270" fmla="*/ 279743 w 2531263"/>
              <a:gd name="connsiteY1270" fmla="*/ 104299 h 402050"/>
              <a:gd name="connsiteX1271" fmla="*/ 281648 w 2531263"/>
              <a:gd name="connsiteY1271" fmla="*/ 104870 h 402050"/>
              <a:gd name="connsiteX1272" fmla="*/ 287077 w 2531263"/>
              <a:gd name="connsiteY1272" fmla="*/ 106871 h 402050"/>
              <a:gd name="connsiteX1273" fmla="*/ 290507 w 2531263"/>
              <a:gd name="connsiteY1273" fmla="*/ 106204 h 402050"/>
              <a:gd name="connsiteX1274" fmla="*/ 292697 w 2531263"/>
              <a:gd name="connsiteY1274" fmla="*/ 104870 h 402050"/>
              <a:gd name="connsiteX1275" fmla="*/ 301079 w 2531263"/>
              <a:gd name="connsiteY1275" fmla="*/ 101727 h 402050"/>
              <a:gd name="connsiteX1276" fmla="*/ 300984 w 2531263"/>
              <a:gd name="connsiteY1276" fmla="*/ 100393 h 402050"/>
              <a:gd name="connsiteX1277" fmla="*/ 300889 w 2531263"/>
              <a:gd name="connsiteY1277" fmla="*/ 99060 h 402050"/>
              <a:gd name="connsiteX1278" fmla="*/ 292983 w 2531263"/>
              <a:gd name="connsiteY1278" fmla="*/ 96583 h 402050"/>
              <a:gd name="connsiteX1279" fmla="*/ 291459 w 2531263"/>
              <a:gd name="connsiteY1279" fmla="*/ 97441 h 402050"/>
              <a:gd name="connsiteX1280" fmla="*/ 288221 w 2531263"/>
              <a:gd name="connsiteY1280" fmla="*/ 100584 h 402050"/>
              <a:gd name="connsiteX1281" fmla="*/ 286030 w 2531263"/>
              <a:gd name="connsiteY1281" fmla="*/ 100013 h 402050"/>
              <a:gd name="connsiteX1282" fmla="*/ 280315 w 2531263"/>
              <a:gd name="connsiteY1282" fmla="*/ 99822 h 402050"/>
              <a:gd name="connsiteX1283" fmla="*/ 274124 w 2531263"/>
              <a:gd name="connsiteY1283" fmla="*/ 99060 h 402050"/>
              <a:gd name="connsiteX1284" fmla="*/ 273171 w 2531263"/>
              <a:gd name="connsiteY1284" fmla="*/ 96774 h 402050"/>
              <a:gd name="connsiteX1285" fmla="*/ 268123 w 2531263"/>
              <a:gd name="connsiteY1285" fmla="*/ 98488 h 402050"/>
              <a:gd name="connsiteX1286" fmla="*/ 265646 w 2531263"/>
              <a:gd name="connsiteY1286" fmla="*/ 102108 h 402050"/>
              <a:gd name="connsiteX1287" fmla="*/ 265456 w 2531263"/>
              <a:gd name="connsiteY1287" fmla="*/ 101822 h 402050"/>
              <a:gd name="connsiteX1288" fmla="*/ 264408 w 2531263"/>
              <a:gd name="connsiteY1288" fmla="*/ 99060 h 402050"/>
              <a:gd name="connsiteX1289" fmla="*/ 261741 w 2531263"/>
              <a:gd name="connsiteY1289" fmla="*/ 96107 h 402050"/>
              <a:gd name="connsiteX1290" fmla="*/ 252502 w 2531263"/>
              <a:gd name="connsiteY1290" fmla="*/ 96298 h 402050"/>
              <a:gd name="connsiteX1291" fmla="*/ 254216 w 2531263"/>
              <a:gd name="connsiteY1291" fmla="*/ 88487 h 402050"/>
              <a:gd name="connsiteX1292" fmla="*/ 258884 w 2531263"/>
              <a:gd name="connsiteY1292" fmla="*/ 90773 h 402050"/>
              <a:gd name="connsiteX1293" fmla="*/ 262503 w 2531263"/>
              <a:gd name="connsiteY1293" fmla="*/ 92488 h 402050"/>
              <a:gd name="connsiteX1294" fmla="*/ 270028 w 2531263"/>
              <a:gd name="connsiteY1294" fmla="*/ 89059 h 402050"/>
              <a:gd name="connsiteX1295" fmla="*/ 268123 w 2531263"/>
              <a:gd name="connsiteY1295" fmla="*/ 82105 h 402050"/>
              <a:gd name="connsiteX1296" fmla="*/ 264599 w 2531263"/>
              <a:gd name="connsiteY1296" fmla="*/ 83915 h 402050"/>
              <a:gd name="connsiteX1297" fmla="*/ 264980 w 2531263"/>
              <a:gd name="connsiteY1297" fmla="*/ 84772 h 402050"/>
              <a:gd name="connsiteX1298" fmla="*/ 265360 w 2531263"/>
              <a:gd name="connsiteY1298" fmla="*/ 85630 h 402050"/>
              <a:gd name="connsiteX1299" fmla="*/ 260598 w 2531263"/>
              <a:gd name="connsiteY1299" fmla="*/ 87058 h 402050"/>
              <a:gd name="connsiteX1300" fmla="*/ 257169 w 2531263"/>
              <a:gd name="connsiteY1300" fmla="*/ 83249 h 402050"/>
              <a:gd name="connsiteX1301" fmla="*/ 257264 w 2531263"/>
              <a:gd name="connsiteY1301" fmla="*/ 82296 h 402050"/>
              <a:gd name="connsiteX1302" fmla="*/ 254407 w 2531263"/>
              <a:gd name="connsiteY1302" fmla="*/ 78200 h 402050"/>
              <a:gd name="connsiteX1303" fmla="*/ 250787 w 2531263"/>
              <a:gd name="connsiteY1303" fmla="*/ 79438 h 402050"/>
              <a:gd name="connsiteX1304" fmla="*/ 247358 w 2531263"/>
              <a:gd name="connsiteY1304" fmla="*/ 77533 h 402050"/>
              <a:gd name="connsiteX1305" fmla="*/ 249168 w 2531263"/>
              <a:gd name="connsiteY1305" fmla="*/ 75438 h 402050"/>
              <a:gd name="connsiteX1306" fmla="*/ 249359 w 2531263"/>
              <a:gd name="connsiteY1306" fmla="*/ 75247 h 402050"/>
              <a:gd name="connsiteX1307" fmla="*/ 258217 w 2531263"/>
              <a:gd name="connsiteY1307" fmla="*/ 76676 h 402050"/>
              <a:gd name="connsiteX1308" fmla="*/ 275076 w 2531263"/>
              <a:gd name="connsiteY1308" fmla="*/ 74676 h 402050"/>
              <a:gd name="connsiteX1309" fmla="*/ 276029 w 2531263"/>
              <a:gd name="connsiteY1309" fmla="*/ 74581 h 402050"/>
              <a:gd name="connsiteX1310" fmla="*/ 279648 w 2531263"/>
              <a:gd name="connsiteY1310" fmla="*/ 72962 h 402050"/>
              <a:gd name="connsiteX1311" fmla="*/ 279839 w 2531263"/>
              <a:gd name="connsiteY1311" fmla="*/ 71533 h 402050"/>
              <a:gd name="connsiteX1312" fmla="*/ 279458 w 2531263"/>
              <a:gd name="connsiteY1312" fmla="*/ 70961 h 402050"/>
              <a:gd name="connsiteX1313" fmla="*/ 280315 w 2531263"/>
              <a:gd name="connsiteY1313" fmla="*/ 69151 h 402050"/>
              <a:gd name="connsiteX1314" fmla="*/ 286411 w 2531263"/>
              <a:gd name="connsiteY1314" fmla="*/ 68485 h 402050"/>
              <a:gd name="connsiteX1315" fmla="*/ 291364 w 2531263"/>
              <a:gd name="connsiteY1315" fmla="*/ 69818 h 402050"/>
              <a:gd name="connsiteX1316" fmla="*/ 297174 w 2531263"/>
              <a:gd name="connsiteY1316" fmla="*/ 70580 h 402050"/>
              <a:gd name="connsiteX1317" fmla="*/ 302508 w 2531263"/>
              <a:gd name="connsiteY1317" fmla="*/ 77533 h 402050"/>
              <a:gd name="connsiteX1318" fmla="*/ 301841 w 2531263"/>
              <a:gd name="connsiteY1318" fmla="*/ 70580 h 402050"/>
              <a:gd name="connsiteX1319" fmla="*/ 301460 w 2531263"/>
              <a:gd name="connsiteY1319" fmla="*/ 67151 h 402050"/>
              <a:gd name="connsiteX1320" fmla="*/ 301365 w 2531263"/>
              <a:gd name="connsiteY1320" fmla="*/ 66484 h 402050"/>
              <a:gd name="connsiteX1321" fmla="*/ 306032 w 2531263"/>
              <a:gd name="connsiteY1321" fmla="*/ 66104 h 402050"/>
              <a:gd name="connsiteX1322" fmla="*/ 306413 w 2531263"/>
              <a:gd name="connsiteY1322" fmla="*/ 66866 h 402050"/>
              <a:gd name="connsiteX1323" fmla="*/ 307366 w 2531263"/>
              <a:gd name="connsiteY1323" fmla="*/ 68961 h 402050"/>
              <a:gd name="connsiteX1324" fmla="*/ 312414 w 2531263"/>
              <a:gd name="connsiteY1324" fmla="*/ 67532 h 402050"/>
              <a:gd name="connsiteX1325" fmla="*/ 314700 w 2531263"/>
              <a:gd name="connsiteY1325" fmla="*/ 65722 h 402050"/>
              <a:gd name="connsiteX1326" fmla="*/ 317367 w 2531263"/>
              <a:gd name="connsiteY1326" fmla="*/ 63627 h 402050"/>
              <a:gd name="connsiteX1327" fmla="*/ 320796 w 2531263"/>
              <a:gd name="connsiteY1327" fmla="*/ 59817 h 402050"/>
              <a:gd name="connsiteX1328" fmla="*/ 327273 w 2531263"/>
              <a:gd name="connsiteY1328" fmla="*/ 62675 h 402050"/>
              <a:gd name="connsiteX1329" fmla="*/ 329464 w 2531263"/>
              <a:gd name="connsiteY1329" fmla="*/ 63627 h 402050"/>
              <a:gd name="connsiteX1330" fmla="*/ 331464 w 2531263"/>
              <a:gd name="connsiteY1330" fmla="*/ 64484 h 402050"/>
              <a:gd name="connsiteX1331" fmla="*/ 337274 w 2531263"/>
              <a:gd name="connsiteY1331" fmla="*/ 62960 h 402050"/>
              <a:gd name="connsiteX1332" fmla="*/ 339275 w 2531263"/>
              <a:gd name="connsiteY1332" fmla="*/ 59626 h 402050"/>
              <a:gd name="connsiteX1333" fmla="*/ 340322 w 2531263"/>
              <a:gd name="connsiteY1333" fmla="*/ 60008 h 402050"/>
              <a:gd name="connsiteX1334" fmla="*/ 347752 w 2531263"/>
              <a:gd name="connsiteY1334" fmla="*/ 62484 h 402050"/>
              <a:gd name="connsiteX1335" fmla="*/ 351657 w 2531263"/>
              <a:gd name="connsiteY1335" fmla="*/ 58769 h 402050"/>
              <a:gd name="connsiteX1336" fmla="*/ 354134 w 2531263"/>
              <a:gd name="connsiteY1336" fmla="*/ 58674 h 402050"/>
              <a:gd name="connsiteX1337" fmla="*/ 361087 w 2531263"/>
              <a:gd name="connsiteY1337" fmla="*/ 59531 h 402050"/>
              <a:gd name="connsiteX1338" fmla="*/ 365183 w 2531263"/>
              <a:gd name="connsiteY1338" fmla="*/ 56388 h 402050"/>
              <a:gd name="connsiteX1339" fmla="*/ 365564 w 2531263"/>
              <a:gd name="connsiteY1339" fmla="*/ 54483 h 402050"/>
              <a:gd name="connsiteX1340" fmla="*/ 366040 w 2531263"/>
              <a:gd name="connsiteY1340" fmla="*/ 52292 h 402050"/>
              <a:gd name="connsiteX1341" fmla="*/ 378041 w 2531263"/>
              <a:gd name="connsiteY1341" fmla="*/ 51245 h 402050"/>
              <a:gd name="connsiteX1342" fmla="*/ 384233 w 2531263"/>
              <a:gd name="connsiteY1342" fmla="*/ 46482 h 402050"/>
              <a:gd name="connsiteX1343" fmla="*/ 397663 w 2531263"/>
              <a:gd name="connsiteY1343" fmla="*/ 43529 h 402050"/>
              <a:gd name="connsiteX1344" fmla="*/ 397853 w 2531263"/>
              <a:gd name="connsiteY1344" fmla="*/ 43720 h 402050"/>
              <a:gd name="connsiteX1345" fmla="*/ 405759 w 2531263"/>
              <a:gd name="connsiteY1345" fmla="*/ 42386 h 402050"/>
              <a:gd name="connsiteX1346" fmla="*/ 407474 w 2531263"/>
              <a:gd name="connsiteY1346" fmla="*/ 43339 h 402050"/>
              <a:gd name="connsiteX1347" fmla="*/ 408331 w 2531263"/>
              <a:gd name="connsiteY1347" fmla="*/ 43815 h 402050"/>
              <a:gd name="connsiteX1348" fmla="*/ 414236 w 2531263"/>
              <a:gd name="connsiteY1348" fmla="*/ 43625 h 402050"/>
              <a:gd name="connsiteX1349" fmla="*/ 424523 w 2531263"/>
              <a:gd name="connsiteY1349" fmla="*/ 40672 h 402050"/>
              <a:gd name="connsiteX1350" fmla="*/ 438620 w 2531263"/>
              <a:gd name="connsiteY1350" fmla="*/ 39624 h 402050"/>
              <a:gd name="connsiteX1351" fmla="*/ 450050 w 2531263"/>
              <a:gd name="connsiteY1351" fmla="*/ 37338 h 402050"/>
              <a:gd name="connsiteX1352" fmla="*/ 455194 w 2531263"/>
              <a:gd name="connsiteY1352" fmla="*/ 43625 h 402050"/>
              <a:gd name="connsiteX1353" fmla="*/ 458147 w 2531263"/>
              <a:gd name="connsiteY1353" fmla="*/ 47911 h 402050"/>
              <a:gd name="connsiteX1354" fmla="*/ 460528 w 2531263"/>
              <a:gd name="connsiteY1354" fmla="*/ 48101 h 402050"/>
              <a:gd name="connsiteX1355" fmla="*/ 464433 w 2531263"/>
              <a:gd name="connsiteY1355" fmla="*/ 48482 h 402050"/>
              <a:gd name="connsiteX1356" fmla="*/ 471386 w 2531263"/>
              <a:gd name="connsiteY1356" fmla="*/ 40862 h 402050"/>
              <a:gd name="connsiteX1357" fmla="*/ 479006 w 2531263"/>
              <a:gd name="connsiteY1357" fmla="*/ 34671 h 402050"/>
              <a:gd name="connsiteX1358" fmla="*/ 479864 w 2531263"/>
              <a:gd name="connsiteY1358" fmla="*/ 35052 h 402050"/>
              <a:gd name="connsiteX1359" fmla="*/ 484340 w 2531263"/>
              <a:gd name="connsiteY1359" fmla="*/ 37147 h 402050"/>
              <a:gd name="connsiteX1360" fmla="*/ 480244 w 2531263"/>
              <a:gd name="connsiteY1360" fmla="*/ 43243 h 402050"/>
              <a:gd name="connsiteX1361" fmla="*/ 479578 w 2531263"/>
              <a:gd name="connsiteY1361" fmla="*/ 44387 h 402050"/>
              <a:gd name="connsiteX1362" fmla="*/ 479102 w 2531263"/>
              <a:gd name="connsiteY1362" fmla="*/ 45339 h 402050"/>
              <a:gd name="connsiteX1363" fmla="*/ 481578 w 2531263"/>
              <a:gd name="connsiteY1363" fmla="*/ 47530 h 402050"/>
              <a:gd name="connsiteX1364" fmla="*/ 490151 w 2531263"/>
              <a:gd name="connsiteY1364" fmla="*/ 42005 h 402050"/>
              <a:gd name="connsiteX1365" fmla="*/ 494818 w 2531263"/>
              <a:gd name="connsiteY1365" fmla="*/ 43720 h 402050"/>
              <a:gd name="connsiteX1366" fmla="*/ 496151 w 2531263"/>
              <a:gd name="connsiteY1366" fmla="*/ 44196 h 402050"/>
              <a:gd name="connsiteX1367" fmla="*/ 501009 w 2531263"/>
              <a:gd name="connsiteY1367" fmla="*/ 41338 h 402050"/>
              <a:gd name="connsiteX1368" fmla="*/ 509486 w 2531263"/>
              <a:gd name="connsiteY1368" fmla="*/ 34766 h 402050"/>
              <a:gd name="connsiteX1369" fmla="*/ 511296 w 2531263"/>
              <a:gd name="connsiteY1369" fmla="*/ 35147 h 402050"/>
              <a:gd name="connsiteX1370" fmla="*/ 514439 w 2531263"/>
              <a:gd name="connsiteY1370" fmla="*/ 35909 h 402050"/>
              <a:gd name="connsiteX1371" fmla="*/ 522250 w 2531263"/>
              <a:gd name="connsiteY1371" fmla="*/ 39529 h 402050"/>
              <a:gd name="connsiteX1372" fmla="*/ 524250 w 2531263"/>
              <a:gd name="connsiteY1372" fmla="*/ 45053 h 402050"/>
              <a:gd name="connsiteX1373" fmla="*/ 527869 w 2531263"/>
              <a:gd name="connsiteY1373" fmla="*/ 46958 h 402050"/>
              <a:gd name="connsiteX1374" fmla="*/ 532537 w 2531263"/>
              <a:gd name="connsiteY1374" fmla="*/ 44958 h 402050"/>
              <a:gd name="connsiteX1375" fmla="*/ 540633 w 2531263"/>
              <a:gd name="connsiteY1375" fmla="*/ 44101 h 402050"/>
              <a:gd name="connsiteX1376" fmla="*/ 551777 w 2531263"/>
              <a:gd name="connsiteY1376" fmla="*/ 43243 h 402050"/>
              <a:gd name="connsiteX1377" fmla="*/ 556159 w 2531263"/>
              <a:gd name="connsiteY1377" fmla="*/ 43625 h 402050"/>
              <a:gd name="connsiteX1378" fmla="*/ 560255 w 2531263"/>
              <a:gd name="connsiteY1378" fmla="*/ 44005 h 402050"/>
              <a:gd name="connsiteX1379" fmla="*/ 570065 w 2531263"/>
              <a:gd name="connsiteY1379" fmla="*/ 42958 h 402050"/>
              <a:gd name="connsiteX1380" fmla="*/ 568446 w 2531263"/>
              <a:gd name="connsiteY1380" fmla="*/ 36767 h 402050"/>
              <a:gd name="connsiteX1381" fmla="*/ 569970 w 2531263"/>
              <a:gd name="connsiteY1381" fmla="*/ 33814 h 402050"/>
              <a:gd name="connsiteX1382" fmla="*/ 577971 w 2531263"/>
              <a:gd name="connsiteY1382" fmla="*/ 34766 h 402050"/>
              <a:gd name="connsiteX1383" fmla="*/ 582448 w 2531263"/>
              <a:gd name="connsiteY1383" fmla="*/ 31242 h 402050"/>
              <a:gd name="connsiteX1384" fmla="*/ 584448 w 2531263"/>
              <a:gd name="connsiteY1384" fmla="*/ 29718 h 402050"/>
              <a:gd name="connsiteX1385" fmla="*/ 592830 w 2531263"/>
              <a:gd name="connsiteY1385" fmla="*/ 31051 h 402050"/>
              <a:gd name="connsiteX1386" fmla="*/ 604927 w 2531263"/>
              <a:gd name="connsiteY1386" fmla="*/ 26765 h 402050"/>
              <a:gd name="connsiteX1387" fmla="*/ 605022 w 2531263"/>
              <a:gd name="connsiteY1387" fmla="*/ 27051 h 402050"/>
              <a:gd name="connsiteX1388" fmla="*/ 605403 w 2531263"/>
              <a:gd name="connsiteY1388" fmla="*/ 28670 h 402050"/>
              <a:gd name="connsiteX1389" fmla="*/ 611880 w 2531263"/>
              <a:gd name="connsiteY1389" fmla="*/ 29528 h 402050"/>
              <a:gd name="connsiteX1390" fmla="*/ 631978 w 2531263"/>
              <a:gd name="connsiteY1390" fmla="*/ 30766 h 402050"/>
              <a:gd name="connsiteX1391" fmla="*/ 649980 w 2531263"/>
              <a:gd name="connsiteY1391" fmla="*/ 26861 h 402050"/>
              <a:gd name="connsiteX1392" fmla="*/ 660553 w 2531263"/>
              <a:gd name="connsiteY1392" fmla="*/ 29813 h 402050"/>
              <a:gd name="connsiteX1393" fmla="*/ 669125 w 2531263"/>
              <a:gd name="connsiteY1393" fmla="*/ 27051 h 402050"/>
              <a:gd name="connsiteX1394" fmla="*/ 673888 w 2531263"/>
              <a:gd name="connsiteY1394" fmla="*/ 24670 h 402050"/>
              <a:gd name="connsiteX1395" fmla="*/ 683699 w 2531263"/>
              <a:gd name="connsiteY1395" fmla="*/ 26003 h 402050"/>
              <a:gd name="connsiteX1396" fmla="*/ 685223 w 2531263"/>
              <a:gd name="connsiteY1396" fmla="*/ 25146 h 402050"/>
              <a:gd name="connsiteX1397" fmla="*/ 690842 w 2531263"/>
              <a:gd name="connsiteY1397" fmla="*/ 27337 h 402050"/>
              <a:gd name="connsiteX1398" fmla="*/ 691795 w 2531263"/>
              <a:gd name="connsiteY1398" fmla="*/ 29623 h 402050"/>
              <a:gd name="connsiteX1399" fmla="*/ 699129 w 2531263"/>
              <a:gd name="connsiteY1399" fmla="*/ 26099 h 402050"/>
              <a:gd name="connsiteX1400" fmla="*/ 711131 w 2531263"/>
              <a:gd name="connsiteY1400" fmla="*/ 26670 h 402050"/>
              <a:gd name="connsiteX1401" fmla="*/ 713607 w 2531263"/>
              <a:gd name="connsiteY1401" fmla="*/ 25146 h 402050"/>
              <a:gd name="connsiteX1402" fmla="*/ 715893 w 2531263"/>
              <a:gd name="connsiteY1402" fmla="*/ 23717 h 402050"/>
              <a:gd name="connsiteX1403" fmla="*/ 723132 w 2531263"/>
              <a:gd name="connsiteY1403" fmla="*/ 24955 h 402050"/>
              <a:gd name="connsiteX1404" fmla="*/ 724085 w 2531263"/>
              <a:gd name="connsiteY1404" fmla="*/ 25717 h 402050"/>
              <a:gd name="connsiteX1405" fmla="*/ 728466 w 2531263"/>
              <a:gd name="connsiteY1405" fmla="*/ 30289 h 402050"/>
              <a:gd name="connsiteX1406" fmla="*/ 728847 w 2531263"/>
              <a:gd name="connsiteY1406" fmla="*/ 30575 h 402050"/>
              <a:gd name="connsiteX1407" fmla="*/ 731419 w 2531263"/>
              <a:gd name="connsiteY1407" fmla="*/ 27146 h 402050"/>
              <a:gd name="connsiteX1408" fmla="*/ 739610 w 2531263"/>
              <a:gd name="connsiteY1408" fmla="*/ 23050 h 402050"/>
              <a:gd name="connsiteX1409" fmla="*/ 742563 w 2531263"/>
              <a:gd name="connsiteY1409" fmla="*/ 25241 h 402050"/>
              <a:gd name="connsiteX1410" fmla="*/ 743325 w 2531263"/>
              <a:gd name="connsiteY1410" fmla="*/ 25717 h 402050"/>
              <a:gd name="connsiteX1411" fmla="*/ 753136 w 2531263"/>
              <a:gd name="connsiteY1411" fmla="*/ 26003 h 402050"/>
              <a:gd name="connsiteX1412" fmla="*/ 755231 w 2531263"/>
              <a:gd name="connsiteY1412" fmla="*/ 25051 h 402050"/>
              <a:gd name="connsiteX1413" fmla="*/ 756469 w 2531263"/>
              <a:gd name="connsiteY1413" fmla="*/ 24479 h 402050"/>
              <a:gd name="connsiteX1414" fmla="*/ 759422 w 2531263"/>
              <a:gd name="connsiteY1414" fmla="*/ 26765 h 402050"/>
              <a:gd name="connsiteX1415" fmla="*/ 759327 w 2531263"/>
              <a:gd name="connsiteY1415" fmla="*/ 28004 h 402050"/>
              <a:gd name="connsiteX1416" fmla="*/ 759232 w 2531263"/>
              <a:gd name="connsiteY1416" fmla="*/ 28766 h 402050"/>
              <a:gd name="connsiteX1417" fmla="*/ 761804 w 2531263"/>
              <a:gd name="connsiteY1417" fmla="*/ 30099 h 402050"/>
              <a:gd name="connsiteX1418" fmla="*/ 762375 w 2531263"/>
              <a:gd name="connsiteY1418" fmla="*/ 29528 h 402050"/>
              <a:gd name="connsiteX1419" fmla="*/ 765233 w 2531263"/>
              <a:gd name="connsiteY1419" fmla="*/ 25337 h 402050"/>
              <a:gd name="connsiteX1420" fmla="*/ 766661 w 2531263"/>
              <a:gd name="connsiteY1420" fmla="*/ 23717 h 402050"/>
              <a:gd name="connsiteX1421" fmla="*/ 772852 w 2531263"/>
              <a:gd name="connsiteY1421" fmla="*/ 24479 h 402050"/>
              <a:gd name="connsiteX1422" fmla="*/ 785521 w 2531263"/>
              <a:gd name="connsiteY1422" fmla="*/ 28480 h 402050"/>
              <a:gd name="connsiteX1423" fmla="*/ 791807 w 2531263"/>
              <a:gd name="connsiteY1423" fmla="*/ 24765 h 402050"/>
              <a:gd name="connsiteX1424" fmla="*/ 795998 w 2531263"/>
              <a:gd name="connsiteY1424" fmla="*/ 24955 h 402050"/>
              <a:gd name="connsiteX1425" fmla="*/ 798665 w 2531263"/>
              <a:gd name="connsiteY1425" fmla="*/ 28956 h 402050"/>
              <a:gd name="connsiteX1426" fmla="*/ 807047 w 2531263"/>
              <a:gd name="connsiteY1426" fmla="*/ 24003 h 402050"/>
              <a:gd name="connsiteX1427" fmla="*/ 813048 w 2531263"/>
              <a:gd name="connsiteY1427" fmla="*/ 22479 h 402050"/>
              <a:gd name="connsiteX1428" fmla="*/ 820287 w 2531263"/>
              <a:gd name="connsiteY1428" fmla="*/ 25717 h 402050"/>
              <a:gd name="connsiteX1429" fmla="*/ 822383 w 2531263"/>
              <a:gd name="connsiteY1429" fmla="*/ 25241 h 402050"/>
              <a:gd name="connsiteX1430" fmla="*/ 826002 w 2531263"/>
              <a:gd name="connsiteY1430" fmla="*/ 24384 h 402050"/>
              <a:gd name="connsiteX1431" fmla="*/ 835146 w 2531263"/>
              <a:gd name="connsiteY1431" fmla="*/ 23908 h 402050"/>
              <a:gd name="connsiteX1432" fmla="*/ 842480 w 2531263"/>
              <a:gd name="connsiteY1432" fmla="*/ 22288 h 402050"/>
              <a:gd name="connsiteX1433" fmla="*/ 856768 w 2531263"/>
              <a:gd name="connsiteY1433" fmla="*/ 24193 h 402050"/>
              <a:gd name="connsiteX1434" fmla="*/ 858101 w 2531263"/>
              <a:gd name="connsiteY1434" fmla="*/ 23432 h 402050"/>
              <a:gd name="connsiteX1435" fmla="*/ 859340 w 2531263"/>
              <a:gd name="connsiteY1435" fmla="*/ 22765 h 402050"/>
              <a:gd name="connsiteX1436" fmla="*/ 860959 w 2531263"/>
              <a:gd name="connsiteY1436" fmla="*/ 24289 h 402050"/>
              <a:gd name="connsiteX1437" fmla="*/ 861149 w 2531263"/>
              <a:gd name="connsiteY1437" fmla="*/ 25146 h 402050"/>
              <a:gd name="connsiteX1438" fmla="*/ 863721 w 2531263"/>
              <a:gd name="connsiteY1438" fmla="*/ 27337 h 402050"/>
              <a:gd name="connsiteX1439" fmla="*/ 866102 w 2531263"/>
              <a:gd name="connsiteY1439" fmla="*/ 28861 h 402050"/>
              <a:gd name="connsiteX1440" fmla="*/ 867817 w 2531263"/>
              <a:gd name="connsiteY1440" fmla="*/ 23622 h 402050"/>
              <a:gd name="connsiteX1441" fmla="*/ 878199 w 2531263"/>
              <a:gd name="connsiteY1441" fmla="*/ 21336 h 402050"/>
              <a:gd name="connsiteX1442" fmla="*/ 882104 w 2531263"/>
              <a:gd name="connsiteY1442" fmla="*/ 22098 h 402050"/>
              <a:gd name="connsiteX1443" fmla="*/ 882961 w 2531263"/>
              <a:gd name="connsiteY1443" fmla="*/ 22288 h 402050"/>
              <a:gd name="connsiteX1444" fmla="*/ 883724 w 2531263"/>
              <a:gd name="connsiteY1444" fmla="*/ 24098 h 402050"/>
              <a:gd name="connsiteX1445" fmla="*/ 880961 w 2531263"/>
              <a:gd name="connsiteY1445" fmla="*/ 29051 h 402050"/>
              <a:gd name="connsiteX1446" fmla="*/ 869055 w 2531263"/>
              <a:gd name="connsiteY1446" fmla="*/ 31147 h 402050"/>
              <a:gd name="connsiteX1447" fmla="*/ 868865 w 2531263"/>
              <a:gd name="connsiteY1447" fmla="*/ 31718 h 402050"/>
              <a:gd name="connsiteX1448" fmla="*/ 868579 w 2531263"/>
              <a:gd name="connsiteY1448" fmla="*/ 32290 h 402050"/>
              <a:gd name="connsiteX1449" fmla="*/ 878009 w 2531263"/>
              <a:gd name="connsiteY1449" fmla="*/ 38481 h 402050"/>
              <a:gd name="connsiteX1450" fmla="*/ 883819 w 2531263"/>
              <a:gd name="connsiteY1450" fmla="*/ 36100 h 402050"/>
              <a:gd name="connsiteX1451" fmla="*/ 886295 w 2531263"/>
              <a:gd name="connsiteY1451" fmla="*/ 35052 h 402050"/>
              <a:gd name="connsiteX1452" fmla="*/ 886295 w 2531263"/>
              <a:gd name="connsiteY1452" fmla="*/ 32099 h 402050"/>
              <a:gd name="connsiteX1453" fmla="*/ 889915 w 2531263"/>
              <a:gd name="connsiteY1453" fmla="*/ 21908 h 402050"/>
              <a:gd name="connsiteX1454" fmla="*/ 893534 w 2531263"/>
              <a:gd name="connsiteY1454" fmla="*/ 21812 h 402050"/>
              <a:gd name="connsiteX1455" fmla="*/ 913442 w 2531263"/>
              <a:gd name="connsiteY1455" fmla="*/ 20574 h 402050"/>
              <a:gd name="connsiteX1456" fmla="*/ 920871 w 2531263"/>
              <a:gd name="connsiteY1456" fmla="*/ 22193 h 402050"/>
              <a:gd name="connsiteX1457" fmla="*/ 922681 w 2531263"/>
              <a:gd name="connsiteY1457" fmla="*/ 23527 h 402050"/>
              <a:gd name="connsiteX1458" fmla="*/ 925919 w 2531263"/>
              <a:gd name="connsiteY1458" fmla="*/ 25527 h 402050"/>
              <a:gd name="connsiteX1459" fmla="*/ 934682 w 2531263"/>
              <a:gd name="connsiteY1459" fmla="*/ 20479 h 402050"/>
              <a:gd name="connsiteX1460" fmla="*/ 948875 w 2531263"/>
              <a:gd name="connsiteY1460" fmla="*/ 17050 h 402050"/>
              <a:gd name="connsiteX1461" fmla="*/ 951351 w 2531263"/>
              <a:gd name="connsiteY1461" fmla="*/ 18859 h 402050"/>
              <a:gd name="connsiteX1462" fmla="*/ 952018 w 2531263"/>
              <a:gd name="connsiteY1462" fmla="*/ 19336 h 402050"/>
              <a:gd name="connsiteX1463" fmla="*/ 955828 w 2531263"/>
              <a:gd name="connsiteY1463" fmla="*/ 23813 h 402050"/>
              <a:gd name="connsiteX1464" fmla="*/ 958971 w 2531263"/>
              <a:gd name="connsiteY1464" fmla="*/ 22098 h 402050"/>
              <a:gd name="connsiteX1465" fmla="*/ 959828 w 2531263"/>
              <a:gd name="connsiteY1465" fmla="*/ 21622 h 402050"/>
              <a:gd name="connsiteX1466" fmla="*/ 963924 w 2531263"/>
              <a:gd name="connsiteY1466" fmla="*/ 24098 h 402050"/>
              <a:gd name="connsiteX1467" fmla="*/ 966591 w 2531263"/>
              <a:gd name="connsiteY1467" fmla="*/ 26479 h 402050"/>
              <a:gd name="connsiteX1468" fmla="*/ 966782 w 2531263"/>
              <a:gd name="connsiteY1468" fmla="*/ 25527 h 402050"/>
              <a:gd name="connsiteX1469" fmla="*/ 966877 w 2531263"/>
              <a:gd name="connsiteY1469" fmla="*/ 23432 h 402050"/>
              <a:gd name="connsiteX1470" fmla="*/ 971830 w 2531263"/>
              <a:gd name="connsiteY1470" fmla="*/ 22860 h 402050"/>
              <a:gd name="connsiteX1471" fmla="*/ 975449 w 2531263"/>
              <a:gd name="connsiteY1471" fmla="*/ 20193 h 402050"/>
              <a:gd name="connsiteX1472" fmla="*/ 976973 w 2531263"/>
              <a:gd name="connsiteY1472" fmla="*/ 20193 h 402050"/>
              <a:gd name="connsiteX1473" fmla="*/ 985355 w 2531263"/>
              <a:gd name="connsiteY1473" fmla="*/ 20669 h 402050"/>
              <a:gd name="connsiteX1474" fmla="*/ 987927 w 2531263"/>
              <a:gd name="connsiteY1474" fmla="*/ 18574 h 402050"/>
              <a:gd name="connsiteX1475" fmla="*/ 991261 w 2531263"/>
              <a:gd name="connsiteY1475" fmla="*/ 17907 h 402050"/>
              <a:gd name="connsiteX1476" fmla="*/ 996881 w 2531263"/>
              <a:gd name="connsiteY1476" fmla="*/ 23336 h 402050"/>
              <a:gd name="connsiteX1477" fmla="*/ 1007930 w 2531263"/>
              <a:gd name="connsiteY1477" fmla="*/ 19145 h 402050"/>
              <a:gd name="connsiteX1478" fmla="*/ 1023360 w 2531263"/>
              <a:gd name="connsiteY1478" fmla="*/ 20193 h 402050"/>
              <a:gd name="connsiteX1479" fmla="*/ 1038219 w 2531263"/>
              <a:gd name="connsiteY1479" fmla="*/ 18383 h 402050"/>
              <a:gd name="connsiteX1480" fmla="*/ 1041839 w 2531263"/>
              <a:gd name="connsiteY1480" fmla="*/ 16574 h 402050"/>
              <a:gd name="connsiteX1481" fmla="*/ 1042410 w 2531263"/>
              <a:gd name="connsiteY1481" fmla="*/ 16288 h 402050"/>
              <a:gd name="connsiteX1482" fmla="*/ 1051459 w 2531263"/>
              <a:gd name="connsiteY1482" fmla="*/ 18764 h 402050"/>
              <a:gd name="connsiteX1483" fmla="*/ 1057555 w 2531263"/>
              <a:gd name="connsiteY1483" fmla="*/ 17812 h 402050"/>
              <a:gd name="connsiteX1484" fmla="*/ 1061841 w 2531263"/>
              <a:gd name="connsiteY1484" fmla="*/ 17145 h 402050"/>
              <a:gd name="connsiteX1485" fmla="*/ 1066604 w 2531263"/>
              <a:gd name="connsiteY1485" fmla="*/ 19431 h 402050"/>
              <a:gd name="connsiteX1486" fmla="*/ 1077176 w 2531263"/>
              <a:gd name="connsiteY1486" fmla="*/ 19812 h 402050"/>
              <a:gd name="connsiteX1487" fmla="*/ 1085273 w 2531263"/>
              <a:gd name="connsiteY1487" fmla="*/ 17050 h 402050"/>
              <a:gd name="connsiteX1488" fmla="*/ 1088702 w 2531263"/>
              <a:gd name="connsiteY1488" fmla="*/ 17812 h 402050"/>
              <a:gd name="connsiteX1489" fmla="*/ 1092607 w 2531263"/>
              <a:gd name="connsiteY1489" fmla="*/ 18669 h 402050"/>
              <a:gd name="connsiteX1490" fmla="*/ 1101846 w 2531263"/>
              <a:gd name="connsiteY1490" fmla="*/ 19050 h 402050"/>
              <a:gd name="connsiteX1491" fmla="*/ 1105656 w 2531263"/>
              <a:gd name="connsiteY1491" fmla="*/ 18764 h 402050"/>
              <a:gd name="connsiteX1492" fmla="*/ 1113657 w 2531263"/>
              <a:gd name="connsiteY1492" fmla="*/ 15812 h 402050"/>
              <a:gd name="connsiteX1493" fmla="*/ 1119848 w 2531263"/>
              <a:gd name="connsiteY1493" fmla="*/ 20193 h 402050"/>
              <a:gd name="connsiteX1494" fmla="*/ 1133279 w 2531263"/>
              <a:gd name="connsiteY1494" fmla="*/ 18383 h 402050"/>
              <a:gd name="connsiteX1495" fmla="*/ 1148995 w 2531263"/>
              <a:gd name="connsiteY1495" fmla="*/ 18383 h 402050"/>
              <a:gd name="connsiteX1496" fmla="*/ 1158710 w 2531263"/>
              <a:gd name="connsiteY1496" fmla="*/ 17431 h 402050"/>
              <a:gd name="connsiteX1497" fmla="*/ 1166521 w 2531263"/>
              <a:gd name="connsiteY1497" fmla="*/ 19812 h 402050"/>
              <a:gd name="connsiteX1498" fmla="*/ 1166997 w 2531263"/>
              <a:gd name="connsiteY1498" fmla="*/ 19431 h 402050"/>
              <a:gd name="connsiteX1499" fmla="*/ 1169950 w 2531263"/>
              <a:gd name="connsiteY1499" fmla="*/ 17145 h 402050"/>
              <a:gd name="connsiteX1500" fmla="*/ 1179189 w 2531263"/>
              <a:gd name="connsiteY1500" fmla="*/ 17717 h 402050"/>
              <a:gd name="connsiteX1501" fmla="*/ 1188048 w 2531263"/>
              <a:gd name="connsiteY1501" fmla="*/ 16383 h 402050"/>
              <a:gd name="connsiteX1502" fmla="*/ 1197668 w 2531263"/>
              <a:gd name="connsiteY1502" fmla="*/ 13240 h 402050"/>
              <a:gd name="connsiteX1503" fmla="*/ 1203287 w 2531263"/>
              <a:gd name="connsiteY1503" fmla="*/ 16478 h 402050"/>
              <a:gd name="connsiteX1504" fmla="*/ 1204240 w 2531263"/>
              <a:gd name="connsiteY1504" fmla="*/ 17050 h 402050"/>
              <a:gd name="connsiteX1505" fmla="*/ 1211098 w 2531263"/>
              <a:gd name="connsiteY1505" fmla="*/ 17717 h 402050"/>
              <a:gd name="connsiteX1506" fmla="*/ 1225195 w 2531263"/>
              <a:gd name="connsiteY1506" fmla="*/ 17145 h 402050"/>
              <a:gd name="connsiteX1507" fmla="*/ 1238720 w 2531263"/>
              <a:gd name="connsiteY1507" fmla="*/ 14288 h 402050"/>
              <a:gd name="connsiteX1508" fmla="*/ 1239768 w 2531263"/>
              <a:gd name="connsiteY1508" fmla="*/ 14954 h 402050"/>
              <a:gd name="connsiteX1509" fmla="*/ 1247293 w 2531263"/>
              <a:gd name="connsiteY1509" fmla="*/ 18097 h 402050"/>
              <a:gd name="connsiteX1510" fmla="*/ 1250436 w 2531263"/>
              <a:gd name="connsiteY1510" fmla="*/ 17907 h 402050"/>
              <a:gd name="connsiteX1511" fmla="*/ 1255389 w 2531263"/>
              <a:gd name="connsiteY1511" fmla="*/ 14002 h 402050"/>
              <a:gd name="connsiteX1512" fmla="*/ 1256532 w 2531263"/>
              <a:gd name="connsiteY1512" fmla="*/ 13907 h 402050"/>
              <a:gd name="connsiteX1513" fmla="*/ 1260152 w 2531263"/>
              <a:gd name="connsiteY1513" fmla="*/ 13525 h 402050"/>
              <a:gd name="connsiteX1514" fmla="*/ 1272344 w 2531263"/>
              <a:gd name="connsiteY1514" fmla="*/ 10287 h 402050"/>
              <a:gd name="connsiteX1515" fmla="*/ 1274439 w 2531263"/>
              <a:gd name="connsiteY1515" fmla="*/ 13430 h 402050"/>
              <a:gd name="connsiteX1516" fmla="*/ 1283964 w 2531263"/>
              <a:gd name="connsiteY1516" fmla="*/ 14478 h 402050"/>
              <a:gd name="connsiteX1517" fmla="*/ 1301395 w 2531263"/>
              <a:gd name="connsiteY1517" fmla="*/ 12478 h 402050"/>
              <a:gd name="connsiteX1518" fmla="*/ 1306443 w 2531263"/>
              <a:gd name="connsiteY1518" fmla="*/ 12954 h 402050"/>
              <a:gd name="connsiteX1519" fmla="*/ 1320159 w 2531263"/>
              <a:gd name="connsiteY1519" fmla="*/ 13335 h 402050"/>
              <a:gd name="connsiteX1520" fmla="*/ 1327017 w 2531263"/>
              <a:gd name="connsiteY1520" fmla="*/ 14573 h 402050"/>
              <a:gd name="connsiteX1521" fmla="*/ 1331113 w 2531263"/>
              <a:gd name="connsiteY1521" fmla="*/ 14288 h 402050"/>
              <a:gd name="connsiteX1522" fmla="*/ 1349115 w 2531263"/>
              <a:gd name="connsiteY1522" fmla="*/ 14097 h 402050"/>
              <a:gd name="connsiteX1523" fmla="*/ 1366070 w 2531263"/>
              <a:gd name="connsiteY1523" fmla="*/ 11430 h 402050"/>
              <a:gd name="connsiteX1524" fmla="*/ 1366451 w 2531263"/>
              <a:gd name="connsiteY1524" fmla="*/ 11621 h 402050"/>
              <a:gd name="connsiteX1525" fmla="*/ 1373309 w 2531263"/>
              <a:gd name="connsiteY1525" fmla="*/ 16288 h 402050"/>
              <a:gd name="connsiteX1526" fmla="*/ 1390930 w 2531263"/>
              <a:gd name="connsiteY1526" fmla="*/ 15335 h 402050"/>
              <a:gd name="connsiteX1527" fmla="*/ 1391120 w 2531263"/>
              <a:gd name="connsiteY1527" fmla="*/ 15145 h 402050"/>
              <a:gd name="connsiteX1528" fmla="*/ 1399979 w 2531263"/>
              <a:gd name="connsiteY1528" fmla="*/ 13335 h 402050"/>
              <a:gd name="connsiteX1529" fmla="*/ 1401979 w 2531263"/>
              <a:gd name="connsiteY1529" fmla="*/ 14192 h 402050"/>
              <a:gd name="connsiteX1530" fmla="*/ 1415219 w 2531263"/>
              <a:gd name="connsiteY1530" fmla="*/ 11049 h 402050"/>
              <a:gd name="connsiteX1531" fmla="*/ 1418457 w 2531263"/>
              <a:gd name="connsiteY1531" fmla="*/ 10954 h 402050"/>
              <a:gd name="connsiteX1532" fmla="*/ 1422934 w 2531263"/>
              <a:gd name="connsiteY1532" fmla="*/ 10858 h 402050"/>
              <a:gd name="connsiteX1533" fmla="*/ 1433411 w 2531263"/>
              <a:gd name="connsiteY1533" fmla="*/ 12859 h 402050"/>
              <a:gd name="connsiteX1534" fmla="*/ 1437698 w 2531263"/>
              <a:gd name="connsiteY1534" fmla="*/ 14288 h 402050"/>
              <a:gd name="connsiteX1535" fmla="*/ 1443508 w 2531263"/>
              <a:gd name="connsiteY1535" fmla="*/ 11049 h 402050"/>
              <a:gd name="connsiteX1536" fmla="*/ 1455890 w 2531263"/>
              <a:gd name="connsiteY1536" fmla="*/ 11335 h 402050"/>
              <a:gd name="connsiteX1537" fmla="*/ 1455890 w 2531263"/>
              <a:gd name="connsiteY1537" fmla="*/ 12287 h 402050"/>
              <a:gd name="connsiteX1538" fmla="*/ 1455700 w 2531263"/>
              <a:gd name="connsiteY1538" fmla="*/ 16383 h 402050"/>
              <a:gd name="connsiteX1539" fmla="*/ 1467987 w 2531263"/>
              <a:gd name="connsiteY1539" fmla="*/ 13525 h 402050"/>
              <a:gd name="connsiteX1540" fmla="*/ 1471511 w 2531263"/>
              <a:gd name="connsiteY1540" fmla="*/ 15335 h 402050"/>
              <a:gd name="connsiteX1541" fmla="*/ 1477703 w 2531263"/>
              <a:gd name="connsiteY1541" fmla="*/ 15335 h 402050"/>
              <a:gd name="connsiteX1542" fmla="*/ 1487132 w 2531263"/>
              <a:gd name="connsiteY1542" fmla="*/ 13335 h 402050"/>
              <a:gd name="connsiteX1543" fmla="*/ 1490276 w 2531263"/>
              <a:gd name="connsiteY1543" fmla="*/ 12954 h 402050"/>
              <a:gd name="connsiteX1544" fmla="*/ 1499324 w 2531263"/>
              <a:gd name="connsiteY1544" fmla="*/ 10573 h 402050"/>
              <a:gd name="connsiteX1545" fmla="*/ 1508468 w 2531263"/>
              <a:gd name="connsiteY1545" fmla="*/ 12478 h 402050"/>
              <a:gd name="connsiteX1546" fmla="*/ 1520565 w 2531263"/>
              <a:gd name="connsiteY1546" fmla="*/ 11430 h 402050"/>
              <a:gd name="connsiteX1547" fmla="*/ 1526185 w 2531263"/>
              <a:gd name="connsiteY1547" fmla="*/ 10478 h 402050"/>
              <a:gd name="connsiteX1548" fmla="*/ 1538758 w 2531263"/>
              <a:gd name="connsiteY1548" fmla="*/ 17907 h 402050"/>
              <a:gd name="connsiteX1549" fmla="*/ 1539329 w 2531263"/>
              <a:gd name="connsiteY1549" fmla="*/ 10096 h 402050"/>
              <a:gd name="connsiteX1550" fmla="*/ 1543520 w 2531263"/>
              <a:gd name="connsiteY1550" fmla="*/ 9906 h 402050"/>
              <a:gd name="connsiteX1551" fmla="*/ 1550759 w 2531263"/>
              <a:gd name="connsiteY1551" fmla="*/ 12383 h 402050"/>
              <a:gd name="connsiteX1552" fmla="*/ 1570095 w 2531263"/>
              <a:gd name="connsiteY1552" fmla="*/ 9811 h 402050"/>
              <a:gd name="connsiteX1553" fmla="*/ 1576667 w 2531263"/>
              <a:gd name="connsiteY1553" fmla="*/ 9811 h 402050"/>
              <a:gd name="connsiteX1554" fmla="*/ 1577239 w 2531263"/>
              <a:gd name="connsiteY1554" fmla="*/ 9811 h 402050"/>
              <a:gd name="connsiteX1555" fmla="*/ 1592479 w 2531263"/>
              <a:gd name="connsiteY1555" fmla="*/ 11239 h 402050"/>
              <a:gd name="connsiteX1556" fmla="*/ 1599623 w 2531263"/>
              <a:gd name="connsiteY1556" fmla="*/ 11621 h 402050"/>
              <a:gd name="connsiteX1557" fmla="*/ 1598956 w 2531263"/>
              <a:gd name="connsiteY1557" fmla="*/ 15526 h 402050"/>
              <a:gd name="connsiteX1558" fmla="*/ 1598003 w 2531263"/>
              <a:gd name="connsiteY1558" fmla="*/ 16002 h 402050"/>
              <a:gd name="connsiteX1559" fmla="*/ 1597623 w 2531263"/>
              <a:gd name="connsiteY1559" fmla="*/ 17431 h 402050"/>
              <a:gd name="connsiteX1560" fmla="*/ 1603147 w 2531263"/>
              <a:gd name="connsiteY1560" fmla="*/ 16383 h 402050"/>
              <a:gd name="connsiteX1561" fmla="*/ 1608100 w 2531263"/>
              <a:gd name="connsiteY1561" fmla="*/ 8382 h 402050"/>
              <a:gd name="connsiteX1562" fmla="*/ 1623435 w 2531263"/>
              <a:gd name="connsiteY1562" fmla="*/ 10192 h 402050"/>
              <a:gd name="connsiteX1563" fmla="*/ 1626388 w 2531263"/>
              <a:gd name="connsiteY1563" fmla="*/ 10192 h 402050"/>
              <a:gd name="connsiteX1564" fmla="*/ 1636008 w 2531263"/>
              <a:gd name="connsiteY1564" fmla="*/ 11430 h 402050"/>
              <a:gd name="connsiteX1565" fmla="*/ 1640866 w 2531263"/>
              <a:gd name="connsiteY1565" fmla="*/ 13430 h 402050"/>
              <a:gd name="connsiteX1566" fmla="*/ 1652963 w 2531263"/>
              <a:gd name="connsiteY1566" fmla="*/ 8763 h 402050"/>
              <a:gd name="connsiteX1567" fmla="*/ 1658773 w 2531263"/>
              <a:gd name="connsiteY1567" fmla="*/ 12763 h 402050"/>
              <a:gd name="connsiteX1568" fmla="*/ 1663059 w 2531263"/>
              <a:gd name="connsiteY1568" fmla="*/ 10668 h 402050"/>
              <a:gd name="connsiteX1569" fmla="*/ 1665155 w 2531263"/>
              <a:gd name="connsiteY1569" fmla="*/ 12192 h 402050"/>
              <a:gd name="connsiteX1570" fmla="*/ 1670584 w 2531263"/>
              <a:gd name="connsiteY1570" fmla="*/ 10287 h 402050"/>
              <a:gd name="connsiteX1571" fmla="*/ 1670679 w 2531263"/>
              <a:gd name="connsiteY1571" fmla="*/ 9239 h 402050"/>
              <a:gd name="connsiteX1572" fmla="*/ 1676394 w 2531263"/>
              <a:gd name="connsiteY1572" fmla="*/ 10287 h 402050"/>
              <a:gd name="connsiteX1573" fmla="*/ 1688777 w 2531263"/>
              <a:gd name="connsiteY1573" fmla="*/ 10668 h 402050"/>
              <a:gd name="connsiteX1574" fmla="*/ 1706017 w 2531263"/>
              <a:gd name="connsiteY1574" fmla="*/ 9906 h 402050"/>
              <a:gd name="connsiteX1575" fmla="*/ 1706779 w 2531263"/>
              <a:gd name="connsiteY1575" fmla="*/ 8096 h 402050"/>
              <a:gd name="connsiteX1576" fmla="*/ 1710875 w 2531263"/>
              <a:gd name="connsiteY1576" fmla="*/ 7811 h 402050"/>
              <a:gd name="connsiteX1577" fmla="*/ 1715256 w 2531263"/>
              <a:gd name="connsiteY1577" fmla="*/ 11144 h 402050"/>
              <a:gd name="connsiteX1578" fmla="*/ 1716685 w 2531263"/>
              <a:gd name="connsiteY1578" fmla="*/ 10573 h 402050"/>
              <a:gd name="connsiteX1579" fmla="*/ 1725543 w 2531263"/>
              <a:gd name="connsiteY1579" fmla="*/ 8668 h 402050"/>
              <a:gd name="connsiteX1580" fmla="*/ 1729639 w 2531263"/>
              <a:gd name="connsiteY1580" fmla="*/ 10287 h 402050"/>
              <a:gd name="connsiteX1581" fmla="*/ 1741259 w 2531263"/>
              <a:gd name="connsiteY1581" fmla="*/ 9144 h 402050"/>
              <a:gd name="connsiteX1582" fmla="*/ 1747641 w 2531263"/>
              <a:gd name="connsiteY1582" fmla="*/ 10192 h 402050"/>
              <a:gd name="connsiteX1583" fmla="*/ 1747736 w 2531263"/>
              <a:gd name="connsiteY1583" fmla="*/ 10573 h 402050"/>
              <a:gd name="connsiteX1584" fmla="*/ 1752690 w 2531263"/>
              <a:gd name="connsiteY1584" fmla="*/ 11716 h 402050"/>
              <a:gd name="connsiteX1585" fmla="*/ 1760690 w 2531263"/>
              <a:gd name="connsiteY1585" fmla="*/ 12192 h 402050"/>
              <a:gd name="connsiteX1586" fmla="*/ 1763643 w 2531263"/>
              <a:gd name="connsiteY1586" fmla="*/ 8763 h 402050"/>
              <a:gd name="connsiteX1587" fmla="*/ 1769453 w 2531263"/>
              <a:gd name="connsiteY1587" fmla="*/ 6287 h 402050"/>
              <a:gd name="connsiteX1588" fmla="*/ 1779550 w 2531263"/>
              <a:gd name="connsiteY1588" fmla="*/ 7334 h 402050"/>
              <a:gd name="connsiteX1589" fmla="*/ 1785360 w 2531263"/>
              <a:gd name="connsiteY1589" fmla="*/ 7429 h 402050"/>
              <a:gd name="connsiteX1590" fmla="*/ 1793456 w 2531263"/>
              <a:gd name="connsiteY1590" fmla="*/ 10573 h 402050"/>
              <a:gd name="connsiteX1591" fmla="*/ 1799648 w 2531263"/>
              <a:gd name="connsiteY1591" fmla="*/ 8668 h 402050"/>
              <a:gd name="connsiteX1592" fmla="*/ 1804029 w 2531263"/>
              <a:gd name="connsiteY1592" fmla="*/ 9620 h 402050"/>
              <a:gd name="connsiteX1593" fmla="*/ 1808315 w 2531263"/>
              <a:gd name="connsiteY1593" fmla="*/ 9049 h 402050"/>
              <a:gd name="connsiteX1594" fmla="*/ 1810125 w 2531263"/>
              <a:gd name="connsiteY1594" fmla="*/ 9144 h 402050"/>
              <a:gd name="connsiteX1595" fmla="*/ 1813840 w 2531263"/>
              <a:gd name="connsiteY1595" fmla="*/ 9334 h 402050"/>
              <a:gd name="connsiteX1596" fmla="*/ 1818507 w 2531263"/>
              <a:gd name="connsiteY1596" fmla="*/ 10668 h 402050"/>
              <a:gd name="connsiteX1597" fmla="*/ 1824413 w 2531263"/>
              <a:gd name="connsiteY1597" fmla="*/ 6096 h 402050"/>
              <a:gd name="connsiteX1598" fmla="*/ 1828413 w 2531263"/>
              <a:gd name="connsiteY1598" fmla="*/ 7811 h 402050"/>
              <a:gd name="connsiteX1599" fmla="*/ 1834890 w 2531263"/>
              <a:gd name="connsiteY1599" fmla="*/ 6667 h 402050"/>
              <a:gd name="connsiteX1600" fmla="*/ 1835176 w 2531263"/>
              <a:gd name="connsiteY1600" fmla="*/ 7429 h 402050"/>
              <a:gd name="connsiteX1601" fmla="*/ 1839557 w 2531263"/>
              <a:gd name="connsiteY1601" fmla="*/ 8477 h 402050"/>
              <a:gd name="connsiteX1602" fmla="*/ 1847654 w 2531263"/>
              <a:gd name="connsiteY1602" fmla="*/ 5905 h 402050"/>
              <a:gd name="connsiteX1603" fmla="*/ 1850511 w 2531263"/>
              <a:gd name="connsiteY1603" fmla="*/ 7525 h 402050"/>
              <a:gd name="connsiteX1604" fmla="*/ 1861751 w 2531263"/>
              <a:gd name="connsiteY1604" fmla="*/ 4382 h 402050"/>
              <a:gd name="connsiteX1605" fmla="*/ 1864323 w 2531263"/>
              <a:gd name="connsiteY1605" fmla="*/ 6858 h 402050"/>
              <a:gd name="connsiteX1606" fmla="*/ 1874133 w 2531263"/>
              <a:gd name="connsiteY1606" fmla="*/ 8001 h 402050"/>
              <a:gd name="connsiteX1607" fmla="*/ 1876324 w 2531263"/>
              <a:gd name="connsiteY1607" fmla="*/ 8763 h 402050"/>
              <a:gd name="connsiteX1608" fmla="*/ 1879467 w 2531263"/>
              <a:gd name="connsiteY1608" fmla="*/ 11716 h 402050"/>
              <a:gd name="connsiteX1609" fmla="*/ 1883468 w 2531263"/>
              <a:gd name="connsiteY1609" fmla="*/ 7239 h 402050"/>
              <a:gd name="connsiteX1610" fmla="*/ 1884420 w 2531263"/>
              <a:gd name="connsiteY1610" fmla="*/ 7239 h 402050"/>
              <a:gd name="connsiteX1611" fmla="*/ 1888516 w 2531263"/>
              <a:gd name="connsiteY1611" fmla="*/ 7239 h 402050"/>
              <a:gd name="connsiteX1612" fmla="*/ 1898041 w 2531263"/>
              <a:gd name="connsiteY1612" fmla="*/ 8096 h 402050"/>
              <a:gd name="connsiteX1613" fmla="*/ 1903851 w 2531263"/>
              <a:gd name="connsiteY1613" fmla="*/ 6763 h 402050"/>
              <a:gd name="connsiteX1614" fmla="*/ 1914996 w 2531263"/>
              <a:gd name="connsiteY1614" fmla="*/ 9049 h 402050"/>
              <a:gd name="connsiteX1615" fmla="*/ 1924997 w 2531263"/>
              <a:gd name="connsiteY1615" fmla="*/ 8572 h 402050"/>
              <a:gd name="connsiteX1616" fmla="*/ 1938903 w 2531263"/>
              <a:gd name="connsiteY1616" fmla="*/ 6572 h 402050"/>
              <a:gd name="connsiteX1617" fmla="*/ 1953476 w 2531263"/>
              <a:gd name="connsiteY1617" fmla="*/ 7525 h 402050"/>
              <a:gd name="connsiteX1618" fmla="*/ 1955953 w 2531263"/>
              <a:gd name="connsiteY1618" fmla="*/ 4286 h 402050"/>
              <a:gd name="connsiteX1619" fmla="*/ 1956334 w 2531263"/>
              <a:gd name="connsiteY1619" fmla="*/ 4953 h 402050"/>
              <a:gd name="connsiteX1620" fmla="*/ 1956715 w 2531263"/>
              <a:gd name="connsiteY1620" fmla="*/ 5525 h 402050"/>
              <a:gd name="connsiteX1621" fmla="*/ 1963001 w 2531263"/>
              <a:gd name="connsiteY1621" fmla="*/ 7239 h 402050"/>
              <a:gd name="connsiteX1622" fmla="*/ 1971479 w 2531263"/>
              <a:gd name="connsiteY1622" fmla="*/ 11430 h 402050"/>
              <a:gd name="connsiteX1623" fmla="*/ 1960277 w 2531263"/>
              <a:gd name="connsiteY1623" fmla="*/ 12392 h 402050"/>
              <a:gd name="connsiteX1624" fmla="*/ 1959668 w 2531263"/>
              <a:gd name="connsiteY1624" fmla="*/ 11144 h 402050"/>
              <a:gd name="connsiteX1625" fmla="*/ 1956144 w 2531263"/>
              <a:gd name="connsiteY1625" fmla="*/ 10096 h 402050"/>
              <a:gd name="connsiteX1626" fmla="*/ 1949000 w 2531263"/>
              <a:gd name="connsiteY1626" fmla="*/ 12287 h 402050"/>
              <a:gd name="connsiteX1627" fmla="*/ 1948333 w 2531263"/>
              <a:gd name="connsiteY1627" fmla="*/ 12573 h 402050"/>
              <a:gd name="connsiteX1628" fmla="*/ 1946361 w 2531263"/>
              <a:gd name="connsiteY1628" fmla="*/ 13588 h 402050"/>
              <a:gd name="connsiteX1629" fmla="*/ 1943761 w 2531263"/>
              <a:gd name="connsiteY1629" fmla="*/ 13811 h 402050"/>
              <a:gd name="connsiteX1630" fmla="*/ 1942428 w 2531263"/>
              <a:gd name="connsiteY1630" fmla="*/ 16192 h 402050"/>
              <a:gd name="connsiteX1631" fmla="*/ 1945285 w 2531263"/>
              <a:gd name="connsiteY1631" fmla="*/ 17145 h 402050"/>
              <a:gd name="connsiteX1632" fmla="*/ 1945570 w 2531263"/>
              <a:gd name="connsiteY1632" fmla="*/ 17240 h 402050"/>
              <a:gd name="connsiteX1633" fmla="*/ 1949568 w 2531263"/>
              <a:gd name="connsiteY1633" fmla="*/ 14867 h 402050"/>
              <a:gd name="connsiteX1634" fmla="*/ 1955115 w 2531263"/>
              <a:gd name="connsiteY1634" fmla="*/ 15570 h 402050"/>
              <a:gd name="connsiteX1635" fmla="*/ 1955858 w 2531263"/>
              <a:gd name="connsiteY1635" fmla="*/ 15990 h 402050"/>
              <a:gd name="connsiteX1636" fmla="*/ 1958906 w 2531263"/>
              <a:gd name="connsiteY1636" fmla="*/ 19431 h 402050"/>
              <a:gd name="connsiteX1637" fmla="*/ 1961047 w 2531263"/>
              <a:gd name="connsiteY1637" fmla="*/ 16347 h 402050"/>
              <a:gd name="connsiteX1638" fmla="*/ 1972431 w 2531263"/>
              <a:gd name="connsiteY1638" fmla="*/ 17907 h 402050"/>
              <a:gd name="connsiteX1639" fmla="*/ 1984528 w 2531263"/>
              <a:gd name="connsiteY1639" fmla="*/ 18193 h 402050"/>
              <a:gd name="connsiteX1640" fmla="*/ 1985766 w 2531263"/>
              <a:gd name="connsiteY1640" fmla="*/ 12478 h 402050"/>
              <a:gd name="connsiteX1641" fmla="*/ 1980432 w 2531263"/>
              <a:gd name="connsiteY1641" fmla="*/ 9144 h 402050"/>
              <a:gd name="connsiteX1642" fmla="*/ 1978718 w 2531263"/>
              <a:gd name="connsiteY1642" fmla="*/ 7334 h 402050"/>
              <a:gd name="connsiteX1643" fmla="*/ 1987671 w 2531263"/>
              <a:gd name="connsiteY1643" fmla="*/ 2286 h 402050"/>
              <a:gd name="connsiteX1644" fmla="*/ 1993386 w 2531263"/>
              <a:gd name="connsiteY1644" fmla="*/ 2381 h 402050"/>
              <a:gd name="connsiteX1645" fmla="*/ 1998529 w 2531263"/>
              <a:gd name="connsiteY1645" fmla="*/ 7525 h 402050"/>
              <a:gd name="connsiteX1646" fmla="*/ 2008531 w 2531263"/>
              <a:gd name="connsiteY1646" fmla="*/ 13145 h 402050"/>
              <a:gd name="connsiteX1647" fmla="*/ 2009864 w 2531263"/>
              <a:gd name="connsiteY1647" fmla="*/ 9525 h 402050"/>
              <a:gd name="connsiteX1648" fmla="*/ 2009007 w 2531263"/>
              <a:gd name="connsiteY1648" fmla="*/ 9239 h 402050"/>
              <a:gd name="connsiteX1649" fmla="*/ 2006150 w 2531263"/>
              <a:gd name="connsiteY1649" fmla="*/ 8096 h 402050"/>
              <a:gd name="connsiteX1650" fmla="*/ 2002149 w 2531263"/>
              <a:gd name="connsiteY1650" fmla="*/ 3810 h 402050"/>
              <a:gd name="connsiteX1651" fmla="*/ 2001673 w 2531263"/>
              <a:gd name="connsiteY1651" fmla="*/ 3238 h 402050"/>
              <a:gd name="connsiteX1652" fmla="*/ 2002435 w 2531263"/>
              <a:gd name="connsiteY1652" fmla="*/ 953 h 402050"/>
              <a:gd name="connsiteX1653" fmla="*/ 2006340 w 2531263"/>
              <a:gd name="connsiteY1653" fmla="*/ 2096 h 402050"/>
              <a:gd name="connsiteX1654" fmla="*/ 2019104 w 2531263"/>
              <a:gd name="connsiteY1654" fmla="*/ 4382 h 402050"/>
              <a:gd name="connsiteX1655" fmla="*/ 2034534 w 2531263"/>
              <a:gd name="connsiteY1655" fmla="*/ 1905 h 402050"/>
              <a:gd name="connsiteX1656" fmla="*/ 2041869 w 2531263"/>
              <a:gd name="connsiteY1656" fmla="*/ 0 h 40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Lst>
            <a:rect l="l" t="t" r="r" b="b"/>
            <a:pathLst>
              <a:path w="2531263" h="402050">
                <a:moveTo>
                  <a:pt x="1587526" y="383762"/>
                </a:moveTo>
                <a:cubicBezTo>
                  <a:pt x="1586097" y="383096"/>
                  <a:pt x="1584859" y="383667"/>
                  <a:pt x="1584859" y="385096"/>
                </a:cubicBezTo>
                <a:cubicBezTo>
                  <a:pt x="1584859" y="386525"/>
                  <a:pt x="1584192" y="389858"/>
                  <a:pt x="1583335" y="389763"/>
                </a:cubicBezTo>
                <a:cubicBezTo>
                  <a:pt x="1582478" y="389668"/>
                  <a:pt x="1579715" y="390144"/>
                  <a:pt x="1579715" y="391001"/>
                </a:cubicBezTo>
                <a:cubicBezTo>
                  <a:pt x="1579715" y="391954"/>
                  <a:pt x="1580096" y="394430"/>
                  <a:pt x="1580192" y="394525"/>
                </a:cubicBezTo>
                <a:cubicBezTo>
                  <a:pt x="1580382" y="394621"/>
                  <a:pt x="1586192" y="394049"/>
                  <a:pt x="1592765" y="392811"/>
                </a:cubicBezTo>
                <a:lnTo>
                  <a:pt x="1592384" y="390430"/>
                </a:lnTo>
                <a:lnTo>
                  <a:pt x="1592193" y="388906"/>
                </a:lnTo>
                <a:cubicBezTo>
                  <a:pt x="1592384" y="387382"/>
                  <a:pt x="1589050" y="384429"/>
                  <a:pt x="1587526" y="383762"/>
                </a:cubicBezTo>
                <a:close/>
                <a:moveTo>
                  <a:pt x="635026" y="383000"/>
                </a:moveTo>
                <a:lnTo>
                  <a:pt x="635597" y="383476"/>
                </a:lnTo>
                <a:lnTo>
                  <a:pt x="638074" y="385762"/>
                </a:lnTo>
                <a:cubicBezTo>
                  <a:pt x="641312" y="385762"/>
                  <a:pt x="640264" y="387667"/>
                  <a:pt x="635692" y="390048"/>
                </a:cubicBezTo>
                <a:lnTo>
                  <a:pt x="630549" y="388905"/>
                </a:lnTo>
                <a:lnTo>
                  <a:pt x="629692" y="388715"/>
                </a:lnTo>
                <a:cubicBezTo>
                  <a:pt x="629215" y="387096"/>
                  <a:pt x="631597" y="384524"/>
                  <a:pt x="635026" y="383000"/>
                </a:cubicBezTo>
                <a:close/>
                <a:moveTo>
                  <a:pt x="2498083" y="375239"/>
                </a:moveTo>
                <a:lnTo>
                  <a:pt x="2498652" y="375761"/>
                </a:lnTo>
                <a:lnTo>
                  <a:pt x="2497735" y="375761"/>
                </a:lnTo>
                <a:close/>
                <a:moveTo>
                  <a:pt x="2505736" y="373951"/>
                </a:moveTo>
                <a:cubicBezTo>
                  <a:pt x="2507450" y="373761"/>
                  <a:pt x="2510498" y="372904"/>
                  <a:pt x="2510498" y="375761"/>
                </a:cubicBezTo>
                <a:cubicBezTo>
                  <a:pt x="2510498" y="377190"/>
                  <a:pt x="2509927" y="379667"/>
                  <a:pt x="2508784" y="380047"/>
                </a:cubicBezTo>
                <a:lnTo>
                  <a:pt x="2504783" y="381381"/>
                </a:lnTo>
                <a:lnTo>
                  <a:pt x="2498652" y="375761"/>
                </a:lnTo>
                <a:lnTo>
                  <a:pt x="2499069" y="375761"/>
                </a:lnTo>
                <a:cubicBezTo>
                  <a:pt x="2501259" y="375761"/>
                  <a:pt x="2503450" y="374237"/>
                  <a:pt x="2505736" y="373951"/>
                </a:cubicBezTo>
                <a:close/>
                <a:moveTo>
                  <a:pt x="614261" y="357759"/>
                </a:moveTo>
                <a:cubicBezTo>
                  <a:pt x="611594" y="357759"/>
                  <a:pt x="609975" y="359092"/>
                  <a:pt x="610832" y="360712"/>
                </a:cubicBezTo>
                <a:cubicBezTo>
                  <a:pt x="611594" y="362331"/>
                  <a:pt x="615785" y="365379"/>
                  <a:pt x="618452" y="364522"/>
                </a:cubicBezTo>
                <a:cubicBezTo>
                  <a:pt x="621119" y="363664"/>
                  <a:pt x="617024" y="357759"/>
                  <a:pt x="614261" y="357759"/>
                </a:cubicBezTo>
                <a:close/>
                <a:moveTo>
                  <a:pt x="242786" y="345662"/>
                </a:moveTo>
                <a:lnTo>
                  <a:pt x="242310" y="345948"/>
                </a:lnTo>
                <a:cubicBezTo>
                  <a:pt x="243358" y="348043"/>
                  <a:pt x="245930" y="350996"/>
                  <a:pt x="247930" y="352425"/>
                </a:cubicBezTo>
                <a:lnTo>
                  <a:pt x="250121" y="353282"/>
                </a:lnTo>
                <a:lnTo>
                  <a:pt x="252788" y="354235"/>
                </a:lnTo>
                <a:cubicBezTo>
                  <a:pt x="253931" y="352044"/>
                  <a:pt x="254597" y="348615"/>
                  <a:pt x="254121" y="346615"/>
                </a:cubicBezTo>
                <a:lnTo>
                  <a:pt x="250692" y="347377"/>
                </a:lnTo>
                <a:cubicBezTo>
                  <a:pt x="249549" y="347663"/>
                  <a:pt x="248120" y="350234"/>
                  <a:pt x="247454" y="347853"/>
                </a:cubicBezTo>
                <a:cubicBezTo>
                  <a:pt x="246692" y="345091"/>
                  <a:pt x="245739" y="344043"/>
                  <a:pt x="242786" y="345662"/>
                </a:cubicBezTo>
                <a:close/>
                <a:moveTo>
                  <a:pt x="2451348" y="323183"/>
                </a:moveTo>
                <a:cubicBezTo>
                  <a:pt x="2450872" y="323945"/>
                  <a:pt x="2452681" y="327088"/>
                  <a:pt x="2453348" y="328422"/>
                </a:cubicBezTo>
                <a:cubicBezTo>
                  <a:pt x="2454015" y="329660"/>
                  <a:pt x="2452967" y="333470"/>
                  <a:pt x="2454110" y="334994"/>
                </a:cubicBezTo>
                <a:cubicBezTo>
                  <a:pt x="2455539" y="336423"/>
                  <a:pt x="2454206" y="340233"/>
                  <a:pt x="2455444" y="340519"/>
                </a:cubicBezTo>
                <a:cubicBezTo>
                  <a:pt x="2456682" y="340805"/>
                  <a:pt x="2459254" y="338709"/>
                  <a:pt x="2461159" y="335947"/>
                </a:cubicBezTo>
                <a:cubicBezTo>
                  <a:pt x="2463159" y="333184"/>
                  <a:pt x="2456968" y="326517"/>
                  <a:pt x="2457921" y="325946"/>
                </a:cubicBezTo>
                <a:lnTo>
                  <a:pt x="2457825" y="325469"/>
                </a:lnTo>
                <a:lnTo>
                  <a:pt x="2457539" y="323279"/>
                </a:lnTo>
                <a:cubicBezTo>
                  <a:pt x="2454587" y="322517"/>
                  <a:pt x="2451825" y="322421"/>
                  <a:pt x="2451348" y="323183"/>
                </a:cubicBezTo>
                <a:close/>
                <a:moveTo>
                  <a:pt x="2482400" y="310896"/>
                </a:moveTo>
                <a:lnTo>
                  <a:pt x="2479733" y="312230"/>
                </a:lnTo>
                <a:cubicBezTo>
                  <a:pt x="2477637" y="313277"/>
                  <a:pt x="2475732" y="314706"/>
                  <a:pt x="2479066" y="316706"/>
                </a:cubicBezTo>
                <a:lnTo>
                  <a:pt x="2479923" y="317278"/>
                </a:lnTo>
                <a:cubicBezTo>
                  <a:pt x="2480400" y="319278"/>
                  <a:pt x="2486400" y="315468"/>
                  <a:pt x="2487162" y="313182"/>
                </a:cubicBezTo>
                <a:cubicBezTo>
                  <a:pt x="2487829" y="310896"/>
                  <a:pt x="2485733" y="309848"/>
                  <a:pt x="2482400" y="310896"/>
                </a:cubicBezTo>
                <a:close/>
                <a:moveTo>
                  <a:pt x="2349747" y="294600"/>
                </a:moveTo>
                <a:lnTo>
                  <a:pt x="2351145" y="297561"/>
                </a:lnTo>
                <a:lnTo>
                  <a:pt x="2357766" y="298744"/>
                </a:lnTo>
                <a:lnTo>
                  <a:pt x="2344170" y="300896"/>
                </a:lnTo>
                <a:lnTo>
                  <a:pt x="2345144" y="299847"/>
                </a:lnTo>
                <a:close/>
                <a:moveTo>
                  <a:pt x="2458206" y="289846"/>
                </a:moveTo>
                <a:lnTo>
                  <a:pt x="2456016" y="291655"/>
                </a:lnTo>
                <a:lnTo>
                  <a:pt x="2452015" y="294989"/>
                </a:lnTo>
                <a:cubicBezTo>
                  <a:pt x="2448490" y="294227"/>
                  <a:pt x="2444776" y="293656"/>
                  <a:pt x="2443728" y="293656"/>
                </a:cubicBezTo>
                <a:lnTo>
                  <a:pt x="2443347" y="294037"/>
                </a:lnTo>
                <a:cubicBezTo>
                  <a:pt x="2442966" y="294418"/>
                  <a:pt x="2443156" y="295656"/>
                  <a:pt x="2443538" y="295942"/>
                </a:cubicBezTo>
                <a:cubicBezTo>
                  <a:pt x="2445728" y="297275"/>
                  <a:pt x="2448205" y="298418"/>
                  <a:pt x="2450491" y="299657"/>
                </a:cubicBezTo>
                <a:lnTo>
                  <a:pt x="2451158" y="300038"/>
                </a:lnTo>
                <a:cubicBezTo>
                  <a:pt x="2451825" y="300418"/>
                  <a:pt x="2456206" y="297561"/>
                  <a:pt x="2457921" y="298513"/>
                </a:cubicBezTo>
                <a:cubicBezTo>
                  <a:pt x="2459540" y="299466"/>
                  <a:pt x="2461350" y="298990"/>
                  <a:pt x="2461826" y="297561"/>
                </a:cubicBezTo>
                <a:cubicBezTo>
                  <a:pt x="2462302" y="296037"/>
                  <a:pt x="2458968" y="291179"/>
                  <a:pt x="2458206" y="289846"/>
                </a:cubicBezTo>
                <a:close/>
                <a:moveTo>
                  <a:pt x="2239512" y="284226"/>
                </a:moveTo>
                <a:cubicBezTo>
                  <a:pt x="2238274" y="284702"/>
                  <a:pt x="2238274" y="286131"/>
                  <a:pt x="2238750" y="286512"/>
                </a:cubicBezTo>
                <a:cubicBezTo>
                  <a:pt x="2239131" y="286893"/>
                  <a:pt x="2238274" y="288131"/>
                  <a:pt x="2236655" y="289274"/>
                </a:cubicBezTo>
                <a:cubicBezTo>
                  <a:pt x="2235131" y="290417"/>
                  <a:pt x="2234750" y="293751"/>
                  <a:pt x="2237131" y="292799"/>
                </a:cubicBezTo>
                <a:lnTo>
                  <a:pt x="2239131" y="292037"/>
                </a:lnTo>
                <a:lnTo>
                  <a:pt x="2241608" y="291084"/>
                </a:lnTo>
                <a:cubicBezTo>
                  <a:pt x="2244941" y="290322"/>
                  <a:pt x="2246084" y="288322"/>
                  <a:pt x="2244180" y="286798"/>
                </a:cubicBezTo>
                <a:lnTo>
                  <a:pt x="2242560" y="285464"/>
                </a:lnTo>
                <a:cubicBezTo>
                  <a:pt x="2241988" y="284988"/>
                  <a:pt x="2241322" y="284226"/>
                  <a:pt x="2240655" y="284226"/>
                </a:cubicBezTo>
                <a:close/>
                <a:moveTo>
                  <a:pt x="2493925" y="281940"/>
                </a:moveTo>
                <a:lnTo>
                  <a:pt x="2494972" y="286798"/>
                </a:lnTo>
                <a:lnTo>
                  <a:pt x="2495163" y="287560"/>
                </a:lnTo>
                <a:cubicBezTo>
                  <a:pt x="2497830" y="287941"/>
                  <a:pt x="2501355" y="287655"/>
                  <a:pt x="2502974" y="287083"/>
                </a:cubicBezTo>
                <a:cubicBezTo>
                  <a:pt x="2504497" y="286512"/>
                  <a:pt x="2511070" y="286417"/>
                  <a:pt x="2513451" y="288512"/>
                </a:cubicBezTo>
                <a:lnTo>
                  <a:pt x="2512499" y="291655"/>
                </a:lnTo>
                <a:cubicBezTo>
                  <a:pt x="2512308" y="292132"/>
                  <a:pt x="2510403" y="292417"/>
                  <a:pt x="2509260" y="292513"/>
                </a:cubicBezTo>
                <a:cubicBezTo>
                  <a:pt x="2508879" y="292513"/>
                  <a:pt x="2507927" y="291655"/>
                  <a:pt x="2508022" y="291274"/>
                </a:cubicBezTo>
                <a:cubicBezTo>
                  <a:pt x="2508308" y="290322"/>
                  <a:pt x="2511356" y="289750"/>
                  <a:pt x="2508784" y="288417"/>
                </a:cubicBezTo>
                <a:lnTo>
                  <a:pt x="2508117" y="288036"/>
                </a:lnTo>
                <a:cubicBezTo>
                  <a:pt x="2506689" y="288607"/>
                  <a:pt x="2503164" y="290798"/>
                  <a:pt x="2500402" y="292894"/>
                </a:cubicBezTo>
                <a:lnTo>
                  <a:pt x="2498306" y="295084"/>
                </a:lnTo>
                <a:lnTo>
                  <a:pt x="2495544" y="297847"/>
                </a:lnTo>
                <a:cubicBezTo>
                  <a:pt x="2491925" y="297085"/>
                  <a:pt x="2483448" y="292417"/>
                  <a:pt x="2481066" y="291179"/>
                </a:cubicBezTo>
                <a:cubicBezTo>
                  <a:pt x="2478685" y="289941"/>
                  <a:pt x="2478494" y="288607"/>
                  <a:pt x="2480590" y="288322"/>
                </a:cubicBezTo>
                <a:cubicBezTo>
                  <a:pt x="2482781" y="287941"/>
                  <a:pt x="2490496" y="283654"/>
                  <a:pt x="2493925" y="281940"/>
                </a:cubicBezTo>
                <a:close/>
                <a:moveTo>
                  <a:pt x="2319541" y="280694"/>
                </a:moveTo>
                <a:lnTo>
                  <a:pt x="2320143" y="283836"/>
                </a:lnTo>
                <a:lnTo>
                  <a:pt x="2319141" y="284036"/>
                </a:lnTo>
                <a:lnTo>
                  <a:pt x="2318055" y="280741"/>
                </a:lnTo>
                <a:close/>
                <a:moveTo>
                  <a:pt x="2228368" y="263176"/>
                </a:moveTo>
                <a:cubicBezTo>
                  <a:pt x="2225320" y="262890"/>
                  <a:pt x="2214462" y="263652"/>
                  <a:pt x="2213319" y="264605"/>
                </a:cubicBezTo>
                <a:cubicBezTo>
                  <a:pt x="2212175" y="265557"/>
                  <a:pt x="2213319" y="265938"/>
                  <a:pt x="2215795" y="265557"/>
                </a:cubicBezTo>
                <a:cubicBezTo>
                  <a:pt x="2218271" y="265176"/>
                  <a:pt x="2225034" y="269272"/>
                  <a:pt x="2227796" y="269176"/>
                </a:cubicBezTo>
                <a:cubicBezTo>
                  <a:pt x="2230559" y="269081"/>
                  <a:pt x="2231416" y="263462"/>
                  <a:pt x="2228368" y="263176"/>
                </a:cubicBezTo>
                <a:close/>
                <a:moveTo>
                  <a:pt x="2336096" y="260509"/>
                </a:moveTo>
                <a:lnTo>
                  <a:pt x="2339620" y="261652"/>
                </a:lnTo>
                <a:lnTo>
                  <a:pt x="2341430" y="262319"/>
                </a:lnTo>
                <a:cubicBezTo>
                  <a:pt x="2343621" y="263366"/>
                  <a:pt x="2343716" y="265462"/>
                  <a:pt x="2341525" y="266986"/>
                </a:cubicBezTo>
                <a:cubicBezTo>
                  <a:pt x="2339335" y="268510"/>
                  <a:pt x="2335906" y="272510"/>
                  <a:pt x="2335048" y="271082"/>
                </a:cubicBezTo>
                <a:cubicBezTo>
                  <a:pt x="2334191" y="269748"/>
                  <a:pt x="2334096" y="263557"/>
                  <a:pt x="2336096" y="260509"/>
                </a:cubicBezTo>
                <a:close/>
                <a:moveTo>
                  <a:pt x="2313141" y="259271"/>
                </a:moveTo>
                <a:cubicBezTo>
                  <a:pt x="2313998" y="258794"/>
                  <a:pt x="2318380" y="260223"/>
                  <a:pt x="2320189" y="260795"/>
                </a:cubicBezTo>
                <a:cubicBezTo>
                  <a:pt x="2321999" y="261366"/>
                  <a:pt x="2326095" y="261938"/>
                  <a:pt x="2325809" y="266224"/>
                </a:cubicBezTo>
                <a:lnTo>
                  <a:pt x="2320475" y="264795"/>
                </a:lnTo>
                <a:cubicBezTo>
                  <a:pt x="2319046" y="264414"/>
                  <a:pt x="2317713" y="263557"/>
                  <a:pt x="2316189" y="263176"/>
                </a:cubicBezTo>
                <a:cubicBezTo>
                  <a:pt x="2315808" y="263081"/>
                  <a:pt x="2314760" y="263843"/>
                  <a:pt x="2314475" y="264319"/>
                </a:cubicBezTo>
                <a:cubicBezTo>
                  <a:pt x="2314189" y="264890"/>
                  <a:pt x="2314189" y="266033"/>
                  <a:pt x="2314569" y="266224"/>
                </a:cubicBezTo>
                <a:cubicBezTo>
                  <a:pt x="2315903" y="266891"/>
                  <a:pt x="2317617" y="266986"/>
                  <a:pt x="2318760" y="267843"/>
                </a:cubicBezTo>
                <a:cubicBezTo>
                  <a:pt x="2319427" y="268319"/>
                  <a:pt x="2319713" y="269939"/>
                  <a:pt x="2319142" y="270510"/>
                </a:cubicBezTo>
                <a:cubicBezTo>
                  <a:pt x="2318666" y="271177"/>
                  <a:pt x="2316665" y="271653"/>
                  <a:pt x="2315998" y="271367"/>
                </a:cubicBezTo>
                <a:lnTo>
                  <a:pt x="2312855" y="270129"/>
                </a:lnTo>
                <a:cubicBezTo>
                  <a:pt x="2309426" y="268605"/>
                  <a:pt x="2306664" y="266700"/>
                  <a:pt x="2306664" y="265938"/>
                </a:cubicBezTo>
                <a:cubicBezTo>
                  <a:pt x="2306664" y="265176"/>
                  <a:pt x="2307426" y="262700"/>
                  <a:pt x="2308378" y="262223"/>
                </a:cubicBezTo>
                <a:cubicBezTo>
                  <a:pt x="2309331" y="261747"/>
                  <a:pt x="2312283" y="259747"/>
                  <a:pt x="2313141" y="259271"/>
                </a:cubicBezTo>
                <a:close/>
                <a:moveTo>
                  <a:pt x="2223741" y="254608"/>
                </a:moveTo>
                <a:lnTo>
                  <a:pt x="2225731" y="255564"/>
                </a:lnTo>
                <a:lnTo>
                  <a:pt x="2225726" y="255582"/>
                </a:lnTo>
                <a:lnTo>
                  <a:pt x="2224224" y="255699"/>
                </a:lnTo>
                <a:close/>
                <a:moveTo>
                  <a:pt x="2203317" y="251841"/>
                </a:moveTo>
                <a:cubicBezTo>
                  <a:pt x="2201317" y="250603"/>
                  <a:pt x="2194078" y="251746"/>
                  <a:pt x="2191411" y="252222"/>
                </a:cubicBezTo>
                <a:cubicBezTo>
                  <a:pt x="2188744" y="252603"/>
                  <a:pt x="2197507" y="254699"/>
                  <a:pt x="2200840" y="254508"/>
                </a:cubicBezTo>
                <a:cubicBezTo>
                  <a:pt x="2204175" y="254317"/>
                  <a:pt x="2205222" y="253079"/>
                  <a:pt x="2203317" y="251841"/>
                </a:cubicBezTo>
                <a:close/>
                <a:moveTo>
                  <a:pt x="2222177" y="251079"/>
                </a:moveTo>
                <a:lnTo>
                  <a:pt x="2223741" y="254608"/>
                </a:lnTo>
                <a:lnTo>
                  <a:pt x="2220903" y="253246"/>
                </a:lnTo>
                <a:lnTo>
                  <a:pt x="2220269" y="252517"/>
                </a:lnTo>
                <a:close/>
                <a:moveTo>
                  <a:pt x="2169408" y="247841"/>
                </a:moveTo>
                <a:lnTo>
                  <a:pt x="2167503" y="248698"/>
                </a:lnTo>
                <a:lnTo>
                  <a:pt x="2165408" y="249650"/>
                </a:lnTo>
                <a:cubicBezTo>
                  <a:pt x="2163884" y="251841"/>
                  <a:pt x="2163503" y="254889"/>
                  <a:pt x="2164550" y="256222"/>
                </a:cubicBezTo>
                <a:lnTo>
                  <a:pt x="2165788" y="256318"/>
                </a:lnTo>
                <a:lnTo>
                  <a:pt x="2167408" y="256508"/>
                </a:lnTo>
                <a:cubicBezTo>
                  <a:pt x="2169313" y="255651"/>
                  <a:pt x="2173218" y="252222"/>
                  <a:pt x="2173885" y="250888"/>
                </a:cubicBezTo>
                <a:cubicBezTo>
                  <a:pt x="2174647" y="249555"/>
                  <a:pt x="2172647" y="248126"/>
                  <a:pt x="2169408" y="247841"/>
                </a:cubicBezTo>
                <a:close/>
                <a:moveTo>
                  <a:pt x="266504" y="112681"/>
                </a:moveTo>
                <a:lnTo>
                  <a:pt x="267647" y="113252"/>
                </a:lnTo>
                <a:cubicBezTo>
                  <a:pt x="269171" y="114014"/>
                  <a:pt x="271171" y="114967"/>
                  <a:pt x="268504" y="116967"/>
                </a:cubicBezTo>
                <a:lnTo>
                  <a:pt x="267361" y="117920"/>
                </a:lnTo>
                <a:cubicBezTo>
                  <a:pt x="267361" y="120491"/>
                  <a:pt x="265075" y="122777"/>
                  <a:pt x="262408" y="123158"/>
                </a:cubicBezTo>
                <a:cubicBezTo>
                  <a:pt x="259741" y="123539"/>
                  <a:pt x="256502" y="118491"/>
                  <a:pt x="258693" y="118586"/>
                </a:cubicBezTo>
                <a:lnTo>
                  <a:pt x="259455" y="119253"/>
                </a:lnTo>
                <a:cubicBezTo>
                  <a:pt x="261074" y="120682"/>
                  <a:pt x="261932" y="120301"/>
                  <a:pt x="263170" y="119063"/>
                </a:cubicBezTo>
                <a:cubicBezTo>
                  <a:pt x="264217" y="118015"/>
                  <a:pt x="265456" y="117444"/>
                  <a:pt x="263646" y="116015"/>
                </a:cubicBezTo>
                <a:lnTo>
                  <a:pt x="262884" y="115443"/>
                </a:lnTo>
                <a:cubicBezTo>
                  <a:pt x="263170" y="113919"/>
                  <a:pt x="264789" y="112681"/>
                  <a:pt x="266504" y="112681"/>
                </a:cubicBezTo>
                <a:close/>
                <a:moveTo>
                  <a:pt x="2408962" y="101537"/>
                </a:moveTo>
                <a:cubicBezTo>
                  <a:pt x="2406009" y="105346"/>
                  <a:pt x="2405342" y="110109"/>
                  <a:pt x="2407533" y="112204"/>
                </a:cubicBezTo>
                <a:lnTo>
                  <a:pt x="2408581" y="112014"/>
                </a:lnTo>
                <a:lnTo>
                  <a:pt x="2411439" y="111442"/>
                </a:lnTo>
                <a:cubicBezTo>
                  <a:pt x="2414296" y="109823"/>
                  <a:pt x="2417344" y="109061"/>
                  <a:pt x="2418106" y="109728"/>
                </a:cubicBezTo>
                <a:cubicBezTo>
                  <a:pt x="2419058" y="110395"/>
                  <a:pt x="2423154" y="110680"/>
                  <a:pt x="2423821" y="110014"/>
                </a:cubicBezTo>
                <a:cubicBezTo>
                  <a:pt x="2424583" y="109347"/>
                  <a:pt x="2423821" y="105632"/>
                  <a:pt x="2422202" y="101727"/>
                </a:cubicBezTo>
                <a:lnTo>
                  <a:pt x="2415344" y="101632"/>
                </a:lnTo>
                <a:close/>
                <a:moveTo>
                  <a:pt x="324035" y="100584"/>
                </a:moveTo>
                <a:cubicBezTo>
                  <a:pt x="329559" y="107442"/>
                  <a:pt x="329559" y="107442"/>
                  <a:pt x="337369" y="102870"/>
                </a:cubicBezTo>
                <a:cubicBezTo>
                  <a:pt x="333274" y="98774"/>
                  <a:pt x="329083" y="98774"/>
                  <a:pt x="324035" y="100584"/>
                </a:cubicBezTo>
                <a:close/>
                <a:moveTo>
                  <a:pt x="356515" y="93821"/>
                </a:moveTo>
                <a:cubicBezTo>
                  <a:pt x="356229" y="93821"/>
                  <a:pt x="355372" y="97536"/>
                  <a:pt x="355277" y="99155"/>
                </a:cubicBezTo>
                <a:cubicBezTo>
                  <a:pt x="355181" y="100775"/>
                  <a:pt x="353657" y="101346"/>
                  <a:pt x="351943" y="100489"/>
                </a:cubicBezTo>
                <a:cubicBezTo>
                  <a:pt x="350228" y="99632"/>
                  <a:pt x="351371" y="103727"/>
                  <a:pt x="355562" y="103537"/>
                </a:cubicBezTo>
                <a:lnTo>
                  <a:pt x="359277" y="103918"/>
                </a:lnTo>
                <a:lnTo>
                  <a:pt x="366326" y="104680"/>
                </a:lnTo>
                <a:cubicBezTo>
                  <a:pt x="368802" y="101346"/>
                  <a:pt x="369088" y="98965"/>
                  <a:pt x="366802" y="99441"/>
                </a:cubicBezTo>
                <a:cubicBezTo>
                  <a:pt x="364611" y="99917"/>
                  <a:pt x="358420" y="98584"/>
                  <a:pt x="358134" y="97536"/>
                </a:cubicBezTo>
                <a:cubicBezTo>
                  <a:pt x="357753" y="96393"/>
                  <a:pt x="356705" y="93821"/>
                  <a:pt x="356515" y="93821"/>
                </a:cubicBezTo>
                <a:close/>
                <a:moveTo>
                  <a:pt x="512820" y="88487"/>
                </a:moveTo>
                <a:cubicBezTo>
                  <a:pt x="511582" y="89345"/>
                  <a:pt x="511582" y="90773"/>
                  <a:pt x="512915" y="91630"/>
                </a:cubicBezTo>
                <a:cubicBezTo>
                  <a:pt x="514154" y="92488"/>
                  <a:pt x="519678" y="94774"/>
                  <a:pt x="521774" y="95250"/>
                </a:cubicBezTo>
                <a:lnTo>
                  <a:pt x="523774" y="95441"/>
                </a:lnTo>
                <a:cubicBezTo>
                  <a:pt x="524345" y="95536"/>
                  <a:pt x="525298" y="94774"/>
                  <a:pt x="525488" y="94297"/>
                </a:cubicBezTo>
                <a:cubicBezTo>
                  <a:pt x="525774" y="93726"/>
                  <a:pt x="525869" y="92583"/>
                  <a:pt x="525393" y="92297"/>
                </a:cubicBezTo>
                <a:lnTo>
                  <a:pt x="522535" y="90488"/>
                </a:lnTo>
                <a:cubicBezTo>
                  <a:pt x="519107" y="88678"/>
                  <a:pt x="513963" y="87630"/>
                  <a:pt x="512820" y="88487"/>
                </a:cubicBezTo>
                <a:close/>
                <a:moveTo>
                  <a:pt x="285268" y="82677"/>
                </a:moveTo>
                <a:cubicBezTo>
                  <a:pt x="283744" y="82582"/>
                  <a:pt x="280601" y="83725"/>
                  <a:pt x="278315" y="84868"/>
                </a:cubicBezTo>
                <a:cubicBezTo>
                  <a:pt x="276124" y="86011"/>
                  <a:pt x="273076" y="91535"/>
                  <a:pt x="273171" y="92297"/>
                </a:cubicBezTo>
                <a:lnTo>
                  <a:pt x="273647" y="92678"/>
                </a:lnTo>
                <a:lnTo>
                  <a:pt x="274124" y="93059"/>
                </a:lnTo>
                <a:cubicBezTo>
                  <a:pt x="275076" y="93154"/>
                  <a:pt x="279648" y="90868"/>
                  <a:pt x="284220" y="88106"/>
                </a:cubicBezTo>
                <a:lnTo>
                  <a:pt x="288316" y="85439"/>
                </a:lnTo>
                <a:lnTo>
                  <a:pt x="288697" y="85344"/>
                </a:lnTo>
                <a:cubicBezTo>
                  <a:pt x="288316" y="83915"/>
                  <a:pt x="286792" y="82772"/>
                  <a:pt x="285268" y="82677"/>
                </a:cubicBezTo>
                <a:close/>
                <a:moveTo>
                  <a:pt x="2367623" y="73819"/>
                </a:moveTo>
                <a:cubicBezTo>
                  <a:pt x="2362575" y="73533"/>
                  <a:pt x="2359908" y="74295"/>
                  <a:pt x="2361718" y="75629"/>
                </a:cubicBezTo>
                <a:cubicBezTo>
                  <a:pt x="2363528" y="76962"/>
                  <a:pt x="2376196" y="85249"/>
                  <a:pt x="2378196" y="82487"/>
                </a:cubicBezTo>
                <a:cubicBezTo>
                  <a:pt x="2380196" y="79724"/>
                  <a:pt x="2378863" y="76391"/>
                  <a:pt x="2375244" y="75057"/>
                </a:cubicBezTo>
                <a:lnTo>
                  <a:pt x="2372196" y="74581"/>
                </a:lnTo>
                <a:close/>
                <a:moveTo>
                  <a:pt x="2226939" y="55721"/>
                </a:moveTo>
                <a:lnTo>
                  <a:pt x="2224653" y="56579"/>
                </a:lnTo>
                <a:lnTo>
                  <a:pt x="2221218" y="57915"/>
                </a:lnTo>
                <a:lnTo>
                  <a:pt x="2219129" y="57341"/>
                </a:lnTo>
                <a:cubicBezTo>
                  <a:pt x="2216366" y="55721"/>
                  <a:pt x="2216462" y="56293"/>
                  <a:pt x="2219510" y="58579"/>
                </a:cubicBezTo>
                <a:lnTo>
                  <a:pt x="2221218" y="57915"/>
                </a:lnTo>
                <a:lnTo>
                  <a:pt x="2231607" y="60770"/>
                </a:lnTo>
                <a:cubicBezTo>
                  <a:pt x="2232369" y="60293"/>
                  <a:pt x="2231225" y="57341"/>
                  <a:pt x="2226939" y="55721"/>
                </a:cubicBezTo>
                <a:close/>
                <a:moveTo>
                  <a:pt x="2268849" y="54007"/>
                </a:moveTo>
                <a:cubicBezTo>
                  <a:pt x="2268182" y="55245"/>
                  <a:pt x="2265134" y="56959"/>
                  <a:pt x="2263230" y="55817"/>
                </a:cubicBezTo>
                <a:cubicBezTo>
                  <a:pt x="2261325" y="54674"/>
                  <a:pt x="2254848" y="54102"/>
                  <a:pt x="2255514" y="54769"/>
                </a:cubicBezTo>
                <a:cubicBezTo>
                  <a:pt x="2256181" y="55436"/>
                  <a:pt x="2256657" y="57055"/>
                  <a:pt x="2255609" y="57817"/>
                </a:cubicBezTo>
                <a:cubicBezTo>
                  <a:pt x="2254562" y="58483"/>
                  <a:pt x="2253990" y="60484"/>
                  <a:pt x="2258943" y="59246"/>
                </a:cubicBezTo>
                <a:lnTo>
                  <a:pt x="2261134" y="60103"/>
                </a:lnTo>
                <a:lnTo>
                  <a:pt x="2264182" y="61341"/>
                </a:lnTo>
                <a:cubicBezTo>
                  <a:pt x="2267706" y="61055"/>
                  <a:pt x="2270373" y="57055"/>
                  <a:pt x="2270278" y="55245"/>
                </a:cubicBezTo>
                <a:cubicBezTo>
                  <a:pt x="2270183" y="53340"/>
                  <a:pt x="2269516" y="52864"/>
                  <a:pt x="2268849" y="54007"/>
                </a:cubicBezTo>
                <a:close/>
                <a:moveTo>
                  <a:pt x="335084" y="49720"/>
                </a:moveTo>
                <a:lnTo>
                  <a:pt x="337846" y="50482"/>
                </a:lnTo>
                <a:lnTo>
                  <a:pt x="342513" y="51625"/>
                </a:lnTo>
                <a:cubicBezTo>
                  <a:pt x="348228" y="51530"/>
                  <a:pt x="353372" y="53435"/>
                  <a:pt x="353943" y="55911"/>
                </a:cubicBezTo>
                <a:lnTo>
                  <a:pt x="349657" y="55625"/>
                </a:lnTo>
                <a:lnTo>
                  <a:pt x="348133" y="55530"/>
                </a:lnTo>
                <a:cubicBezTo>
                  <a:pt x="346514" y="55054"/>
                  <a:pt x="343275" y="54387"/>
                  <a:pt x="340989" y="54101"/>
                </a:cubicBezTo>
                <a:cubicBezTo>
                  <a:pt x="338703" y="53816"/>
                  <a:pt x="333655" y="59150"/>
                  <a:pt x="332417" y="60769"/>
                </a:cubicBezTo>
                <a:cubicBezTo>
                  <a:pt x="331083" y="62388"/>
                  <a:pt x="328702" y="56578"/>
                  <a:pt x="327845" y="56197"/>
                </a:cubicBezTo>
                <a:cubicBezTo>
                  <a:pt x="326987" y="55816"/>
                  <a:pt x="325083" y="53911"/>
                  <a:pt x="326607" y="53340"/>
                </a:cubicBezTo>
                <a:cubicBezTo>
                  <a:pt x="328130" y="52768"/>
                  <a:pt x="333084" y="50387"/>
                  <a:pt x="335084" y="49720"/>
                </a:cubicBezTo>
                <a:close/>
                <a:moveTo>
                  <a:pt x="391091" y="48387"/>
                </a:moveTo>
                <a:cubicBezTo>
                  <a:pt x="388043" y="46672"/>
                  <a:pt x="387090" y="50483"/>
                  <a:pt x="384994" y="51625"/>
                </a:cubicBezTo>
                <a:cubicBezTo>
                  <a:pt x="382899" y="52864"/>
                  <a:pt x="383280" y="54388"/>
                  <a:pt x="385090" y="55817"/>
                </a:cubicBezTo>
                <a:cubicBezTo>
                  <a:pt x="386518" y="56959"/>
                  <a:pt x="387376" y="58198"/>
                  <a:pt x="389757" y="56388"/>
                </a:cubicBezTo>
                <a:lnTo>
                  <a:pt x="390710" y="55531"/>
                </a:lnTo>
                <a:cubicBezTo>
                  <a:pt x="393948" y="56293"/>
                  <a:pt x="396615" y="56483"/>
                  <a:pt x="396520" y="55912"/>
                </a:cubicBezTo>
                <a:cubicBezTo>
                  <a:pt x="396425" y="55340"/>
                  <a:pt x="397186" y="52578"/>
                  <a:pt x="397758" y="51340"/>
                </a:cubicBezTo>
                <a:cubicBezTo>
                  <a:pt x="398425" y="50101"/>
                  <a:pt x="396425" y="48863"/>
                  <a:pt x="394424" y="50292"/>
                </a:cubicBezTo>
                <a:close/>
                <a:moveTo>
                  <a:pt x="368231" y="46672"/>
                </a:moveTo>
                <a:cubicBezTo>
                  <a:pt x="368231" y="48101"/>
                  <a:pt x="367469" y="49149"/>
                  <a:pt x="366421" y="48958"/>
                </a:cubicBezTo>
                <a:lnTo>
                  <a:pt x="365850" y="49244"/>
                </a:lnTo>
                <a:cubicBezTo>
                  <a:pt x="364135" y="50292"/>
                  <a:pt x="362706" y="52292"/>
                  <a:pt x="360992" y="52483"/>
                </a:cubicBezTo>
                <a:lnTo>
                  <a:pt x="358420" y="52768"/>
                </a:lnTo>
                <a:cubicBezTo>
                  <a:pt x="355372" y="52007"/>
                  <a:pt x="354420" y="50197"/>
                  <a:pt x="356325" y="48768"/>
                </a:cubicBezTo>
                <a:cubicBezTo>
                  <a:pt x="358135" y="47530"/>
                  <a:pt x="368136" y="45244"/>
                  <a:pt x="368231" y="46672"/>
                </a:cubicBezTo>
                <a:close/>
                <a:moveTo>
                  <a:pt x="437096" y="43529"/>
                </a:moveTo>
                <a:cubicBezTo>
                  <a:pt x="435286" y="44482"/>
                  <a:pt x="433477" y="46387"/>
                  <a:pt x="433096" y="47720"/>
                </a:cubicBezTo>
                <a:cubicBezTo>
                  <a:pt x="432715" y="49054"/>
                  <a:pt x="438620" y="51721"/>
                  <a:pt x="440335" y="52102"/>
                </a:cubicBezTo>
                <a:lnTo>
                  <a:pt x="440335" y="52483"/>
                </a:lnTo>
                <a:cubicBezTo>
                  <a:pt x="440335" y="55721"/>
                  <a:pt x="441573" y="56388"/>
                  <a:pt x="444050" y="53721"/>
                </a:cubicBezTo>
                <a:lnTo>
                  <a:pt x="445859" y="51625"/>
                </a:lnTo>
                <a:cubicBezTo>
                  <a:pt x="447479" y="48768"/>
                  <a:pt x="444907" y="46577"/>
                  <a:pt x="440144" y="46672"/>
                </a:cubicBezTo>
                <a:lnTo>
                  <a:pt x="437192" y="43720"/>
                </a:lnTo>
                <a:close/>
                <a:moveTo>
                  <a:pt x="628073" y="36100"/>
                </a:moveTo>
                <a:lnTo>
                  <a:pt x="625596" y="37147"/>
                </a:lnTo>
                <a:cubicBezTo>
                  <a:pt x="622548" y="38481"/>
                  <a:pt x="623977" y="40481"/>
                  <a:pt x="628739" y="41624"/>
                </a:cubicBezTo>
                <a:lnTo>
                  <a:pt x="632073" y="42672"/>
                </a:lnTo>
                <a:cubicBezTo>
                  <a:pt x="635407" y="43720"/>
                  <a:pt x="636645" y="41624"/>
                  <a:pt x="638169" y="40291"/>
                </a:cubicBezTo>
                <a:cubicBezTo>
                  <a:pt x="638836" y="39719"/>
                  <a:pt x="638741" y="38386"/>
                  <a:pt x="638550" y="37529"/>
                </a:cubicBezTo>
                <a:cubicBezTo>
                  <a:pt x="638360" y="36862"/>
                  <a:pt x="629120" y="35624"/>
                  <a:pt x="628073" y="36100"/>
                </a:cubicBezTo>
                <a:close/>
                <a:moveTo>
                  <a:pt x="458242" y="34766"/>
                </a:moveTo>
                <a:cubicBezTo>
                  <a:pt x="459290" y="34861"/>
                  <a:pt x="462147" y="35909"/>
                  <a:pt x="464624" y="37052"/>
                </a:cubicBezTo>
                <a:cubicBezTo>
                  <a:pt x="467100" y="38195"/>
                  <a:pt x="464243" y="44005"/>
                  <a:pt x="462719" y="43338"/>
                </a:cubicBezTo>
                <a:lnTo>
                  <a:pt x="461100" y="43052"/>
                </a:lnTo>
                <a:lnTo>
                  <a:pt x="459385" y="42767"/>
                </a:lnTo>
                <a:cubicBezTo>
                  <a:pt x="457670" y="42862"/>
                  <a:pt x="456337" y="41814"/>
                  <a:pt x="456337" y="40290"/>
                </a:cubicBezTo>
                <a:cubicBezTo>
                  <a:pt x="456337" y="38766"/>
                  <a:pt x="457194" y="34670"/>
                  <a:pt x="458242" y="34766"/>
                </a:cubicBezTo>
                <a:close/>
                <a:moveTo>
                  <a:pt x="610166" y="34671"/>
                </a:moveTo>
                <a:lnTo>
                  <a:pt x="607118" y="35147"/>
                </a:lnTo>
                <a:cubicBezTo>
                  <a:pt x="605213" y="37433"/>
                  <a:pt x="603212" y="42196"/>
                  <a:pt x="602927" y="43529"/>
                </a:cubicBezTo>
                <a:cubicBezTo>
                  <a:pt x="602736" y="44958"/>
                  <a:pt x="604260" y="45339"/>
                  <a:pt x="606451" y="44482"/>
                </a:cubicBezTo>
                <a:cubicBezTo>
                  <a:pt x="608642" y="43625"/>
                  <a:pt x="614071" y="40576"/>
                  <a:pt x="614928" y="39338"/>
                </a:cubicBezTo>
                <a:lnTo>
                  <a:pt x="613499" y="37814"/>
                </a:lnTo>
                <a:cubicBezTo>
                  <a:pt x="612452" y="36671"/>
                  <a:pt x="613309" y="34100"/>
                  <a:pt x="610166" y="34671"/>
                </a:cubicBezTo>
                <a:close/>
                <a:moveTo>
                  <a:pt x="556063" y="32480"/>
                </a:moveTo>
                <a:cubicBezTo>
                  <a:pt x="557968" y="32575"/>
                  <a:pt x="565493" y="32956"/>
                  <a:pt x="566827" y="33528"/>
                </a:cubicBezTo>
                <a:cubicBezTo>
                  <a:pt x="568160" y="34099"/>
                  <a:pt x="568922" y="35528"/>
                  <a:pt x="568446" y="36671"/>
                </a:cubicBezTo>
                <a:cubicBezTo>
                  <a:pt x="567970" y="37814"/>
                  <a:pt x="564350" y="41148"/>
                  <a:pt x="561397" y="41434"/>
                </a:cubicBezTo>
                <a:cubicBezTo>
                  <a:pt x="558445" y="41719"/>
                  <a:pt x="550824" y="40195"/>
                  <a:pt x="549015" y="40195"/>
                </a:cubicBezTo>
                <a:cubicBezTo>
                  <a:pt x="547110" y="40195"/>
                  <a:pt x="542919" y="43434"/>
                  <a:pt x="542062" y="43910"/>
                </a:cubicBezTo>
                <a:cubicBezTo>
                  <a:pt x="541204" y="44386"/>
                  <a:pt x="540633" y="41052"/>
                  <a:pt x="543300" y="36004"/>
                </a:cubicBezTo>
                <a:lnTo>
                  <a:pt x="549015" y="33432"/>
                </a:lnTo>
                <a:lnTo>
                  <a:pt x="550063" y="32956"/>
                </a:lnTo>
                <a:cubicBezTo>
                  <a:pt x="551301" y="32766"/>
                  <a:pt x="553968" y="32480"/>
                  <a:pt x="556063" y="32480"/>
                </a:cubicBezTo>
                <a:close/>
                <a:moveTo>
                  <a:pt x="792093" y="31242"/>
                </a:moveTo>
                <a:cubicBezTo>
                  <a:pt x="789712" y="31718"/>
                  <a:pt x="783997" y="33528"/>
                  <a:pt x="783806" y="34004"/>
                </a:cubicBezTo>
                <a:cubicBezTo>
                  <a:pt x="783711" y="34480"/>
                  <a:pt x="783997" y="35719"/>
                  <a:pt x="784854" y="35624"/>
                </a:cubicBezTo>
                <a:cubicBezTo>
                  <a:pt x="785711" y="35528"/>
                  <a:pt x="788378" y="37909"/>
                  <a:pt x="788569" y="39243"/>
                </a:cubicBezTo>
                <a:cubicBezTo>
                  <a:pt x="788759" y="40576"/>
                  <a:pt x="790379" y="40100"/>
                  <a:pt x="792093" y="38291"/>
                </a:cubicBezTo>
                <a:cubicBezTo>
                  <a:pt x="793903" y="36481"/>
                  <a:pt x="794474" y="30766"/>
                  <a:pt x="792093" y="31242"/>
                </a:cubicBezTo>
                <a:close/>
                <a:moveTo>
                  <a:pt x="1131278" y="24193"/>
                </a:moveTo>
                <a:lnTo>
                  <a:pt x="1126802" y="27242"/>
                </a:lnTo>
                <a:cubicBezTo>
                  <a:pt x="1120801" y="26765"/>
                  <a:pt x="1117753" y="28575"/>
                  <a:pt x="1120039" y="31051"/>
                </a:cubicBezTo>
                <a:lnTo>
                  <a:pt x="1123563" y="30385"/>
                </a:lnTo>
                <a:cubicBezTo>
                  <a:pt x="1126992" y="29718"/>
                  <a:pt x="1130231" y="28670"/>
                  <a:pt x="1133374" y="27527"/>
                </a:cubicBezTo>
                <a:cubicBezTo>
                  <a:pt x="1133755" y="27432"/>
                  <a:pt x="1133660" y="25717"/>
                  <a:pt x="1133279" y="24860"/>
                </a:cubicBezTo>
                <a:cubicBezTo>
                  <a:pt x="1133088" y="24479"/>
                  <a:pt x="1131564" y="24003"/>
                  <a:pt x="1131278" y="24193"/>
                </a:cubicBezTo>
                <a:close/>
                <a:moveTo>
                  <a:pt x="1545235" y="20479"/>
                </a:moveTo>
                <a:cubicBezTo>
                  <a:pt x="1542854" y="20479"/>
                  <a:pt x="1543330" y="22479"/>
                  <a:pt x="1546378" y="25051"/>
                </a:cubicBezTo>
                <a:lnTo>
                  <a:pt x="1549521" y="26003"/>
                </a:lnTo>
                <a:lnTo>
                  <a:pt x="1550474" y="26289"/>
                </a:lnTo>
                <a:cubicBezTo>
                  <a:pt x="1553522" y="23050"/>
                  <a:pt x="1547711" y="20479"/>
                  <a:pt x="1545235" y="20479"/>
                </a:cubicBezTo>
                <a:close/>
                <a:moveTo>
                  <a:pt x="1502086" y="18097"/>
                </a:moveTo>
                <a:cubicBezTo>
                  <a:pt x="1501325" y="19621"/>
                  <a:pt x="1502468" y="24479"/>
                  <a:pt x="1506182" y="25908"/>
                </a:cubicBezTo>
                <a:lnTo>
                  <a:pt x="1507040" y="25241"/>
                </a:lnTo>
                <a:lnTo>
                  <a:pt x="1510278" y="22574"/>
                </a:lnTo>
                <a:cubicBezTo>
                  <a:pt x="1513040" y="23908"/>
                  <a:pt x="1513231" y="23908"/>
                  <a:pt x="1510850" y="22479"/>
                </a:cubicBezTo>
                <a:cubicBezTo>
                  <a:pt x="1508373" y="21050"/>
                  <a:pt x="1502849" y="16574"/>
                  <a:pt x="1502086" y="18097"/>
                </a:cubicBezTo>
                <a:close/>
                <a:moveTo>
                  <a:pt x="1442651" y="17526"/>
                </a:moveTo>
                <a:cubicBezTo>
                  <a:pt x="1439888" y="19241"/>
                  <a:pt x="1437983" y="20955"/>
                  <a:pt x="1438555" y="21431"/>
                </a:cubicBezTo>
                <a:lnTo>
                  <a:pt x="1438841" y="21622"/>
                </a:lnTo>
                <a:lnTo>
                  <a:pt x="1441603" y="23908"/>
                </a:lnTo>
                <a:cubicBezTo>
                  <a:pt x="1444936" y="26575"/>
                  <a:pt x="1448556" y="24955"/>
                  <a:pt x="1449699" y="20193"/>
                </a:cubicBezTo>
                <a:lnTo>
                  <a:pt x="1443984" y="18002"/>
                </a:lnTo>
                <a:close/>
                <a:moveTo>
                  <a:pt x="1839462" y="14097"/>
                </a:moveTo>
                <a:cubicBezTo>
                  <a:pt x="1836986" y="15145"/>
                  <a:pt x="1830890" y="14383"/>
                  <a:pt x="1829842" y="15145"/>
                </a:cubicBezTo>
                <a:lnTo>
                  <a:pt x="1829842" y="15812"/>
                </a:lnTo>
                <a:cubicBezTo>
                  <a:pt x="1829842" y="17336"/>
                  <a:pt x="1828508" y="19336"/>
                  <a:pt x="1831747" y="20003"/>
                </a:cubicBezTo>
                <a:lnTo>
                  <a:pt x="1833461" y="20383"/>
                </a:lnTo>
                <a:cubicBezTo>
                  <a:pt x="1835461" y="21146"/>
                  <a:pt x="1840034" y="17621"/>
                  <a:pt x="1841367" y="15716"/>
                </a:cubicBezTo>
                <a:cubicBezTo>
                  <a:pt x="1842701" y="13811"/>
                  <a:pt x="1841843" y="13049"/>
                  <a:pt x="1839462" y="14097"/>
                </a:cubicBezTo>
                <a:close/>
                <a:moveTo>
                  <a:pt x="1904232" y="13240"/>
                </a:moveTo>
                <a:cubicBezTo>
                  <a:pt x="1901375" y="13049"/>
                  <a:pt x="1900327" y="18383"/>
                  <a:pt x="1902708" y="19812"/>
                </a:cubicBezTo>
                <a:cubicBezTo>
                  <a:pt x="1905089" y="21146"/>
                  <a:pt x="1906994" y="21526"/>
                  <a:pt x="1906994" y="20669"/>
                </a:cubicBezTo>
                <a:cubicBezTo>
                  <a:pt x="1906899" y="19812"/>
                  <a:pt x="1907470" y="17240"/>
                  <a:pt x="1907852" y="16574"/>
                </a:cubicBezTo>
                <a:cubicBezTo>
                  <a:pt x="1908233" y="15907"/>
                  <a:pt x="1907090" y="13430"/>
                  <a:pt x="1904232" y="13240"/>
                </a:cubicBezTo>
                <a:close/>
                <a:moveTo>
                  <a:pt x="1960277" y="12392"/>
                </a:moveTo>
                <a:lnTo>
                  <a:pt x="1961572" y="15050"/>
                </a:lnTo>
                <a:lnTo>
                  <a:pt x="1961287" y="16002"/>
                </a:lnTo>
                <a:lnTo>
                  <a:pt x="1961047" y="16347"/>
                </a:lnTo>
                <a:lnTo>
                  <a:pt x="1958525" y="16002"/>
                </a:lnTo>
                <a:lnTo>
                  <a:pt x="1955115" y="15570"/>
                </a:lnTo>
                <a:lnTo>
                  <a:pt x="1951667" y="13621"/>
                </a:lnTo>
                <a:lnTo>
                  <a:pt x="1949568" y="14867"/>
                </a:lnTo>
                <a:lnTo>
                  <a:pt x="1944999" y="14288"/>
                </a:lnTo>
                <a:lnTo>
                  <a:pt x="1946361" y="13588"/>
                </a:lnTo>
                <a:close/>
                <a:moveTo>
                  <a:pt x="2041773" y="9811"/>
                </a:moveTo>
                <a:cubicBezTo>
                  <a:pt x="2040249" y="10382"/>
                  <a:pt x="2041011" y="17431"/>
                  <a:pt x="2044440" y="16669"/>
                </a:cubicBezTo>
                <a:cubicBezTo>
                  <a:pt x="2047869" y="15907"/>
                  <a:pt x="2050345" y="14097"/>
                  <a:pt x="2049774" y="12763"/>
                </a:cubicBezTo>
                <a:cubicBezTo>
                  <a:pt x="2049203" y="11335"/>
                  <a:pt x="2043392" y="9239"/>
                  <a:pt x="2041773" y="9811"/>
                </a:cubicBezTo>
                <a:close/>
                <a:moveTo>
                  <a:pt x="2098257" y="8096"/>
                </a:moveTo>
                <a:lnTo>
                  <a:pt x="2096542" y="9239"/>
                </a:lnTo>
                <a:cubicBezTo>
                  <a:pt x="2093589" y="10287"/>
                  <a:pt x="2096161" y="15050"/>
                  <a:pt x="2097780" y="16383"/>
                </a:cubicBezTo>
                <a:cubicBezTo>
                  <a:pt x="2099400" y="17717"/>
                  <a:pt x="2102257" y="16954"/>
                  <a:pt x="2104257" y="14859"/>
                </a:cubicBezTo>
                <a:lnTo>
                  <a:pt x="2104829" y="13145"/>
                </a:lnTo>
                <a:cubicBezTo>
                  <a:pt x="2105210" y="11906"/>
                  <a:pt x="2104353" y="10192"/>
                  <a:pt x="2103495" y="8954"/>
                </a:cubicBezTo>
                <a:cubicBezTo>
                  <a:pt x="2102352" y="7334"/>
                  <a:pt x="2100542" y="6667"/>
                  <a:pt x="2098257" y="8096"/>
                </a:cubicBezTo>
                <a:close/>
                <a:moveTo>
                  <a:pt x="2177552" y="1845"/>
                </a:moveTo>
                <a:cubicBezTo>
                  <a:pt x="2178219" y="2357"/>
                  <a:pt x="2178743" y="3143"/>
                  <a:pt x="2179600" y="3143"/>
                </a:cubicBezTo>
                <a:cubicBezTo>
                  <a:pt x="2182172" y="3143"/>
                  <a:pt x="2184648" y="3238"/>
                  <a:pt x="2187125" y="3524"/>
                </a:cubicBezTo>
                <a:cubicBezTo>
                  <a:pt x="2187506" y="3524"/>
                  <a:pt x="2188077" y="4762"/>
                  <a:pt x="2187982" y="5238"/>
                </a:cubicBezTo>
                <a:lnTo>
                  <a:pt x="2187791" y="5905"/>
                </a:lnTo>
                <a:cubicBezTo>
                  <a:pt x="2186934" y="6476"/>
                  <a:pt x="2185410" y="6381"/>
                  <a:pt x="2184362" y="5714"/>
                </a:cubicBezTo>
                <a:cubicBezTo>
                  <a:pt x="2183315" y="5048"/>
                  <a:pt x="2178647" y="7048"/>
                  <a:pt x="2177028" y="7619"/>
                </a:cubicBezTo>
                <a:lnTo>
                  <a:pt x="2176742" y="7334"/>
                </a:lnTo>
                <a:cubicBezTo>
                  <a:pt x="2172932" y="3428"/>
                  <a:pt x="2170361" y="6000"/>
                  <a:pt x="2167598" y="8286"/>
                </a:cubicBezTo>
                <a:cubicBezTo>
                  <a:pt x="2167122" y="8667"/>
                  <a:pt x="2165408" y="8762"/>
                  <a:pt x="2165027" y="8381"/>
                </a:cubicBezTo>
                <a:cubicBezTo>
                  <a:pt x="2164265" y="7619"/>
                  <a:pt x="2163217" y="6191"/>
                  <a:pt x="2163598" y="5524"/>
                </a:cubicBezTo>
                <a:lnTo>
                  <a:pt x="2164550" y="3714"/>
                </a:lnTo>
                <a:cubicBezTo>
                  <a:pt x="2166265" y="2095"/>
                  <a:pt x="2170456" y="1714"/>
                  <a:pt x="2173885" y="2857"/>
                </a:cubicBezTo>
                <a:lnTo>
                  <a:pt x="2174647" y="2190"/>
                </a:lnTo>
                <a:cubicBezTo>
                  <a:pt x="2176076" y="1094"/>
                  <a:pt x="2176885" y="1333"/>
                  <a:pt x="2177552" y="1845"/>
                </a:cubicBezTo>
                <a:close/>
                <a:moveTo>
                  <a:pt x="2041869" y="0"/>
                </a:moveTo>
                <a:lnTo>
                  <a:pt x="2043964" y="762"/>
                </a:lnTo>
                <a:cubicBezTo>
                  <a:pt x="2044345" y="857"/>
                  <a:pt x="2045011" y="667"/>
                  <a:pt x="2045202" y="762"/>
                </a:cubicBezTo>
                <a:lnTo>
                  <a:pt x="2046631" y="2096"/>
                </a:lnTo>
                <a:cubicBezTo>
                  <a:pt x="2048155" y="3620"/>
                  <a:pt x="2050250" y="4096"/>
                  <a:pt x="2051394" y="3048"/>
                </a:cubicBezTo>
                <a:cubicBezTo>
                  <a:pt x="2052537" y="2000"/>
                  <a:pt x="2056728" y="2096"/>
                  <a:pt x="2058728" y="3048"/>
                </a:cubicBezTo>
                <a:cubicBezTo>
                  <a:pt x="2060728" y="4000"/>
                  <a:pt x="2068253" y="2096"/>
                  <a:pt x="2071205" y="3620"/>
                </a:cubicBezTo>
                <a:lnTo>
                  <a:pt x="2073682" y="5239"/>
                </a:lnTo>
                <a:cubicBezTo>
                  <a:pt x="2073968" y="5429"/>
                  <a:pt x="2072730" y="7049"/>
                  <a:pt x="2072539" y="8096"/>
                </a:cubicBezTo>
                <a:lnTo>
                  <a:pt x="2072348" y="9049"/>
                </a:lnTo>
                <a:cubicBezTo>
                  <a:pt x="2072634" y="10096"/>
                  <a:pt x="2073586" y="9430"/>
                  <a:pt x="2074634" y="7525"/>
                </a:cubicBezTo>
                <a:cubicBezTo>
                  <a:pt x="2075682" y="5620"/>
                  <a:pt x="2081969" y="4000"/>
                  <a:pt x="2081683" y="3429"/>
                </a:cubicBezTo>
                <a:cubicBezTo>
                  <a:pt x="2081397" y="2858"/>
                  <a:pt x="2082255" y="1143"/>
                  <a:pt x="2084445" y="1048"/>
                </a:cubicBezTo>
                <a:cubicBezTo>
                  <a:pt x="2086540" y="953"/>
                  <a:pt x="2095304" y="3715"/>
                  <a:pt x="2098828" y="4858"/>
                </a:cubicBezTo>
                <a:cubicBezTo>
                  <a:pt x="2102448" y="6096"/>
                  <a:pt x="2112830" y="3334"/>
                  <a:pt x="2113496" y="3524"/>
                </a:cubicBezTo>
                <a:cubicBezTo>
                  <a:pt x="2114163" y="3715"/>
                  <a:pt x="2115973" y="4667"/>
                  <a:pt x="2115592" y="5239"/>
                </a:cubicBezTo>
                <a:cubicBezTo>
                  <a:pt x="2115211" y="5810"/>
                  <a:pt x="2112830" y="7525"/>
                  <a:pt x="2111591" y="8287"/>
                </a:cubicBezTo>
                <a:cubicBezTo>
                  <a:pt x="2110353" y="9049"/>
                  <a:pt x="2113496" y="15621"/>
                  <a:pt x="2118926" y="16383"/>
                </a:cubicBezTo>
                <a:lnTo>
                  <a:pt x="2121116" y="12192"/>
                </a:lnTo>
                <a:lnTo>
                  <a:pt x="2122831" y="8858"/>
                </a:lnTo>
                <a:cubicBezTo>
                  <a:pt x="2119688" y="4572"/>
                  <a:pt x="2120069" y="571"/>
                  <a:pt x="2123688" y="95"/>
                </a:cubicBezTo>
                <a:lnTo>
                  <a:pt x="2124736" y="857"/>
                </a:lnTo>
                <a:cubicBezTo>
                  <a:pt x="2126927" y="2381"/>
                  <a:pt x="2127498" y="5334"/>
                  <a:pt x="2131213" y="5525"/>
                </a:cubicBezTo>
                <a:cubicBezTo>
                  <a:pt x="2131308" y="5525"/>
                  <a:pt x="2131308" y="6001"/>
                  <a:pt x="2131308" y="6191"/>
                </a:cubicBezTo>
                <a:cubicBezTo>
                  <a:pt x="2131975" y="10954"/>
                  <a:pt x="2132070" y="10858"/>
                  <a:pt x="2137690" y="11525"/>
                </a:cubicBezTo>
                <a:lnTo>
                  <a:pt x="2140548" y="11906"/>
                </a:lnTo>
                <a:cubicBezTo>
                  <a:pt x="2144357" y="13049"/>
                  <a:pt x="2147405" y="12192"/>
                  <a:pt x="2147405" y="10001"/>
                </a:cubicBezTo>
                <a:cubicBezTo>
                  <a:pt x="2147405" y="7811"/>
                  <a:pt x="2148739" y="2667"/>
                  <a:pt x="2150358" y="2476"/>
                </a:cubicBezTo>
                <a:lnTo>
                  <a:pt x="2150739" y="2762"/>
                </a:lnTo>
                <a:lnTo>
                  <a:pt x="2152835" y="4477"/>
                </a:lnTo>
                <a:cubicBezTo>
                  <a:pt x="2155025" y="6477"/>
                  <a:pt x="2155025" y="8477"/>
                  <a:pt x="2152835" y="8858"/>
                </a:cubicBezTo>
                <a:cubicBezTo>
                  <a:pt x="2150644" y="9239"/>
                  <a:pt x="2151216" y="14573"/>
                  <a:pt x="2152930" y="14764"/>
                </a:cubicBezTo>
                <a:cubicBezTo>
                  <a:pt x="2154644" y="14954"/>
                  <a:pt x="2159407" y="11525"/>
                  <a:pt x="2160169" y="12287"/>
                </a:cubicBezTo>
                <a:cubicBezTo>
                  <a:pt x="2160931" y="13049"/>
                  <a:pt x="2163598" y="14764"/>
                  <a:pt x="2164550" y="14668"/>
                </a:cubicBezTo>
                <a:lnTo>
                  <a:pt x="2165027" y="14383"/>
                </a:lnTo>
                <a:lnTo>
                  <a:pt x="2165694" y="14002"/>
                </a:lnTo>
                <a:cubicBezTo>
                  <a:pt x="2166360" y="13430"/>
                  <a:pt x="2167789" y="12287"/>
                  <a:pt x="2169027" y="11525"/>
                </a:cubicBezTo>
                <a:cubicBezTo>
                  <a:pt x="2170170" y="10763"/>
                  <a:pt x="2175123" y="14668"/>
                  <a:pt x="2176076" y="13430"/>
                </a:cubicBezTo>
                <a:cubicBezTo>
                  <a:pt x="2177028" y="12192"/>
                  <a:pt x="2180647" y="10001"/>
                  <a:pt x="2182362" y="10763"/>
                </a:cubicBezTo>
                <a:cubicBezTo>
                  <a:pt x="2184077" y="11525"/>
                  <a:pt x="2189887" y="12668"/>
                  <a:pt x="2191125" y="12192"/>
                </a:cubicBezTo>
                <a:cubicBezTo>
                  <a:pt x="2192364" y="11716"/>
                  <a:pt x="2195316" y="9430"/>
                  <a:pt x="2195697" y="10763"/>
                </a:cubicBezTo>
                <a:cubicBezTo>
                  <a:pt x="2196078" y="12097"/>
                  <a:pt x="2198174" y="15335"/>
                  <a:pt x="2199697" y="15145"/>
                </a:cubicBezTo>
                <a:lnTo>
                  <a:pt x="2200650" y="14668"/>
                </a:lnTo>
                <a:lnTo>
                  <a:pt x="2206937" y="11811"/>
                </a:lnTo>
                <a:cubicBezTo>
                  <a:pt x="2212747" y="14573"/>
                  <a:pt x="2218176" y="17145"/>
                  <a:pt x="2219129" y="17621"/>
                </a:cubicBezTo>
                <a:cubicBezTo>
                  <a:pt x="2219986" y="18097"/>
                  <a:pt x="2222748" y="19145"/>
                  <a:pt x="2223034" y="18859"/>
                </a:cubicBezTo>
                <a:cubicBezTo>
                  <a:pt x="2223320" y="18574"/>
                  <a:pt x="2223987" y="16478"/>
                  <a:pt x="2224367" y="14954"/>
                </a:cubicBezTo>
                <a:cubicBezTo>
                  <a:pt x="2224844" y="13430"/>
                  <a:pt x="2230273" y="14478"/>
                  <a:pt x="2231797" y="15050"/>
                </a:cubicBezTo>
                <a:cubicBezTo>
                  <a:pt x="2233226" y="15621"/>
                  <a:pt x="2237226" y="15240"/>
                  <a:pt x="2237321" y="16288"/>
                </a:cubicBezTo>
                <a:cubicBezTo>
                  <a:pt x="2237417" y="17240"/>
                  <a:pt x="2242751" y="15812"/>
                  <a:pt x="2244370" y="14573"/>
                </a:cubicBezTo>
                <a:cubicBezTo>
                  <a:pt x="2246084" y="13335"/>
                  <a:pt x="2253419" y="12478"/>
                  <a:pt x="2254371" y="11621"/>
                </a:cubicBezTo>
                <a:lnTo>
                  <a:pt x="2255419" y="10858"/>
                </a:lnTo>
                <a:cubicBezTo>
                  <a:pt x="2255991" y="10382"/>
                  <a:pt x="2257324" y="9716"/>
                  <a:pt x="2257514" y="9811"/>
                </a:cubicBezTo>
                <a:lnTo>
                  <a:pt x="2263610" y="15050"/>
                </a:lnTo>
                <a:cubicBezTo>
                  <a:pt x="2264277" y="10668"/>
                  <a:pt x="2267230" y="7620"/>
                  <a:pt x="2270278" y="8382"/>
                </a:cubicBezTo>
                <a:cubicBezTo>
                  <a:pt x="2273326" y="9144"/>
                  <a:pt x="2277612" y="15716"/>
                  <a:pt x="2277993" y="14859"/>
                </a:cubicBezTo>
                <a:cubicBezTo>
                  <a:pt x="2278279" y="13907"/>
                  <a:pt x="2279422" y="11716"/>
                  <a:pt x="2279898" y="11335"/>
                </a:cubicBezTo>
                <a:cubicBezTo>
                  <a:pt x="2282089" y="13049"/>
                  <a:pt x="2284470" y="14573"/>
                  <a:pt x="2286185" y="16478"/>
                </a:cubicBezTo>
                <a:cubicBezTo>
                  <a:pt x="2286661" y="17050"/>
                  <a:pt x="2285042" y="18764"/>
                  <a:pt x="2284851" y="20003"/>
                </a:cubicBezTo>
                <a:lnTo>
                  <a:pt x="2284566" y="21146"/>
                </a:lnTo>
                <a:cubicBezTo>
                  <a:pt x="2284661" y="22479"/>
                  <a:pt x="2286089" y="23717"/>
                  <a:pt x="2287614" y="23813"/>
                </a:cubicBezTo>
                <a:lnTo>
                  <a:pt x="2288280" y="23336"/>
                </a:lnTo>
                <a:cubicBezTo>
                  <a:pt x="2292185" y="20288"/>
                  <a:pt x="2293900" y="21336"/>
                  <a:pt x="2294757" y="25146"/>
                </a:cubicBezTo>
                <a:lnTo>
                  <a:pt x="2294757" y="25432"/>
                </a:lnTo>
                <a:cubicBezTo>
                  <a:pt x="2297043" y="25337"/>
                  <a:pt x="2298948" y="24384"/>
                  <a:pt x="2299044" y="23336"/>
                </a:cubicBezTo>
                <a:cubicBezTo>
                  <a:pt x="2299138" y="22288"/>
                  <a:pt x="2299138" y="20003"/>
                  <a:pt x="2297805" y="19717"/>
                </a:cubicBezTo>
                <a:cubicBezTo>
                  <a:pt x="2296472" y="19431"/>
                  <a:pt x="2298567" y="16002"/>
                  <a:pt x="2300472" y="15526"/>
                </a:cubicBezTo>
                <a:cubicBezTo>
                  <a:pt x="2302377" y="15145"/>
                  <a:pt x="2306092" y="20003"/>
                  <a:pt x="2306664" y="22860"/>
                </a:cubicBezTo>
                <a:lnTo>
                  <a:pt x="2306378" y="25432"/>
                </a:lnTo>
                <a:cubicBezTo>
                  <a:pt x="2306282" y="26384"/>
                  <a:pt x="2303996" y="28099"/>
                  <a:pt x="2302853" y="28004"/>
                </a:cubicBezTo>
                <a:lnTo>
                  <a:pt x="2297615" y="27813"/>
                </a:lnTo>
                <a:cubicBezTo>
                  <a:pt x="2291900" y="27051"/>
                  <a:pt x="2287423" y="27718"/>
                  <a:pt x="2287614" y="29242"/>
                </a:cubicBezTo>
                <a:cubicBezTo>
                  <a:pt x="2287804" y="30861"/>
                  <a:pt x="2296281" y="31623"/>
                  <a:pt x="2297519" y="33338"/>
                </a:cubicBezTo>
                <a:cubicBezTo>
                  <a:pt x="2298758" y="34957"/>
                  <a:pt x="2299044" y="38100"/>
                  <a:pt x="2299329" y="39243"/>
                </a:cubicBezTo>
                <a:cubicBezTo>
                  <a:pt x="2299615" y="40386"/>
                  <a:pt x="2297900" y="44387"/>
                  <a:pt x="2296281" y="46196"/>
                </a:cubicBezTo>
                <a:lnTo>
                  <a:pt x="2294662" y="47720"/>
                </a:lnTo>
                <a:cubicBezTo>
                  <a:pt x="2292662" y="49530"/>
                  <a:pt x="2290471" y="51245"/>
                  <a:pt x="2288280" y="52959"/>
                </a:cubicBezTo>
                <a:lnTo>
                  <a:pt x="2288090" y="53150"/>
                </a:lnTo>
                <a:cubicBezTo>
                  <a:pt x="2287709" y="53150"/>
                  <a:pt x="2287423" y="51530"/>
                  <a:pt x="2287614" y="49339"/>
                </a:cubicBezTo>
                <a:cubicBezTo>
                  <a:pt x="2287709" y="47244"/>
                  <a:pt x="2283803" y="41720"/>
                  <a:pt x="2282089" y="42767"/>
                </a:cubicBezTo>
                <a:cubicBezTo>
                  <a:pt x="2280375" y="43815"/>
                  <a:pt x="2275993" y="47434"/>
                  <a:pt x="2277040" y="48578"/>
                </a:cubicBezTo>
                <a:lnTo>
                  <a:pt x="2277898" y="49149"/>
                </a:lnTo>
                <a:lnTo>
                  <a:pt x="2278946" y="49911"/>
                </a:lnTo>
                <a:cubicBezTo>
                  <a:pt x="2280279" y="50578"/>
                  <a:pt x="2280660" y="51625"/>
                  <a:pt x="2279898" y="52102"/>
                </a:cubicBezTo>
                <a:cubicBezTo>
                  <a:pt x="2279136" y="52578"/>
                  <a:pt x="2277898" y="54674"/>
                  <a:pt x="2278850" y="55531"/>
                </a:cubicBezTo>
                <a:cubicBezTo>
                  <a:pt x="2279708" y="56388"/>
                  <a:pt x="2296948" y="58579"/>
                  <a:pt x="2295710" y="59055"/>
                </a:cubicBezTo>
                <a:cubicBezTo>
                  <a:pt x="2294471" y="59436"/>
                  <a:pt x="2293424" y="60484"/>
                  <a:pt x="2295996" y="60388"/>
                </a:cubicBezTo>
                <a:cubicBezTo>
                  <a:pt x="2298567" y="60293"/>
                  <a:pt x="2300663" y="65342"/>
                  <a:pt x="2301520" y="65246"/>
                </a:cubicBezTo>
                <a:cubicBezTo>
                  <a:pt x="2302282" y="65151"/>
                  <a:pt x="2304187" y="64484"/>
                  <a:pt x="2303996" y="63913"/>
                </a:cubicBezTo>
                <a:cubicBezTo>
                  <a:pt x="2303711" y="63341"/>
                  <a:pt x="2304282" y="62293"/>
                  <a:pt x="2305901" y="62675"/>
                </a:cubicBezTo>
                <a:lnTo>
                  <a:pt x="2307330" y="63055"/>
                </a:lnTo>
                <a:cubicBezTo>
                  <a:pt x="2312188" y="65532"/>
                  <a:pt x="2314379" y="67628"/>
                  <a:pt x="2312378" y="67818"/>
                </a:cubicBezTo>
                <a:cubicBezTo>
                  <a:pt x="2310283" y="68008"/>
                  <a:pt x="2304378" y="69628"/>
                  <a:pt x="2304378" y="70961"/>
                </a:cubicBezTo>
                <a:cubicBezTo>
                  <a:pt x="2304378" y="72295"/>
                  <a:pt x="2306664" y="75247"/>
                  <a:pt x="2308187" y="76962"/>
                </a:cubicBezTo>
                <a:cubicBezTo>
                  <a:pt x="2309616" y="78676"/>
                  <a:pt x="2317427" y="79534"/>
                  <a:pt x="2317998" y="79058"/>
                </a:cubicBezTo>
                <a:cubicBezTo>
                  <a:pt x="2318570" y="78581"/>
                  <a:pt x="2322189" y="77438"/>
                  <a:pt x="2324285" y="78200"/>
                </a:cubicBezTo>
                <a:cubicBezTo>
                  <a:pt x="2326380" y="78962"/>
                  <a:pt x="2331143" y="79438"/>
                  <a:pt x="2329714" y="77343"/>
                </a:cubicBezTo>
                <a:cubicBezTo>
                  <a:pt x="2328285" y="75247"/>
                  <a:pt x="2335143" y="67818"/>
                  <a:pt x="2337905" y="64294"/>
                </a:cubicBezTo>
                <a:lnTo>
                  <a:pt x="2340953" y="64199"/>
                </a:lnTo>
                <a:lnTo>
                  <a:pt x="2345430" y="64103"/>
                </a:lnTo>
                <a:cubicBezTo>
                  <a:pt x="2346763" y="61532"/>
                  <a:pt x="2347906" y="60484"/>
                  <a:pt x="2348192" y="61627"/>
                </a:cubicBezTo>
                <a:cubicBezTo>
                  <a:pt x="2348383" y="62770"/>
                  <a:pt x="2349907" y="66199"/>
                  <a:pt x="2350955" y="64961"/>
                </a:cubicBezTo>
                <a:cubicBezTo>
                  <a:pt x="2351907" y="63722"/>
                  <a:pt x="2356003" y="62103"/>
                  <a:pt x="2358098" y="63627"/>
                </a:cubicBezTo>
                <a:cubicBezTo>
                  <a:pt x="2360194" y="65151"/>
                  <a:pt x="2367814" y="68675"/>
                  <a:pt x="2370195" y="68008"/>
                </a:cubicBezTo>
                <a:cubicBezTo>
                  <a:pt x="2372576" y="67342"/>
                  <a:pt x="2379244" y="63151"/>
                  <a:pt x="2384102" y="64484"/>
                </a:cubicBezTo>
                <a:lnTo>
                  <a:pt x="2388578" y="65532"/>
                </a:lnTo>
                <a:cubicBezTo>
                  <a:pt x="2388674" y="65532"/>
                  <a:pt x="2389055" y="64294"/>
                  <a:pt x="2389626" y="63913"/>
                </a:cubicBezTo>
                <a:cubicBezTo>
                  <a:pt x="2390579" y="63055"/>
                  <a:pt x="2391817" y="61722"/>
                  <a:pt x="2392769" y="61722"/>
                </a:cubicBezTo>
                <a:lnTo>
                  <a:pt x="2396008" y="62008"/>
                </a:lnTo>
                <a:cubicBezTo>
                  <a:pt x="2395246" y="64103"/>
                  <a:pt x="2393817" y="66770"/>
                  <a:pt x="2392865" y="68008"/>
                </a:cubicBezTo>
                <a:cubicBezTo>
                  <a:pt x="2391912" y="69247"/>
                  <a:pt x="2392769" y="74771"/>
                  <a:pt x="2397913" y="76676"/>
                </a:cubicBezTo>
                <a:lnTo>
                  <a:pt x="2400675" y="70771"/>
                </a:lnTo>
                <a:cubicBezTo>
                  <a:pt x="2401342" y="69437"/>
                  <a:pt x="2404580" y="68580"/>
                  <a:pt x="2406866" y="68104"/>
                </a:cubicBezTo>
                <a:cubicBezTo>
                  <a:pt x="2407724" y="67913"/>
                  <a:pt x="2409724" y="69056"/>
                  <a:pt x="2410200" y="70009"/>
                </a:cubicBezTo>
                <a:cubicBezTo>
                  <a:pt x="2410867" y="71342"/>
                  <a:pt x="2410772" y="72771"/>
                  <a:pt x="2412962" y="71152"/>
                </a:cubicBezTo>
                <a:cubicBezTo>
                  <a:pt x="2414772" y="69723"/>
                  <a:pt x="2416773" y="69437"/>
                  <a:pt x="2418011" y="71438"/>
                </a:cubicBezTo>
                <a:cubicBezTo>
                  <a:pt x="2418963" y="72866"/>
                  <a:pt x="2419821" y="74962"/>
                  <a:pt x="2419249" y="76295"/>
                </a:cubicBezTo>
                <a:cubicBezTo>
                  <a:pt x="2418106" y="78676"/>
                  <a:pt x="2415725" y="80677"/>
                  <a:pt x="2414010" y="82867"/>
                </a:cubicBezTo>
                <a:lnTo>
                  <a:pt x="2412296" y="85154"/>
                </a:lnTo>
                <a:cubicBezTo>
                  <a:pt x="2413629" y="87439"/>
                  <a:pt x="2417534" y="90297"/>
                  <a:pt x="2420964" y="91440"/>
                </a:cubicBezTo>
                <a:cubicBezTo>
                  <a:pt x="2424392" y="92583"/>
                  <a:pt x="2431536" y="93154"/>
                  <a:pt x="2434108" y="93154"/>
                </a:cubicBezTo>
                <a:cubicBezTo>
                  <a:pt x="2436680" y="93154"/>
                  <a:pt x="2446967" y="98965"/>
                  <a:pt x="2448490" y="100965"/>
                </a:cubicBezTo>
                <a:cubicBezTo>
                  <a:pt x="2450015" y="102965"/>
                  <a:pt x="2458111" y="104204"/>
                  <a:pt x="2458587" y="104680"/>
                </a:cubicBezTo>
                <a:cubicBezTo>
                  <a:pt x="2459064" y="105251"/>
                  <a:pt x="2458968" y="109347"/>
                  <a:pt x="2458682" y="113633"/>
                </a:cubicBezTo>
                <a:lnTo>
                  <a:pt x="2461635" y="117062"/>
                </a:lnTo>
                <a:lnTo>
                  <a:pt x="2462778" y="118396"/>
                </a:lnTo>
                <a:cubicBezTo>
                  <a:pt x="2463445" y="120110"/>
                  <a:pt x="2461921" y="122492"/>
                  <a:pt x="2459349" y="123539"/>
                </a:cubicBezTo>
                <a:lnTo>
                  <a:pt x="2457539" y="125158"/>
                </a:lnTo>
                <a:cubicBezTo>
                  <a:pt x="2454682" y="127730"/>
                  <a:pt x="2454968" y="128016"/>
                  <a:pt x="2452777" y="126587"/>
                </a:cubicBezTo>
                <a:cubicBezTo>
                  <a:pt x="2452396" y="126397"/>
                  <a:pt x="2452205" y="126111"/>
                  <a:pt x="2451825" y="125825"/>
                </a:cubicBezTo>
                <a:lnTo>
                  <a:pt x="2448205" y="123634"/>
                </a:lnTo>
                <a:cubicBezTo>
                  <a:pt x="2446681" y="126397"/>
                  <a:pt x="2444681" y="127159"/>
                  <a:pt x="2443728" y="125158"/>
                </a:cubicBezTo>
                <a:cubicBezTo>
                  <a:pt x="2442776" y="123254"/>
                  <a:pt x="2434394" y="122777"/>
                  <a:pt x="2432012" y="123158"/>
                </a:cubicBezTo>
                <a:cubicBezTo>
                  <a:pt x="2429631" y="123539"/>
                  <a:pt x="2423059" y="125825"/>
                  <a:pt x="2426202" y="126778"/>
                </a:cubicBezTo>
                <a:cubicBezTo>
                  <a:pt x="2429346" y="127730"/>
                  <a:pt x="2435156" y="131159"/>
                  <a:pt x="2434013" y="132969"/>
                </a:cubicBezTo>
                <a:lnTo>
                  <a:pt x="2436394" y="134112"/>
                </a:lnTo>
                <a:lnTo>
                  <a:pt x="2440394" y="136112"/>
                </a:lnTo>
                <a:cubicBezTo>
                  <a:pt x="2443156" y="132969"/>
                  <a:pt x="2445538" y="130969"/>
                  <a:pt x="2445633" y="131636"/>
                </a:cubicBezTo>
                <a:cubicBezTo>
                  <a:pt x="2445728" y="132302"/>
                  <a:pt x="2447919" y="133826"/>
                  <a:pt x="2449729" y="134207"/>
                </a:cubicBezTo>
                <a:cubicBezTo>
                  <a:pt x="2451538" y="134493"/>
                  <a:pt x="2449348" y="139541"/>
                  <a:pt x="2446491" y="140208"/>
                </a:cubicBezTo>
                <a:lnTo>
                  <a:pt x="2444966" y="141732"/>
                </a:lnTo>
                <a:lnTo>
                  <a:pt x="2443252" y="143446"/>
                </a:lnTo>
                <a:cubicBezTo>
                  <a:pt x="2441823" y="146495"/>
                  <a:pt x="2441537" y="149257"/>
                  <a:pt x="2442680" y="149733"/>
                </a:cubicBezTo>
                <a:cubicBezTo>
                  <a:pt x="2443823" y="150209"/>
                  <a:pt x="2444205" y="153543"/>
                  <a:pt x="2441252" y="156210"/>
                </a:cubicBezTo>
                <a:cubicBezTo>
                  <a:pt x="2438299" y="158877"/>
                  <a:pt x="2431536" y="165925"/>
                  <a:pt x="2432488" y="166211"/>
                </a:cubicBezTo>
                <a:cubicBezTo>
                  <a:pt x="2433441" y="166497"/>
                  <a:pt x="2435251" y="168497"/>
                  <a:pt x="2434013" y="169926"/>
                </a:cubicBezTo>
                <a:lnTo>
                  <a:pt x="2432870" y="169926"/>
                </a:lnTo>
                <a:lnTo>
                  <a:pt x="2430584" y="170021"/>
                </a:lnTo>
                <a:cubicBezTo>
                  <a:pt x="2428297" y="170593"/>
                  <a:pt x="2425916" y="173069"/>
                  <a:pt x="2425059" y="175546"/>
                </a:cubicBezTo>
                <a:lnTo>
                  <a:pt x="2427536" y="177546"/>
                </a:lnTo>
                <a:cubicBezTo>
                  <a:pt x="2428297" y="178213"/>
                  <a:pt x="2424392" y="189643"/>
                  <a:pt x="2423345" y="190309"/>
                </a:cubicBezTo>
                <a:lnTo>
                  <a:pt x="2420773" y="191929"/>
                </a:lnTo>
                <a:cubicBezTo>
                  <a:pt x="2417916" y="193548"/>
                  <a:pt x="2415630" y="196025"/>
                  <a:pt x="2415630" y="197263"/>
                </a:cubicBezTo>
                <a:cubicBezTo>
                  <a:pt x="2415630" y="198501"/>
                  <a:pt x="2412105" y="202787"/>
                  <a:pt x="2411343" y="204407"/>
                </a:cubicBezTo>
                <a:lnTo>
                  <a:pt x="2410200" y="205645"/>
                </a:lnTo>
                <a:lnTo>
                  <a:pt x="2407533" y="208407"/>
                </a:lnTo>
                <a:cubicBezTo>
                  <a:pt x="2409343" y="211264"/>
                  <a:pt x="2410772" y="216027"/>
                  <a:pt x="2410772" y="219075"/>
                </a:cubicBezTo>
                <a:lnTo>
                  <a:pt x="2410105" y="221742"/>
                </a:lnTo>
                <a:lnTo>
                  <a:pt x="2409153" y="225552"/>
                </a:lnTo>
                <a:cubicBezTo>
                  <a:pt x="2412582" y="225933"/>
                  <a:pt x="2414010" y="227362"/>
                  <a:pt x="2412296" y="228695"/>
                </a:cubicBezTo>
                <a:cubicBezTo>
                  <a:pt x="2410581" y="229934"/>
                  <a:pt x="2403342" y="233648"/>
                  <a:pt x="2400389" y="233553"/>
                </a:cubicBezTo>
                <a:lnTo>
                  <a:pt x="2397437" y="233648"/>
                </a:lnTo>
                <a:lnTo>
                  <a:pt x="2392960" y="233839"/>
                </a:lnTo>
                <a:cubicBezTo>
                  <a:pt x="2389626" y="236411"/>
                  <a:pt x="2385912" y="238792"/>
                  <a:pt x="2384769" y="239078"/>
                </a:cubicBezTo>
                <a:lnTo>
                  <a:pt x="2384673" y="238887"/>
                </a:lnTo>
                <a:cubicBezTo>
                  <a:pt x="2382101" y="235077"/>
                  <a:pt x="2379434" y="240601"/>
                  <a:pt x="2376481" y="238792"/>
                </a:cubicBezTo>
                <a:cubicBezTo>
                  <a:pt x="2374005" y="237268"/>
                  <a:pt x="2370767" y="236601"/>
                  <a:pt x="2367623" y="235839"/>
                </a:cubicBezTo>
                <a:lnTo>
                  <a:pt x="2367338" y="235744"/>
                </a:lnTo>
                <a:cubicBezTo>
                  <a:pt x="2366100" y="238125"/>
                  <a:pt x="2363051" y="239078"/>
                  <a:pt x="2360670" y="237744"/>
                </a:cubicBezTo>
                <a:cubicBezTo>
                  <a:pt x="2358194" y="236411"/>
                  <a:pt x="2351241" y="239839"/>
                  <a:pt x="2350669" y="239935"/>
                </a:cubicBezTo>
                <a:lnTo>
                  <a:pt x="2350478" y="239744"/>
                </a:lnTo>
                <a:cubicBezTo>
                  <a:pt x="2348478" y="237839"/>
                  <a:pt x="2345335" y="239744"/>
                  <a:pt x="2344001" y="238982"/>
                </a:cubicBezTo>
                <a:lnTo>
                  <a:pt x="2340096" y="236887"/>
                </a:lnTo>
                <a:cubicBezTo>
                  <a:pt x="2336762" y="238411"/>
                  <a:pt x="2331333" y="238220"/>
                  <a:pt x="2327904" y="236601"/>
                </a:cubicBezTo>
                <a:lnTo>
                  <a:pt x="2324380" y="239268"/>
                </a:lnTo>
                <a:lnTo>
                  <a:pt x="2323713" y="239744"/>
                </a:lnTo>
                <a:cubicBezTo>
                  <a:pt x="2322189" y="239554"/>
                  <a:pt x="2316474" y="238030"/>
                  <a:pt x="2311045" y="236315"/>
                </a:cubicBezTo>
                <a:lnTo>
                  <a:pt x="2305997" y="239459"/>
                </a:lnTo>
                <a:lnTo>
                  <a:pt x="2305139" y="239935"/>
                </a:lnTo>
                <a:cubicBezTo>
                  <a:pt x="2303616" y="239744"/>
                  <a:pt x="2300758" y="239839"/>
                  <a:pt x="2298853" y="240221"/>
                </a:cubicBezTo>
                <a:cubicBezTo>
                  <a:pt x="2296948" y="240601"/>
                  <a:pt x="2290471" y="238601"/>
                  <a:pt x="2288947" y="238125"/>
                </a:cubicBezTo>
                <a:cubicBezTo>
                  <a:pt x="2287423" y="237649"/>
                  <a:pt x="2282280" y="238411"/>
                  <a:pt x="2280660" y="239363"/>
                </a:cubicBezTo>
                <a:cubicBezTo>
                  <a:pt x="2279041" y="240221"/>
                  <a:pt x="2270469" y="239173"/>
                  <a:pt x="2266849" y="239459"/>
                </a:cubicBezTo>
                <a:lnTo>
                  <a:pt x="2263515" y="239649"/>
                </a:lnTo>
                <a:cubicBezTo>
                  <a:pt x="2261896" y="239744"/>
                  <a:pt x="2259705" y="239744"/>
                  <a:pt x="2258753" y="238982"/>
                </a:cubicBezTo>
                <a:lnTo>
                  <a:pt x="2256371" y="237172"/>
                </a:lnTo>
                <a:cubicBezTo>
                  <a:pt x="2254085" y="238125"/>
                  <a:pt x="2249323" y="239744"/>
                  <a:pt x="2245608" y="240792"/>
                </a:cubicBezTo>
                <a:lnTo>
                  <a:pt x="2242275" y="241840"/>
                </a:lnTo>
                <a:cubicBezTo>
                  <a:pt x="2241417" y="242125"/>
                  <a:pt x="2240846" y="243078"/>
                  <a:pt x="2240084" y="243745"/>
                </a:cubicBezTo>
                <a:lnTo>
                  <a:pt x="2238274" y="245459"/>
                </a:lnTo>
                <a:cubicBezTo>
                  <a:pt x="2237321" y="243650"/>
                  <a:pt x="2235702" y="242411"/>
                  <a:pt x="2234559" y="242888"/>
                </a:cubicBezTo>
                <a:cubicBezTo>
                  <a:pt x="2233416" y="243364"/>
                  <a:pt x="2229892" y="247650"/>
                  <a:pt x="2229987" y="251270"/>
                </a:cubicBezTo>
                <a:lnTo>
                  <a:pt x="2229797" y="254699"/>
                </a:lnTo>
                <a:lnTo>
                  <a:pt x="2229701" y="255270"/>
                </a:lnTo>
                <a:lnTo>
                  <a:pt x="2225761" y="255579"/>
                </a:lnTo>
                <a:lnTo>
                  <a:pt x="2225731" y="255564"/>
                </a:lnTo>
                <a:lnTo>
                  <a:pt x="2226939" y="251174"/>
                </a:lnTo>
                <a:cubicBezTo>
                  <a:pt x="2226844" y="249460"/>
                  <a:pt x="2224081" y="244888"/>
                  <a:pt x="2223320" y="244316"/>
                </a:cubicBezTo>
                <a:cubicBezTo>
                  <a:pt x="2222558" y="243745"/>
                  <a:pt x="2218081" y="246602"/>
                  <a:pt x="2216366" y="248031"/>
                </a:cubicBezTo>
                <a:lnTo>
                  <a:pt x="2220269" y="252517"/>
                </a:lnTo>
                <a:lnTo>
                  <a:pt x="2215985" y="255746"/>
                </a:lnTo>
                <a:lnTo>
                  <a:pt x="2215128" y="256413"/>
                </a:lnTo>
                <a:lnTo>
                  <a:pt x="2224224" y="255699"/>
                </a:lnTo>
                <a:lnTo>
                  <a:pt x="2225130" y="257746"/>
                </a:lnTo>
                <a:lnTo>
                  <a:pt x="2225726" y="255582"/>
                </a:lnTo>
                <a:lnTo>
                  <a:pt x="2225761" y="255579"/>
                </a:lnTo>
                <a:lnTo>
                  <a:pt x="2232654" y="258889"/>
                </a:lnTo>
                <a:lnTo>
                  <a:pt x="2234845" y="257080"/>
                </a:lnTo>
                <a:lnTo>
                  <a:pt x="2237321" y="255079"/>
                </a:lnTo>
                <a:cubicBezTo>
                  <a:pt x="2239607" y="251650"/>
                  <a:pt x="2243989" y="249650"/>
                  <a:pt x="2247132" y="250698"/>
                </a:cubicBezTo>
                <a:cubicBezTo>
                  <a:pt x="2250275" y="251650"/>
                  <a:pt x="2257990" y="255079"/>
                  <a:pt x="2257800" y="252698"/>
                </a:cubicBezTo>
                <a:lnTo>
                  <a:pt x="2258372" y="251270"/>
                </a:lnTo>
                <a:lnTo>
                  <a:pt x="2258562" y="250698"/>
                </a:lnTo>
                <a:cubicBezTo>
                  <a:pt x="2260753" y="250603"/>
                  <a:pt x="2262277" y="250888"/>
                  <a:pt x="2261991" y="251460"/>
                </a:cubicBezTo>
                <a:cubicBezTo>
                  <a:pt x="2261705" y="252032"/>
                  <a:pt x="2261896" y="253937"/>
                  <a:pt x="2263230" y="254127"/>
                </a:cubicBezTo>
                <a:cubicBezTo>
                  <a:pt x="2264563" y="254317"/>
                  <a:pt x="2267801" y="255461"/>
                  <a:pt x="2267421" y="256318"/>
                </a:cubicBezTo>
                <a:lnTo>
                  <a:pt x="2267230" y="256318"/>
                </a:lnTo>
                <a:lnTo>
                  <a:pt x="2263610" y="256032"/>
                </a:lnTo>
                <a:cubicBezTo>
                  <a:pt x="2260562" y="258223"/>
                  <a:pt x="2260086" y="260509"/>
                  <a:pt x="2262563" y="261080"/>
                </a:cubicBezTo>
                <a:lnTo>
                  <a:pt x="2263420" y="260509"/>
                </a:lnTo>
                <a:lnTo>
                  <a:pt x="2266944" y="257937"/>
                </a:lnTo>
                <a:cubicBezTo>
                  <a:pt x="2271230" y="258032"/>
                  <a:pt x="2276469" y="258604"/>
                  <a:pt x="2278565" y="259271"/>
                </a:cubicBezTo>
                <a:cubicBezTo>
                  <a:pt x="2280755" y="259937"/>
                  <a:pt x="2285804" y="256508"/>
                  <a:pt x="2286756" y="256222"/>
                </a:cubicBezTo>
                <a:lnTo>
                  <a:pt x="2287328" y="256508"/>
                </a:lnTo>
                <a:lnTo>
                  <a:pt x="2289519" y="257556"/>
                </a:lnTo>
                <a:cubicBezTo>
                  <a:pt x="2291709" y="258699"/>
                  <a:pt x="2295424" y="259080"/>
                  <a:pt x="2297805" y="258413"/>
                </a:cubicBezTo>
                <a:lnTo>
                  <a:pt x="2300091" y="260128"/>
                </a:lnTo>
                <a:cubicBezTo>
                  <a:pt x="2300758" y="260604"/>
                  <a:pt x="2302853" y="259937"/>
                  <a:pt x="2304378" y="259842"/>
                </a:cubicBezTo>
                <a:lnTo>
                  <a:pt x="2305235" y="259747"/>
                </a:lnTo>
                <a:cubicBezTo>
                  <a:pt x="2306187" y="259747"/>
                  <a:pt x="2307044" y="260699"/>
                  <a:pt x="2307044" y="261842"/>
                </a:cubicBezTo>
                <a:lnTo>
                  <a:pt x="2307044" y="262890"/>
                </a:lnTo>
                <a:lnTo>
                  <a:pt x="2307044" y="264319"/>
                </a:lnTo>
                <a:cubicBezTo>
                  <a:pt x="2307044" y="265843"/>
                  <a:pt x="2305521" y="269081"/>
                  <a:pt x="2303711" y="271463"/>
                </a:cubicBezTo>
                <a:lnTo>
                  <a:pt x="2299805" y="271367"/>
                </a:lnTo>
                <a:lnTo>
                  <a:pt x="2295614" y="271177"/>
                </a:lnTo>
                <a:cubicBezTo>
                  <a:pt x="2289804" y="271272"/>
                  <a:pt x="2290566" y="274320"/>
                  <a:pt x="2297139" y="278035"/>
                </a:cubicBezTo>
                <a:lnTo>
                  <a:pt x="2304187" y="277559"/>
                </a:lnTo>
                <a:lnTo>
                  <a:pt x="2307140" y="277368"/>
                </a:lnTo>
                <a:cubicBezTo>
                  <a:pt x="2308663" y="275654"/>
                  <a:pt x="2311521" y="273844"/>
                  <a:pt x="2313426" y="273463"/>
                </a:cubicBezTo>
                <a:lnTo>
                  <a:pt x="2314188" y="274034"/>
                </a:lnTo>
                <a:lnTo>
                  <a:pt x="2316379" y="275654"/>
                </a:lnTo>
                <a:lnTo>
                  <a:pt x="2318055" y="280741"/>
                </a:lnTo>
                <a:lnTo>
                  <a:pt x="2316284" y="280797"/>
                </a:lnTo>
                <a:lnTo>
                  <a:pt x="2313712" y="280130"/>
                </a:lnTo>
                <a:cubicBezTo>
                  <a:pt x="2312093" y="279654"/>
                  <a:pt x="2310092" y="281750"/>
                  <a:pt x="2306568" y="280797"/>
                </a:cubicBezTo>
                <a:lnTo>
                  <a:pt x="2301710" y="279559"/>
                </a:lnTo>
                <a:cubicBezTo>
                  <a:pt x="2295424" y="280892"/>
                  <a:pt x="2288375" y="283940"/>
                  <a:pt x="2286185" y="286417"/>
                </a:cubicBezTo>
                <a:lnTo>
                  <a:pt x="2289042" y="289084"/>
                </a:lnTo>
                <a:lnTo>
                  <a:pt x="2289804" y="289750"/>
                </a:lnTo>
                <a:cubicBezTo>
                  <a:pt x="2291328" y="290227"/>
                  <a:pt x="2296186" y="287846"/>
                  <a:pt x="2300567" y="284512"/>
                </a:cubicBezTo>
                <a:lnTo>
                  <a:pt x="2306568" y="286607"/>
                </a:lnTo>
                <a:lnTo>
                  <a:pt x="2316474" y="291941"/>
                </a:lnTo>
                <a:lnTo>
                  <a:pt x="2320856" y="287560"/>
                </a:lnTo>
                <a:lnTo>
                  <a:pt x="2320143" y="283836"/>
                </a:lnTo>
                <a:lnTo>
                  <a:pt x="2321046" y="283655"/>
                </a:lnTo>
                <a:cubicBezTo>
                  <a:pt x="2321713" y="283559"/>
                  <a:pt x="2322570" y="282035"/>
                  <a:pt x="2322380" y="281273"/>
                </a:cubicBezTo>
                <a:lnTo>
                  <a:pt x="2322284" y="280607"/>
                </a:lnTo>
                <a:lnTo>
                  <a:pt x="2319541" y="280694"/>
                </a:lnTo>
                <a:lnTo>
                  <a:pt x="2319141" y="278606"/>
                </a:lnTo>
                <a:cubicBezTo>
                  <a:pt x="2320475" y="276892"/>
                  <a:pt x="2325523" y="273558"/>
                  <a:pt x="2328285" y="276320"/>
                </a:cubicBezTo>
                <a:lnTo>
                  <a:pt x="2329619" y="278321"/>
                </a:lnTo>
                <a:cubicBezTo>
                  <a:pt x="2330190" y="279178"/>
                  <a:pt x="2329523" y="280797"/>
                  <a:pt x="2328762" y="281750"/>
                </a:cubicBezTo>
                <a:lnTo>
                  <a:pt x="2327809" y="282988"/>
                </a:lnTo>
                <a:cubicBezTo>
                  <a:pt x="2326666" y="287846"/>
                  <a:pt x="2328285" y="291370"/>
                  <a:pt x="2331428" y="290798"/>
                </a:cubicBezTo>
                <a:cubicBezTo>
                  <a:pt x="2334572" y="290322"/>
                  <a:pt x="2339525" y="297085"/>
                  <a:pt x="2338096" y="298037"/>
                </a:cubicBezTo>
                <a:cubicBezTo>
                  <a:pt x="2336762" y="298990"/>
                  <a:pt x="2332571" y="302895"/>
                  <a:pt x="2335143" y="302324"/>
                </a:cubicBezTo>
                <a:lnTo>
                  <a:pt x="2344170" y="300896"/>
                </a:lnTo>
                <a:lnTo>
                  <a:pt x="2343906" y="301180"/>
                </a:lnTo>
                <a:cubicBezTo>
                  <a:pt x="2345240" y="302990"/>
                  <a:pt x="2348478" y="305086"/>
                  <a:pt x="2351145" y="305943"/>
                </a:cubicBezTo>
                <a:cubicBezTo>
                  <a:pt x="2353812" y="306705"/>
                  <a:pt x="2358956" y="301371"/>
                  <a:pt x="2359623" y="300704"/>
                </a:cubicBezTo>
                <a:cubicBezTo>
                  <a:pt x="2360384" y="300038"/>
                  <a:pt x="2362765" y="300990"/>
                  <a:pt x="2363242" y="304229"/>
                </a:cubicBezTo>
                <a:lnTo>
                  <a:pt x="2368100" y="302228"/>
                </a:lnTo>
                <a:lnTo>
                  <a:pt x="2370862" y="301085"/>
                </a:lnTo>
                <a:lnTo>
                  <a:pt x="2357766" y="298744"/>
                </a:lnTo>
                <a:lnTo>
                  <a:pt x="2367052" y="297275"/>
                </a:lnTo>
                <a:cubicBezTo>
                  <a:pt x="2370957" y="295751"/>
                  <a:pt x="2365719" y="294799"/>
                  <a:pt x="2360480" y="295466"/>
                </a:cubicBezTo>
                <a:lnTo>
                  <a:pt x="2356098" y="297275"/>
                </a:lnTo>
                <a:lnTo>
                  <a:pt x="2354765" y="297847"/>
                </a:lnTo>
                <a:cubicBezTo>
                  <a:pt x="2353050" y="298037"/>
                  <a:pt x="2351907" y="297847"/>
                  <a:pt x="2352193" y="297275"/>
                </a:cubicBezTo>
                <a:cubicBezTo>
                  <a:pt x="2352479" y="296704"/>
                  <a:pt x="2351907" y="294799"/>
                  <a:pt x="2350193" y="294132"/>
                </a:cubicBezTo>
                <a:lnTo>
                  <a:pt x="2349907" y="294418"/>
                </a:lnTo>
                <a:lnTo>
                  <a:pt x="2349747" y="294600"/>
                </a:lnTo>
                <a:lnTo>
                  <a:pt x="2347906" y="290703"/>
                </a:lnTo>
                <a:cubicBezTo>
                  <a:pt x="2349145" y="289465"/>
                  <a:pt x="2352574" y="286226"/>
                  <a:pt x="2352860" y="286321"/>
                </a:cubicBezTo>
                <a:lnTo>
                  <a:pt x="2352955" y="286607"/>
                </a:lnTo>
                <a:cubicBezTo>
                  <a:pt x="2353622" y="288417"/>
                  <a:pt x="2353622" y="291370"/>
                  <a:pt x="2355050" y="291846"/>
                </a:cubicBezTo>
                <a:lnTo>
                  <a:pt x="2358860" y="293275"/>
                </a:lnTo>
                <a:cubicBezTo>
                  <a:pt x="2359051" y="290513"/>
                  <a:pt x="2359908" y="287655"/>
                  <a:pt x="2360766" y="286798"/>
                </a:cubicBezTo>
                <a:cubicBezTo>
                  <a:pt x="2361622" y="285941"/>
                  <a:pt x="2372957" y="287846"/>
                  <a:pt x="2380768" y="289370"/>
                </a:cubicBezTo>
                <a:lnTo>
                  <a:pt x="2388007" y="285941"/>
                </a:lnTo>
                <a:lnTo>
                  <a:pt x="2390483" y="284797"/>
                </a:lnTo>
                <a:cubicBezTo>
                  <a:pt x="2390007" y="286893"/>
                  <a:pt x="2390483" y="289179"/>
                  <a:pt x="2391531" y="289846"/>
                </a:cubicBezTo>
                <a:cubicBezTo>
                  <a:pt x="2392579" y="290608"/>
                  <a:pt x="2396484" y="292037"/>
                  <a:pt x="2396770" y="290513"/>
                </a:cubicBezTo>
                <a:cubicBezTo>
                  <a:pt x="2397056" y="289084"/>
                  <a:pt x="2400104" y="286703"/>
                  <a:pt x="2403247" y="287464"/>
                </a:cubicBezTo>
                <a:cubicBezTo>
                  <a:pt x="2406390" y="288322"/>
                  <a:pt x="2403819" y="295846"/>
                  <a:pt x="2405247" y="297275"/>
                </a:cubicBezTo>
                <a:cubicBezTo>
                  <a:pt x="2406771" y="298609"/>
                  <a:pt x="2415820" y="299275"/>
                  <a:pt x="2423059" y="296513"/>
                </a:cubicBezTo>
                <a:lnTo>
                  <a:pt x="2429536" y="294513"/>
                </a:lnTo>
                <a:lnTo>
                  <a:pt x="2430393" y="294227"/>
                </a:lnTo>
                <a:cubicBezTo>
                  <a:pt x="2432488" y="296418"/>
                  <a:pt x="2434775" y="297751"/>
                  <a:pt x="2435441" y="297275"/>
                </a:cubicBezTo>
                <a:cubicBezTo>
                  <a:pt x="2436108" y="296799"/>
                  <a:pt x="2437822" y="295275"/>
                  <a:pt x="2438013" y="294894"/>
                </a:cubicBezTo>
                <a:lnTo>
                  <a:pt x="2437918" y="294894"/>
                </a:lnTo>
                <a:lnTo>
                  <a:pt x="2435251" y="293370"/>
                </a:lnTo>
                <a:cubicBezTo>
                  <a:pt x="2432298" y="291846"/>
                  <a:pt x="2428583" y="290608"/>
                  <a:pt x="2426964" y="290703"/>
                </a:cubicBezTo>
                <a:lnTo>
                  <a:pt x="2425535" y="290798"/>
                </a:lnTo>
                <a:cubicBezTo>
                  <a:pt x="2424678" y="290893"/>
                  <a:pt x="2423535" y="291179"/>
                  <a:pt x="2422869" y="290798"/>
                </a:cubicBezTo>
                <a:cubicBezTo>
                  <a:pt x="2417058" y="287941"/>
                  <a:pt x="2417820" y="291465"/>
                  <a:pt x="2417630" y="294227"/>
                </a:cubicBezTo>
                <a:lnTo>
                  <a:pt x="2417630" y="294799"/>
                </a:lnTo>
                <a:cubicBezTo>
                  <a:pt x="2417058" y="295466"/>
                  <a:pt x="2416582" y="294704"/>
                  <a:pt x="2416391" y="293275"/>
                </a:cubicBezTo>
                <a:cubicBezTo>
                  <a:pt x="2416296" y="291846"/>
                  <a:pt x="2410676" y="290989"/>
                  <a:pt x="2409914" y="290036"/>
                </a:cubicBezTo>
                <a:lnTo>
                  <a:pt x="2410105" y="289274"/>
                </a:lnTo>
                <a:cubicBezTo>
                  <a:pt x="2410296" y="288608"/>
                  <a:pt x="2412010" y="287655"/>
                  <a:pt x="2412582" y="287846"/>
                </a:cubicBezTo>
                <a:cubicBezTo>
                  <a:pt x="2415820" y="288893"/>
                  <a:pt x="2418678" y="284512"/>
                  <a:pt x="2422392" y="287560"/>
                </a:cubicBezTo>
                <a:lnTo>
                  <a:pt x="2422869" y="287941"/>
                </a:lnTo>
                <a:cubicBezTo>
                  <a:pt x="2426583" y="285845"/>
                  <a:pt x="2430107" y="285274"/>
                  <a:pt x="2430679" y="286703"/>
                </a:cubicBezTo>
                <a:lnTo>
                  <a:pt x="2432012" y="287560"/>
                </a:lnTo>
                <a:lnTo>
                  <a:pt x="2432584" y="287941"/>
                </a:lnTo>
                <a:cubicBezTo>
                  <a:pt x="2434584" y="286988"/>
                  <a:pt x="2437537" y="285559"/>
                  <a:pt x="2439156" y="284702"/>
                </a:cubicBezTo>
                <a:cubicBezTo>
                  <a:pt x="2440775" y="283845"/>
                  <a:pt x="2446491" y="282226"/>
                  <a:pt x="2447157" y="283655"/>
                </a:cubicBezTo>
                <a:cubicBezTo>
                  <a:pt x="2447824" y="285083"/>
                  <a:pt x="2450205" y="289084"/>
                  <a:pt x="2450777" y="288798"/>
                </a:cubicBezTo>
                <a:lnTo>
                  <a:pt x="2451634" y="288608"/>
                </a:lnTo>
                <a:lnTo>
                  <a:pt x="2456587" y="287369"/>
                </a:lnTo>
                <a:cubicBezTo>
                  <a:pt x="2462016" y="285941"/>
                  <a:pt x="2468779" y="285559"/>
                  <a:pt x="2471731" y="286417"/>
                </a:cubicBezTo>
                <a:lnTo>
                  <a:pt x="2471731" y="286607"/>
                </a:lnTo>
                <a:cubicBezTo>
                  <a:pt x="2471446" y="290227"/>
                  <a:pt x="2474018" y="294227"/>
                  <a:pt x="2469541" y="297371"/>
                </a:cubicBezTo>
                <a:cubicBezTo>
                  <a:pt x="2469160" y="297656"/>
                  <a:pt x="2469827" y="299561"/>
                  <a:pt x="2470588" y="299942"/>
                </a:cubicBezTo>
                <a:cubicBezTo>
                  <a:pt x="2471255" y="300323"/>
                  <a:pt x="2473446" y="300228"/>
                  <a:pt x="2473827" y="299752"/>
                </a:cubicBezTo>
                <a:cubicBezTo>
                  <a:pt x="2475161" y="298228"/>
                  <a:pt x="2476018" y="296323"/>
                  <a:pt x="2477256" y="294608"/>
                </a:cubicBezTo>
                <a:lnTo>
                  <a:pt x="2477923" y="293656"/>
                </a:lnTo>
                <a:cubicBezTo>
                  <a:pt x="2478971" y="292703"/>
                  <a:pt x="2480113" y="292894"/>
                  <a:pt x="2480590" y="294132"/>
                </a:cubicBezTo>
                <a:cubicBezTo>
                  <a:pt x="2480971" y="295370"/>
                  <a:pt x="2483352" y="298704"/>
                  <a:pt x="2484591" y="299180"/>
                </a:cubicBezTo>
                <a:cubicBezTo>
                  <a:pt x="2485733" y="299561"/>
                  <a:pt x="2489544" y="298895"/>
                  <a:pt x="2490591" y="299657"/>
                </a:cubicBezTo>
                <a:cubicBezTo>
                  <a:pt x="2491544" y="300418"/>
                  <a:pt x="2494592" y="301942"/>
                  <a:pt x="2494972" y="301180"/>
                </a:cubicBezTo>
                <a:cubicBezTo>
                  <a:pt x="2495258" y="300418"/>
                  <a:pt x="2497068" y="299275"/>
                  <a:pt x="2497925" y="300418"/>
                </a:cubicBezTo>
                <a:cubicBezTo>
                  <a:pt x="2498878" y="301562"/>
                  <a:pt x="2504212" y="303086"/>
                  <a:pt x="2506784" y="300228"/>
                </a:cubicBezTo>
                <a:lnTo>
                  <a:pt x="2509641" y="298418"/>
                </a:lnTo>
                <a:lnTo>
                  <a:pt x="2509831" y="298323"/>
                </a:lnTo>
                <a:cubicBezTo>
                  <a:pt x="2511737" y="299942"/>
                  <a:pt x="2512403" y="301942"/>
                  <a:pt x="2511546" y="302705"/>
                </a:cubicBezTo>
                <a:cubicBezTo>
                  <a:pt x="2510594" y="303467"/>
                  <a:pt x="2508879" y="306134"/>
                  <a:pt x="2510308" y="306324"/>
                </a:cubicBezTo>
                <a:cubicBezTo>
                  <a:pt x="2511737" y="306514"/>
                  <a:pt x="2515832" y="308038"/>
                  <a:pt x="2515261" y="309277"/>
                </a:cubicBezTo>
                <a:cubicBezTo>
                  <a:pt x="2514689" y="310515"/>
                  <a:pt x="2514499" y="314420"/>
                  <a:pt x="2516404" y="314706"/>
                </a:cubicBezTo>
                <a:cubicBezTo>
                  <a:pt x="2518309" y="314992"/>
                  <a:pt x="2520214" y="317563"/>
                  <a:pt x="2515356" y="319754"/>
                </a:cubicBezTo>
                <a:lnTo>
                  <a:pt x="2511451" y="321755"/>
                </a:lnTo>
                <a:cubicBezTo>
                  <a:pt x="2510117" y="322517"/>
                  <a:pt x="2508784" y="323659"/>
                  <a:pt x="2508212" y="324803"/>
                </a:cubicBezTo>
                <a:cubicBezTo>
                  <a:pt x="2507641" y="325946"/>
                  <a:pt x="2507736" y="327850"/>
                  <a:pt x="2508594" y="328708"/>
                </a:cubicBezTo>
                <a:cubicBezTo>
                  <a:pt x="2509355" y="329470"/>
                  <a:pt x="2511832" y="329851"/>
                  <a:pt x="2513166" y="329470"/>
                </a:cubicBezTo>
                <a:lnTo>
                  <a:pt x="2515928" y="328708"/>
                </a:lnTo>
                <a:cubicBezTo>
                  <a:pt x="2515928" y="326326"/>
                  <a:pt x="2516594" y="323659"/>
                  <a:pt x="2517452" y="322707"/>
                </a:cubicBezTo>
                <a:lnTo>
                  <a:pt x="2518500" y="322326"/>
                </a:lnTo>
                <a:cubicBezTo>
                  <a:pt x="2521643" y="321088"/>
                  <a:pt x="2530787" y="324517"/>
                  <a:pt x="2531168" y="327184"/>
                </a:cubicBezTo>
                <a:lnTo>
                  <a:pt x="2531263" y="327946"/>
                </a:lnTo>
                <a:cubicBezTo>
                  <a:pt x="2529739" y="328898"/>
                  <a:pt x="2526882" y="330708"/>
                  <a:pt x="2524881" y="331946"/>
                </a:cubicBezTo>
                <a:cubicBezTo>
                  <a:pt x="2522881" y="333184"/>
                  <a:pt x="2518404" y="337661"/>
                  <a:pt x="2518213" y="338138"/>
                </a:cubicBezTo>
                <a:cubicBezTo>
                  <a:pt x="2518119" y="338614"/>
                  <a:pt x="2516499" y="338614"/>
                  <a:pt x="2514975" y="336613"/>
                </a:cubicBezTo>
                <a:lnTo>
                  <a:pt x="2513356" y="336328"/>
                </a:lnTo>
                <a:lnTo>
                  <a:pt x="2511927" y="336042"/>
                </a:lnTo>
                <a:cubicBezTo>
                  <a:pt x="2509546" y="337661"/>
                  <a:pt x="2508594" y="339662"/>
                  <a:pt x="2509927" y="340424"/>
                </a:cubicBezTo>
                <a:cubicBezTo>
                  <a:pt x="2511260" y="341186"/>
                  <a:pt x="2515737" y="347853"/>
                  <a:pt x="2515547" y="352806"/>
                </a:cubicBezTo>
                <a:lnTo>
                  <a:pt x="2515832" y="357950"/>
                </a:lnTo>
                <a:lnTo>
                  <a:pt x="2516118" y="363664"/>
                </a:lnTo>
                <a:cubicBezTo>
                  <a:pt x="2510689" y="366998"/>
                  <a:pt x="2506117" y="368808"/>
                  <a:pt x="2505831" y="367760"/>
                </a:cubicBezTo>
                <a:cubicBezTo>
                  <a:pt x="2505546" y="366713"/>
                  <a:pt x="2503831" y="364617"/>
                  <a:pt x="2502593" y="365474"/>
                </a:cubicBezTo>
                <a:cubicBezTo>
                  <a:pt x="2501259" y="366332"/>
                  <a:pt x="2502021" y="371284"/>
                  <a:pt x="2500592" y="371475"/>
                </a:cubicBezTo>
                <a:lnTo>
                  <a:pt x="2498083" y="375239"/>
                </a:lnTo>
                <a:lnTo>
                  <a:pt x="2497925" y="375095"/>
                </a:lnTo>
                <a:lnTo>
                  <a:pt x="2491734" y="376142"/>
                </a:lnTo>
                <a:lnTo>
                  <a:pt x="2486781" y="377000"/>
                </a:lnTo>
                <a:cubicBezTo>
                  <a:pt x="2488782" y="380714"/>
                  <a:pt x="2488591" y="383953"/>
                  <a:pt x="2486305" y="384048"/>
                </a:cubicBezTo>
                <a:cubicBezTo>
                  <a:pt x="2484019" y="384143"/>
                  <a:pt x="2477542" y="383572"/>
                  <a:pt x="2477351" y="382429"/>
                </a:cubicBezTo>
                <a:cubicBezTo>
                  <a:pt x="2477161" y="381286"/>
                  <a:pt x="2475256" y="379381"/>
                  <a:pt x="2473827" y="380905"/>
                </a:cubicBezTo>
                <a:cubicBezTo>
                  <a:pt x="2472303" y="382524"/>
                  <a:pt x="2467540" y="386239"/>
                  <a:pt x="2467350" y="385000"/>
                </a:cubicBezTo>
                <a:cubicBezTo>
                  <a:pt x="2467064" y="383762"/>
                  <a:pt x="2465255" y="380429"/>
                  <a:pt x="2464112" y="381667"/>
                </a:cubicBezTo>
                <a:cubicBezTo>
                  <a:pt x="2462969" y="382905"/>
                  <a:pt x="2455825" y="385858"/>
                  <a:pt x="2450872" y="385286"/>
                </a:cubicBezTo>
                <a:lnTo>
                  <a:pt x="2447443" y="387001"/>
                </a:lnTo>
                <a:lnTo>
                  <a:pt x="2443728" y="388811"/>
                </a:lnTo>
                <a:cubicBezTo>
                  <a:pt x="2440204" y="388620"/>
                  <a:pt x="2434108" y="388620"/>
                  <a:pt x="2430203" y="388906"/>
                </a:cubicBezTo>
                <a:lnTo>
                  <a:pt x="2426583" y="388715"/>
                </a:lnTo>
                <a:lnTo>
                  <a:pt x="2425345" y="388620"/>
                </a:lnTo>
                <a:cubicBezTo>
                  <a:pt x="2424012" y="389096"/>
                  <a:pt x="2419630" y="388811"/>
                  <a:pt x="2415630" y="388144"/>
                </a:cubicBezTo>
                <a:cubicBezTo>
                  <a:pt x="2411629" y="387477"/>
                  <a:pt x="2400389" y="389858"/>
                  <a:pt x="2399437" y="389477"/>
                </a:cubicBezTo>
                <a:cubicBezTo>
                  <a:pt x="2398484" y="389001"/>
                  <a:pt x="2394008" y="388430"/>
                  <a:pt x="2391722" y="388239"/>
                </a:cubicBezTo>
                <a:cubicBezTo>
                  <a:pt x="2389436" y="388049"/>
                  <a:pt x="2383530" y="388525"/>
                  <a:pt x="2381721" y="387477"/>
                </a:cubicBezTo>
                <a:cubicBezTo>
                  <a:pt x="2379911" y="386429"/>
                  <a:pt x="2372576" y="391096"/>
                  <a:pt x="2369148" y="392335"/>
                </a:cubicBezTo>
                <a:lnTo>
                  <a:pt x="2368576" y="387382"/>
                </a:lnTo>
                <a:lnTo>
                  <a:pt x="2368385" y="385763"/>
                </a:lnTo>
                <a:cubicBezTo>
                  <a:pt x="2365909" y="386715"/>
                  <a:pt x="2362671" y="388049"/>
                  <a:pt x="2361051" y="388620"/>
                </a:cubicBezTo>
                <a:cubicBezTo>
                  <a:pt x="2359432" y="389287"/>
                  <a:pt x="2356479" y="391382"/>
                  <a:pt x="2355527" y="390049"/>
                </a:cubicBezTo>
                <a:cubicBezTo>
                  <a:pt x="2354574" y="388715"/>
                  <a:pt x="2346954" y="390430"/>
                  <a:pt x="2344859" y="390620"/>
                </a:cubicBezTo>
                <a:cubicBezTo>
                  <a:pt x="2342668" y="390906"/>
                  <a:pt x="2336382" y="389858"/>
                  <a:pt x="2335143" y="389382"/>
                </a:cubicBezTo>
                <a:cubicBezTo>
                  <a:pt x="2333810" y="388906"/>
                  <a:pt x="2330095" y="391478"/>
                  <a:pt x="2329333" y="392144"/>
                </a:cubicBezTo>
                <a:cubicBezTo>
                  <a:pt x="2328571" y="392716"/>
                  <a:pt x="2324571" y="391668"/>
                  <a:pt x="2323522" y="391287"/>
                </a:cubicBezTo>
                <a:cubicBezTo>
                  <a:pt x="2322475" y="390906"/>
                  <a:pt x="2316950" y="391763"/>
                  <a:pt x="2313617" y="393192"/>
                </a:cubicBezTo>
                <a:cubicBezTo>
                  <a:pt x="2310283" y="394621"/>
                  <a:pt x="2298091" y="390620"/>
                  <a:pt x="2294471" y="390430"/>
                </a:cubicBezTo>
                <a:cubicBezTo>
                  <a:pt x="2290852" y="390144"/>
                  <a:pt x="2281422" y="394716"/>
                  <a:pt x="2279898" y="395002"/>
                </a:cubicBezTo>
                <a:cubicBezTo>
                  <a:pt x="2278279" y="395192"/>
                  <a:pt x="2272278" y="394525"/>
                  <a:pt x="2269897" y="396621"/>
                </a:cubicBezTo>
                <a:lnTo>
                  <a:pt x="2265516" y="393859"/>
                </a:lnTo>
                <a:cubicBezTo>
                  <a:pt x="2263610" y="392716"/>
                  <a:pt x="2259134" y="394621"/>
                  <a:pt x="2255705" y="394621"/>
                </a:cubicBezTo>
                <a:cubicBezTo>
                  <a:pt x="2252942" y="394621"/>
                  <a:pt x="2250180" y="393478"/>
                  <a:pt x="2247322" y="393478"/>
                </a:cubicBezTo>
                <a:cubicBezTo>
                  <a:pt x="2245227" y="393383"/>
                  <a:pt x="2243131" y="394240"/>
                  <a:pt x="2241036" y="394716"/>
                </a:cubicBezTo>
                <a:lnTo>
                  <a:pt x="2236274" y="395954"/>
                </a:lnTo>
                <a:cubicBezTo>
                  <a:pt x="2235988" y="393097"/>
                  <a:pt x="2235988" y="392239"/>
                  <a:pt x="2236274" y="394145"/>
                </a:cubicBezTo>
                <a:cubicBezTo>
                  <a:pt x="2236559" y="396050"/>
                  <a:pt x="2228654" y="393859"/>
                  <a:pt x="2225891" y="394811"/>
                </a:cubicBezTo>
                <a:lnTo>
                  <a:pt x="2223415" y="394621"/>
                </a:lnTo>
                <a:lnTo>
                  <a:pt x="2213033" y="393763"/>
                </a:lnTo>
                <a:cubicBezTo>
                  <a:pt x="2201603" y="393192"/>
                  <a:pt x="2188934" y="392811"/>
                  <a:pt x="2184934" y="393097"/>
                </a:cubicBezTo>
                <a:cubicBezTo>
                  <a:pt x="2180933" y="393383"/>
                  <a:pt x="2169884" y="395859"/>
                  <a:pt x="2169123" y="396240"/>
                </a:cubicBezTo>
                <a:cubicBezTo>
                  <a:pt x="2168360" y="396621"/>
                  <a:pt x="2164360" y="397192"/>
                  <a:pt x="2160550" y="397669"/>
                </a:cubicBezTo>
                <a:lnTo>
                  <a:pt x="2159502" y="396621"/>
                </a:lnTo>
                <a:cubicBezTo>
                  <a:pt x="2156169" y="393383"/>
                  <a:pt x="2152454" y="396716"/>
                  <a:pt x="2150358" y="395764"/>
                </a:cubicBezTo>
                <a:lnTo>
                  <a:pt x="2146548" y="394049"/>
                </a:lnTo>
                <a:cubicBezTo>
                  <a:pt x="2142547" y="394430"/>
                  <a:pt x="2137595" y="394430"/>
                  <a:pt x="2135404" y="393954"/>
                </a:cubicBezTo>
                <a:cubicBezTo>
                  <a:pt x="2133308" y="393478"/>
                  <a:pt x="2124546" y="396716"/>
                  <a:pt x="2119592" y="397288"/>
                </a:cubicBezTo>
                <a:lnTo>
                  <a:pt x="2114925" y="395002"/>
                </a:lnTo>
                <a:lnTo>
                  <a:pt x="2112258" y="393668"/>
                </a:lnTo>
                <a:cubicBezTo>
                  <a:pt x="2107782" y="394621"/>
                  <a:pt x="2102828" y="395002"/>
                  <a:pt x="2101209" y="394430"/>
                </a:cubicBezTo>
                <a:cubicBezTo>
                  <a:pt x="2099590" y="393859"/>
                  <a:pt x="2095875" y="395573"/>
                  <a:pt x="2094922" y="394525"/>
                </a:cubicBezTo>
                <a:cubicBezTo>
                  <a:pt x="2094065" y="393478"/>
                  <a:pt x="2089970" y="391573"/>
                  <a:pt x="2088065" y="392525"/>
                </a:cubicBezTo>
                <a:cubicBezTo>
                  <a:pt x="2086064" y="393478"/>
                  <a:pt x="2078920" y="396050"/>
                  <a:pt x="2076921" y="396145"/>
                </a:cubicBezTo>
                <a:cubicBezTo>
                  <a:pt x="2074920" y="396335"/>
                  <a:pt x="2069586" y="395383"/>
                  <a:pt x="2068062" y="394621"/>
                </a:cubicBezTo>
                <a:cubicBezTo>
                  <a:pt x="2066538" y="393954"/>
                  <a:pt x="2057680" y="396526"/>
                  <a:pt x="2052346" y="397669"/>
                </a:cubicBezTo>
                <a:cubicBezTo>
                  <a:pt x="2047012" y="398812"/>
                  <a:pt x="2032153" y="395954"/>
                  <a:pt x="2031010" y="396907"/>
                </a:cubicBezTo>
                <a:cubicBezTo>
                  <a:pt x="2029867" y="397859"/>
                  <a:pt x="2025009" y="395478"/>
                  <a:pt x="2023771" y="395192"/>
                </a:cubicBezTo>
                <a:cubicBezTo>
                  <a:pt x="2022533" y="395002"/>
                  <a:pt x="2019389" y="395859"/>
                  <a:pt x="2018818" y="395097"/>
                </a:cubicBezTo>
                <a:cubicBezTo>
                  <a:pt x="2018342" y="394430"/>
                  <a:pt x="2016532" y="393001"/>
                  <a:pt x="2016056" y="393763"/>
                </a:cubicBezTo>
                <a:cubicBezTo>
                  <a:pt x="2015580" y="394525"/>
                  <a:pt x="2012245" y="395859"/>
                  <a:pt x="2009864" y="394525"/>
                </a:cubicBezTo>
                <a:cubicBezTo>
                  <a:pt x="2007483" y="393192"/>
                  <a:pt x="1999196" y="396621"/>
                  <a:pt x="1997196" y="396812"/>
                </a:cubicBezTo>
                <a:lnTo>
                  <a:pt x="1996053" y="396145"/>
                </a:lnTo>
                <a:cubicBezTo>
                  <a:pt x="1991767" y="393668"/>
                  <a:pt x="1988052" y="393763"/>
                  <a:pt x="1983575" y="396240"/>
                </a:cubicBezTo>
                <a:cubicBezTo>
                  <a:pt x="1979861" y="398336"/>
                  <a:pt x="1975860" y="393192"/>
                  <a:pt x="1973479" y="394716"/>
                </a:cubicBezTo>
                <a:cubicBezTo>
                  <a:pt x="1969764" y="396907"/>
                  <a:pt x="1965859" y="397288"/>
                  <a:pt x="1962906" y="396240"/>
                </a:cubicBezTo>
                <a:cubicBezTo>
                  <a:pt x="1960429" y="395288"/>
                  <a:pt x="1959382" y="395573"/>
                  <a:pt x="1957191" y="396145"/>
                </a:cubicBezTo>
                <a:cubicBezTo>
                  <a:pt x="1955762" y="396526"/>
                  <a:pt x="1952333" y="394811"/>
                  <a:pt x="1952143" y="395002"/>
                </a:cubicBezTo>
                <a:cubicBezTo>
                  <a:pt x="1950238" y="398050"/>
                  <a:pt x="1947952" y="393763"/>
                  <a:pt x="1946523" y="395192"/>
                </a:cubicBezTo>
                <a:cubicBezTo>
                  <a:pt x="1944999" y="396716"/>
                  <a:pt x="1944332" y="396050"/>
                  <a:pt x="1942713" y="395097"/>
                </a:cubicBezTo>
                <a:lnTo>
                  <a:pt x="1939570" y="393287"/>
                </a:lnTo>
                <a:cubicBezTo>
                  <a:pt x="1935569" y="393859"/>
                  <a:pt x="1926997" y="395002"/>
                  <a:pt x="1920520" y="395764"/>
                </a:cubicBezTo>
                <a:cubicBezTo>
                  <a:pt x="1914043" y="396526"/>
                  <a:pt x="1891850" y="395859"/>
                  <a:pt x="1889087" y="396430"/>
                </a:cubicBezTo>
                <a:lnTo>
                  <a:pt x="1886515" y="396526"/>
                </a:lnTo>
                <a:lnTo>
                  <a:pt x="1879181" y="396716"/>
                </a:lnTo>
                <a:cubicBezTo>
                  <a:pt x="1871180" y="396526"/>
                  <a:pt x="1863180" y="397192"/>
                  <a:pt x="1861274" y="398336"/>
                </a:cubicBezTo>
                <a:cubicBezTo>
                  <a:pt x="1859465" y="399383"/>
                  <a:pt x="1849844" y="397478"/>
                  <a:pt x="1845939" y="396812"/>
                </a:cubicBezTo>
                <a:lnTo>
                  <a:pt x="1842224" y="396621"/>
                </a:lnTo>
                <a:cubicBezTo>
                  <a:pt x="1837938" y="396430"/>
                  <a:pt x="1833652" y="396526"/>
                  <a:pt x="1829366" y="396621"/>
                </a:cubicBezTo>
                <a:lnTo>
                  <a:pt x="1826603" y="396716"/>
                </a:lnTo>
                <a:cubicBezTo>
                  <a:pt x="1825556" y="395002"/>
                  <a:pt x="1824317" y="393573"/>
                  <a:pt x="1823841" y="393573"/>
                </a:cubicBezTo>
                <a:cubicBezTo>
                  <a:pt x="1823365" y="393573"/>
                  <a:pt x="1821079" y="394240"/>
                  <a:pt x="1819745" y="395002"/>
                </a:cubicBezTo>
                <a:cubicBezTo>
                  <a:pt x="1818412" y="395764"/>
                  <a:pt x="1814411" y="397859"/>
                  <a:pt x="1812983" y="397002"/>
                </a:cubicBezTo>
                <a:cubicBezTo>
                  <a:pt x="1811554" y="396145"/>
                  <a:pt x="1802410" y="398336"/>
                  <a:pt x="1796028" y="398145"/>
                </a:cubicBezTo>
                <a:cubicBezTo>
                  <a:pt x="1789551" y="397955"/>
                  <a:pt x="1770787" y="396335"/>
                  <a:pt x="1768406" y="395954"/>
                </a:cubicBezTo>
                <a:cubicBezTo>
                  <a:pt x="1766120" y="395573"/>
                  <a:pt x="1758881" y="397574"/>
                  <a:pt x="1757166" y="396430"/>
                </a:cubicBezTo>
                <a:cubicBezTo>
                  <a:pt x="1755452" y="395288"/>
                  <a:pt x="1747260" y="398050"/>
                  <a:pt x="1745069" y="398145"/>
                </a:cubicBezTo>
                <a:cubicBezTo>
                  <a:pt x="1742879" y="398336"/>
                  <a:pt x="1734497" y="398907"/>
                  <a:pt x="1731544" y="399193"/>
                </a:cubicBezTo>
                <a:cubicBezTo>
                  <a:pt x="1728686" y="399479"/>
                  <a:pt x="1720209" y="397002"/>
                  <a:pt x="1718209" y="397574"/>
                </a:cubicBezTo>
                <a:cubicBezTo>
                  <a:pt x="1716113" y="398145"/>
                  <a:pt x="1708493" y="398240"/>
                  <a:pt x="1706398" y="397574"/>
                </a:cubicBezTo>
                <a:cubicBezTo>
                  <a:pt x="1704302" y="396907"/>
                  <a:pt x="1694492" y="398145"/>
                  <a:pt x="1690205" y="397955"/>
                </a:cubicBezTo>
                <a:lnTo>
                  <a:pt x="1686110" y="396907"/>
                </a:lnTo>
                <a:lnTo>
                  <a:pt x="1682871" y="396050"/>
                </a:lnTo>
                <a:cubicBezTo>
                  <a:pt x="1677537" y="397383"/>
                  <a:pt x="1667631" y="398526"/>
                  <a:pt x="1660773" y="398526"/>
                </a:cubicBezTo>
                <a:cubicBezTo>
                  <a:pt x="1653915" y="398526"/>
                  <a:pt x="1631627" y="399097"/>
                  <a:pt x="1626483" y="399955"/>
                </a:cubicBezTo>
                <a:lnTo>
                  <a:pt x="1624959" y="394525"/>
                </a:lnTo>
                <a:lnTo>
                  <a:pt x="1624864" y="394049"/>
                </a:lnTo>
                <a:cubicBezTo>
                  <a:pt x="1621340" y="394145"/>
                  <a:pt x="1618863" y="394811"/>
                  <a:pt x="1619340" y="395478"/>
                </a:cubicBezTo>
                <a:cubicBezTo>
                  <a:pt x="1619816" y="396240"/>
                  <a:pt x="1619340" y="398336"/>
                  <a:pt x="1617149" y="398336"/>
                </a:cubicBezTo>
                <a:cubicBezTo>
                  <a:pt x="1614958" y="398240"/>
                  <a:pt x="1606766" y="399288"/>
                  <a:pt x="1603433" y="400241"/>
                </a:cubicBezTo>
                <a:lnTo>
                  <a:pt x="1599813" y="398621"/>
                </a:lnTo>
                <a:lnTo>
                  <a:pt x="1597718" y="397669"/>
                </a:lnTo>
                <a:cubicBezTo>
                  <a:pt x="1596384" y="396335"/>
                  <a:pt x="1594384" y="395192"/>
                  <a:pt x="1593241" y="395097"/>
                </a:cubicBezTo>
                <a:lnTo>
                  <a:pt x="1592765" y="395478"/>
                </a:lnTo>
                <a:cubicBezTo>
                  <a:pt x="1591812" y="396240"/>
                  <a:pt x="1590955" y="398336"/>
                  <a:pt x="1590479" y="398240"/>
                </a:cubicBezTo>
                <a:lnTo>
                  <a:pt x="1580287" y="396716"/>
                </a:lnTo>
                <a:cubicBezTo>
                  <a:pt x="1569048" y="398621"/>
                  <a:pt x="1559713" y="399002"/>
                  <a:pt x="1559523" y="397764"/>
                </a:cubicBezTo>
                <a:cubicBezTo>
                  <a:pt x="1559332" y="396430"/>
                  <a:pt x="1556855" y="393383"/>
                  <a:pt x="1554474" y="394240"/>
                </a:cubicBezTo>
                <a:lnTo>
                  <a:pt x="1552474" y="394049"/>
                </a:lnTo>
                <a:cubicBezTo>
                  <a:pt x="1548188" y="393573"/>
                  <a:pt x="1549902" y="397097"/>
                  <a:pt x="1548092" y="397859"/>
                </a:cubicBezTo>
                <a:cubicBezTo>
                  <a:pt x="1546378" y="398526"/>
                  <a:pt x="1543997" y="398050"/>
                  <a:pt x="1541996" y="398431"/>
                </a:cubicBezTo>
                <a:cubicBezTo>
                  <a:pt x="1539710" y="398812"/>
                  <a:pt x="1537520" y="399859"/>
                  <a:pt x="1535138" y="400145"/>
                </a:cubicBezTo>
                <a:lnTo>
                  <a:pt x="1533710" y="400336"/>
                </a:lnTo>
                <a:cubicBezTo>
                  <a:pt x="1532090" y="399859"/>
                  <a:pt x="1528852" y="399002"/>
                  <a:pt x="1526661" y="398526"/>
                </a:cubicBezTo>
                <a:cubicBezTo>
                  <a:pt x="1524470" y="398050"/>
                  <a:pt x="1518660" y="399193"/>
                  <a:pt x="1517231" y="399764"/>
                </a:cubicBezTo>
                <a:cubicBezTo>
                  <a:pt x="1515898" y="400336"/>
                  <a:pt x="1509516" y="399097"/>
                  <a:pt x="1507421" y="399669"/>
                </a:cubicBezTo>
                <a:cubicBezTo>
                  <a:pt x="1505325" y="400145"/>
                  <a:pt x="1495133" y="400621"/>
                  <a:pt x="1489323" y="402050"/>
                </a:cubicBezTo>
                <a:lnTo>
                  <a:pt x="1484180" y="398621"/>
                </a:lnTo>
                <a:cubicBezTo>
                  <a:pt x="1482941" y="397764"/>
                  <a:pt x="1479417" y="397859"/>
                  <a:pt x="1477988" y="398717"/>
                </a:cubicBezTo>
                <a:lnTo>
                  <a:pt x="1473702" y="401479"/>
                </a:lnTo>
                <a:cubicBezTo>
                  <a:pt x="1469225" y="400145"/>
                  <a:pt x="1463129" y="398717"/>
                  <a:pt x="1460177" y="398336"/>
                </a:cubicBezTo>
                <a:lnTo>
                  <a:pt x="1459796" y="399002"/>
                </a:lnTo>
                <a:cubicBezTo>
                  <a:pt x="1457129" y="403574"/>
                  <a:pt x="1453604" y="397574"/>
                  <a:pt x="1450461" y="399764"/>
                </a:cubicBezTo>
                <a:lnTo>
                  <a:pt x="1447508" y="401860"/>
                </a:lnTo>
                <a:cubicBezTo>
                  <a:pt x="1444270" y="400241"/>
                  <a:pt x="1437983" y="398240"/>
                  <a:pt x="1433602" y="397478"/>
                </a:cubicBezTo>
                <a:lnTo>
                  <a:pt x="1429411" y="399955"/>
                </a:lnTo>
                <a:lnTo>
                  <a:pt x="1426458" y="401669"/>
                </a:lnTo>
                <a:cubicBezTo>
                  <a:pt x="1424172" y="398907"/>
                  <a:pt x="1419791" y="397097"/>
                  <a:pt x="1416552" y="397859"/>
                </a:cubicBezTo>
                <a:lnTo>
                  <a:pt x="1415600" y="399097"/>
                </a:lnTo>
                <a:cubicBezTo>
                  <a:pt x="1413409" y="402050"/>
                  <a:pt x="1411694" y="397764"/>
                  <a:pt x="1409885" y="399288"/>
                </a:cubicBezTo>
                <a:lnTo>
                  <a:pt x="1409313" y="399764"/>
                </a:lnTo>
                <a:cubicBezTo>
                  <a:pt x="1408646" y="400145"/>
                  <a:pt x="1404932" y="399859"/>
                  <a:pt x="1401122" y="399193"/>
                </a:cubicBezTo>
                <a:cubicBezTo>
                  <a:pt x="1397311" y="398431"/>
                  <a:pt x="1376452" y="400717"/>
                  <a:pt x="1375309" y="401003"/>
                </a:cubicBezTo>
                <a:lnTo>
                  <a:pt x="1374928" y="400717"/>
                </a:lnTo>
                <a:cubicBezTo>
                  <a:pt x="1372261" y="398526"/>
                  <a:pt x="1368927" y="397383"/>
                  <a:pt x="1366165" y="399479"/>
                </a:cubicBezTo>
                <a:cubicBezTo>
                  <a:pt x="1362736" y="402146"/>
                  <a:pt x="1361974" y="397192"/>
                  <a:pt x="1358640" y="398336"/>
                </a:cubicBezTo>
                <a:lnTo>
                  <a:pt x="1356068" y="399193"/>
                </a:lnTo>
                <a:cubicBezTo>
                  <a:pt x="1352354" y="397859"/>
                  <a:pt x="1344257" y="397478"/>
                  <a:pt x="1338161" y="398240"/>
                </a:cubicBezTo>
                <a:lnTo>
                  <a:pt x="1332542" y="398526"/>
                </a:lnTo>
                <a:cubicBezTo>
                  <a:pt x="1329208" y="398717"/>
                  <a:pt x="1323779" y="399193"/>
                  <a:pt x="1322921" y="397955"/>
                </a:cubicBezTo>
                <a:lnTo>
                  <a:pt x="1320540" y="394430"/>
                </a:lnTo>
                <a:cubicBezTo>
                  <a:pt x="1318064" y="395954"/>
                  <a:pt x="1315206" y="397097"/>
                  <a:pt x="1314349" y="397002"/>
                </a:cubicBezTo>
                <a:cubicBezTo>
                  <a:pt x="1313396" y="396907"/>
                  <a:pt x="1309682" y="397192"/>
                  <a:pt x="1306824" y="396812"/>
                </a:cubicBezTo>
                <a:lnTo>
                  <a:pt x="1304443" y="396716"/>
                </a:lnTo>
                <a:cubicBezTo>
                  <a:pt x="1302252" y="396621"/>
                  <a:pt x="1300061" y="398050"/>
                  <a:pt x="1297775" y="398526"/>
                </a:cubicBezTo>
                <a:lnTo>
                  <a:pt x="1297490" y="398621"/>
                </a:lnTo>
                <a:cubicBezTo>
                  <a:pt x="1296728" y="397383"/>
                  <a:pt x="1295204" y="395668"/>
                  <a:pt x="1294156" y="395002"/>
                </a:cubicBezTo>
                <a:cubicBezTo>
                  <a:pt x="1293108" y="394240"/>
                  <a:pt x="1290441" y="397383"/>
                  <a:pt x="1289584" y="398907"/>
                </a:cubicBezTo>
                <a:lnTo>
                  <a:pt x="1287107" y="398717"/>
                </a:lnTo>
                <a:lnTo>
                  <a:pt x="1283964" y="398526"/>
                </a:lnTo>
                <a:cubicBezTo>
                  <a:pt x="1280535" y="398621"/>
                  <a:pt x="1274439" y="399002"/>
                  <a:pt x="1270534" y="399288"/>
                </a:cubicBezTo>
                <a:lnTo>
                  <a:pt x="1266819" y="398812"/>
                </a:lnTo>
                <a:lnTo>
                  <a:pt x="1263104" y="398336"/>
                </a:lnTo>
                <a:cubicBezTo>
                  <a:pt x="1258913" y="398526"/>
                  <a:pt x="1255199" y="397764"/>
                  <a:pt x="1255008" y="396526"/>
                </a:cubicBezTo>
                <a:cubicBezTo>
                  <a:pt x="1254818" y="395288"/>
                  <a:pt x="1254056" y="392430"/>
                  <a:pt x="1253770" y="392430"/>
                </a:cubicBezTo>
                <a:cubicBezTo>
                  <a:pt x="1253579" y="392430"/>
                  <a:pt x="1252817" y="393383"/>
                  <a:pt x="1252436" y="394525"/>
                </a:cubicBezTo>
                <a:cubicBezTo>
                  <a:pt x="1252151" y="395668"/>
                  <a:pt x="1249865" y="398812"/>
                  <a:pt x="1248055" y="398526"/>
                </a:cubicBezTo>
                <a:lnTo>
                  <a:pt x="1247388" y="397859"/>
                </a:lnTo>
                <a:cubicBezTo>
                  <a:pt x="1243959" y="394240"/>
                  <a:pt x="1244054" y="394240"/>
                  <a:pt x="1239197" y="397383"/>
                </a:cubicBezTo>
                <a:lnTo>
                  <a:pt x="1238720" y="397764"/>
                </a:lnTo>
                <a:cubicBezTo>
                  <a:pt x="1238149" y="398145"/>
                  <a:pt x="1233672" y="398717"/>
                  <a:pt x="1228815" y="399097"/>
                </a:cubicBezTo>
                <a:cubicBezTo>
                  <a:pt x="1223957" y="399479"/>
                  <a:pt x="1211193" y="395383"/>
                  <a:pt x="1209765" y="396240"/>
                </a:cubicBezTo>
                <a:cubicBezTo>
                  <a:pt x="1208240" y="397097"/>
                  <a:pt x="1205383" y="395383"/>
                  <a:pt x="1206811" y="394240"/>
                </a:cubicBezTo>
                <a:cubicBezTo>
                  <a:pt x="1208145" y="393097"/>
                  <a:pt x="1210717" y="389858"/>
                  <a:pt x="1208145" y="390525"/>
                </a:cubicBezTo>
                <a:cubicBezTo>
                  <a:pt x="1205573" y="391192"/>
                  <a:pt x="1199763" y="395097"/>
                  <a:pt x="1198811" y="396526"/>
                </a:cubicBezTo>
                <a:lnTo>
                  <a:pt x="1197953" y="396526"/>
                </a:lnTo>
                <a:cubicBezTo>
                  <a:pt x="1196048" y="396526"/>
                  <a:pt x="1194143" y="395288"/>
                  <a:pt x="1192334" y="395288"/>
                </a:cubicBezTo>
                <a:cubicBezTo>
                  <a:pt x="1190619" y="395288"/>
                  <a:pt x="1189000" y="396430"/>
                  <a:pt x="1187190" y="396621"/>
                </a:cubicBezTo>
                <a:cubicBezTo>
                  <a:pt x="1185190" y="396812"/>
                  <a:pt x="1182713" y="397002"/>
                  <a:pt x="1180999" y="396335"/>
                </a:cubicBezTo>
                <a:lnTo>
                  <a:pt x="1174998" y="393859"/>
                </a:lnTo>
                <a:cubicBezTo>
                  <a:pt x="1168616" y="395288"/>
                  <a:pt x="1161568" y="396526"/>
                  <a:pt x="1159282" y="396621"/>
                </a:cubicBezTo>
                <a:lnTo>
                  <a:pt x="1157472" y="396050"/>
                </a:lnTo>
                <a:cubicBezTo>
                  <a:pt x="1154519" y="395192"/>
                  <a:pt x="1147661" y="393763"/>
                  <a:pt x="1144994" y="394621"/>
                </a:cubicBezTo>
                <a:lnTo>
                  <a:pt x="1139375" y="396526"/>
                </a:lnTo>
                <a:cubicBezTo>
                  <a:pt x="1134231" y="394430"/>
                  <a:pt x="1129373" y="393668"/>
                  <a:pt x="1128611" y="394907"/>
                </a:cubicBezTo>
                <a:cubicBezTo>
                  <a:pt x="1127849" y="396145"/>
                  <a:pt x="1115467" y="394811"/>
                  <a:pt x="1108037" y="394621"/>
                </a:cubicBezTo>
                <a:lnTo>
                  <a:pt x="1101179" y="394621"/>
                </a:lnTo>
                <a:lnTo>
                  <a:pt x="1096036" y="394621"/>
                </a:lnTo>
                <a:cubicBezTo>
                  <a:pt x="1090511" y="394430"/>
                  <a:pt x="1081939" y="395097"/>
                  <a:pt x="1077081" y="396240"/>
                </a:cubicBezTo>
                <a:lnTo>
                  <a:pt x="1072319" y="394811"/>
                </a:lnTo>
                <a:cubicBezTo>
                  <a:pt x="1069747" y="394049"/>
                  <a:pt x="1063079" y="392335"/>
                  <a:pt x="1060984" y="391287"/>
                </a:cubicBezTo>
                <a:cubicBezTo>
                  <a:pt x="1059936" y="390811"/>
                  <a:pt x="1056888" y="391096"/>
                  <a:pt x="1056888" y="391382"/>
                </a:cubicBezTo>
                <a:cubicBezTo>
                  <a:pt x="1056031" y="395573"/>
                  <a:pt x="1054126" y="396145"/>
                  <a:pt x="1050506" y="393097"/>
                </a:cubicBezTo>
                <a:lnTo>
                  <a:pt x="1050221" y="392906"/>
                </a:lnTo>
                <a:cubicBezTo>
                  <a:pt x="1049744" y="392811"/>
                  <a:pt x="1045363" y="393763"/>
                  <a:pt x="1040410" y="394907"/>
                </a:cubicBezTo>
                <a:lnTo>
                  <a:pt x="1036600" y="394049"/>
                </a:lnTo>
                <a:cubicBezTo>
                  <a:pt x="1031933" y="393001"/>
                  <a:pt x="1028408" y="391763"/>
                  <a:pt x="1024122" y="394621"/>
                </a:cubicBezTo>
                <a:cubicBezTo>
                  <a:pt x="1022979" y="395383"/>
                  <a:pt x="1020217" y="394430"/>
                  <a:pt x="1018217" y="394049"/>
                </a:cubicBezTo>
                <a:lnTo>
                  <a:pt x="1016693" y="393763"/>
                </a:lnTo>
                <a:cubicBezTo>
                  <a:pt x="1015073" y="393192"/>
                  <a:pt x="1012311" y="393573"/>
                  <a:pt x="1010501" y="394525"/>
                </a:cubicBezTo>
                <a:cubicBezTo>
                  <a:pt x="1008692" y="395573"/>
                  <a:pt x="1000500" y="393763"/>
                  <a:pt x="998214" y="393573"/>
                </a:cubicBezTo>
                <a:cubicBezTo>
                  <a:pt x="996023" y="393287"/>
                  <a:pt x="986213" y="393287"/>
                  <a:pt x="981545" y="394145"/>
                </a:cubicBezTo>
                <a:lnTo>
                  <a:pt x="978116" y="390906"/>
                </a:lnTo>
                <a:cubicBezTo>
                  <a:pt x="978021" y="390811"/>
                  <a:pt x="976973" y="391668"/>
                  <a:pt x="976402" y="391763"/>
                </a:cubicBezTo>
                <a:lnTo>
                  <a:pt x="965734" y="393478"/>
                </a:lnTo>
                <a:cubicBezTo>
                  <a:pt x="960019" y="392239"/>
                  <a:pt x="954494" y="391096"/>
                  <a:pt x="953542" y="391001"/>
                </a:cubicBezTo>
                <a:cubicBezTo>
                  <a:pt x="952589" y="390906"/>
                  <a:pt x="945160" y="391573"/>
                  <a:pt x="938016" y="391573"/>
                </a:cubicBezTo>
                <a:lnTo>
                  <a:pt x="931634" y="392430"/>
                </a:lnTo>
                <a:lnTo>
                  <a:pt x="930968" y="392525"/>
                </a:lnTo>
                <a:cubicBezTo>
                  <a:pt x="929825" y="390334"/>
                  <a:pt x="928396" y="389668"/>
                  <a:pt x="928015" y="391096"/>
                </a:cubicBezTo>
                <a:cubicBezTo>
                  <a:pt x="927539" y="392525"/>
                  <a:pt x="916871" y="393478"/>
                  <a:pt x="910394" y="394430"/>
                </a:cubicBezTo>
                <a:lnTo>
                  <a:pt x="905155" y="390716"/>
                </a:lnTo>
                <a:lnTo>
                  <a:pt x="904679" y="390430"/>
                </a:lnTo>
                <a:cubicBezTo>
                  <a:pt x="903155" y="391096"/>
                  <a:pt x="898868" y="391763"/>
                  <a:pt x="895154" y="391763"/>
                </a:cubicBezTo>
                <a:lnTo>
                  <a:pt x="891820" y="390716"/>
                </a:lnTo>
                <a:cubicBezTo>
                  <a:pt x="889058" y="389858"/>
                  <a:pt x="886867" y="395097"/>
                  <a:pt x="883152" y="391478"/>
                </a:cubicBezTo>
                <a:cubicBezTo>
                  <a:pt x="882581" y="390906"/>
                  <a:pt x="880294" y="391287"/>
                  <a:pt x="878866" y="391382"/>
                </a:cubicBezTo>
                <a:cubicBezTo>
                  <a:pt x="877913" y="391478"/>
                  <a:pt x="876961" y="391954"/>
                  <a:pt x="876104" y="391859"/>
                </a:cubicBezTo>
                <a:lnTo>
                  <a:pt x="874580" y="391668"/>
                </a:lnTo>
                <a:cubicBezTo>
                  <a:pt x="873056" y="391287"/>
                  <a:pt x="869055" y="391668"/>
                  <a:pt x="865721" y="392621"/>
                </a:cubicBezTo>
                <a:lnTo>
                  <a:pt x="863721" y="390144"/>
                </a:lnTo>
                <a:cubicBezTo>
                  <a:pt x="860959" y="386715"/>
                  <a:pt x="858863" y="392335"/>
                  <a:pt x="855434" y="390144"/>
                </a:cubicBezTo>
                <a:cubicBezTo>
                  <a:pt x="852005" y="387953"/>
                  <a:pt x="853910" y="384810"/>
                  <a:pt x="851815" y="382905"/>
                </a:cubicBezTo>
                <a:cubicBezTo>
                  <a:pt x="850862" y="382048"/>
                  <a:pt x="847529" y="381953"/>
                  <a:pt x="846005" y="382619"/>
                </a:cubicBezTo>
                <a:lnTo>
                  <a:pt x="842957" y="383953"/>
                </a:lnTo>
                <a:cubicBezTo>
                  <a:pt x="839909" y="386143"/>
                  <a:pt x="838099" y="388049"/>
                  <a:pt x="838861" y="388334"/>
                </a:cubicBezTo>
                <a:cubicBezTo>
                  <a:pt x="839623" y="388525"/>
                  <a:pt x="839147" y="389763"/>
                  <a:pt x="835622" y="390430"/>
                </a:cubicBezTo>
                <a:lnTo>
                  <a:pt x="832384" y="389858"/>
                </a:lnTo>
                <a:cubicBezTo>
                  <a:pt x="830479" y="389477"/>
                  <a:pt x="828479" y="388525"/>
                  <a:pt x="826669" y="388620"/>
                </a:cubicBezTo>
                <a:lnTo>
                  <a:pt x="820763" y="388906"/>
                </a:lnTo>
                <a:cubicBezTo>
                  <a:pt x="817239" y="385477"/>
                  <a:pt x="814286" y="383667"/>
                  <a:pt x="814286" y="384905"/>
                </a:cubicBezTo>
                <a:cubicBezTo>
                  <a:pt x="814286" y="386143"/>
                  <a:pt x="811429" y="391192"/>
                  <a:pt x="808000" y="391096"/>
                </a:cubicBezTo>
                <a:cubicBezTo>
                  <a:pt x="804571" y="391001"/>
                  <a:pt x="796856" y="386905"/>
                  <a:pt x="796379" y="387477"/>
                </a:cubicBezTo>
                <a:lnTo>
                  <a:pt x="795903" y="387953"/>
                </a:lnTo>
                <a:lnTo>
                  <a:pt x="795046" y="388811"/>
                </a:lnTo>
                <a:cubicBezTo>
                  <a:pt x="794093" y="389668"/>
                  <a:pt x="790283" y="390144"/>
                  <a:pt x="786664" y="389858"/>
                </a:cubicBezTo>
                <a:cubicBezTo>
                  <a:pt x="783044" y="389572"/>
                  <a:pt x="772757" y="387477"/>
                  <a:pt x="771519" y="386620"/>
                </a:cubicBezTo>
                <a:cubicBezTo>
                  <a:pt x="770376" y="385667"/>
                  <a:pt x="766757" y="385572"/>
                  <a:pt x="766566" y="387001"/>
                </a:cubicBezTo>
                <a:cubicBezTo>
                  <a:pt x="766376" y="388430"/>
                  <a:pt x="761327" y="388430"/>
                  <a:pt x="761042" y="388430"/>
                </a:cubicBezTo>
                <a:cubicBezTo>
                  <a:pt x="760756" y="388430"/>
                  <a:pt x="759994" y="385763"/>
                  <a:pt x="759613" y="382429"/>
                </a:cubicBezTo>
                <a:lnTo>
                  <a:pt x="754184" y="385572"/>
                </a:lnTo>
                <a:cubicBezTo>
                  <a:pt x="751707" y="387001"/>
                  <a:pt x="748373" y="387763"/>
                  <a:pt x="745325" y="388430"/>
                </a:cubicBezTo>
                <a:lnTo>
                  <a:pt x="743801" y="388811"/>
                </a:lnTo>
                <a:cubicBezTo>
                  <a:pt x="741230" y="388620"/>
                  <a:pt x="739134" y="387001"/>
                  <a:pt x="739134" y="385096"/>
                </a:cubicBezTo>
                <a:lnTo>
                  <a:pt x="739229" y="383476"/>
                </a:lnTo>
                <a:cubicBezTo>
                  <a:pt x="739325" y="381667"/>
                  <a:pt x="739420" y="379762"/>
                  <a:pt x="736181" y="380143"/>
                </a:cubicBezTo>
                <a:cubicBezTo>
                  <a:pt x="732848" y="380524"/>
                  <a:pt x="734467" y="382714"/>
                  <a:pt x="733991" y="384238"/>
                </a:cubicBezTo>
                <a:lnTo>
                  <a:pt x="733800" y="384905"/>
                </a:lnTo>
                <a:cubicBezTo>
                  <a:pt x="733133" y="386143"/>
                  <a:pt x="731990" y="386334"/>
                  <a:pt x="731228" y="385286"/>
                </a:cubicBezTo>
                <a:cubicBezTo>
                  <a:pt x="730466" y="384238"/>
                  <a:pt x="726656" y="383000"/>
                  <a:pt x="724942" y="385572"/>
                </a:cubicBezTo>
                <a:lnTo>
                  <a:pt x="723608" y="387096"/>
                </a:lnTo>
                <a:cubicBezTo>
                  <a:pt x="723037" y="387763"/>
                  <a:pt x="721703" y="388525"/>
                  <a:pt x="720846" y="388430"/>
                </a:cubicBezTo>
                <a:lnTo>
                  <a:pt x="719989" y="388334"/>
                </a:lnTo>
                <a:cubicBezTo>
                  <a:pt x="719227" y="387382"/>
                  <a:pt x="718084" y="385286"/>
                  <a:pt x="717512" y="383572"/>
                </a:cubicBezTo>
                <a:cubicBezTo>
                  <a:pt x="716941" y="381857"/>
                  <a:pt x="711988" y="381191"/>
                  <a:pt x="713035" y="381667"/>
                </a:cubicBezTo>
                <a:cubicBezTo>
                  <a:pt x="714083" y="382238"/>
                  <a:pt x="712750" y="386334"/>
                  <a:pt x="707606" y="389668"/>
                </a:cubicBezTo>
                <a:lnTo>
                  <a:pt x="703034" y="385477"/>
                </a:lnTo>
                <a:lnTo>
                  <a:pt x="701225" y="383762"/>
                </a:lnTo>
                <a:cubicBezTo>
                  <a:pt x="699415" y="384524"/>
                  <a:pt x="696462" y="385953"/>
                  <a:pt x="694652" y="387001"/>
                </a:cubicBezTo>
                <a:cubicBezTo>
                  <a:pt x="692938" y="388049"/>
                  <a:pt x="683794" y="384620"/>
                  <a:pt x="683032" y="384238"/>
                </a:cubicBezTo>
                <a:lnTo>
                  <a:pt x="682270" y="384238"/>
                </a:lnTo>
                <a:lnTo>
                  <a:pt x="681508" y="384238"/>
                </a:lnTo>
                <a:cubicBezTo>
                  <a:pt x="680746" y="384620"/>
                  <a:pt x="680365" y="385286"/>
                  <a:pt x="680746" y="385667"/>
                </a:cubicBezTo>
                <a:cubicBezTo>
                  <a:pt x="681127" y="386048"/>
                  <a:pt x="677793" y="388430"/>
                  <a:pt x="672173" y="389382"/>
                </a:cubicBezTo>
                <a:lnTo>
                  <a:pt x="669125" y="387953"/>
                </a:lnTo>
                <a:lnTo>
                  <a:pt x="664458" y="385667"/>
                </a:lnTo>
                <a:cubicBezTo>
                  <a:pt x="659981" y="386525"/>
                  <a:pt x="656743" y="386334"/>
                  <a:pt x="657219" y="385382"/>
                </a:cubicBezTo>
                <a:cubicBezTo>
                  <a:pt x="657695" y="384334"/>
                  <a:pt x="654933" y="378619"/>
                  <a:pt x="649694" y="375571"/>
                </a:cubicBezTo>
                <a:lnTo>
                  <a:pt x="642646" y="379286"/>
                </a:lnTo>
                <a:lnTo>
                  <a:pt x="638360" y="381571"/>
                </a:lnTo>
                <a:cubicBezTo>
                  <a:pt x="631311" y="379476"/>
                  <a:pt x="627120" y="377952"/>
                  <a:pt x="629025" y="378142"/>
                </a:cubicBezTo>
                <a:lnTo>
                  <a:pt x="629216" y="377762"/>
                </a:lnTo>
                <a:lnTo>
                  <a:pt x="631216" y="373475"/>
                </a:lnTo>
                <a:cubicBezTo>
                  <a:pt x="635597" y="374333"/>
                  <a:pt x="639693" y="375285"/>
                  <a:pt x="640265" y="375475"/>
                </a:cubicBezTo>
                <a:cubicBezTo>
                  <a:pt x="640931" y="375666"/>
                  <a:pt x="641408" y="372142"/>
                  <a:pt x="636740" y="372428"/>
                </a:cubicBezTo>
                <a:lnTo>
                  <a:pt x="634169" y="370904"/>
                </a:lnTo>
                <a:lnTo>
                  <a:pt x="628549" y="367570"/>
                </a:lnTo>
                <a:cubicBezTo>
                  <a:pt x="626834" y="370904"/>
                  <a:pt x="625310" y="373094"/>
                  <a:pt x="625120" y="372332"/>
                </a:cubicBezTo>
                <a:cubicBezTo>
                  <a:pt x="624929" y="371570"/>
                  <a:pt x="623405" y="369475"/>
                  <a:pt x="621977" y="369284"/>
                </a:cubicBezTo>
                <a:cubicBezTo>
                  <a:pt x="620548" y="368999"/>
                  <a:pt x="617405" y="371666"/>
                  <a:pt x="617119" y="372332"/>
                </a:cubicBezTo>
                <a:cubicBezTo>
                  <a:pt x="616738" y="372999"/>
                  <a:pt x="613594" y="375761"/>
                  <a:pt x="611404" y="377476"/>
                </a:cubicBezTo>
                <a:cubicBezTo>
                  <a:pt x="609213" y="379190"/>
                  <a:pt x="605879" y="387096"/>
                  <a:pt x="605498" y="385572"/>
                </a:cubicBezTo>
                <a:cubicBezTo>
                  <a:pt x="605117" y="383953"/>
                  <a:pt x="603117" y="380047"/>
                  <a:pt x="601593" y="380143"/>
                </a:cubicBezTo>
                <a:cubicBezTo>
                  <a:pt x="600069" y="380238"/>
                  <a:pt x="595211" y="379571"/>
                  <a:pt x="594164" y="379190"/>
                </a:cubicBezTo>
                <a:cubicBezTo>
                  <a:pt x="593116" y="378809"/>
                  <a:pt x="590449" y="379857"/>
                  <a:pt x="591877" y="380524"/>
                </a:cubicBezTo>
                <a:cubicBezTo>
                  <a:pt x="593306" y="381191"/>
                  <a:pt x="597116" y="383762"/>
                  <a:pt x="597307" y="384524"/>
                </a:cubicBezTo>
                <a:lnTo>
                  <a:pt x="597021" y="385096"/>
                </a:lnTo>
                <a:cubicBezTo>
                  <a:pt x="596831" y="385477"/>
                  <a:pt x="595783" y="386048"/>
                  <a:pt x="595402" y="385858"/>
                </a:cubicBezTo>
                <a:lnTo>
                  <a:pt x="592830" y="385191"/>
                </a:lnTo>
                <a:cubicBezTo>
                  <a:pt x="589401" y="384048"/>
                  <a:pt x="586639" y="382143"/>
                  <a:pt x="586639" y="380809"/>
                </a:cubicBezTo>
                <a:cubicBezTo>
                  <a:pt x="586639" y="379476"/>
                  <a:pt x="585305" y="376047"/>
                  <a:pt x="583781" y="376523"/>
                </a:cubicBezTo>
                <a:cubicBezTo>
                  <a:pt x="582257" y="377000"/>
                  <a:pt x="580924" y="381953"/>
                  <a:pt x="580352" y="383286"/>
                </a:cubicBezTo>
                <a:cubicBezTo>
                  <a:pt x="579781" y="384715"/>
                  <a:pt x="573875" y="383953"/>
                  <a:pt x="573304" y="383762"/>
                </a:cubicBezTo>
                <a:cubicBezTo>
                  <a:pt x="572732" y="383572"/>
                  <a:pt x="571399" y="380143"/>
                  <a:pt x="573113" y="377095"/>
                </a:cubicBezTo>
                <a:cubicBezTo>
                  <a:pt x="574828" y="374047"/>
                  <a:pt x="575590" y="367760"/>
                  <a:pt x="573018" y="370808"/>
                </a:cubicBezTo>
                <a:cubicBezTo>
                  <a:pt x="570446" y="373856"/>
                  <a:pt x="562445" y="380809"/>
                  <a:pt x="560826" y="379667"/>
                </a:cubicBezTo>
                <a:cubicBezTo>
                  <a:pt x="559207" y="378524"/>
                  <a:pt x="555492" y="382143"/>
                  <a:pt x="554730" y="383476"/>
                </a:cubicBezTo>
                <a:cubicBezTo>
                  <a:pt x="553968" y="384715"/>
                  <a:pt x="547586" y="385191"/>
                  <a:pt x="546539" y="383572"/>
                </a:cubicBezTo>
                <a:cubicBezTo>
                  <a:pt x="545491" y="381953"/>
                  <a:pt x="553777" y="379095"/>
                  <a:pt x="555968" y="378333"/>
                </a:cubicBezTo>
                <a:cubicBezTo>
                  <a:pt x="558159" y="377571"/>
                  <a:pt x="564541" y="375190"/>
                  <a:pt x="565017" y="374428"/>
                </a:cubicBezTo>
                <a:cubicBezTo>
                  <a:pt x="565493" y="373666"/>
                  <a:pt x="565969" y="370808"/>
                  <a:pt x="565684" y="369951"/>
                </a:cubicBezTo>
                <a:lnTo>
                  <a:pt x="565208" y="369856"/>
                </a:lnTo>
                <a:cubicBezTo>
                  <a:pt x="564160" y="369665"/>
                  <a:pt x="562350" y="369475"/>
                  <a:pt x="561874" y="369951"/>
                </a:cubicBezTo>
                <a:lnTo>
                  <a:pt x="560064" y="371666"/>
                </a:lnTo>
                <a:cubicBezTo>
                  <a:pt x="558445" y="373856"/>
                  <a:pt x="556540" y="375475"/>
                  <a:pt x="555968" y="375380"/>
                </a:cubicBezTo>
                <a:cubicBezTo>
                  <a:pt x="555397" y="375285"/>
                  <a:pt x="553587" y="374047"/>
                  <a:pt x="553492" y="372904"/>
                </a:cubicBezTo>
                <a:cubicBezTo>
                  <a:pt x="553397" y="371761"/>
                  <a:pt x="550825" y="368237"/>
                  <a:pt x="549968" y="367189"/>
                </a:cubicBezTo>
                <a:cubicBezTo>
                  <a:pt x="549110" y="366141"/>
                  <a:pt x="546158" y="363760"/>
                  <a:pt x="545586" y="364141"/>
                </a:cubicBezTo>
                <a:cubicBezTo>
                  <a:pt x="544919" y="364522"/>
                  <a:pt x="541490" y="366903"/>
                  <a:pt x="539585" y="368999"/>
                </a:cubicBezTo>
                <a:lnTo>
                  <a:pt x="541776" y="369094"/>
                </a:lnTo>
                <a:lnTo>
                  <a:pt x="546729" y="369380"/>
                </a:lnTo>
                <a:cubicBezTo>
                  <a:pt x="548825" y="372237"/>
                  <a:pt x="550539" y="374809"/>
                  <a:pt x="550539" y="375190"/>
                </a:cubicBezTo>
                <a:cubicBezTo>
                  <a:pt x="550539" y="375571"/>
                  <a:pt x="548920" y="377380"/>
                  <a:pt x="546824" y="377476"/>
                </a:cubicBezTo>
                <a:lnTo>
                  <a:pt x="544919" y="377762"/>
                </a:lnTo>
                <a:lnTo>
                  <a:pt x="543395" y="377952"/>
                </a:lnTo>
                <a:cubicBezTo>
                  <a:pt x="541776" y="378428"/>
                  <a:pt x="539776" y="379095"/>
                  <a:pt x="539109" y="379476"/>
                </a:cubicBezTo>
                <a:cubicBezTo>
                  <a:pt x="538442" y="379857"/>
                  <a:pt x="535775" y="378333"/>
                  <a:pt x="534823" y="379095"/>
                </a:cubicBezTo>
                <a:cubicBezTo>
                  <a:pt x="533870" y="379857"/>
                  <a:pt x="530727" y="380333"/>
                  <a:pt x="529870" y="378809"/>
                </a:cubicBezTo>
                <a:cubicBezTo>
                  <a:pt x="529013" y="377285"/>
                  <a:pt x="523964" y="373666"/>
                  <a:pt x="521393" y="375475"/>
                </a:cubicBezTo>
                <a:lnTo>
                  <a:pt x="519583" y="376809"/>
                </a:lnTo>
                <a:lnTo>
                  <a:pt x="517678" y="378142"/>
                </a:lnTo>
                <a:cubicBezTo>
                  <a:pt x="516154" y="377095"/>
                  <a:pt x="512534" y="375095"/>
                  <a:pt x="509677" y="373761"/>
                </a:cubicBezTo>
                <a:lnTo>
                  <a:pt x="507867" y="371475"/>
                </a:lnTo>
                <a:lnTo>
                  <a:pt x="506057" y="369189"/>
                </a:lnTo>
                <a:cubicBezTo>
                  <a:pt x="503200" y="370618"/>
                  <a:pt x="499676" y="372332"/>
                  <a:pt x="498152" y="372999"/>
                </a:cubicBezTo>
                <a:lnTo>
                  <a:pt x="497390" y="373951"/>
                </a:lnTo>
                <a:lnTo>
                  <a:pt x="495770" y="375857"/>
                </a:lnTo>
                <a:cubicBezTo>
                  <a:pt x="494246" y="378333"/>
                  <a:pt x="490722" y="379667"/>
                  <a:pt x="487865" y="378714"/>
                </a:cubicBezTo>
                <a:cubicBezTo>
                  <a:pt x="485007" y="377762"/>
                  <a:pt x="480149" y="374047"/>
                  <a:pt x="478244" y="373475"/>
                </a:cubicBezTo>
                <a:cubicBezTo>
                  <a:pt x="476339" y="372999"/>
                  <a:pt x="471958" y="372618"/>
                  <a:pt x="472720" y="374713"/>
                </a:cubicBezTo>
                <a:lnTo>
                  <a:pt x="472053" y="375285"/>
                </a:lnTo>
                <a:cubicBezTo>
                  <a:pt x="470815" y="376428"/>
                  <a:pt x="468529" y="376714"/>
                  <a:pt x="467005" y="377762"/>
                </a:cubicBezTo>
                <a:lnTo>
                  <a:pt x="466624" y="378047"/>
                </a:lnTo>
                <a:cubicBezTo>
                  <a:pt x="467386" y="379476"/>
                  <a:pt x="467291" y="380905"/>
                  <a:pt x="466529" y="381191"/>
                </a:cubicBezTo>
                <a:cubicBezTo>
                  <a:pt x="465767" y="381476"/>
                  <a:pt x="463385" y="380238"/>
                  <a:pt x="462623" y="378809"/>
                </a:cubicBezTo>
                <a:cubicBezTo>
                  <a:pt x="461861" y="377380"/>
                  <a:pt x="454908" y="373475"/>
                  <a:pt x="449479" y="374142"/>
                </a:cubicBezTo>
                <a:lnTo>
                  <a:pt x="449955" y="380143"/>
                </a:lnTo>
                <a:cubicBezTo>
                  <a:pt x="450050" y="381857"/>
                  <a:pt x="443954" y="382619"/>
                  <a:pt x="442811" y="380905"/>
                </a:cubicBezTo>
                <a:cubicBezTo>
                  <a:pt x="441668" y="379286"/>
                  <a:pt x="442049" y="377762"/>
                  <a:pt x="445193" y="377380"/>
                </a:cubicBezTo>
                <a:cubicBezTo>
                  <a:pt x="446145" y="377285"/>
                  <a:pt x="447669" y="375285"/>
                  <a:pt x="447383" y="374618"/>
                </a:cubicBezTo>
                <a:lnTo>
                  <a:pt x="446145" y="372237"/>
                </a:lnTo>
                <a:cubicBezTo>
                  <a:pt x="445002" y="373761"/>
                  <a:pt x="441478" y="374713"/>
                  <a:pt x="438239" y="374428"/>
                </a:cubicBezTo>
                <a:cubicBezTo>
                  <a:pt x="435001" y="374142"/>
                  <a:pt x="426333" y="377000"/>
                  <a:pt x="425285" y="376428"/>
                </a:cubicBezTo>
                <a:lnTo>
                  <a:pt x="424142" y="376238"/>
                </a:lnTo>
                <a:cubicBezTo>
                  <a:pt x="422714" y="375952"/>
                  <a:pt x="420809" y="375571"/>
                  <a:pt x="419856" y="376142"/>
                </a:cubicBezTo>
                <a:lnTo>
                  <a:pt x="415856" y="378333"/>
                </a:lnTo>
                <a:cubicBezTo>
                  <a:pt x="411760" y="377095"/>
                  <a:pt x="407664" y="375857"/>
                  <a:pt x="406902" y="375666"/>
                </a:cubicBezTo>
                <a:cubicBezTo>
                  <a:pt x="406140" y="375475"/>
                  <a:pt x="402140" y="375857"/>
                  <a:pt x="398710" y="376142"/>
                </a:cubicBezTo>
                <a:lnTo>
                  <a:pt x="395948" y="374237"/>
                </a:lnTo>
                <a:lnTo>
                  <a:pt x="395091" y="373666"/>
                </a:lnTo>
                <a:cubicBezTo>
                  <a:pt x="393377" y="373189"/>
                  <a:pt x="391757" y="373856"/>
                  <a:pt x="391376" y="375095"/>
                </a:cubicBezTo>
                <a:cubicBezTo>
                  <a:pt x="390995" y="376428"/>
                  <a:pt x="387185" y="380714"/>
                  <a:pt x="383756" y="380809"/>
                </a:cubicBezTo>
                <a:cubicBezTo>
                  <a:pt x="380327" y="380905"/>
                  <a:pt x="371088" y="380333"/>
                  <a:pt x="370802" y="380905"/>
                </a:cubicBezTo>
                <a:lnTo>
                  <a:pt x="370421" y="381476"/>
                </a:lnTo>
                <a:lnTo>
                  <a:pt x="369945" y="382143"/>
                </a:lnTo>
                <a:cubicBezTo>
                  <a:pt x="369278" y="382810"/>
                  <a:pt x="368516" y="382905"/>
                  <a:pt x="368326" y="382238"/>
                </a:cubicBezTo>
                <a:lnTo>
                  <a:pt x="367945" y="381667"/>
                </a:lnTo>
                <a:lnTo>
                  <a:pt x="366897" y="380238"/>
                </a:lnTo>
                <a:cubicBezTo>
                  <a:pt x="365754" y="378905"/>
                  <a:pt x="362039" y="379190"/>
                  <a:pt x="358610" y="381000"/>
                </a:cubicBezTo>
                <a:lnTo>
                  <a:pt x="358134" y="380619"/>
                </a:lnTo>
                <a:lnTo>
                  <a:pt x="354991" y="377952"/>
                </a:lnTo>
                <a:cubicBezTo>
                  <a:pt x="352800" y="379667"/>
                  <a:pt x="349943" y="380714"/>
                  <a:pt x="348704" y="380238"/>
                </a:cubicBezTo>
                <a:cubicBezTo>
                  <a:pt x="347466" y="379762"/>
                  <a:pt x="341656" y="380619"/>
                  <a:pt x="339179" y="379762"/>
                </a:cubicBezTo>
                <a:cubicBezTo>
                  <a:pt x="336798" y="378905"/>
                  <a:pt x="328797" y="381857"/>
                  <a:pt x="326797" y="382238"/>
                </a:cubicBezTo>
                <a:cubicBezTo>
                  <a:pt x="324797" y="382714"/>
                  <a:pt x="318319" y="380809"/>
                  <a:pt x="315652" y="382238"/>
                </a:cubicBezTo>
                <a:lnTo>
                  <a:pt x="312414" y="379571"/>
                </a:lnTo>
                <a:lnTo>
                  <a:pt x="310033" y="377571"/>
                </a:lnTo>
                <a:cubicBezTo>
                  <a:pt x="306032" y="378905"/>
                  <a:pt x="300032" y="380047"/>
                  <a:pt x="296793" y="380143"/>
                </a:cubicBezTo>
                <a:lnTo>
                  <a:pt x="293935" y="381476"/>
                </a:lnTo>
                <a:lnTo>
                  <a:pt x="290983" y="382905"/>
                </a:lnTo>
                <a:cubicBezTo>
                  <a:pt x="287935" y="381762"/>
                  <a:pt x="283934" y="379476"/>
                  <a:pt x="282125" y="377952"/>
                </a:cubicBezTo>
                <a:lnTo>
                  <a:pt x="279743" y="380809"/>
                </a:lnTo>
                <a:cubicBezTo>
                  <a:pt x="277648" y="383286"/>
                  <a:pt x="275648" y="379571"/>
                  <a:pt x="273552" y="379571"/>
                </a:cubicBezTo>
                <a:cubicBezTo>
                  <a:pt x="271361" y="379571"/>
                  <a:pt x="267932" y="381953"/>
                  <a:pt x="267075" y="381286"/>
                </a:cubicBezTo>
                <a:cubicBezTo>
                  <a:pt x="263741" y="379000"/>
                  <a:pt x="260026" y="379190"/>
                  <a:pt x="256312" y="379476"/>
                </a:cubicBezTo>
                <a:cubicBezTo>
                  <a:pt x="251835" y="379762"/>
                  <a:pt x="246882" y="377857"/>
                  <a:pt x="243072" y="381381"/>
                </a:cubicBezTo>
                <a:lnTo>
                  <a:pt x="242691" y="381762"/>
                </a:lnTo>
                <a:cubicBezTo>
                  <a:pt x="241548" y="381667"/>
                  <a:pt x="239072" y="380905"/>
                  <a:pt x="237071" y="380143"/>
                </a:cubicBezTo>
                <a:cubicBezTo>
                  <a:pt x="235071" y="379381"/>
                  <a:pt x="226689" y="378524"/>
                  <a:pt x="222784" y="379762"/>
                </a:cubicBezTo>
                <a:lnTo>
                  <a:pt x="219450" y="379286"/>
                </a:lnTo>
                <a:cubicBezTo>
                  <a:pt x="212401" y="378238"/>
                  <a:pt x="205448" y="376523"/>
                  <a:pt x="198685" y="374618"/>
                </a:cubicBezTo>
                <a:cubicBezTo>
                  <a:pt x="197161" y="374237"/>
                  <a:pt x="196590" y="371951"/>
                  <a:pt x="195352" y="370618"/>
                </a:cubicBezTo>
                <a:cubicBezTo>
                  <a:pt x="194685" y="369951"/>
                  <a:pt x="193637" y="369094"/>
                  <a:pt x="192780" y="369094"/>
                </a:cubicBezTo>
                <a:cubicBezTo>
                  <a:pt x="191161" y="369189"/>
                  <a:pt x="189351" y="370332"/>
                  <a:pt x="187922" y="370046"/>
                </a:cubicBezTo>
                <a:lnTo>
                  <a:pt x="186970" y="369856"/>
                </a:lnTo>
                <a:cubicBezTo>
                  <a:pt x="186398" y="368141"/>
                  <a:pt x="183922" y="366141"/>
                  <a:pt x="181541" y="365474"/>
                </a:cubicBezTo>
                <a:cubicBezTo>
                  <a:pt x="179064" y="364808"/>
                  <a:pt x="171730" y="365760"/>
                  <a:pt x="170110" y="366046"/>
                </a:cubicBezTo>
                <a:lnTo>
                  <a:pt x="168491" y="364998"/>
                </a:lnTo>
                <a:cubicBezTo>
                  <a:pt x="164967" y="362807"/>
                  <a:pt x="160681" y="362236"/>
                  <a:pt x="153537" y="362236"/>
                </a:cubicBezTo>
                <a:cubicBezTo>
                  <a:pt x="152966" y="362236"/>
                  <a:pt x="151537" y="360045"/>
                  <a:pt x="151823" y="359759"/>
                </a:cubicBezTo>
                <a:cubicBezTo>
                  <a:pt x="153347" y="358140"/>
                  <a:pt x="156204" y="356902"/>
                  <a:pt x="150775" y="356330"/>
                </a:cubicBezTo>
                <a:cubicBezTo>
                  <a:pt x="148298" y="356140"/>
                  <a:pt x="148584" y="353759"/>
                  <a:pt x="150394" y="352425"/>
                </a:cubicBezTo>
                <a:lnTo>
                  <a:pt x="151346" y="351758"/>
                </a:lnTo>
                <a:cubicBezTo>
                  <a:pt x="152204" y="350901"/>
                  <a:pt x="152394" y="349187"/>
                  <a:pt x="151632" y="347948"/>
                </a:cubicBezTo>
                <a:cubicBezTo>
                  <a:pt x="150965" y="346710"/>
                  <a:pt x="154585" y="344900"/>
                  <a:pt x="155918" y="345853"/>
                </a:cubicBezTo>
                <a:cubicBezTo>
                  <a:pt x="157252" y="346805"/>
                  <a:pt x="162491" y="345281"/>
                  <a:pt x="163824" y="346329"/>
                </a:cubicBezTo>
                <a:lnTo>
                  <a:pt x="164586" y="347472"/>
                </a:lnTo>
                <a:cubicBezTo>
                  <a:pt x="165062" y="348329"/>
                  <a:pt x="164396" y="349663"/>
                  <a:pt x="164776" y="350520"/>
                </a:cubicBezTo>
                <a:cubicBezTo>
                  <a:pt x="165158" y="351282"/>
                  <a:pt x="166205" y="351854"/>
                  <a:pt x="167253" y="352234"/>
                </a:cubicBezTo>
                <a:lnTo>
                  <a:pt x="167825" y="352425"/>
                </a:lnTo>
                <a:cubicBezTo>
                  <a:pt x="168682" y="351949"/>
                  <a:pt x="170682" y="350139"/>
                  <a:pt x="172206" y="348329"/>
                </a:cubicBezTo>
                <a:cubicBezTo>
                  <a:pt x="173730" y="346520"/>
                  <a:pt x="177159" y="340138"/>
                  <a:pt x="176302" y="338518"/>
                </a:cubicBezTo>
                <a:cubicBezTo>
                  <a:pt x="175444" y="336899"/>
                  <a:pt x="167634" y="338328"/>
                  <a:pt x="165443" y="337757"/>
                </a:cubicBezTo>
                <a:lnTo>
                  <a:pt x="165158" y="336804"/>
                </a:lnTo>
                <a:lnTo>
                  <a:pt x="164396" y="334137"/>
                </a:lnTo>
                <a:cubicBezTo>
                  <a:pt x="162681" y="331661"/>
                  <a:pt x="160585" y="330708"/>
                  <a:pt x="159633" y="331946"/>
                </a:cubicBezTo>
                <a:cubicBezTo>
                  <a:pt x="158776" y="333184"/>
                  <a:pt x="157633" y="338614"/>
                  <a:pt x="155347" y="336613"/>
                </a:cubicBezTo>
                <a:cubicBezTo>
                  <a:pt x="153156" y="334613"/>
                  <a:pt x="143631" y="331756"/>
                  <a:pt x="142202" y="330613"/>
                </a:cubicBezTo>
                <a:cubicBezTo>
                  <a:pt x="140774" y="329470"/>
                  <a:pt x="144774" y="325374"/>
                  <a:pt x="146584" y="326612"/>
                </a:cubicBezTo>
                <a:cubicBezTo>
                  <a:pt x="148393" y="327850"/>
                  <a:pt x="154109" y="330613"/>
                  <a:pt x="154966" y="330137"/>
                </a:cubicBezTo>
                <a:cubicBezTo>
                  <a:pt x="155823" y="329565"/>
                  <a:pt x="157728" y="326422"/>
                  <a:pt x="158966" y="324326"/>
                </a:cubicBezTo>
                <a:lnTo>
                  <a:pt x="162300" y="326326"/>
                </a:lnTo>
                <a:cubicBezTo>
                  <a:pt x="163348" y="326898"/>
                  <a:pt x="166015" y="326993"/>
                  <a:pt x="166491" y="326517"/>
                </a:cubicBezTo>
                <a:cubicBezTo>
                  <a:pt x="167729" y="324993"/>
                  <a:pt x="167539" y="323850"/>
                  <a:pt x="164586" y="322897"/>
                </a:cubicBezTo>
                <a:lnTo>
                  <a:pt x="162491" y="322231"/>
                </a:lnTo>
                <a:cubicBezTo>
                  <a:pt x="160585" y="319564"/>
                  <a:pt x="160585" y="316611"/>
                  <a:pt x="162491" y="315563"/>
                </a:cubicBezTo>
                <a:lnTo>
                  <a:pt x="163634" y="314230"/>
                </a:lnTo>
                <a:lnTo>
                  <a:pt x="164300" y="313468"/>
                </a:lnTo>
                <a:cubicBezTo>
                  <a:pt x="163824" y="311944"/>
                  <a:pt x="162776" y="310420"/>
                  <a:pt x="161824" y="309943"/>
                </a:cubicBezTo>
                <a:cubicBezTo>
                  <a:pt x="160871" y="309467"/>
                  <a:pt x="155251" y="306705"/>
                  <a:pt x="150775" y="306038"/>
                </a:cubicBezTo>
                <a:lnTo>
                  <a:pt x="149727" y="309372"/>
                </a:lnTo>
                <a:lnTo>
                  <a:pt x="148108" y="314611"/>
                </a:lnTo>
                <a:cubicBezTo>
                  <a:pt x="143536" y="313277"/>
                  <a:pt x="140869" y="311753"/>
                  <a:pt x="142298" y="311277"/>
                </a:cubicBezTo>
                <a:cubicBezTo>
                  <a:pt x="143726" y="310801"/>
                  <a:pt x="146203" y="309277"/>
                  <a:pt x="145631" y="308800"/>
                </a:cubicBezTo>
                <a:cubicBezTo>
                  <a:pt x="145060" y="308420"/>
                  <a:pt x="142107" y="305943"/>
                  <a:pt x="140202" y="304324"/>
                </a:cubicBezTo>
                <a:lnTo>
                  <a:pt x="138297" y="302895"/>
                </a:lnTo>
                <a:lnTo>
                  <a:pt x="136678" y="301657"/>
                </a:lnTo>
                <a:cubicBezTo>
                  <a:pt x="134487" y="302228"/>
                  <a:pt x="130868" y="301752"/>
                  <a:pt x="128677" y="300609"/>
                </a:cubicBezTo>
                <a:lnTo>
                  <a:pt x="126391" y="300228"/>
                </a:lnTo>
                <a:cubicBezTo>
                  <a:pt x="123914" y="299847"/>
                  <a:pt x="121247" y="300133"/>
                  <a:pt x="118676" y="300133"/>
                </a:cubicBezTo>
                <a:cubicBezTo>
                  <a:pt x="114389" y="300133"/>
                  <a:pt x="110008" y="299657"/>
                  <a:pt x="105817" y="300228"/>
                </a:cubicBezTo>
                <a:cubicBezTo>
                  <a:pt x="101816" y="300895"/>
                  <a:pt x="98673" y="298323"/>
                  <a:pt x="94577" y="299085"/>
                </a:cubicBezTo>
                <a:cubicBezTo>
                  <a:pt x="92577" y="299466"/>
                  <a:pt x="89624" y="298133"/>
                  <a:pt x="87529" y="297085"/>
                </a:cubicBezTo>
                <a:lnTo>
                  <a:pt x="84671" y="295561"/>
                </a:lnTo>
                <a:cubicBezTo>
                  <a:pt x="81338" y="295561"/>
                  <a:pt x="75051" y="295084"/>
                  <a:pt x="70765" y="294418"/>
                </a:cubicBezTo>
                <a:cubicBezTo>
                  <a:pt x="66479" y="293751"/>
                  <a:pt x="52286" y="287750"/>
                  <a:pt x="47429" y="286321"/>
                </a:cubicBezTo>
                <a:lnTo>
                  <a:pt x="42761" y="285369"/>
                </a:lnTo>
                <a:lnTo>
                  <a:pt x="39618" y="284702"/>
                </a:lnTo>
                <a:cubicBezTo>
                  <a:pt x="35999" y="284417"/>
                  <a:pt x="31426" y="283750"/>
                  <a:pt x="29331" y="283178"/>
                </a:cubicBezTo>
                <a:lnTo>
                  <a:pt x="27331" y="282226"/>
                </a:lnTo>
                <a:lnTo>
                  <a:pt x="19520" y="278225"/>
                </a:lnTo>
                <a:cubicBezTo>
                  <a:pt x="20759" y="273939"/>
                  <a:pt x="22568" y="268700"/>
                  <a:pt x="23426" y="266605"/>
                </a:cubicBezTo>
                <a:lnTo>
                  <a:pt x="17615" y="267557"/>
                </a:lnTo>
                <a:cubicBezTo>
                  <a:pt x="14758" y="268034"/>
                  <a:pt x="13234" y="266700"/>
                  <a:pt x="13805" y="264319"/>
                </a:cubicBezTo>
                <a:lnTo>
                  <a:pt x="14186" y="262700"/>
                </a:lnTo>
                <a:cubicBezTo>
                  <a:pt x="14663" y="260985"/>
                  <a:pt x="14377" y="258794"/>
                  <a:pt x="13519" y="257937"/>
                </a:cubicBezTo>
                <a:cubicBezTo>
                  <a:pt x="12662" y="257080"/>
                  <a:pt x="10567" y="254222"/>
                  <a:pt x="11710" y="253746"/>
                </a:cubicBezTo>
                <a:cubicBezTo>
                  <a:pt x="12853" y="253175"/>
                  <a:pt x="17044" y="250412"/>
                  <a:pt x="18568" y="248698"/>
                </a:cubicBezTo>
                <a:lnTo>
                  <a:pt x="15329" y="247745"/>
                </a:lnTo>
                <a:cubicBezTo>
                  <a:pt x="12662" y="246888"/>
                  <a:pt x="11519" y="245745"/>
                  <a:pt x="12853" y="244316"/>
                </a:cubicBezTo>
                <a:lnTo>
                  <a:pt x="15234" y="241649"/>
                </a:lnTo>
                <a:cubicBezTo>
                  <a:pt x="13043" y="240316"/>
                  <a:pt x="9424" y="233839"/>
                  <a:pt x="7328" y="227267"/>
                </a:cubicBezTo>
                <a:lnTo>
                  <a:pt x="2471" y="222123"/>
                </a:lnTo>
                <a:lnTo>
                  <a:pt x="1327" y="220885"/>
                </a:lnTo>
                <a:cubicBezTo>
                  <a:pt x="3233" y="217361"/>
                  <a:pt x="3709" y="214408"/>
                  <a:pt x="2375" y="214217"/>
                </a:cubicBezTo>
                <a:cubicBezTo>
                  <a:pt x="947" y="214027"/>
                  <a:pt x="-1054" y="212408"/>
                  <a:pt x="661" y="210979"/>
                </a:cubicBezTo>
                <a:cubicBezTo>
                  <a:pt x="2375" y="209550"/>
                  <a:pt x="756" y="204407"/>
                  <a:pt x="1994" y="204121"/>
                </a:cubicBezTo>
                <a:cubicBezTo>
                  <a:pt x="3233" y="203835"/>
                  <a:pt x="6757" y="200787"/>
                  <a:pt x="5709" y="198311"/>
                </a:cubicBezTo>
                <a:lnTo>
                  <a:pt x="4852" y="195929"/>
                </a:lnTo>
                <a:cubicBezTo>
                  <a:pt x="3899" y="193453"/>
                  <a:pt x="2090" y="190786"/>
                  <a:pt x="2566" y="188404"/>
                </a:cubicBezTo>
                <a:cubicBezTo>
                  <a:pt x="3042" y="186023"/>
                  <a:pt x="5328" y="183547"/>
                  <a:pt x="7614" y="181832"/>
                </a:cubicBezTo>
                <a:cubicBezTo>
                  <a:pt x="9138" y="180689"/>
                  <a:pt x="13234" y="181261"/>
                  <a:pt x="13996" y="180022"/>
                </a:cubicBezTo>
                <a:lnTo>
                  <a:pt x="15710" y="177546"/>
                </a:lnTo>
                <a:cubicBezTo>
                  <a:pt x="18187" y="177832"/>
                  <a:pt x="21235" y="178213"/>
                  <a:pt x="22664" y="178308"/>
                </a:cubicBezTo>
                <a:cubicBezTo>
                  <a:pt x="23997" y="178403"/>
                  <a:pt x="30569" y="172593"/>
                  <a:pt x="31808" y="173069"/>
                </a:cubicBezTo>
                <a:cubicBezTo>
                  <a:pt x="33046" y="173546"/>
                  <a:pt x="40666" y="171164"/>
                  <a:pt x="43333" y="171069"/>
                </a:cubicBezTo>
                <a:lnTo>
                  <a:pt x="45905" y="170212"/>
                </a:lnTo>
                <a:cubicBezTo>
                  <a:pt x="47905" y="169545"/>
                  <a:pt x="51619" y="171926"/>
                  <a:pt x="53239" y="171164"/>
                </a:cubicBezTo>
                <a:cubicBezTo>
                  <a:pt x="56001" y="169831"/>
                  <a:pt x="57239" y="170021"/>
                  <a:pt x="59716" y="171355"/>
                </a:cubicBezTo>
                <a:cubicBezTo>
                  <a:pt x="61240" y="172212"/>
                  <a:pt x="64574" y="171831"/>
                  <a:pt x="66479" y="170974"/>
                </a:cubicBezTo>
                <a:lnTo>
                  <a:pt x="72098" y="168592"/>
                </a:lnTo>
                <a:cubicBezTo>
                  <a:pt x="71527" y="171450"/>
                  <a:pt x="75527" y="170497"/>
                  <a:pt x="80861" y="166497"/>
                </a:cubicBezTo>
                <a:lnTo>
                  <a:pt x="88767" y="167735"/>
                </a:lnTo>
                <a:lnTo>
                  <a:pt x="90005" y="167926"/>
                </a:lnTo>
                <a:cubicBezTo>
                  <a:pt x="91720" y="166973"/>
                  <a:pt x="93910" y="166592"/>
                  <a:pt x="95054" y="167068"/>
                </a:cubicBezTo>
                <a:cubicBezTo>
                  <a:pt x="96197" y="167545"/>
                  <a:pt x="102483" y="167259"/>
                  <a:pt x="107055" y="163925"/>
                </a:cubicBezTo>
                <a:lnTo>
                  <a:pt x="113532" y="166878"/>
                </a:lnTo>
                <a:cubicBezTo>
                  <a:pt x="115532" y="167830"/>
                  <a:pt x="120771" y="165068"/>
                  <a:pt x="121914" y="166116"/>
                </a:cubicBezTo>
                <a:lnTo>
                  <a:pt x="125534" y="169164"/>
                </a:lnTo>
                <a:cubicBezTo>
                  <a:pt x="128296" y="167450"/>
                  <a:pt x="133154" y="164783"/>
                  <a:pt x="136392" y="163259"/>
                </a:cubicBezTo>
                <a:lnTo>
                  <a:pt x="139154" y="162687"/>
                </a:lnTo>
                <a:cubicBezTo>
                  <a:pt x="142012" y="162116"/>
                  <a:pt x="145917" y="162116"/>
                  <a:pt x="148870" y="162592"/>
                </a:cubicBezTo>
                <a:cubicBezTo>
                  <a:pt x="153823" y="163449"/>
                  <a:pt x="158109" y="164401"/>
                  <a:pt x="162967" y="161925"/>
                </a:cubicBezTo>
                <a:lnTo>
                  <a:pt x="166777" y="160020"/>
                </a:lnTo>
                <a:cubicBezTo>
                  <a:pt x="171825" y="159829"/>
                  <a:pt x="176397" y="160306"/>
                  <a:pt x="176968" y="161163"/>
                </a:cubicBezTo>
                <a:lnTo>
                  <a:pt x="177540" y="161830"/>
                </a:lnTo>
                <a:lnTo>
                  <a:pt x="178778" y="163163"/>
                </a:lnTo>
                <a:cubicBezTo>
                  <a:pt x="180207" y="164592"/>
                  <a:pt x="182588" y="164021"/>
                  <a:pt x="184208" y="161734"/>
                </a:cubicBezTo>
                <a:cubicBezTo>
                  <a:pt x="185732" y="159449"/>
                  <a:pt x="196876" y="161354"/>
                  <a:pt x="200495" y="161544"/>
                </a:cubicBezTo>
                <a:cubicBezTo>
                  <a:pt x="204115" y="161734"/>
                  <a:pt x="214688" y="157353"/>
                  <a:pt x="217450" y="157163"/>
                </a:cubicBezTo>
                <a:lnTo>
                  <a:pt x="220022" y="157258"/>
                </a:lnTo>
                <a:cubicBezTo>
                  <a:pt x="225927" y="157448"/>
                  <a:pt x="228975" y="157258"/>
                  <a:pt x="231642" y="156305"/>
                </a:cubicBezTo>
                <a:cubicBezTo>
                  <a:pt x="232690" y="155924"/>
                  <a:pt x="233833" y="155162"/>
                  <a:pt x="234881" y="155258"/>
                </a:cubicBezTo>
                <a:lnTo>
                  <a:pt x="236785" y="155448"/>
                </a:lnTo>
                <a:cubicBezTo>
                  <a:pt x="238500" y="154686"/>
                  <a:pt x="242024" y="153448"/>
                  <a:pt x="244691" y="152781"/>
                </a:cubicBezTo>
                <a:lnTo>
                  <a:pt x="246882" y="153257"/>
                </a:lnTo>
                <a:lnTo>
                  <a:pt x="248692" y="153638"/>
                </a:lnTo>
                <a:cubicBezTo>
                  <a:pt x="250311" y="155543"/>
                  <a:pt x="251549" y="154876"/>
                  <a:pt x="251454" y="152209"/>
                </a:cubicBezTo>
                <a:lnTo>
                  <a:pt x="256502" y="152971"/>
                </a:lnTo>
                <a:cubicBezTo>
                  <a:pt x="259550" y="153448"/>
                  <a:pt x="263360" y="154210"/>
                  <a:pt x="266027" y="151638"/>
                </a:cubicBezTo>
                <a:cubicBezTo>
                  <a:pt x="266218" y="151447"/>
                  <a:pt x="267742" y="151829"/>
                  <a:pt x="267742" y="152019"/>
                </a:cubicBezTo>
                <a:cubicBezTo>
                  <a:pt x="267932" y="153734"/>
                  <a:pt x="268123" y="155924"/>
                  <a:pt x="270980" y="155162"/>
                </a:cubicBezTo>
                <a:cubicBezTo>
                  <a:pt x="272314" y="154781"/>
                  <a:pt x="272695" y="152114"/>
                  <a:pt x="274028" y="151543"/>
                </a:cubicBezTo>
                <a:cubicBezTo>
                  <a:pt x="277267" y="150304"/>
                  <a:pt x="280886" y="149257"/>
                  <a:pt x="284315" y="149162"/>
                </a:cubicBezTo>
                <a:lnTo>
                  <a:pt x="288316" y="149066"/>
                </a:lnTo>
                <a:cubicBezTo>
                  <a:pt x="292888" y="149542"/>
                  <a:pt x="298127" y="149447"/>
                  <a:pt x="299936" y="148780"/>
                </a:cubicBezTo>
                <a:cubicBezTo>
                  <a:pt x="301746" y="148114"/>
                  <a:pt x="308223" y="147257"/>
                  <a:pt x="309842" y="147447"/>
                </a:cubicBezTo>
                <a:cubicBezTo>
                  <a:pt x="311557" y="147638"/>
                  <a:pt x="316986" y="147828"/>
                  <a:pt x="317653" y="147257"/>
                </a:cubicBezTo>
                <a:cubicBezTo>
                  <a:pt x="318319" y="146685"/>
                  <a:pt x="321082" y="145256"/>
                  <a:pt x="321368" y="145923"/>
                </a:cubicBezTo>
                <a:cubicBezTo>
                  <a:pt x="321653" y="146590"/>
                  <a:pt x="323939" y="148209"/>
                  <a:pt x="325844" y="147447"/>
                </a:cubicBezTo>
                <a:cubicBezTo>
                  <a:pt x="327749" y="146685"/>
                  <a:pt x="333845" y="145351"/>
                  <a:pt x="334988" y="146209"/>
                </a:cubicBezTo>
                <a:cubicBezTo>
                  <a:pt x="336131" y="147066"/>
                  <a:pt x="340799" y="149257"/>
                  <a:pt x="341942" y="148685"/>
                </a:cubicBezTo>
                <a:cubicBezTo>
                  <a:pt x="343085" y="148114"/>
                  <a:pt x="345371" y="145256"/>
                  <a:pt x="346704" y="143828"/>
                </a:cubicBezTo>
                <a:cubicBezTo>
                  <a:pt x="348038" y="142399"/>
                  <a:pt x="354038" y="143161"/>
                  <a:pt x="356229" y="142589"/>
                </a:cubicBezTo>
                <a:lnTo>
                  <a:pt x="358420" y="142494"/>
                </a:lnTo>
                <a:lnTo>
                  <a:pt x="361182" y="142399"/>
                </a:lnTo>
                <a:cubicBezTo>
                  <a:pt x="364325" y="142304"/>
                  <a:pt x="369755" y="142875"/>
                  <a:pt x="373088" y="143542"/>
                </a:cubicBezTo>
                <a:lnTo>
                  <a:pt x="376327" y="143923"/>
                </a:lnTo>
                <a:cubicBezTo>
                  <a:pt x="377184" y="144018"/>
                  <a:pt x="378327" y="143828"/>
                  <a:pt x="378994" y="143446"/>
                </a:cubicBezTo>
                <a:lnTo>
                  <a:pt x="385947" y="139827"/>
                </a:lnTo>
                <a:cubicBezTo>
                  <a:pt x="390138" y="142494"/>
                  <a:pt x="393662" y="143732"/>
                  <a:pt x="393853" y="142589"/>
                </a:cubicBezTo>
                <a:cubicBezTo>
                  <a:pt x="394043" y="141446"/>
                  <a:pt x="396234" y="138589"/>
                  <a:pt x="398044" y="139446"/>
                </a:cubicBezTo>
                <a:lnTo>
                  <a:pt x="399473" y="139732"/>
                </a:lnTo>
                <a:lnTo>
                  <a:pt x="400901" y="140017"/>
                </a:lnTo>
                <a:cubicBezTo>
                  <a:pt x="402521" y="140017"/>
                  <a:pt x="405473" y="138398"/>
                  <a:pt x="407474" y="136493"/>
                </a:cubicBezTo>
                <a:lnTo>
                  <a:pt x="410807" y="136208"/>
                </a:lnTo>
                <a:lnTo>
                  <a:pt x="412141" y="136112"/>
                </a:lnTo>
                <a:cubicBezTo>
                  <a:pt x="413569" y="134493"/>
                  <a:pt x="413474" y="132017"/>
                  <a:pt x="411855" y="130588"/>
                </a:cubicBezTo>
                <a:lnTo>
                  <a:pt x="410141" y="130207"/>
                </a:lnTo>
                <a:cubicBezTo>
                  <a:pt x="407188" y="129540"/>
                  <a:pt x="407283" y="131636"/>
                  <a:pt x="406711" y="133255"/>
                </a:cubicBezTo>
                <a:cubicBezTo>
                  <a:pt x="406426" y="133921"/>
                  <a:pt x="403854" y="134017"/>
                  <a:pt x="402235" y="134207"/>
                </a:cubicBezTo>
                <a:cubicBezTo>
                  <a:pt x="398806" y="134779"/>
                  <a:pt x="394615" y="136398"/>
                  <a:pt x="392234" y="135350"/>
                </a:cubicBezTo>
                <a:cubicBezTo>
                  <a:pt x="388328" y="133541"/>
                  <a:pt x="384804" y="134588"/>
                  <a:pt x="381185" y="134303"/>
                </a:cubicBezTo>
                <a:cubicBezTo>
                  <a:pt x="377375" y="134017"/>
                  <a:pt x="373469" y="134207"/>
                  <a:pt x="369564" y="134207"/>
                </a:cubicBezTo>
                <a:cubicBezTo>
                  <a:pt x="365659" y="134207"/>
                  <a:pt x="361754" y="133921"/>
                  <a:pt x="357943" y="134303"/>
                </a:cubicBezTo>
                <a:cubicBezTo>
                  <a:pt x="352514" y="134874"/>
                  <a:pt x="350609" y="131254"/>
                  <a:pt x="347847" y="128873"/>
                </a:cubicBezTo>
                <a:lnTo>
                  <a:pt x="344609" y="126206"/>
                </a:lnTo>
                <a:cubicBezTo>
                  <a:pt x="341084" y="126206"/>
                  <a:pt x="336703" y="126683"/>
                  <a:pt x="334798" y="127254"/>
                </a:cubicBezTo>
                <a:cubicBezTo>
                  <a:pt x="332893" y="127825"/>
                  <a:pt x="330035" y="128016"/>
                  <a:pt x="328607" y="128207"/>
                </a:cubicBezTo>
                <a:cubicBezTo>
                  <a:pt x="327178" y="128397"/>
                  <a:pt x="322510" y="125635"/>
                  <a:pt x="321082" y="124778"/>
                </a:cubicBezTo>
                <a:cubicBezTo>
                  <a:pt x="319653" y="123920"/>
                  <a:pt x="313938" y="122111"/>
                  <a:pt x="312890" y="123158"/>
                </a:cubicBezTo>
                <a:lnTo>
                  <a:pt x="312224" y="124396"/>
                </a:lnTo>
                <a:cubicBezTo>
                  <a:pt x="311176" y="126206"/>
                  <a:pt x="311271" y="126301"/>
                  <a:pt x="314891" y="126397"/>
                </a:cubicBezTo>
                <a:cubicBezTo>
                  <a:pt x="315462" y="126397"/>
                  <a:pt x="316605" y="126683"/>
                  <a:pt x="316605" y="126778"/>
                </a:cubicBezTo>
                <a:cubicBezTo>
                  <a:pt x="316510" y="127730"/>
                  <a:pt x="316415" y="129445"/>
                  <a:pt x="316034" y="129540"/>
                </a:cubicBezTo>
                <a:cubicBezTo>
                  <a:pt x="313462" y="129921"/>
                  <a:pt x="309842" y="131826"/>
                  <a:pt x="309271" y="127921"/>
                </a:cubicBezTo>
                <a:lnTo>
                  <a:pt x="308985" y="125921"/>
                </a:lnTo>
                <a:cubicBezTo>
                  <a:pt x="309557" y="123444"/>
                  <a:pt x="310318" y="121063"/>
                  <a:pt x="310509" y="120396"/>
                </a:cubicBezTo>
                <a:cubicBezTo>
                  <a:pt x="310700" y="119825"/>
                  <a:pt x="310509" y="118396"/>
                  <a:pt x="309557" y="118682"/>
                </a:cubicBezTo>
                <a:lnTo>
                  <a:pt x="308604" y="118872"/>
                </a:lnTo>
                <a:cubicBezTo>
                  <a:pt x="307461" y="119063"/>
                  <a:pt x="306223" y="119348"/>
                  <a:pt x="305080" y="119539"/>
                </a:cubicBezTo>
                <a:lnTo>
                  <a:pt x="300413" y="120396"/>
                </a:lnTo>
                <a:cubicBezTo>
                  <a:pt x="302318" y="122777"/>
                  <a:pt x="301365" y="125825"/>
                  <a:pt x="298317" y="127254"/>
                </a:cubicBezTo>
                <a:cubicBezTo>
                  <a:pt x="295269" y="128683"/>
                  <a:pt x="286125" y="128588"/>
                  <a:pt x="286030" y="127540"/>
                </a:cubicBezTo>
                <a:lnTo>
                  <a:pt x="286220" y="126587"/>
                </a:lnTo>
                <a:lnTo>
                  <a:pt x="286601" y="125158"/>
                </a:lnTo>
                <a:cubicBezTo>
                  <a:pt x="287268" y="123539"/>
                  <a:pt x="286887" y="122396"/>
                  <a:pt x="285744" y="122492"/>
                </a:cubicBezTo>
                <a:cubicBezTo>
                  <a:pt x="284601" y="122587"/>
                  <a:pt x="280982" y="120301"/>
                  <a:pt x="281458" y="117062"/>
                </a:cubicBezTo>
                <a:lnTo>
                  <a:pt x="280505" y="116776"/>
                </a:lnTo>
                <a:lnTo>
                  <a:pt x="271647" y="114014"/>
                </a:lnTo>
                <a:cubicBezTo>
                  <a:pt x="273361" y="108013"/>
                  <a:pt x="277076" y="103632"/>
                  <a:pt x="279743" y="104299"/>
                </a:cubicBezTo>
                <a:lnTo>
                  <a:pt x="281648" y="104870"/>
                </a:lnTo>
                <a:cubicBezTo>
                  <a:pt x="283458" y="105442"/>
                  <a:pt x="285173" y="106489"/>
                  <a:pt x="287077" y="106871"/>
                </a:cubicBezTo>
                <a:cubicBezTo>
                  <a:pt x="288125" y="107061"/>
                  <a:pt x="289554" y="106680"/>
                  <a:pt x="290507" y="106204"/>
                </a:cubicBezTo>
                <a:lnTo>
                  <a:pt x="292697" y="104870"/>
                </a:lnTo>
                <a:cubicBezTo>
                  <a:pt x="295555" y="104680"/>
                  <a:pt x="299269" y="103251"/>
                  <a:pt x="301079" y="101727"/>
                </a:cubicBezTo>
                <a:lnTo>
                  <a:pt x="300984" y="100393"/>
                </a:lnTo>
                <a:lnTo>
                  <a:pt x="300889" y="99060"/>
                </a:lnTo>
                <a:cubicBezTo>
                  <a:pt x="298889" y="97726"/>
                  <a:pt x="295364" y="96583"/>
                  <a:pt x="292983" y="96583"/>
                </a:cubicBezTo>
                <a:lnTo>
                  <a:pt x="291459" y="97441"/>
                </a:lnTo>
                <a:cubicBezTo>
                  <a:pt x="290221" y="98108"/>
                  <a:pt x="291364" y="101346"/>
                  <a:pt x="288221" y="100584"/>
                </a:cubicBezTo>
                <a:lnTo>
                  <a:pt x="286030" y="100013"/>
                </a:lnTo>
                <a:cubicBezTo>
                  <a:pt x="283839" y="98298"/>
                  <a:pt x="281267" y="98203"/>
                  <a:pt x="280315" y="99822"/>
                </a:cubicBezTo>
                <a:cubicBezTo>
                  <a:pt x="279362" y="101441"/>
                  <a:pt x="273933" y="99632"/>
                  <a:pt x="274124" y="99060"/>
                </a:cubicBezTo>
                <a:cubicBezTo>
                  <a:pt x="274409" y="98584"/>
                  <a:pt x="274314" y="96774"/>
                  <a:pt x="273171" y="96774"/>
                </a:cubicBezTo>
                <a:cubicBezTo>
                  <a:pt x="272028" y="96774"/>
                  <a:pt x="268313" y="97536"/>
                  <a:pt x="268123" y="98488"/>
                </a:cubicBezTo>
                <a:cubicBezTo>
                  <a:pt x="267932" y="99441"/>
                  <a:pt x="266504" y="102203"/>
                  <a:pt x="265646" y="102108"/>
                </a:cubicBezTo>
                <a:lnTo>
                  <a:pt x="265456" y="101822"/>
                </a:lnTo>
                <a:cubicBezTo>
                  <a:pt x="264980" y="100965"/>
                  <a:pt x="265075" y="99822"/>
                  <a:pt x="264408" y="99060"/>
                </a:cubicBezTo>
                <a:lnTo>
                  <a:pt x="261741" y="96107"/>
                </a:lnTo>
                <a:cubicBezTo>
                  <a:pt x="257360" y="96298"/>
                  <a:pt x="253168" y="96393"/>
                  <a:pt x="252502" y="96298"/>
                </a:cubicBezTo>
                <a:cubicBezTo>
                  <a:pt x="251835" y="96203"/>
                  <a:pt x="250883" y="92488"/>
                  <a:pt x="254216" y="88487"/>
                </a:cubicBezTo>
                <a:lnTo>
                  <a:pt x="258884" y="90773"/>
                </a:lnTo>
                <a:lnTo>
                  <a:pt x="262503" y="92488"/>
                </a:lnTo>
                <a:cubicBezTo>
                  <a:pt x="266504" y="92392"/>
                  <a:pt x="269933" y="90868"/>
                  <a:pt x="270028" y="89059"/>
                </a:cubicBezTo>
                <a:cubicBezTo>
                  <a:pt x="270123" y="87249"/>
                  <a:pt x="269361" y="82105"/>
                  <a:pt x="268123" y="82105"/>
                </a:cubicBezTo>
                <a:cubicBezTo>
                  <a:pt x="266885" y="82105"/>
                  <a:pt x="263456" y="82963"/>
                  <a:pt x="264599" y="83915"/>
                </a:cubicBezTo>
                <a:lnTo>
                  <a:pt x="264980" y="84772"/>
                </a:lnTo>
                <a:lnTo>
                  <a:pt x="265360" y="85630"/>
                </a:lnTo>
                <a:cubicBezTo>
                  <a:pt x="265075" y="86963"/>
                  <a:pt x="262884" y="87630"/>
                  <a:pt x="260598" y="87058"/>
                </a:cubicBezTo>
                <a:cubicBezTo>
                  <a:pt x="258312" y="86487"/>
                  <a:pt x="254407" y="84201"/>
                  <a:pt x="257169" y="83249"/>
                </a:cubicBezTo>
                <a:lnTo>
                  <a:pt x="257264" y="82296"/>
                </a:lnTo>
                <a:cubicBezTo>
                  <a:pt x="257360" y="80963"/>
                  <a:pt x="255740" y="79343"/>
                  <a:pt x="254407" y="78200"/>
                </a:cubicBezTo>
                <a:cubicBezTo>
                  <a:pt x="254121" y="77914"/>
                  <a:pt x="252026" y="79534"/>
                  <a:pt x="250787" y="79438"/>
                </a:cubicBezTo>
                <a:cubicBezTo>
                  <a:pt x="249549" y="79343"/>
                  <a:pt x="248311" y="78391"/>
                  <a:pt x="247358" y="77533"/>
                </a:cubicBezTo>
                <a:cubicBezTo>
                  <a:pt x="247168" y="77343"/>
                  <a:pt x="248406" y="76105"/>
                  <a:pt x="249168" y="75438"/>
                </a:cubicBezTo>
                <a:lnTo>
                  <a:pt x="249359" y="75247"/>
                </a:lnTo>
                <a:cubicBezTo>
                  <a:pt x="249930" y="75343"/>
                  <a:pt x="253931" y="76009"/>
                  <a:pt x="258217" y="76676"/>
                </a:cubicBezTo>
                <a:cubicBezTo>
                  <a:pt x="262503" y="77343"/>
                  <a:pt x="274028" y="74009"/>
                  <a:pt x="275076" y="74676"/>
                </a:cubicBezTo>
                <a:lnTo>
                  <a:pt x="276029" y="74581"/>
                </a:lnTo>
                <a:cubicBezTo>
                  <a:pt x="277267" y="74486"/>
                  <a:pt x="278505" y="73628"/>
                  <a:pt x="279648" y="72962"/>
                </a:cubicBezTo>
                <a:cubicBezTo>
                  <a:pt x="280029" y="72771"/>
                  <a:pt x="280029" y="71914"/>
                  <a:pt x="279839" y="71533"/>
                </a:cubicBezTo>
                <a:lnTo>
                  <a:pt x="279458" y="70961"/>
                </a:lnTo>
                <a:cubicBezTo>
                  <a:pt x="278696" y="70485"/>
                  <a:pt x="279077" y="69628"/>
                  <a:pt x="280315" y="69151"/>
                </a:cubicBezTo>
                <a:cubicBezTo>
                  <a:pt x="281458" y="68675"/>
                  <a:pt x="285554" y="67818"/>
                  <a:pt x="286411" y="68485"/>
                </a:cubicBezTo>
                <a:cubicBezTo>
                  <a:pt x="287268" y="69151"/>
                  <a:pt x="290507" y="70485"/>
                  <a:pt x="291364" y="69818"/>
                </a:cubicBezTo>
                <a:cubicBezTo>
                  <a:pt x="292221" y="69151"/>
                  <a:pt x="295841" y="68675"/>
                  <a:pt x="297174" y="70580"/>
                </a:cubicBezTo>
                <a:cubicBezTo>
                  <a:pt x="298508" y="72580"/>
                  <a:pt x="302222" y="77629"/>
                  <a:pt x="302508" y="77533"/>
                </a:cubicBezTo>
                <a:cubicBezTo>
                  <a:pt x="302794" y="77438"/>
                  <a:pt x="302699" y="74200"/>
                  <a:pt x="301841" y="70580"/>
                </a:cubicBezTo>
                <a:lnTo>
                  <a:pt x="301460" y="67151"/>
                </a:lnTo>
                <a:lnTo>
                  <a:pt x="301365" y="66484"/>
                </a:lnTo>
                <a:cubicBezTo>
                  <a:pt x="302984" y="65627"/>
                  <a:pt x="305080" y="65437"/>
                  <a:pt x="306032" y="66104"/>
                </a:cubicBezTo>
                <a:lnTo>
                  <a:pt x="306413" y="66866"/>
                </a:lnTo>
                <a:lnTo>
                  <a:pt x="307366" y="68961"/>
                </a:lnTo>
                <a:cubicBezTo>
                  <a:pt x="308414" y="71818"/>
                  <a:pt x="310700" y="71152"/>
                  <a:pt x="312414" y="67532"/>
                </a:cubicBezTo>
                <a:lnTo>
                  <a:pt x="314700" y="65722"/>
                </a:lnTo>
                <a:lnTo>
                  <a:pt x="317367" y="63627"/>
                </a:lnTo>
                <a:cubicBezTo>
                  <a:pt x="318701" y="60865"/>
                  <a:pt x="320225" y="59150"/>
                  <a:pt x="320796" y="59817"/>
                </a:cubicBezTo>
                <a:cubicBezTo>
                  <a:pt x="321272" y="60484"/>
                  <a:pt x="324987" y="62675"/>
                  <a:pt x="327273" y="62675"/>
                </a:cubicBezTo>
                <a:lnTo>
                  <a:pt x="329464" y="63627"/>
                </a:lnTo>
                <a:lnTo>
                  <a:pt x="331464" y="64484"/>
                </a:lnTo>
                <a:cubicBezTo>
                  <a:pt x="334702" y="64961"/>
                  <a:pt x="337274" y="64294"/>
                  <a:pt x="337274" y="62960"/>
                </a:cubicBezTo>
                <a:cubicBezTo>
                  <a:pt x="337274" y="61627"/>
                  <a:pt x="338227" y="59055"/>
                  <a:pt x="339275" y="59626"/>
                </a:cubicBezTo>
                <a:lnTo>
                  <a:pt x="340322" y="60008"/>
                </a:lnTo>
                <a:cubicBezTo>
                  <a:pt x="342799" y="60960"/>
                  <a:pt x="345275" y="62484"/>
                  <a:pt x="347752" y="62484"/>
                </a:cubicBezTo>
                <a:cubicBezTo>
                  <a:pt x="348990" y="62579"/>
                  <a:pt x="350324" y="58864"/>
                  <a:pt x="351657" y="58769"/>
                </a:cubicBezTo>
                <a:lnTo>
                  <a:pt x="354134" y="58674"/>
                </a:lnTo>
                <a:cubicBezTo>
                  <a:pt x="357086" y="58769"/>
                  <a:pt x="360230" y="59150"/>
                  <a:pt x="361087" y="59531"/>
                </a:cubicBezTo>
                <a:cubicBezTo>
                  <a:pt x="361944" y="59912"/>
                  <a:pt x="365373" y="59150"/>
                  <a:pt x="365183" y="56388"/>
                </a:cubicBezTo>
                <a:lnTo>
                  <a:pt x="365564" y="54483"/>
                </a:lnTo>
                <a:lnTo>
                  <a:pt x="366040" y="52292"/>
                </a:lnTo>
                <a:cubicBezTo>
                  <a:pt x="367183" y="50006"/>
                  <a:pt x="372517" y="49530"/>
                  <a:pt x="378041" y="51245"/>
                </a:cubicBezTo>
                <a:lnTo>
                  <a:pt x="384233" y="46482"/>
                </a:lnTo>
                <a:cubicBezTo>
                  <a:pt x="387947" y="43625"/>
                  <a:pt x="391091" y="38671"/>
                  <a:pt x="397663" y="43529"/>
                </a:cubicBezTo>
                <a:lnTo>
                  <a:pt x="397853" y="43720"/>
                </a:lnTo>
                <a:cubicBezTo>
                  <a:pt x="400616" y="41624"/>
                  <a:pt x="404235" y="40958"/>
                  <a:pt x="405759" y="42386"/>
                </a:cubicBezTo>
                <a:lnTo>
                  <a:pt x="407474" y="43339"/>
                </a:lnTo>
                <a:lnTo>
                  <a:pt x="408331" y="43815"/>
                </a:lnTo>
                <a:cubicBezTo>
                  <a:pt x="409664" y="43720"/>
                  <a:pt x="412331" y="43625"/>
                  <a:pt x="414236" y="43625"/>
                </a:cubicBezTo>
                <a:cubicBezTo>
                  <a:pt x="416141" y="43625"/>
                  <a:pt x="422142" y="41243"/>
                  <a:pt x="424523" y="40672"/>
                </a:cubicBezTo>
                <a:cubicBezTo>
                  <a:pt x="426905" y="40100"/>
                  <a:pt x="435668" y="39719"/>
                  <a:pt x="438620" y="39624"/>
                </a:cubicBezTo>
                <a:cubicBezTo>
                  <a:pt x="441573" y="39529"/>
                  <a:pt x="448431" y="36004"/>
                  <a:pt x="450050" y="37338"/>
                </a:cubicBezTo>
                <a:cubicBezTo>
                  <a:pt x="451669" y="38671"/>
                  <a:pt x="455480" y="42672"/>
                  <a:pt x="455194" y="43625"/>
                </a:cubicBezTo>
                <a:cubicBezTo>
                  <a:pt x="454908" y="44577"/>
                  <a:pt x="455670" y="48006"/>
                  <a:pt x="458147" y="47911"/>
                </a:cubicBezTo>
                <a:lnTo>
                  <a:pt x="460528" y="48101"/>
                </a:lnTo>
                <a:lnTo>
                  <a:pt x="464433" y="48482"/>
                </a:lnTo>
                <a:cubicBezTo>
                  <a:pt x="466814" y="46292"/>
                  <a:pt x="469958" y="42863"/>
                  <a:pt x="471386" y="40862"/>
                </a:cubicBezTo>
                <a:cubicBezTo>
                  <a:pt x="472815" y="38862"/>
                  <a:pt x="477863" y="33909"/>
                  <a:pt x="479006" y="34671"/>
                </a:cubicBezTo>
                <a:lnTo>
                  <a:pt x="479864" y="35052"/>
                </a:lnTo>
                <a:lnTo>
                  <a:pt x="484340" y="37147"/>
                </a:lnTo>
                <a:cubicBezTo>
                  <a:pt x="483674" y="39529"/>
                  <a:pt x="481864" y="42291"/>
                  <a:pt x="480244" y="43243"/>
                </a:cubicBezTo>
                <a:lnTo>
                  <a:pt x="479578" y="44387"/>
                </a:lnTo>
                <a:lnTo>
                  <a:pt x="479102" y="45339"/>
                </a:lnTo>
                <a:cubicBezTo>
                  <a:pt x="479673" y="46768"/>
                  <a:pt x="480816" y="47720"/>
                  <a:pt x="481578" y="47530"/>
                </a:cubicBezTo>
                <a:cubicBezTo>
                  <a:pt x="482435" y="47339"/>
                  <a:pt x="486722" y="44387"/>
                  <a:pt x="490151" y="42005"/>
                </a:cubicBezTo>
                <a:lnTo>
                  <a:pt x="494818" y="43720"/>
                </a:lnTo>
                <a:lnTo>
                  <a:pt x="496151" y="44196"/>
                </a:lnTo>
                <a:cubicBezTo>
                  <a:pt x="497485" y="44863"/>
                  <a:pt x="499676" y="43625"/>
                  <a:pt x="501009" y="41338"/>
                </a:cubicBezTo>
                <a:cubicBezTo>
                  <a:pt x="502343" y="39053"/>
                  <a:pt x="507677" y="33623"/>
                  <a:pt x="509486" y="34766"/>
                </a:cubicBezTo>
                <a:lnTo>
                  <a:pt x="511296" y="35147"/>
                </a:lnTo>
                <a:lnTo>
                  <a:pt x="514439" y="35909"/>
                </a:lnTo>
                <a:cubicBezTo>
                  <a:pt x="517202" y="37624"/>
                  <a:pt x="520726" y="39243"/>
                  <a:pt x="522250" y="39529"/>
                </a:cubicBezTo>
                <a:cubicBezTo>
                  <a:pt x="523774" y="39814"/>
                  <a:pt x="523583" y="44387"/>
                  <a:pt x="524250" y="45053"/>
                </a:cubicBezTo>
                <a:cubicBezTo>
                  <a:pt x="524917" y="45720"/>
                  <a:pt x="527489" y="46006"/>
                  <a:pt x="527869" y="46958"/>
                </a:cubicBezTo>
                <a:cubicBezTo>
                  <a:pt x="528346" y="47911"/>
                  <a:pt x="532060" y="46482"/>
                  <a:pt x="532537" y="44958"/>
                </a:cubicBezTo>
                <a:cubicBezTo>
                  <a:pt x="533013" y="43434"/>
                  <a:pt x="539300" y="43815"/>
                  <a:pt x="540633" y="44101"/>
                </a:cubicBezTo>
                <a:cubicBezTo>
                  <a:pt x="541967" y="44387"/>
                  <a:pt x="547110" y="42291"/>
                  <a:pt x="551777" y="43243"/>
                </a:cubicBezTo>
                <a:lnTo>
                  <a:pt x="556159" y="43625"/>
                </a:lnTo>
                <a:lnTo>
                  <a:pt x="560255" y="44005"/>
                </a:lnTo>
                <a:cubicBezTo>
                  <a:pt x="564731" y="44958"/>
                  <a:pt x="569113" y="44482"/>
                  <a:pt x="570065" y="42958"/>
                </a:cubicBezTo>
                <a:cubicBezTo>
                  <a:pt x="571304" y="42958"/>
                  <a:pt x="567970" y="37909"/>
                  <a:pt x="568446" y="36767"/>
                </a:cubicBezTo>
                <a:cubicBezTo>
                  <a:pt x="568922" y="35624"/>
                  <a:pt x="569589" y="34290"/>
                  <a:pt x="569970" y="33814"/>
                </a:cubicBezTo>
                <a:cubicBezTo>
                  <a:pt x="570351" y="33338"/>
                  <a:pt x="574161" y="33814"/>
                  <a:pt x="577971" y="34766"/>
                </a:cubicBezTo>
                <a:lnTo>
                  <a:pt x="582448" y="31242"/>
                </a:lnTo>
                <a:lnTo>
                  <a:pt x="584448" y="29718"/>
                </a:lnTo>
                <a:cubicBezTo>
                  <a:pt x="586448" y="30480"/>
                  <a:pt x="590163" y="31051"/>
                  <a:pt x="592830" y="31051"/>
                </a:cubicBezTo>
                <a:cubicBezTo>
                  <a:pt x="595497" y="31051"/>
                  <a:pt x="604546" y="26575"/>
                  <a:pt x="604927" y="26765"/>
                </a:cubicBezTo>
                <a:lnTo>
                  <a:pt x="605022" y="27051"/>
                </a:lnTo>
                <a:lnTo>
                  <a:pt x="605403" y="28670"/>
                </a:lnTo>
                <a:cubicBezTo>
                  <a:pt x="605689" y="30480"/>
                  <a:pt x="608546" y="30861"/>
                  <a:pt x="611880" y="29528"/>
                </a:cubicBezTo>
                <a:cubicBezTo>
                  <a:pt x="615214" y="28194"/>
                  <a:pt x="627882" y="30480"/>
                  <a:pt x="631978" y="30766"/>
                </a:cubicBezTo>
                <a:cubicBezTo>
                  <a:pt x="636074" y="31051"/>
                  <a:pt x="647599" y="26670"/>
                  <a:pt x="649980" y="26861"/>
                </a:cubicBezTo>
                <a:cubicBezTo>
                  <a:pt x="652361" y="27146"/>
                  <a:pt x="658648" y="29528"/>
                  <a:pt x="660553" y="29813"/>
                </a:cubicBezTo>
                <a:cubicBezTo>
                  <a:pt x="662458" y="30099"/>
                  <a:pt x="667792" y="27432"/>
                  <a:pt x="669125" y="27051"/>
                </a:cubicBezTo>
                <a:cubicBezTo>
                  <a:pt x="670459" y="26575"/>
                  <a:pt x="673793" y="26670"/>
                  <a:pt x="673888" y="24670"/>
                </a:cubicBezTo>
                <a:cubicBezTo>
                  <a:pt x="673983" y="22670"/>
                  <a:pt x="681413" y="26099"/>
                  <a:pt x="683699" y="26003"/>
                </a:cubicBezTo>
                <a:lnTo>
                  <a:pt x="685223" y="25146"/>
                </a:lnTo>
                <a:cubicBezTo>
                  <a:pt x="689128" y="22955"/>
                  <a:pt x="689604" y="24193"/>
                  <a:pt x="690842" y="27337"/>
                </a:cubicBezTo>
                <a:lnTo>
                  <a:pt x="691795" y="29623"/>
                </a:lnTo>
                <a:cubicBezTo>
                  <a:pt x="694271" y="26765"/>
                  <a:pt x="697510" y="25146"/>
                  <a:pt x="699129" y="26099"/>
                </a:cubicBezTo>
                <a:cubicBezTo>
                  <a:pt x="700653" y="27051"/>
                  <a:pt x="707702" y="27337"/>
                  <a:pt x="711131" y="26670"/>
                </a:cubicBezTo>
                <a:lnTo>
                  <a:pt x="713607" y="25146"/>
                </a:lnTo>
                <a:lnTo>
                  <a:pt x="715893" y="23717"/>
                </a:lnTo>
                <a:cubicBezTo>
                  <a:pt x="718274" y="24003"/>
                  <a:pt x="721418" y="24575"/>
                  <a:pt x="723132" y="24955"/>
                </a:cubicBezTo>
                <a:lnTo>
                  <a:pt x="724085" y="25717"/>
                </a:lnTo>
                <a:cubicBezTo>
                  <a:pt x="725704" y="27051"/>
                  <a:pt x="726752" y="28956"/>
                  <a:pt x="728466" y="30289"/>
                </a:cubicBezTo>
                <a:lnTo>
                  <a:pt x="728847" y="30575"/>
                </a:lnTo>
                <a:cubicBezTo>
                  <a:pt x="730466" y="29908"/>
                  <a:pt x="731609" y="28384"/>
                  <a:pt x="731419" y="27146"/>
                </a:cubicBezTo>
                <a:cubicBezTo>
                  <a:pt x="731228" y="25908"/>
                  <a:pt x="736086" y="23813"/>
                  <a:pt x="739610" y="23050"/>
                </a:cubicBezTo>
                <a:lnTo>
                  <a:pt x="742563" y="25241"/>
                </a:lnTo>
                <a:lnTo>
                  <a:pt x="743325" y="25717"/>
                </a:lnTo>
                <a:cubicBezTo>
                  <a:pt x="746659" y="27337"/>
                  <a:pt x="751135" y="27527"/>
                  <a:pt x="753136" y="26003"/>
                </a:cubicBezTo>
                <a:lnTo>
                  <a:pt x="755231" y="25051"/>
                </a:lnTo>
                <a:lnTo>
                  <a:pt x="756469" y="24479"/>
                </a:lnTo>
                <a:cubicBezTo>
                  <a:pt x="758184" y="24384"/>
                  <a:pt x="759518" y="25432"/>
                  <a:pt x="759422" y="26765"/>
                </a:cubicBezTo>
                <a:lnTo>
                  <a:pt x="759327" y="28004"/>
                </a:lnTo>
                <a:lnTo>
                  <a:pt x="759232" y="28766"/>
                </a:lnTo>
                <a:cubicBezTo>
                  <a:pt x="759136" y="29528"/>
                  <a:pt x="760280" y="30194"/>
                  <a:pt x="761804" y="30099"/>
                </a:cubicBezTo>
                <a:lnTo>
                  <a:pt x="762375" y="29528"/>
                </a:lnTo>
                <a:cubicBezTo>
                  <a:pt x="763613" y="28289"/>
                  <a:pt x="764090" y="26575"/>
                  <a:pt x="765233" y="25337"/>
                </a:cubicBezTo>
                <a:lnTo>
                  <a:pt x="766661" y="23717"/>
                </a:lnTo>
                <a:cubicBezTo>
                  <a:pt x="768757" y="24384"/>
                  <a:pt x="771519" y="24765"/>
                  <a:pt x="772852" y="24479"/>
                </a:cubicBezTo>
                <a:cubicBezTo>
                  <a:pt x="774186" y="24193"/>
                  <a:pt x="780758" y="24765"/>
                  <a:pt x="785521" y="28480"/>
                </a:cubicBezTo>
                <a:lnTo>
                  <a:pt x="791807" y="24765"/>
                </a:lnTo>
                <a:cubicBezTo>
                  <a:pt x="792760" y="24193"/>
                  <a:pt x="795617" y="24384"/>
                  <a:pt x="795998" y="24955"/>
                </a:cubicBezTo>
                <a:lnTo>
                  <a:pt x="798665" y="28956"/>
                </a:lnTo>
                <a:cubicBezTo>
                  <a:pt x="802190" y="27242"/>
                  <a:pt x="806000" y="25051"/>
                  <a:pt x="807047" y="24003"/>
                </a:cubicBezTo>
                <a:cubicBezTo>
                  <a:pt x="808095" y="22955"/>
                  <a:pt x="812096" y="20860"/>
                  <a:pt x="813048" y="22479"/>
                </a:cubicBezTo>
                <a:cubicBezTo>
                  <a:pt x="813905" y="24098"/>
                  <a:pt x="818192" y="27527"/>
                  <a:pt x="820287" y="25717"/>
                </a:cubicBezTo>
                <a:lnTo>
                  <a:pt x="822383" y="25241"/>
                </a:lnTo>
                <a:lnTo>
                  <a:pt x="826002" y="24384"/>
                </a:lnTo>
                <a:cubicBezTo>
                  <a:pt x="830384" y="24193"/>
                  <a:pt x="834479" y="24003"/>
                  <a:pt x="835146" y="23908"/>
                </a:cubicBezTo>
                <a:cubicBezTo>
                  <a:pt x="835813" y="23813"/>
                  <a:pt x="839623" y="22860"/>
                  <a:pt x="842480" y="22288"/>
                </a:cubicBezTo>
                <a:cubicBezTo>
                  <a:pt x="845338" y="21717"/>
                  <a:pt x="855720" y="25432"/>
                  <a:pt x="856768" y="24193"/>
                </a:cubicBezTo>
                <a:lnTo>
                  <a:pt x="858101" y="23432"/>
                </a:lnTo>
                <a:lnTo>
                  <a:pt x="859340" y="22765"/>
                </a:lnTo>
                <a:cubicBezTo>
                  <a:pt x="861054" y="22479"/>
                  <a:pt x="861816" y="23146"/>
                  <a:pt x="860959" y="24289"/>
                </a:cubicBezTo>
                <a:lnTo>
                  <a:pt x="861149" y="25146"/>
                </a:lnTo>
                <a:cubicBezTo>
                  <a:pt x="861340" y="26003"/>
                  <a:pt x="862673" y="26765"/>
                  <a:pt x="863721" y="27337"/>
                </a:cubicBezTo>
                <a:lnTo>
                  <a:pt x="866102" y="28861"/>
                </a:lnTo>
                <a:cubicBezTo>
                  <a:pt x="866483" y="27051"/>
                  <a:pt x="867245" y="24670"/>
                  <a:pt x="867817" y="23622"/>
                </a:cubicBezTo>
                <a:cubicBezTo>
                  <a:pt x="868388" y="22574"/>
                  <a:pt x="873532" y="20764"/>
                  <a:pt x="878199" y="21336"/>
                </a:cubicBezTo>
                <a:lnTo>
                  <a:pt x="882104" y="22098"/>
                </a:lnTo>
                <a:lnTo>
                  <a:pt x="882961" y="22288"/>
                </a:lnTo>
                <a:cubicBezTo>
                  <a:pt x="883819" y="23336"/>
                  <a:pt x="884105" y="24098"/>
                  <a:pt x="883724" y="24098"/>
                </a:cubicBezTo>
                <a:cubicBezTo>
                  <a:pt x="883343" y="24098"/>
                  <a:pt x="882009" y="26384"/>
                  <a:pt x="880961" y="29051"/>
                </a:cubicBezTo>
                <a:cubicBezTo>
                  <a:pt x="879914" y="31718"/>
                  <a:pt x="869817" y="30766"/>
                  <a:pt x="869055" y="31147"/>
                </a:cubicBezTo>
                <a:lnTo>
                  <a:pt x="868865" y="31718"/>
                </a:lnTo>
                <a:lnTo>
                  <a:pt x="868579" y="32290"/>
                </a:lnTo>
                <a:cubicBezTo>
                  <a:pt x="868769" y="33052"/>
                  <a:pt x="873056" y="35814"/>
                  <a:pt x="878009" y="38481"/>
                </a:cubicBezTo>
                <a:lnTo>
                  <a:pt x="883819" y="36100"/>
                </a:lnTo>
                <a:lnTo>
                  <a:pt x="886295" y="35052"/>
                </a:lnTo>
                <a:cubicBezTo>
                  <a:pt x="889343" y="34385"/>
                  <a:pt x="889343" y="33052"/>
                  <a:pt x="886295" y="32099"/>
                </a:cubicBezTo>
                <a:cubicBezTo>
                  <a:pt x="883247" y="31147"/>
                  <a:pt x="886962" y="23146"/>
                  <a:pt x="889915" y="21908"/>
                </a:cubicBezTo>
                <a:lnTo>
                  <a:pt x="893534" y="21812"/>
                </a:lnTo>
                <a:cubicBezTo>
                  <a:pt x="900107" y="21717"/>
                  <a:pt x="906869" y="23241"/>
                  <a:pt x="913442" y="20574"/>
                </a:cubicBezTo>
                <a:cubicBezTo>
                  <a:pt x="915251" y="19812"/>
                  <a:pt x="919061" y="20860"/>
                  <a:pt x="920871" y="22193"/>
                </a:cubicBezTo>
                <a:lnTo>
                  <a:pt x="922681" y="23527"/>
                </a:lnTo>
                <a:cubicBezTo>
                  <a:pt x="923443" y="26194"/>
                  <a:pt x="924967" y="27146"/>
                  <a:pt x="925919" y="25527"/>
                </a:cubicBezTo>
                <a:cubicBezTo>
                  <a:pt x="926872" y="23908"/>
                  <a:pt x="931825" y="20193"/>
                  <a:pt x="934682" y="20479"/>
                </a:cubicBezTo>
                <a:cubicBezTo>
                  <a:pt x="937540" y="20764"/>
                  <a:pt x="946684" y="19907"/>
                  <a:pt x="948875" y="17050"/>
                </a:cubicBezTo>
                <a:lnTo>
                  <a:pt x="951351" y="18859"/>
                </a:lnTo>
                <a:lnTo>
                  <a:pt x="952018" y="19336"/>
                </a:lnTo>
                <a:cubicBezTo>
                  <a:pt x="952685" y="19907"/>
                  <a:pt x="954399" y="21908"/>
                  <a:pt x="955828" y="23813"/>
                </a:cubicBezTo>
                <a:lnTo>
                  <a:pt x="958971" y="22098"/>
                </a:lnTo>
                <a:lnTo>
                  <a:pt x="959828" y="21622"/>
                </a:lnTo>
                <a:cubicBezTo>
                  <a:pt x="961829" y="21812"/>
                  <a:pt x="963638" y="22955"/>
                  <a:pt x="963924" y="24098"/>
                </a:cubicBezTo>
                <a:cubicBezTo>
                  <a:pt x="964210" y="25241"/>
                  <a:pt x="965924" y="28384"/>
                  <a:pt x="966591" y="26479"/>
                </a:cubicBezTo>
                <a:lnTo>
                  <a:pt x="966782" y="25527"/>
                </a:lnTo>
                <a:cubicBezTo>
                  <a:pt x="966972" y="24860"/>
                  <a:pt x="966496" y="24003"/>
                  <a:pt x="966877" y="23432"/>
                </a:cubicBezTo>
                <a:cubicBezTo>
                  <a:pt x="968115" y="21336"/>
                  <a:pt x="969734" y="21717"/>
                  <a:pt x="971830" y="22860"/>
                </a:cubicBezTo>
                <a:cubicBezTo>
                  <a:pt x="976878" y="25622"/>
                  <a:pt x="972973" y="20193"/>
                  <a:pt x="975449" y="20193"/>
                </a:cubicBezTo>
                <a:lnTo>
                  <a:pt x="976973" y="20193"/>
                </a:lnTo>
                <a:cubicBezTo>
                  <a:pt x="978688" y="19526"/>
                  <a:pt x="982498" y="19812"/>
                  <a:pt x="985355" y="20669"/>
                </a:cubicBezTo>
                <a:lnTo>
                  <a:pt x="987927" y="18574"/>
                </a:lnTo>
                <a:cubicBezTo>
                  <a:pt x="988689" y="18002"/>
                  <a:pt x="990880" y="17621"/>
                  <a:pt x="991261" y="17907"/>
                </a:cubicBezTo>
                <a:lnTo>
                  <a:pt x="996881" y="23336"/>
                </a:lnTo>
                <a:cubicBezTo>
                  <a:pt x="1000500" y="19050"/>
                  <a:pt x="1005453" y="17145"/>
                  <a:pt x="1007930" y="19145"/>
                </a:cubicBezTo>
                <a:cubicBezTo>
                  <a:pt x="1010406" y="21146"/>
                  <a:pt x="1021455" y="18955"/>
                  <a:pt x="1023360" y="20193"/>
                </a:cubicBezTo>
                <a:cubicBezTo>
                  <a:pt x="1025265" y="21431"/>
                  <a:pt x="1033933" y="18097"/>
                  <a:pt x="1038219" y="18383"/>
                </a:cubicBezTo>
                <a:lnTo>
                  <a:pt x="1041839" y="16574"/>
                </a:lnTo>
                <a:lnTo>
                  <a:pt x="1042410" y="16288"/>
                </a:lnTo>
                <a:cubicBezTo>
                  <a:pt x="1043553" y="16764"/>
                  <a:pt x="1047649" y="17907"/>
                  <a:pt x="1051459" y="18764"/>
                </a:cubicBezTo>
                <a:lnTo>
                  <a:pt x="1057555" y="17812"/>
                </a:lnTo>
                <a:lnTo>
                  <a:pt x="1061841" y="17145"/>
                </a:lnTo>
                <a:cubicBezTo>
                  <a:pt x="1062508" y="19717"/>
                  <a:pt x="1064603" y="20764"/>
                  <a:pt x="1066604" y="19431"/>
                </a:cubicBezTo>
                <a:cubicBezTo>
                  <a:pt x="1068604" y="18097"/>
                  <a:pt x="1076129" y="19907"/>
                  <a:pt x="1077176" y="19812"/>
                </a:cubicBezTo>
                <a:cubicBezTo>
                  <a:pt x="1078224" y="19812"/>
                  <a:pt x="1082225" y="18097"/>
                  <a:pt x="1085273" y="17050"/>
                </a:cubicBezTo>
                <a:lnTo>
                  <a:pt x="1088702" y="17812"/>
                </a:lnTo>
                <a:lnTo>
                  <a:pt x="1092607" y="18669"/>
                </a:lnTo>
                <a:cubicBezTo>
                  <a:pt x="1097084" y="18288"/>
                  <a:pt x="1101275" y="18383"/>
                  <a:pt x="1101846" y="19050"/>
                </a:cubicBezTo>
                <a:cubicBezTo>
                  <a:pt x="1102513" y="19621"/>
                  <a:pt x="1104418" y="19717"/>
                  <a:pt x="1105656" y="18764"/>
                </a:cubicBezTo>
                <a:cubicBezTo>
                  <a:pt x="1106894" y="17717"/>
                  <a:pt x="1112609" y="14668"/>
                  <a:pt x="1113657" y="15812"/>
                </a:cubicBezTo>
                <a:cubicBezTo>
                  <a:pt x="1114610" y="16954"/>
                  <a:pt x="1118039" y="19717"/>
                  <a:pt x="1119848" y="20193"/>
                </a:cubicBezTo>
                <a:cubicBezTo>
                  <a:pt x="1121658" y="20669"/>
                  <a:pt x="1129564" y="19812"/>
                  <a:pt x="1133279" y="18383"/>
                </a:cubicBezTo>
                <a:cubicBezTo>
                  <a:pt x="1136993" y="17050"/>
                  <a:pt x="1146995" y="18383"/>
                  <a:pt x="1148995" y="18383"/>
                </a:cubicBezTo>
                <a:cubicBezTo>
                  <a:pt x="1150995" y="18383"/>
                  <a:pt x="1157091" y="16764"/>
                  <a:pt x="1158710" y="17431"/>
                </a:cubicBezTo>
                <a:cubicBezTo>
                  <a:pt x="1160330" y="18097"/>
                  <a:pt x="1165568" y="19907"/>
                  <a:pt x="1166521" y="19812"/>
                </a:cubicBezTo>
                <a:lnTo>
                  <a:pt x="1166997" y="19431"/>
                </a:lnTo>
                <a:lnTo>
                  <a:pt x="1169950" y="17145"/>
                </a:lnTo>
                <a:cubicBezTo>
                  <a:pt x="1173950" y="17431"/>
                  <a:pt x="1178046" y="17717"/>
                  <a:pt x="1179189" y="17717"/>
                </a:cubicBezTo>
                <a:cubicBezTo>
                  <a:pt x="1180332" y="17717"/>
                  <a:pt x="1185190" y="16669"/>
                  <a:pt x="1188048" y="16383"/>
                </a:cubicBezTo>
                <a:cubicBezTo>
                  <a:pt x="1190905" y="16097"/>
                  <a:pt x="1197286" y="16859"/>
                  <a:pt x="1197668" y="13240"/>
                </a:cubicBezTo>
                <a:lnTo>
                  <a:pt x="1203287" y="16478"/>
                </a:lnTo>
                <a:lnTo>
                  <a:pt x="1204240" y="17050"/>
                </a:lnTo>
                <a:cubicBezTo>
                  <a:pt x="1205383" y="17526"/>
                  <a:pt x="1208431" y="17717"/>
                  <a:pt x="1211098" y="17717"/>
                </a:cubicBezTo>
                <a:cubicBezTo>
                  <a:pt x="1213765" y="17717"/>
                  <a:pt x="1222528" y="18479"/>
                  <a:pt x="1225195" y="17145"/>
                </a:cubicBezTo>
                <a:cubicBezTo>
                  <a:pt x="1227862" y="15812"/>
                  <a:pt x="1236911" y="14288"/>
                  <a:pt x="1238720" y="14288"/>
                </a:cubicBezTo>
                <a:lnTo>
                  <a:pt x="1239768" y="14954"/>
                </a:lnTo>
                <a:cubicBezTo>
                  <a:pt x="1242054" y="16383"/>
                  <a:pt x="1243673" y="18383"/>
                  <a:pt x="1247293" y="18097"/>
                </a:cubicBezTo>
                <a:lnTo>
                  <a:pt x="1250436" y="17907"/>
                </a:lnTo>
                <a:cubicBezTo>
                  <a:pt x="1251960" y="16097"/>
                  <a:pt x="1254246" y="14288"/>
                  <a:pt x="1255389" y="14002"/>
                </a:cubicBezTo>
                <a:lnTo>
                  <a:pt x="1256532" y="13907"/>
                </a:lnTo>
                <a:lnTo>
                  <a:pt x="1260152" y="13525"/>
                </a:lnTo>
                <a:cubicBezTo>
                  <a:pt x="1263961" y="12573"/>
                  <a:pt x="1269391" y="11144"/>
                  <a:pt x="1272344" y="10287"/>
                </a:cubicBezTo>
                <a:lnTo>
                  <a:pt x="1274439" y="13430"/>
                </a:lnTo>
                <a:cubicBezTo>
                  <a:pt x="1276535" y="16574"/>
                  <a:pt x="1280345" y="16859"/>
                  <a:pt x="1283964" y="14478"/>
                </a:cubicBezTo>
                <a:lnTo>
                  <a:pt x="1301395" y="12478"/>
                </a:lnTo>
                <a:lnTo>
                  <a:pt x="1306443" y="12954"/>
                </a:lnTo>
                <a:cubicBezTo>
                  <a:pt x="1312063" y="13430"/>
                  <a:pt x="1318254" y="13525"/>
                  <a:pt x="1320159" y="13335"/>
                </a:cubicBezTo>
                <a:cubicBezTo>
                  <a:pt x="1322159" y="13145"/>
                  <a:pt x="1326731" y="16002"/>
                  <a:pt x="1327017" y="14573"/>
                </a:cubicBezTo>
                <a:cubicBezTo>
                  <a:pt x="1327303" y="13145"/>
                  <a:pt x="1329398" y="11906"/>
                  <a:pt x="1331113" y="14288"/>
                </a:cubicBezTo>
                <a:cubicBezTo>
                  <a:pt x="1332923" y="16669"/>
                  <a:pt x="1344829" y="14002"/>
                  <a:pt x="1349115" y="14097"/>
                </a:cubicBezTo>
                <a:cubicBezTo>
                  <a:pt x="1353306" y="14192"/>
                  <a:pt x="1365022" y="11811"/>
                  <a:pt x="1366070" y="11430"/>
                </a:cubicBezTo>
                <a:lnTo>
                  <a:pt x="1366451" y="11621"/>
                </a:lnTo>
                <a:lnTo>
                  <a:pt x="1373309" y="16288"/>
                </a:lnTo>
                <a:cubicBezTo>
                  <a:pt x="1382072" y="15430"/>
                  <a:pt x="1389977" y="15050"/>
                  <a:pt x="1390930" y="15335"/>
                </a:cubicBezTo>
                <a:lnTo>
                  <a:pt x="1391120" y="15145"/>
                </a:lnTo>
                <a:cubicBezTo>
                  <a:pt x="1393597" y="12859"/>
                  <a:pt x="1395692" y="11430"/>
                  <a:pt x="1399979" y="13335"/>
                </a:cubicBezTo>
                <a:lnTo>
                  <a:pt x="1401979" y="14192"/>
                </a:lnTo>
                <a:cubicBezTo>
                  <a:pt x="1405598" y="12954"/>
                  <a:pt x="1411599" y="11525"/>
                  <a:pt x="1415219" y="11049"/>
                </a:cubicBezTo>
                <a:lnTo>
                  <a:pt x="1418457" y="10954"/>
                </a:lnTo>
                <a:lnTo>
                  <a:pt x="1422934" y="10858"/>
                </a:lnTo>
                <a:cubicBezTo>
                  <a:pt x="1427792" y="11239"/>
                  <a:pt x="1432554" y="12097"/>
                  <a:pt x="1433411" y="12859"/>
                </a:cubicBezTo>
                <a:cubicBezTo>
                  <a:pt x="1434364" y="13621"/>
                  <a:pt x="1437317" y="15145"/>
                  <a:pt x="1437698" y="14288"/>
                </a:cubicBezTo>
                <a:cubicBezTo>
                  <a:pt x="1438079" y="13525"/>
                  <a:pt x="1441031" y="11430"/>
                  <a:pt x="1443508" y="11049"/>
                </a:cubicBezTo>
                <a:cubicBezTo>
                  <a:pt x="1445984" y="10668"/>
                  <a:pt x="1454176" y="10382"/>
                  <a:pt x="1455890" y="11335"/>
                </a:cubicBezTo>
                <a:lnTo>
                  <a:pt x="1455890" y="12287"/>
                </a:lnTo>
                <a:lnTo>
                  <a:pt x="1455700" y="16383"/>
                </a:lnTo>
                <a:cubicBezTo>
                  <a:pt x="1459034" y="15812"/>
                  <a:pt x="1464558" y="14478"/>
                  <a:pt x="1467987" y="13525"/>
                </a:cubicBezTo>
                <a:lnTo>
                  <a:pt x="1471511" y="15335"/>
                </a:lnTo>
                <a:cubicBezTo>
                  <a:pt x="1473035" y="16097"/>
                  <a:pt x="1476560" y="16192"/>
                  <a:pt x="1477703" y="15335"/>
                </a:cubicBezTo>
                <a:cubicBezTo>
                  <a:pt x="1480560" y="13049"/>
                  <a:pt x="1483894" y="13716"/>
                  <a:pt x="1487132" y="13335"/>
                </a:cubicBezTo>
                <a:lnTo>
                  <a:pt x="1490276" y="12954"/>
                </a:lnTo>
                <a:cubicBezTo>
                  <a:pt x="1493609" y="12097"/>
                  <a:pt x="1497705" y="10954"/>
                  <a:pt x="1499324" y="10573"/>
                </a:cubicBezTo>
                <a:cubicBezTo>
                  <a:pt x="1500944" y="10096"/>
                  <a:pt x="1505801" y="12859"/>
                  <a:pt x="1508468" y="12478"/>
                </a:cubicBezTo>
                <a:cubicBezTo>
                  <a:pt x="1511040" y="12097"/>
                  <a:pt x="1519136" y="11430"/>
                  <a:pt x="1520565" y="11430"/>
                </a:cubicBezTo>
                <a:cubicBezTo>
                  <a:pt x="1521994" y="11430"/>
                  <a:pt x="1525328" y="9906"/>
                  <a:pt x="1526185" y="10478"/>
                </a:cubicBezTo>
                <a:cubicBezTo>
                  <a:pt x="1527042" y="11144"/>
                  <a:pt x="1533519" y="15145"/>
                  <a:pt x="1538758" y="17907"/>
                </a:cubicBezTo>
                <a:lnTo>
                  <a:pt x="1539329" y="10096"/>
                </a:lnTo>
                <a:cubicBezTo>
                  <a:pt x="1539329" y="9906"/>
                  <a:pt x="1542282" y="9525"/>
                  <a:pt x="1543520" y="9906"/>
                </a:cubicBezTo>
                <a:lnTo>
                  <a:pt x="1550759" y="12383"/>
                </a:lnTo>
                <a:cubicBezTo>
                  <a:pt x="1554188" y="11335"/>
                  <a:pt x="1562856" y="10192"/>
                  <a:pt x="1570095" y="9811"/>
                </a:cubicBezTo>
                <a:lnTo>
                  <a:pt x="1576667" y="9811"/>
                </a:lnTo>
                <a:lnTo>
                  <a:pt x="1577239" y="9811"/>
                </a:lnTo>
                <a:cubicBezTo>
                  <a:pt x="1578001" y="12097"/>
                  <a:pt x="1584859" y="12763"/>
                  <a:pt x="1592479" y="11239"/>
                </a:cubicBezTo>
                <a:lnTo>
                  <a:pt x="1599623" y="11621"/>
                </a:lnTo>
                <a:cubicBezTo>
                  <a:pt x="1601432" y="11716"/>
                  <a:pt x="1601147" y="14478"/>
                  <a:pt x="1598956" y="15526"/>
                </a:cubicBezTo>
                <a:lnTo>
                  <a:pt x="1598003" y="16002"/>
                </a:lnTo>
                <a:cubicBezTo>
                  <a:pt x="1596384" y="16192"/>
                  <a:pt x="1596098" y="16859"/>
                  <a:pt x="1597623" y="17431"/>
                </a:cubicBezTo>
                <a:cubicBezTo>
                  <a:pt x="1599051" y="18002"/>
                  <a:pt x="1603147" y="18193"/>
                  <a:pt x="1603147" y="16383"/>
                </a:cubicBezTo>
                <a:cubicBezTo>
                  <a:pt x="1603147" y="14573"/>
                  <a:pt x="1605338" y="8858"/>
                  <a:pt x="1608100" y="8382"/>
                </a:cubicBezTo>
                <a:cubicBezTo>
                  <a:pt x="1610767" y="8001"/>
                  <a:pt x="1620387" y="10668"/>
                  <a:pt x="1623435" y="10192"/>
                </a:cubicBezTo>
                <a:lnTo>
                  <a:pt x="1626388" y="10192"/>
                </a:lnTo>
                <a:cubicBezTo>
                  <a:pt x="1629626" y="10192"/>
                  <a:pt x="1633246" y="10287"/>
                  <a:pt x="1636008" y="11430"/>
                </a:cubicBezTo>
                <a:lnTo>
                  <a:pt x="1640866" y="13430"/>
                </a:lnTo>
                <a:cubicBezTo>
                  <a:pt x="1645343" y="11906"/>
                  <a:pt x="1650772" y="9811"/>
                  <a:pt x="1652963" y="8763"/>
                </a:cubicBezTo>
                <a:cubicBezTo>
                  <a:pt x="1655058" y="7811"/>
                  <a:pt x="1658392" y="12668"/>
                  <a:pt x="1658773" y="12763"/>
                </a:cubicBezTo>
                <a:cubicBezTo>
                  <a:pt x="1659154" y="12763"/>
                  <a:pt x="1661249" y="11716"/>
                  <a:pt x="1663059" y="10668"/>
                </a:cubicBezTo>
                <a:lnTo>
                  <a:pt x="1665155" y="12192"/>
                </a:lnTo>
                <a:cubicBezTo>
                  <a:pt x="1668393" y="14478"/>
                  <a:pt x="1670298" y="14288"/>
                  <a:pt x="1670584" y="10287"/>
                </a:cubicBezTo>
                <a:lnTo>
                  <a:pt x="1670679" y="9239"/>
                </a:lnTo>
                <a:cubicBezTo>
                  <a:pt x="1672679" y="8096"/>
                  <a:pt x="1675251" y="8572"/>
                  <a:pt x="1676394" y="10287"/>
                </a:cubicBezTo>
                <a:cubicBezTo>
                  <a:pt x="1677632" y="12001"/>
                  <a:pt x="1684871" y="10858"/>
                  <a:pt x="1688777" y="10668"/>
                </a:cubicBezTo>
                <a:cubicBezTo>
                  <a:pt x="1692682" y="10478"/>
                  <a:pt x="1704398" y="9716"/>
                  <a:pt x="1706017" y="9906"/>
                </a:cubicBezTo>
                <a:lnTo>
                  <a:pt x="1706779" y="8096"/>
                </a:lnTo>
                <a:cubicBezTo>
                  <a:pt x="1706969" y="7620"/>
                  <a:pt x="1710303" y="7239"/>
                  <a:pt x="1710875" y="7811"/>
                </a:cubicBezTo>
                <a:cubicBezTo>
                  <a:pt x="1712303" y="9049"/>
                  <a:pt x="1711541" y="12668"/>
                  <a:pt x="1715256" y="11144"/>
                </a:cubicBezTo>
                <a:lnTo>
                  <a:pt x="1716685" y="10573"/>
                </a:lnTo>
                <a:cubicBezTo>
                  <a:pt x="1717161" y="7715"/>
                  <a:pt x="1721161" y="6858"/>
                  <a:pt x="1725543" y="8668"/>
                </a:cubicBezTo>
                <a:lnTo>
                  <a:pt x="1729639" y="10287"/>
                </a:lnTo>
                <a:cubicBezTo>
                  <a:pt x="1730591" y="10668"/>
                  <a:pt x="1740593" y="9716"/>
                  <a:pt x="1741259" y="9144"/>
                </a:cubicBezTo>
                <a:cubicBezTo>
                  <a:pt x="1744022" y="6953"/>
                  <a:pt x="1746689" y="4763"/>
                  <a:pt x="1747641" y="10192"/>
                </a:cubicBezTo>
                <a:lnTo>
                  <a:pt x="1747736" y="10573"/>
                </a:lnTo>
                <a:cubicBezTo>
                  <a:pt x="1748594" y="10858"/>
                  <a:pt x="1750784" y="11335"/>
                  <a:pt x="1752690" y="11716"/>
                </a:cubicBezTo>
                <a:cubicBezTo>
                  <a:pt x="1754594" y="12097"/>
                  <a:pt x="1760119" y="12859"/>
                  <a:pt x="1760690" y="12192"/>
                </a:cubicBezTo>
                <a:cubicBezTo>
                  <a:pt x="1761357" y="11525"/>
                  <a:pt x="1763357" y="9239"/>
                  <a:pt x="1763643" y="8763"/>
                </a:cubicBezTo>
                <a:cubicBezTo>
                  <a:pt x="1763929" y="8287"/>
                  <a:pt x="1766882" y="6763"/>
                  <a:pt x="1769453" y="6287"/>
                </a:cubicBezTo>
                <a:cubicBezTo>
                  <a:pt x="1772025" y="5810"/>
                  <a:pt x="1779169" y="7906"/>
                  <a:pt x="1779550" y="7334"/>
                </a:cubicBezTo>
                <a:cubicBezTo>
                  <a:pt x="1779931" y="6858"/>
                  <a:pt x="1783931" y="6382"/>
                  <a:pt x="1785360" y="7429"/>
                </a:cubicBezTo>
                <a:cubicBezTo>
                  <a:pt x="1786694" y="8572"/>
                  <a:pt x="1792218" y="11430"/>
                  <a:pt x="1793456" y="10573"/>
                </a:cubicBezTo>
                <a:cubicBezTo>
                  <a:pt x="1794695" y="9716"/>
                  <a:pt x="1798790" y="8001"/>
                  <a:pt x="1799648" y="8668"/>
                </a:cubicBezTo>
                <a:cubicBezTo>
                  <a:pt x="1800600" y="9334"/>
                  <a:pt x="1803839" y="10763"/>
                  <a:pt x="1804029" y="9620"/>
                </a:cubicBezTo>
                <a:cubicBezTo>
                  <a:pt x="1804220" y="8477"/>
                  <a:pt x="1806410" y="7049"/>
                  <a:pt x="1808315" y="9049"/>
                </a:cubicBezTo>
                <a:lnTo>
                  <a:pt x="1810125" y="9144"/>
                </a:lnTo>
                <a:lnTo>
                  <a:pt x="1813840" y="9334"/>
                </a:lnTo>
                <a:cubicBezTo>
                  <a:pt x="1815078" y="11621"/>
                  <a:pt x="1817174" y="12287"/>
                  <a:pt x="1818507" y="10668"/>
                </a:cubicBezTo>
                <a:cubicBezTo>
                  <a:pt x="1819841" y="9144"/>
                  <a:pt x="1824127" y="5334"/>
                  <a:pt x="1824413" y="6096"/>
                </a:cubicBezTo>
                <a:cubicBezTo>
                  <a:pt x="1824794" y="6953"/>
                  <a:pt x="1826889" y="8382"/>
                  <a:pt x="1828413" y="7811"/>
                </a:cubicBezTo>
                <a:cubicBezTo>
                  <a:pt x="1829937" y="7144"/>
                  <a:pt x="1834509" y="6001"/>
                  <a:pt x="1834890" y="6667"/>
                </a:cubicBezTo>
                <a:lnTo>
                  <a:pt x="1835176" y="7429"/>
                </a:lnTo>
                <a:cubicBezTo>
                  <a:pt x="1836033" y="9811"/>
                  <a:pt x="1839272" y="9906"/>
                  <a:pt x="1839557" y="8477"/>
                </a:cubicBezTo>
                <a:cubicBezTo>
                  <a:pt x="1840796" y="3715"/>
                  <a:pt x="1844034" y="3905"/>
                  <a:pt x="1847654" y="5905"/>
                </a:cubicBezTo>
                <a:lnTo>
                  <a:pt x="1850511" y="7525"/>
                </a:lnTo>
                <a:cubicBezTo>
                  <a:pt x="1853273" y="6763"/>
                  <a:pt x="1858417" y="5334"/>
                  <a:pt x="1861751" y="4382"/>
                </a:cubicBezTo>
                <a:lnTo>
                  <a:pt x="1864323" y="6858"/>
                </a:lnTo>
                <a:cubicBezTo>
                  <a:pt x="1867180" y="9620"/>
                  <a:pt x="1870323" y="10382"/>
                  <a:pt x="1874133" y="8001"/>
                </a:cubicBezTo>
                <a:cubicBezTo>
                  <a:pt x="1874419" y="7811"/>
                  <a:pt x="1875847" y="8287"/>
                  <a:pt x="1876324" y="8763"/>
                </a:cubicBezTo>
                <a:lnTo>
                  <a:pt x="1879467" y="11716"/>
                </a:lnTo>
                <a:cubicBezTo>
                  <a:pt x="1880610" y="10573"/>
                  <a:pt x="1882420" y="8572"/>
                  <a:pt x="1883468" y="7239"/>
                </a:cubicBezTo>
                <a:lnTo>
                  <a:pt x="1884420" y="7239"/>
                </a:lnTo>
                <a:lnTo>
                  <a:pt x="1888516" y="7239"/>
                </a:lnTo>
                <a:cubicBezTo>
                  <a:pt x="1892993" y="7811"/>
                  <a:pt x="1897279" y="8192"/>
                  <a:pt x="1898041" y="8096"/>
                </a:cubicBezTo>
                <a:cubicBezTo>
                  <a:pt x="1898803" y="8001"/>
                  <a:pt x="1901946" y="7049"/>
                  <a:pt x="1903851" y="6763"/>
                </a:cubicBezTo>
                <a:cubicBezTo>
                  <a:pt x="1905661" y="6382"/>
                  <a:pt x="1912709" y="10192"/>
                  <a:pt x="1914996" y="9049"/>
                </a:cubicBezTo>
                <a:cubicBezTo>
                  <a:pt x="1917281" y="7811"/>
                  <a:pt x="1924044" y="6477"/>
                  <a:pt x="1924997" y="8572"/>
                </a:cubicBezTo>
                <a:cubicBezTo>
                  <a:pt x="1925949" y="10668"/>
                  <a:pt x="1934998" y="6858"/>
                  <a:pt x="1938903" y="6572"/>
                </a:cubicBezTo>
                <a:cubicBezTo>
                  <a:pt x="1942808" y="6287"/>
                  <a:pt x="1953190" y="8763"/>
                  <a:pt x="1953476" y="7525"/>
                </a:cubicBezTo>
                <a:cubicBezTo>
                  <a:pt x="1953667" y="6287"/>
                  <a:pt x="1955191" y="3143"/>
                  <a:pt x="1955953" y="4286"/>
                </a:cubicBezTo>
                <a:lnTo>
                  <a:pt x="1956334" y="4953"/>
                </a:lnTo>
                <a:lnTo>
                  <a:pt x="1956715" y="5525"/>
                </a:lnTo>
                <a:cubicBezTo>
                  <a:pt x="1957001" y="6191"/>
                  <a:pt x="1959858" y="6953"/>
                  <a:pt x="1963001" y="7239"/>
                </a:cubicBezTo>
                <a:cubicBezTo>
                  <a:pt x="1966240" y="7525"/>
                  <a:pt x="1973098" y="10287"/>
                  <a:pt x="1971479" y="11430"/>
                </a:cubicBezTo>
                <a:lnTo>
                  <a:pt x="1960277" y="12392"/>
                </a:lnTo>
                <a:lnTo>
                  <a:pt x="1959668" y="11144"/>
                </a:lnTo>
                <a:lnTo>
                  <a:pt x="1956144" y="10096"/>
                </a:lnTo>
                <a:cubicBezTo>
                  <a:pt x="1952810" y="10954"/>
                  <a:pt x="1949666" y="11906"/>
                  <a:pt x="1949000" y="12287"/>
                </a:cubicBezTo>
                <a:lnTo>
                  <a:pt x="1948333" y="12573"/>
                </a:lnTo>
                <a:lnTo>
                  <a:pt x="1946361" y="13588"/>
                </a:lnTo>
                <a:lnTo>
                  <a:pt x="1943761" y="13811"/>
                </a:lnTo>
                <a:cubicBezTo>
                  <a:pt x="1939284" y="14573"/>
                  <a:pt x="1939665" y="17050"/>
                  <a:pt x="1942428" y="16192"/>
                </a:cubicBezTo>
                <a:lnTo>
                  <a:pt x="1945285" y="17145"/>
                </a:lnTo>
                <a:lnTo>
                  <a:pt x="1945570" y="17240"/>
                </a:lnTo>
                <a:lnTo>
                  <a:pt x="1949568" y="14867"/>
                </a:lnTo>
                <a:lnTo>
                  <a:pt x="1955115" y="15570"/>
                </a:lnTo>
                <a:lnTo>
                  <a:pt x="1955858" y="15990"/>
                </a:lnTo>
                <a:cubicBezTo>
                  <a:pt x="1957216" y="17550"/>
                  <a:pt x="1958382" y="19288"/>
                  <a:pt x="1958906" y="19431"/>
                </a:cubicBezTo>
                <a:lnTo>
                  <a:pt x="1961047" y="16347"/>
                </a:lnTo>
                <a:lnTo>
                  <a:pt x="1972431" y="17907"/>
                </a:lnTo>
                <a:cubicBezTo>
                  <a:pt x="1974622" y="17431"/>
                  <a:pt x="1982432" y="18764"/>
                  <a:pt x="1984528" y="18193"/>
                </a:cubicBezTo>
                <a:cubicBezTo>
                  <a:pt x="1986528" y="17526"/>
                  <a:pt x="1986338" y="13430"/>
                  <a:pt x="1985766" y="12478"/>
                </a:cubicBezTo>
                <a:cubicBezTo>
                  <a:pt x="1985099" y="11525"/>
                  <a:pt x="1982051" y="9144"/>
                  <a:pt x="1980432" y="9144"/>
                </a:cubicBezTo>
                <a:cubicBezTo>
                  <a:pt x="1978813" y="9144"/>
                  <a:pt x="1976431" y="8382"/>
                  <a:pt x="1978718" y="7334"/>
                </a:cubicBezTo>
                <a:cubicBezTo>
                  <a:pt x="1981004" y="6382"/>
                  <a:pt x="1987290" y="2953"/>
                  <a:pt x="1987671" y="2286"/>
                </a:cubicBezTo>
                <a:cubicBezTo>
                  <a:pt x="1988052" y="1619"/>
                  <a:pt x="1992719" y="1905"/>
                  <a:pt x="1993386" y="2381"/>
                </a:cubicBezTo>
                <a:cubicBezTo>
                  <a:pt x="1994053" y="2858"/>
                  <a:pt x="1997101" y="6001"/>
                  <a:pt x="1998529" y="7525"/>
                </a:cubicBezTo>
                <a:cubicBezTo>
                  <a:pt x="1999958" y="9049"/>
                  <a:pt x="2007864" y="12478"/>
                  <a:pt x="2008531" y="13145"/>
                </a:cubicBezTo>
                <a:cubicBezTo>
                  <a:pt x="2009197" y="13811"/>
                  <a:pt x="2010150" y="10763"/>
                  <a:pt x="2009864" y="9525"/>
                </a:cubicBezTo>
                <a:lnTo>
                  <a:pt x="2009007" y="9239"/>
                </a:lnTo>
                <a:lnTo>
                  <a:pt x="2006150" y="8096"/>
                </a:lnTo>
                <a:cubicBezTo>
                  <a:pt x="2003006" y="7239"/>
                  <a:pt x="2001197" y="5239"/>
                  <a:pt x="2002149" y="3810"/>
                </a:cubicBezTo>
                <a:lnTo>
                  <a:pt x="2001673" y="3238"/>
                </a:lnTo>
                <a:cubicBezTo>
                  <a:pt x="2000530" y="1905"/>
                  <a:pt x="1999958" y="286"/>
                  <a:pt x="2002435" y="953"/>
                </a:cubicBezTo>
                <a:lnTo>
                  <a:pt x="2006340" y="2096"/>
                </a:lnTo>
                <a:cubicBezTo>
                  <a:pt x="2010722" y="2667"/>
                  <a:pt x="2016436" y="3620"/>
                  <a:pt x="2019104" y="4382"/>
                </a:cubicBezTo>
                <a:cubicBezTo>
                  <a:pt x="2021770" y="5143"/>
                  <a:pt x="2033010" y="2476"/>
                  <a:pt x="2034534" y="1905"/>
                </a:cubicBezTo>
                <a:cubicBezTo>
                  <a:pt x="2036153" y="1333"/>
                  <a:pt x="2039582" y="762"/>
                  <a:pt x="2041869" y="0"/>
                </a:cubicBezTo>
                <a:close/>
              </a:path>
            </a:pathLst>
          </a:custGeom>
          <a:gradFill>
            <a:gsLst>
              <a:gs pos="100000">
                <a:schemeClr val="bg1"/>
              </a:gs>
              <a:gs pos="0">
                <a:schemeClr val="bg1">
                  <a:alpha val="29000"/>
                </a:schemeClr>
              </a:gs>
            </a:gsLst>
            <a:lin ang="0" scaled="1"/>
          </a:gradFill>
          <a:ln w="9525" cap="flat">
            <a:noFill/>
            <a:prstDash val="solid"/>
            <a:miter/>
          </a:ln>
        </p:spPr>
        <p:txBody>
          <a:bodyPr wrap="square" rtlCol="0" anchor="ctr">
            <a:noAutofit/>
          </a:bodyPr>
          <a:lstStyle/>
          <a:p>
            <a:endParaRPr lang="zh-CN" altLang="en-US" dirty="0">
              <a:highlight>
                <a:srgbClr val="000000"/>
              </a:highlight>
            </a:endParaRPr>
          </a:p>
        </p:txBody>
      </p:sp>
      <p:sp>
        <p:nvSpPr>
          <p:cNvPr id="9" name="任意多边形: 形状 8">
            <a:extLst>
              <a:ext uri="{FF2B5EF4-FFF2-40B4-BE49-F238E27FC236}">
                <a16:creationId xmlns:a16="http://schemas.microsoft.com/office/drawing/2014/main" id="{93F30279-1E68-40A0-8FB7-74F2D0690BCC}"/>
              </a:ext>
            </a:extLst>
          </p:cNvPr>
          <p:cNvSpPr/>
          <p:nvPr userDrawn="1"/>
        </p:nvSpPr>
        <p:spPr>
          <a:xfrm rot="10800000">
            <a:off x="-124776" y="-287721"/>
            <a:ext cx="6690675" cy="1264224"/>
          </a:xfrm>
          <a:custGeom>
            <a:avLst/>
            <a:gdLst>
              <a:gd name="connsiteX0" fmla="*/ 1587526 w 2531263"/>
              <a:gd name="connsiteY0" fmla="*/ 383762 h 402050"/>
              <a:gd name="connsiteX1" fmla="*/ 1584859 w 2531263"/>
              <a:gd name="connsiteY1" fmla="*/ 385096 h 402050"/>
              <a:gd name="connsiteX2" fmla="*/ 1583335 w 2531263"/>
              <a:gd name="connsiteY2" fmla="*/ 389763 h 402050"/>
              <a:gd name="connsiteX3" fmla="*/ 1579715 w 2531263"/>
              <a:gd name="connsiteY3" fmla="*/ 391001 h 402050"/>
              <a:gd name="connsiteX4" fmla="*/ 1580192 w 2531263"/>
              <a:gd name="connsiteY4" fmla="*/ 394525 h 402050"/>
              <a:gd name="connsiteX5" fmla="*/ 1592765 w 2531263"/>
              <a:gd name="connsiteY5" fmla="*/ 392811 h 402050"/>
              <a:gd name="connsiteX6" fmla="*/ 1592384 w 2531263"/>
              <a:gd name="connsiteY6" fmla="*/ 390430 h 402050"/>
              <a:gd name="connsiteX7" fmla="*/ 1592193 w 2531263"/>
              <a:gd name="connsiteY7" fmla="*/ 388906 h 402050"/>
              <a:gd name="connsiteX8" fmla="*/ 1587526 w 2531263"/>
              <a:gd name="connsiteY8" fmla="*/ 383762 h 402050"/>
              <a:gd name="connsiteX9" fmla="*/ 635026 w 2531263"/>
              <a:gd name="connsiteY9" fmla="*/ 383000 h 402050"/>
              <a:gd name="connsiteX10" fmla="*/ 635597 w 2531263"/>
              <a:gd name="connsiteY10" fmla="*/ 383476 h 402050"/>
              <a:gd name="connsiteX11" fmla="*/ 638074 w 2531263"/>
              <a:gd name="connsiteY11" fmla="*/ 385762 h 402050"/>
              <a:gd name="connsiteX12" fmla="*/ 635692 w 2531263"/>
              <a:gd name="connsiteY12" fmla="*/ 390048 h 402050"/>
              <a:gd name="connsiteX13" fmla="*/ 630549 w 2531263"/>
              <a:gd name="connsiteY13" fmla="*/ 388905 h 402050"/>
              <a:gd name="connsiteX14" fmla="*/ 629692 w 2531263"/>
              <a:gd name="connsiteY14" fmla="*/ 388715 h 402050"/>
              <a:gd name="connsiteX15" fmla="*/ 635026 w 2531263"/>
              <a:gd name="connsiteY15" fmla="*/ 383000 h 402050"/>
              <a:gd name="connsiteX16" fmla="*/ 2498083 w 2531263"/>
              <a:gd name="connsiteY16" fmla="*/ 375239 h 402050"/>
              <a:gd name="connsiteX17" fmla="*/ 2498652 w 2531263"/>
              <a:gd name="connsiteY17" fmla="*/ 375761 h 402050"/>
              <a:gd name="connsiteX18" fmla="*/ 2497735 w 2531263"/>
              <a:gd name="connsiteY18" fmla="*/ 375761 h 402050"/>
              <a:gd name="connsiteX19" fmla="*/ 2505736 w 2531263"/>
              <a:gd name="connsiteY19" fmla="*/ 373951 h 402050"/>
              <a:gd name="connsiteX20" fmla="*/ 2510498 w 2531263"/>
              <a:gd name="connsiteY20" fmla="*/ 375761 h 402050"/>
              <a:gd name="connsiteX21" fmla="*/ 2508784 w 2531263"/>
              <a:gd name="connsiteY21" fmla="*/ 380047 h 402050"/>
              <a:gd name="connsiteX22" fmla="*/ 2504783 w 2531263"/>
              <a:gd name="connsiteY22" fmla="*/ 381381 h 402050"/>
              <a:gd name="connsiteX23" fmla="*/ 2498652 w 2531263"/>
              <a:gd name="connsiteY23" fmla="*/ 375761 h 402050"/>
              <a:gd name="connsiteX24" fmla="*/ 2499069 w 2531263"/>
              <a:gd name="connsiteY24" fmla="*/ 375761 h 402050"/>
              <a:gd name="connsiteX25" fmla="*/ 2505736 w 2531263"/>
              <a:gd name="connsiteY25" fmla="*/ 373951 h 402050"/>
              <a:gd name="connsiteX26" fmla="*/ 614261 w 2531263"/>
              <a:gd name="connsiteY26" fmla="*/ 357759 h 402050"/>
              <a:gd name="connsiteX27" fmla="*/ 610832 w 2531263"/>
              <a:gd name="connsiteY27" fmla="*/ 360712 h 402050"/>
              <a:gd name="connsiteX28" fmla="*/ 618452 w 2531263"/>
              <a:gd name="connsiteY28" fmla="*/ 364522 h 402050"/>
              <a:gd name="connsiteX29" fmla="*/ 614261 w 2531263"/>
              <a:gd name="connsiteY29" fmla="*/ 357759 h 402050"/>
              <a:gd name="connsiteX30" fmla="*/ 242786 w 2531263"/>
              <a:gd name="connsiteY30" fmla="*/ 345662 h 402050"/>
              <a:gd name="connsiteX31" fmla="*/ 242310 w 2531263"/>
              <a:gd name="connsiteY31" fmla="*/ 345948 h 402050"/>
              <a:gd name="connsiteX32" fmla="*/ 247930 w 2531263"/>
              <a:gd name="connsiteY32" fmla="*/ 352425 h 402050"/>
              <a:gd name="connsiteX33" fmla="*/ 250121 w 2531263"/>
              <a:gd name="connsiteY33" fmla="*/ 353282 h 402050"/>
              <a:gd name="connsiteX34" fmla="*/ 252788 w 2531263"/>
              <a:gd name="connsiteY34" fmla="*/ 354235 h 402050"/>
              <a:gd name="connsiteX35" fmla="*/ 254121 w 2531263"/>
              <a:gd name="connsiteY35" fmla="*/ 346615 h 402050"/>
              <a:gd name="connsiteX36" fmla="*/ 250692 w 2531263"/>
              <a:gd name="connsiteY36" fmla="*/ 347377 h 402050"/>
              <a:gd name="connsiteX37" fmla="*/ 247454 w 2531263"/>
              <a:gd name="connsiteY37" fmla="*/ 347853 h 402050"/>
              <a:gd name="connsiteX38" fmla="*/ 242786 w 2531263"/>
              <a:gd name="connsiteY38" fmla="*/ 345662 h 402050"/>
              <a:gd name="connsiteX39" fmla="*/ 2451348 w 2531263"/>
              <a:gd name="connsiteY39" fmla="*/ 323183 h 402050"/>
              <a:gd name="connsiteX40" fmla="*/ 2453348 w 2531263"/>
              <a:gd name="connsiteY40" fmla="*/ 328422 h 402050"/>
              <a:gd name="connsiteX41" fmla="*/ 2454110 w 2531263"/>
              <a:gd name="connsiteY41" fmla="*/ 334994 h 402050"/>
              <a:gd name="connsiteX42" fmla="*/ 2455444 w 2531263"/>
              <a:gd name="connsiteY42" fmla="*/ 340519 h 402050"/>
              <a:gd name="connsiteX43" fmla="*/ 2461159 w 2531263"/>
              <a:gd name="connsiteY43" fmla="*/ 335947 h 402050"/>
              <a:gd name="connsiteX44" fmla="*/ 2457921 w 2531263"/>
              <a:gd name="connsiteY44" fmla="*/ 325946 h 402050"/>
              <a:gd name="connsiteX45" fmla="*/ 2457825 w 2531263"/>
              <a:gd name="connsiteY45" fmla="*/ 325469 h 402050"/>
              <a:gd name="connsiteX46" fmla="*/ 2457539 w 2531263"/>
              <a:gd name="connsiteY46" fmla="*/ 323279 h 402050"/>
              <a:gd name="connsiteX47" fmla="*/ 2451348 w 2531263"/>
              <a:gd name="connsiteY47" fmla="*/ 323183 h 402050"/>
              <a:gd name="connsiteX48" fmla="*/ 2482400 w 2531263"/>
              <a:gd name="connsiteY48" fmla="*/ 310896 h 402050"/>
              <a:gd name="connsiteX49" fmla="*/ 2479733 w 2531263"/>
              <a:gd name="connsiteY49" fmla="*/ 312230 h 402050"/>
              <a:gd name="connsiteX50" fmla="*/ 2479066 w 2531263"/>
              <a:gd name="connsiteY50" fmla="*/ 316706 h 402050"/>
              <a:gd name="connsiteX51" fmla="*/ 2479923 w 2531263"/>
              <a:gd name="connsiteY51" fmla="*/ 317278 h 402050"/>
              <a:gd name="connsiteX52" fmla="*/ 2487162 w 2531263"/>
              <a:gd name="connsiteY52" fmla="*/ 313182 h 402050"/>
              <a:gd name="connsiteX53" fmla="*/ 2482400 w 2531263"/>
              <a:gd name="connsiteY53" fmla="*/ 310896 h 402050"/>
              <a:gd name="connsiteX54" fmla="*/ 2349747 w 2531263"/>
              <a:gd name="connsiteY54" fmla="*/ 294600 h 402050"/>
              <a:gd name="connsiteX55" fmla="*/ 2351145 w 2531263"/>
              <a:gd name="connsiteY55" fmla="*/ 297561 h 402050"/>
              <a:gd name="connsiteX56" fmla="*/ 2357766 w 2531263"/>
              <a:gd name="connsiteY56" fmla="*/ 298744 h 402050"/>
              <a:gd name="connsiteX57" fmla="*/ 2344170 w 2531263"/>
              <a:gd name="connsiteY57" fmla="*/ 300896 h 402050"/>
              <a:gd name="connsiteX58" fmla="*/ 2345144 w 2531263"/>
              <a:gd name="connsiteY58" fmla="*/ 299847 h 402050"/>
              <a:gd name="connsiteX59" fmla="*/ 2458206 w 2531263"/>
              <a:gd name="connsiteY59" fmla="*/ 289846 h 402050"/>
              <a:gd name="connsiteX60" fmla="*/ 2456016 w 2531263"/>
              <a:gd name="connsiteY60" fmla="*/ 291655 h 402050"/>
              <a:gd name="connsiteX61" fmla="*/ 2452015 w 2531263"/>
              <a:gd name="connsiteY61" fmla="*/ 294989 h 402050"/>
              <a:gd name="connsiteX62" fmla="*/ 2443728 w 2531263"/>
              <a:gd name="connsiteY62" fmla="*/ 293656 h 402050"/>
              <a:gd name="connsiteX63" fmla="*/ 2443347 w 2531263"/>
              <a:gd name="connsiteY63" fmla="*/ 294037 h 402050"/>
              <a:gd name="connsiteX64" fmla="*/ 2443538 w 2531263"/>
              <a:gd name="connsiteY64" fmla="*/ 295942 h 402050"/>
              <a:gd name="connsiteX65" fmla="*/ 2450491 w 2531263"/>
              <a:gd name="connsiteY65" fmla="*/ 299657 h 402050"/>
              <a:gd name="connsiteX66" fmla="*/ 2451158 w 2531263"/>
              <a:gd name="connsiteY66" fmla="*/ 300038 h 402050"/>
              <a:gd name="connsiteX67" fmla="*/ 2457921 w 2531263"/>
              <a:gd name="connsiteY67" fmla="*/ 298513 h 402050"/>
              <a:gd name="connsiteX68" fmla="*/ 2461826 w 2531263"/>
              <a:gd name="connsiteY68" fmla="*/ 297561 h 402050"/>
              <a:gd name="connsiteX69" fmla="*/ 2458206 w 2531263"/>
              <a:gd name="connsiteY69" fmla="*/ 289846 h 402050"/>
              <a:gd name="connsiteX70" fmla="*/ 2239512 w 2531263"/>
              <a:gd name="connsiteY70" fmla="*/ 284226 h 402050"/>
              <a:gd name="connsiteX71" fmla="*/ 2238750 w 2531263"/>
              <a:gd name="connsiteY71" fmla="*/ 286512 h 402050"/>
              <a:gd name="connsiteX72" fmla="*/ 2236655 w 2531263"/>
              <a:gd name="connsiteY72" fmla="*/ 289274 h 402050"/>
              <a:gd name="connsiteX73" fmla="*/ 2237131 w 2531263"/>
              <a:gd name="connsiteY73" fmla="*/ 292799 h 402050"/>
              <a:gd name="connsiteX74" fmla="*/ 2239131 w 2531263"/>
              <a:gd name="connsiteY74" fmla="*/ 292037 h 402050"/>
              <a:gd name="connsiteX75" fmla="*/ 2241608 w 2531263"/>
              <a:gd name="connsiteY75" fmla="*/ 291084 h 402050"/>
              <a:gd name="connsiteX76" fmla="*/ 2244180 w 2531263"/>
              <a:gd name="connsiteY76" fmla="*/ 286798 h 402050"/>
              <a:gd name="connsiteX77" fmla="*/ 2242560 w 2531263"/>
              <a:gd name="connsiteY77" fmla="*/ 285464 h 402050"/>
              <a:gd name="connsiteX78" fmla="*/ 2240655 w 2531263"/>
              <a:gd name="connsiteY78" fmla="*/ 284226 h 402050"/>
              <a:gd name="connsiteX79" fmla="*/ 2493925 w 2531263"/>
              <a:gd name="connsiteY79" fmla="*/ 281940 h 402050"/>
              <a:gd name="connsiteX80" fmla="*/ 2494972 w 2531263"/>
              <a:gd name="connsiteY80" fmla="*/ 286798 h 402050"/>
              <a:gd name="connsiteX81" fmla="*/ 2495163 w 2531263"/>
              <a:gd name="connsiteY81" fmla="*/ 287560 h 402050"/>
              <a:gd name="connsiteX82" fmla="*/ 2502974 w 2531263"/>
              <a:gd name="connsiteY82" fmla="*/ 287083 h 402050"/>
              <a:gd name="connsiteX83" fmla="*/ 2513451 w 2531263"/>
              <a:gd name="connsiteY83" fmla="*/ 288512 h 402050"/>
              <a:gd name="connsiteX84" fmla="*/ 2512499 w 2531263"/>
              <a:gd name="connsiteY84" fmla="*/ 291655 h 402050"/>
              <a:gd name="connsiteX85" fmla="*/ 2509260 w 2531263"/>
              <a:gd name="connsiteY85" fmla="*/ 292513 h 402050"/>
              <a:gd name="connsiteX86" fmla="*/ 2508022 w 2531263"/>
              <a:gd name="connsiteY86" fmla="*/ 291274 h 402050"/>
              <a:gd name="connsiteX87" fmla="*/ 2508784 w 2531263"/>
              <a:gd name="connsiteY87" fmla="*/ 288417 h 402050"/>
              <a:gd name="connsiteX88" fmla="*/ 2508117 w 2531263"/>
              <a:gd name="connsiteY88" fmla="*/ 288036 h 402050"/>
              <a:gd name="connsiteX89" fmla="*/ 2500402 w 2531263"/>
              <a:gd name="connsiteY89" fmla="*/ 292894 h 402050"/>
              <a:gd name="connsiteX90" fmla="*/ 2498306 w 2531263"/>
              <a:gd name="connsiteY90" fmla="*/ 295084 h 402050"/>
              <a:gd name="connsiteX91" fmla="*/ 2495544 w 2531263"/>
              <a:gd name="connsiteY91" fmla="*/ 297847 h 402050"/>
              <a:gd name="connsiteX92" fmla="*/ 2481066 w 2531263"/>
              <a:gd name="connsiteY92" fmla="*/ 291179 h 402050"/>
              <a:gd name="connsiteX93" fmla="*/ 2480590 w 2531263"/>
              <a:gd name="connsiteY93" fmla="*/ 288322 h 402050"/>
              <a:gd name="connsiteX94" fmla="*/ 2493925 w 2531263"/>
              <a:gd name="connsiteY94" fmla="*/ 281940 h 402050"/>
              <a:gd name="connsiteX95" fmla="*/ 2319541 w 2531263"/>
              <a:gd name="connsiteY95" fmla="*/ 280694 h 402050"/>
              <a:gd name="connsiteX96" fmla="*/ 2320143 w 2531263"/>
              <a:gd name="connsiteY96" fmla="*/ 283836 h 402050"/>
              <a:gd name="connsiteX97" fmla="*/ 2319141 w 2531263"/>
              <a:gd name="connsiteY97" fmla="*/ 284036 h 402050"/>
              <a:gd name="connsiteX98" fmla="*/ 2318055 w 2531263"/>
              <a:gd name="connsiteY98" fmla="*/ 280741 h 402050"/>
              <a:gd name="connsiteX99" fmla="*/ 2228368 w 2531263"/>
              <a:gd name="connsiteY99" fmla="*/ 263176 h 402050"/>
              <a:gd name="connsiteX100" fmla="*/ 2213319 w 2531263"/>
              <a:gd name="connsiteY100" fmla="*/ 264605 h 402050"/>
              <a:gd name="connsiteX101" fmla="*/ 2215795 w 2531263"/>
              <a:gd name="connsiteY101" fmla="*/ 265557 h 402050"/>
              <a:gd name="connsiteX102" fmla="*/ 2227796 w 2531263"/>
              <a:gd name="connsiteY102" fmla="*/ 269176 h 402050"/>
              <a:gd name="connsiteX103" fmla="*/ 2228368 w 2531263"/>
              <a:gd name="connsiteY103" fmla="*/ 263176 h 402050"/>
              <a:gd name="connsiteX104" fmla="*/ 2336096 w 2531263"/>
              <a:gd name="connsiteY104" fmla="*/ 260509 h 402050"/>
              <a:gd name="connsiteX105" fmla="*/ 2339620 w 2531263"/>
              <a:gd name="connsiteY105" fmla="*/ 261652 h 402050"/>
              <a:gd name="connsiteX106" fmla="*/ 2341430 w 2531263"/>
              <a:gd name="connsiteY106" fmla="*/ 262319 h 402050"/>
              <a:gd name="connsiteX107" fmla="*/ 2341525 w 2531263"/>
              <a:gd name="connsiteY107" fmla="*/ 266986 h 402050"/>
              <a:gd name="connsiteX108" fmla="*/ 2335048 w 2531263"/>
              <a:gd name="connsiteY108" fmla="*/ 271082 h 402050"/>
              <a:gd name="connsiteX109" fmla="*/ 2336096 w 2531263"/>
              <a:gd name="connsiteY109" fmla="*/ 260509 h 402050"/>
              <a:gd name="connsiteX110" fmla="*/ 2313141 w 2531263"/>
              <a:gd name="connsiteY110" fmla="*/ 259271 h 402050"/>
              <a:gd name="connsiteX111" fmla="*/ 2320189 w 2531263"/>
              <a:gd name="connsiteY111" fmla="*/ 260795 h 402050"/>
              <a:gd name="connsiteX112" fmla="*/ 2325809 w 2531263"/>
              <a:gd name="connsiteY112" fmla="*/ 266224 h 402050"/>
              <a:gd name="connsiteX113" fmla="*/ 2320475 w 2531263"/>
              <a:gd name="connsiteY113" fmla="*/ 264795 h 402050"/>
              <a:gd name="connsiteX114" fmla="*/ 2316189 w 2531263"/>
              <a:gd name="connsiteY114" fmla="*/ 263176 h 402050"/>
              <a:gd name="connsiteX115" fmla="*/ 2314475 w 2531263"/>
              <a:gd name="connsiteY115" fmla="*/ 264319 h 402050"/>
              <a:gd name="connsiteX116" fmla="*/ 2314569 w 2531263"/>
              <a:gd name="connsiteY116" fmla="*/ 266224 h 402050"/>
              <a:gd name="connsiteX117" fmla="*/ 2318760 w 2531263"/>
              <a:gd name="connsiteY117" fmla="*/ 267843 h 402050"/>
              <a:gd name="connsiteX118" fmla="*/ 2319142 w 2531263"/>
              <a:gd name="connsiteY118" fmla="*/ 270510 h 402050"/>
              <a:gd name="connsiteX119" fmla="*/ 2315998 w 2531263"/>
              <a:gd name="connsiteY119" fmla="*/ 271367 h 402050"/>
              <a:gd name="connsiteX120" fmla="*/ 2312855 w 2531263"/>
              <a:gd name="connsiteY120" fmla="*/ 270129 h 402050"/>
              <a:gd name="connsiteX121" fmla="*/ 2306664 w 2531263"/>
              <a:gd name="connsiteY121" fmla="*/ 265938 h 402050"/>
              <a:gd name="connsiteX122" fmla="*/ 2308378 w 2531263"/>
              <a:gd name="connsiteY122" fmla="*/ 262223 h 402050"/>
              <a:gd name="connsiteX123" fmla="*/ 2313141 w 2531263"/>
              <a:gd name="connsiteY123" fmla="*/ 259271 h 402050"/>
              <a:gd name="connsiteX124" fmla="*/ 2223741 w 2531263"/>
              <a:gd name="connsiteY124" fmla="*/ 254608 h 402050"/>
              <a:gd name="connsiteX125" fmla="*/ 2225731 w 2531263"/>
              <a:gd name="connsiteY125" fmla="*/ 255564 h 402050"/>
              <a:gd name="connsiteX126" fmla="*/ 2225726 w 2531263"/>
              <a:gd name="connsiteY126" fmla="*/ 255582 h 402050"/>
              <a:gd name="connsiteX127" fmla="*/ 2224224 w 2531263"/>
              <a:gd name="connsiteY127" fmla="*/ 255699 h 402050"/>
              <a:gd name="connsiteX128" fmla="*/ 2203317 w 2531263"/>
              <a:gd name="connsiteY128" fmla="*/ 251841 h 402050"/>
              <a:gd name="connsiteX129" fmla="*/ 2191411 w 2531263"/>
              <a:gd name="connsiteY129" fmla="*/ 252222 h 402050"/>
              <a:gd name="connsiteX130" fmla="*/ 2200840 w 2531263"/>
              <a:gd name="connsiteY130" fmla="*/ 254508 h 402050"/>
              <a:gd name="connsiteX131" fmla="*/ 2203317 w 2531263"/>
              <a:gd name="connsiteY131" fmla="*/ 251841 h 402050"/>
              <a:gd name="connsiteX132" fmla="*/ 2222177 w 2531263"/>
              <a:gd name="connsiteY132" fmla="*/ 251079 h 402050"/>
              <a:gd name="connsiteX133" fmla="*/ 2223741 w 2531263"/>
              <a:gd name="connsiteY133" fmla="*/ 254608 h 402050"/>
              <a:gd name="connsiteX134" fmla="*/ 2220903 w 2531263"/>
              <a:gd name="connsiteY134" fmla="*/ 253246 h 402050"/>
              <a:gd name="connsiteX135" fmla="*/ 2220269 w 2531263"/>
              <a:gd name="connsiteY135" fmla="*/ 252517 h 402050"/>
              <a:gd name="connsiteX136" fmla="*/ 2169408 w 2531263"/>
              <a:gd name="connsiteY136" fmla="*/ 247841 h 402050"/>
              <a:gd name="connsiteX137" fmla="*/ 2167503 w 2531263"/>
              <a:gd name="connsiteY137" fmla="*/ 248698 h 402050"/>
              <a:gd name="connsiteX138" fmla="*/ 2165408 w 2531263"/>
              <a:gd name="connsiteY138" fmla="*/ 249650 h 402050"/>
              <a:gd name="connsiteX139" fmla="*/ 2164550 w 2531263"/>
              <a:gd name="connsiteY139" fmla="*/ 256222 h 402050"/>
              <a:gd name="connsiteX140" fmla="*/ 2165788 w 2531263"/>
              <a:gd name="connsiteY140" fmla="*/ 256318 h 402050"/>
              <a:gd name="connsiteX141" fmla="*/ 2167408 w 2531263"/>
              <a:gd name="connsiteY141" fmla="*/ 256508 h 402050"/>
              <a:gd name="connsiteX142" fmla="*/ 2173885 w 2531263"/>
              <a:gd name="connsiteY142" fmla="*/ 250888 h 402050"/>
              <a:gd name="connsiteX143" fmla="*/ 2169408 w 2531263"/>
              <a:gd name="connsiteY143" fmla="*/ 247841 h 402050"/>
              <a:gd name="connsiteX144" fmla="*/ 266504 w 2531263"/>
              <a:gd name="connsiteY144" fmla="*/ 112681 h 402050"/>
              <a:gd name="connsiteX145" fmla="*/ 267647 w 2531263"/>
              <a:gd name="connsiteY145" fmla="*/ 113252 h 402050"/>
              <a:gd name="connsiteX146" fmla="*/ 268504 w 2531263"/>
              <a:gd name="connsiteY146" fmla="*/ 116967 h 402050"/>
              <a:gd name="connsiteX147" fmla="*/ 267361 w 2531263"/>
              <a:gd name="connsiteY147" fmla="*/ 117920 h 402050"/>
              <a:gd name="connsiteX148" fmla="*/ 262408 w 2531263"/>
              <a:gd name="connsiteY148" fmla="*/ 123158 h 402050"/>
              <a:gd name="connsiteX149" fmla="*/ 258693 w 2531263"/>
              <a:gd name="connsiteY149" fmla="*/ 118586 h 402050"/>
              <a:gd name="connsiteX150" fmla="*/ 259455 w 2531263"/>
              <a:gd name="connsiteY150" fmla="*/ 119253 h 402050"/>
              <a:gd name="connsiteX151" fmla="*/ 263170 w 2531263"/>
              <a:gd name="connsiteY151" fmla="*/ 119063 h 402050"/>
              <a:gd name="connsiteX152" fmla="*/ 263646 w 2531263"/>
              <a:gd name="connsiteY152" fmla="*/ 116015 h 402050"/>
              <a:gd name="connsiteX153" fmla="*/ 262884 w 2531263"/>
              <a:gd name="connsiteY153" fmla="*/ 115443 h 402050"/>
              <a:gd name="connsiteX154" fmla="*/ 266504 w 2531263"/>
              <a:gd name="connsiteY154" fmla="*/ 112681 h 402050"/>
              <a:gd name="connsiteX155" fmla="*/ 2408962 w 2531263"/>
              <a:gd name="connsiteY155" fmla="*/ 101537 h 402050"/>
              <a:gd name="connsiteX156" fmla="*/ 2407533 w 2531263"/>
              <a:gd name="connsiteY156" fmla="*/ 112204 h 402050"/>
              <a:gd name="connsiteX157" fmla="*/ 2408581 w 2531263"/>
              <a:gd name="connsiteY157" fmla="*/ 112014 h 402050"/>
              <a:gd name="connsiteX158" fmla="*/ 2411439 w 2531263"/>
              <a:gd name="connsiteY158" fmla="*/ 111442 h 402050"/>
              <a:gd name="connsiteX159" fmla="*/ 2418106 w 2531263"/>
              <a:gd name="connsiteY159" fmla="*/ 109728 h 402050"/>
              <a:gd name="connsiteX160" fmla="*/ 2423821 w 2531263"/>
              <a:gd name="connsiteY160" fmla="*/ 110014 h 402050"/>
              <a:gd name="connsiteX161" fmla="*/ 2422202 w 2531263"/>
              <a:gd name="connsiteY161" fmla="*/ 101727 h 402050"/>
              <a:gd name="connsiteX162" fmla="*/ 2415344 w 2531263"/>
              <a:gd name="connsiteY162" fmla="*/ 101632 h 402050"/>
              <a:gd name="connsiteX163" fmla="*/ 324035 w 2531263"/>
              <a:gd name="connsiteY163" fmla="*/ 100584 h 402050"/>
              <a:gd name="connsiteX164" fmla="*/ 337369 w 2531263"/>
              <a:gd name="connsiteY164" fmla="*/ 102870 h 402050"/>
              <a:gd name="connsiteX165" fmla="*/ 324035 w 2531263"/>
              <a:gd name="connsiteY165" fmla="*/ 100584 h 402050"/>
              <a:gd name="connsiteX166" fmla="*/ 356515 w 2531263"/>
              <a:gd name="connsiteY166" fmla="*/ 93821 h 402050"/>
              <a:gd name="connsiteX167" fmla="*/ 355277 w 2531263"/>
              <a:gd name="connsiteY167" fmla="*/ 99155 h 402050"/>
              <a:gd name="connsiteX168" fmla="*/ 351943 w 2531263"/>
              <a:gd name="connsiteY168" fmla="*/ 100489 h 402050"/>
              <a:gd name="connsiteX169" fmla="*/ 355562 w 2531263"/>
              <a:gd name="connsiteY169" fmla="*/ 103537 h 402050"/>
              <a:gd name="connsiteX170" fmla="*/ 359277 w 2531263"/>
              <a:gd name="connsiteY170" fmla="*/ 103918 h 402050"/>
              <a:gd name="connsiteX171" fmla="*/ 366326 w 2531263"/>
              <a:gd name="connsiteY171" fmla="*/ 104680 h 402050"/>
              <a:gd name="connsiteX172" fmla="*/ 366802 w 2531263"/>
              <a:gd name="connsiteY172" fmla="*/ 99441 h 402050"/>
              <a:gd name="connsiteX173" fmla="*/ 358134 w 2531263"/>
              <a:gd name="connsiteY173" fmla="*/ 97536 h 402050"/>
              <a:gd name="connsiteX174" fmla="*/ 356515 w 2531263"/>
              <a:gd name="connsiteY174" fmla="*/ 93821 h 402050"/>
              <a:gd name="connsiteX175" fmla="*/ 512820 w 2531263"/>
              <a:gd name="connsiteY175" fmla="*/ 88487 h 402050"/>
              <a:gd name="connsiteX176" fmla="*/ 512915 w 2531263"/>
              <a:gd name="connsiteY176" fmla="*/ 91630 h 402050"/>
              <a:gd name="connsiteX177" fmla="*/ 521774 w 2531263"/>
              <a:gd name="connsiteY177" fmla="*/ 95250 h 402050"/>
              <a:gd name="connsiteX178" fmla="*/ 523774 w 2531263"/>
              <a:gd name="connsiteY178" fmla="*/ 95441 h 402050"/>
              <a:gd name="connsiteX179" fmla="*/ 525488 w 2531263"/>
              <a:gd name="connsiteY179" fmla="*/ 94297 h 402050"/>
              <a:gd name="connsiteX180" fmla="*/ 525393 w 2531263"/>
              <a:gd name="connsiteY180" fmla="*/ 92297 h 402050"/>
              <a:gd name="connsiteX181" fmla="*/ 522535 w 2531263"/>
              <a:gd name="connsiteY181" fmla="*/ 90488 h 402050"/>
              <a:gd name="connsiteX182" fmla="*/ 512820 w 2531263"/>
              <a:gd name="connsiteY182" fmla="*/ 88487 h 402050"/>
              <a:gd name="connsiteX183" fmla="*/ 285268 w 2531263"/>
              <a:gd name="connsiteY183" fmla="*/ 82677 h 402050"/>
              <a:gd name="connsiteX184" fmla="*/ 278315 w 2531263"/>
              <a:gd name="connsiteY184" fmla="*/ 84868 h 402050"/>
              <a:gd name="connsiteX185" fmla="*/ 273171 w 2531263"/>
              <a:gd name="connsiteY185" fmla="*/ 92297 h 402050"/>
              <a:gd name="connsiteX186" fmla="*/ 273647 w 2531263"/>
              <a:gd name="connsiteY186" fmla="*/ 92678 h 402050"/>
              <a:gd name="connsiteX187" fmla="*/ 274124 w 2531263"/>
              <a:gd name="connsiteY187" fmla="*/ 93059 h 402050"/>
              <a:gd name="connsiteX188" fmla="*/ 284220 w 2531263"/>
              <a:gd name="connsiteY188" fmla="*/ 88106 h 402050"/>
              <a:gd name="connsiteX189" fmla="*/ 288316 w 2531263"/>
              <a:gd name="connsiteY189" fmla="*/ 85439 h 402050"/>
              <a:gd name="connsiteX190" fmla="*/ 288697 w 2531263"/>
              <a:gd name="connsiteY190" fmla="*/ 85344 h 402050"/>
              <a:gd name="connsiteX191" fmla="*/ 285268 w 2531263"/>
              <a:gd name="connsiteY191" fmla="*/ 82677 h 402050"/>
              <a:gd name="connsiteX192" fmla="*/ 2367623 w 2531263"/>
              <a:gd name="connsiteY192" fmla="*/ 73819 h 402050"/>
              <a:gd name="connsiteX193" fmla="*/ 2361718 w 2531263"/>
              <a:gd name="connsiteY193" fmla="*/ 75629 h 402050"/>
              <a:gd name="connsiteX194" fmla="*/ 2378196 w 2531263"/>
              <a:gd name="connsiteY194" fmla="*/ 82487 h 402050"/>
              <a:gd name="connsiteX195" fmla="*/ 2375244 w 2531263"/>
              <a:gd name="connsiteY195" fmla="*/ 75057 h 402050"/>
              <a:gd name="connsiteX196" fmla="*/ 2372196 w 2531263"/>
              <a:gd name="connsiteY196" fmla="*/ 74581 h 402050"/>
              <a:gd name="connsiteX197" fmla="*/ 2226939 w 2531263"/>
              <a:gd name="connsiteY197" fmla="*/ 55721 h 402050"/>
              <a:gd name="connsiteX198" fmla="*/ 2224653 w 2531263"/>
              <a:gd name="connsiteY198" fmla="*/ 56579 h 402050"/>
              <a:gd name="connsiteX199" fmla="*/ 2221218 w 2531263"/>
              <a:gd name="connsiteY199" fmla="*/ 57915 h 402050"/>
              <a:gd name="connsiteX200" fmla="*/ 2219129 w 2531263"/>
              <a:gd name="connsiteY200" fmla="*/ 57341 h 402050"/>
              <a:gd name="connsiteX201" fmla="*/ 2219510 w 2531263"/>
              <a:gd name="connsiteY201" fmla="*/ 58579 h 402050"/>
              <a:gd name="connsiteX202" fmla="*/ 2221218 w 2531263"/>
              <a:gd name="connsiteY202" fmla="*/ 57915 h 402050"/>
              <a:gd name="connsiteX203" fmla="*/ 2231607 w 2531263"/>
              <a:gd name="connsiteY203" fmla="*/ 60770 h 402050"/>
              <a:gd name="connsiteX204" fmla="*/ 2226939 w 2531263"/>
              <a:gd name="connsiteY204" fmla="*/ 55721 h 402050"/>
              <a:gd name="connsiteX205" fmla="*/ 2268849 w 2531263"/>
              <a:gd name="connsiteY205" fmla="*/ 54007 h 402050"/>
              <a:gd name="connsiteX206" fmla="*/ 2263230 w 2531263"/>
              <a:gd name="connsiteY206" fmla="*/ 55817 h 402050"/>
              <a:gd name="connsiteX207" fmla="*/ 2255514 w 2531263"/>
              <a:gd name="connsiteY207" fmla="*/ 54769 h 402050"/>
              <a:gd name="connsiteX208" fmla="*/ 2255609 w 2531263"/>
              <a:gd name="connsiteY208" fmla="*/ 57817 h 402050"/>
              <a:gd name="connsiteX209" fmla="*/ 2258943 w 2531263"/>
              <a:gd name="connsiteY209" fmla="*/ 59246 h 402050"/>
              <a:gd name="connsiteX210" fmla="*/ 2261134 w 2531263"/>
              <a:gd name="connsiteY210" fmla="*/ 60103 h 402050"/>
              <a:gd name="connsiteX211" fmla="*/ 2264182 w 2531263"/>
              <a:gd name="connsiteY211" fmla="*/ 61341 h 402050"/>
              <a:gd name="connsiteX212" fmla="*/ 2270278 w 2531263"/>
              <a:gd name="connsiteY212" fmla="*/ 55245 h 402050"/>
              <a:gd name="connsiteX213" fmla="*/ 2268849 w 2531263"/>
              <a:gd name="connsiteY213" fmla="*/ 54007 h 402050"/>
              <a:gd name="connsiteX214" fmla="*/ 335084 w 2531263"/>
              <a:gd name="connsiteY214" fmla="*/ 49720 h 402050"/>
              <a:gd name="connsiteX215" fmla="*/ 337846 w 2531263"/>
              <a:gd name="connsiteY215" fmla="*/ 50482 h 402050"/>
              <a:gd name="connsiteX216" fmla="*/ 342513 w 2531263"/>
              <a:gd name="connsiteY216" fmla="*/ 51625 h 402050"/>
              <a:gd name="connsiteX217" fmla="*/ 353943 w 2531263"/>
              <a:gd name="connsiteY217" fmla="*/ 55911 h 402050"/>
              <a:gd name="connsiteX218" fmla="*/ 349657 w 2531263"/>
              <a:gd name="connsiteY218" fmla="*/ 55625 h 402050"/>
              <a:gd name="connsiteX219" fmla="*/ 348133 w 2531263"/>
              <a:gd name="connsiteY219" fmla="*/ 55530 h 402050"/>
              <a:gd name="connsiteX220" fmla="*/ 340989 w 2531263"/>
              <a:gd name="connsiteY220" fmla="*/ 54101 h 402050"/>
              <a:gd name="connsiteX221" fmla="*/ 332417 w 2531263"/>
              <a:gd name="connsiteY221" fmla="*/ 60769 h 402050"/>
              <a:gd name="connsiteX222" fmla="*/ 327845 w 2531263"/>
              <a:gd name="connsiteY222" fmla="*/ 56197 h 402050"/>
              <a:gd name="connsiteX223" fmla="*/ 326607 w 2531263"/>
              <a:gd name="connsiteY223" fmla="*/ 53340 h 402050"/>
              <a:gd name="connsiteX224" fmla="*/ 335084 w 2531263"/>
              <a:gd name="connsiteY224" fmla="*/ 49720 h 402050"/>
              <a:gd name="connsiteX225" fmla="*/ 391091 w 2531263"/>
              <a:gd name="connsiteY225" fmla="*/ 48387 h 402050"/>
              <a:gd name="connsiteX226" fmla="*/ 384994 w 2531263"/>
              <a:gd name="connsiteY226" fmla="*/ 51625 h 402050"/>
              <a:gd name="connsiteX227" fmla="*/ 385090 w 2531263"/>
              <a:gd name="connsiteY227" fmla="*/ 55817 h 402050"/>
              <a:gd name="connsiteX228" fmla="*/ 389757 w 2531263"/>
              <a:gd name="connsiteY228" fmla="*/ 56388 h 402050"/>
              <a:gd name="connsiteX229" fmla="*/ 390710 w 2531263"/>
              <a:gd name="connsiteY229" fmla="*/ 55531 h 402050"/>
              <a:gd name="connsiteX230" fmla="*/ 396520 w 2531263"/>
              <a:gd name="connsiteY230" fmla="*/ 55912 h 402050"/>
              <a:gd name="connsiteX231" fmla="*/ 397758 w 2531263"/>
              <a:gd name="connsiteY231" fmla="*/ 51340 h 402050"/>
              <a:gd name="connsiteX232" fmla="*/ 394424 w 2531263"/>
              <a:gd name="connsiteY232" fmla="*/ 50292 h 402050"/>
              <a:gd name="connsiteX233" fmla="*/ 368231 w 2531263"/>
              <a:gd name="connsiteY233" fmla="*/ 46672 h 402050"/>
              <a:gd name="connsiteX234" fmla="*/ 366421 w 2531263"/>
              <a:gd name="connsiteY234" fmla="*/ 48958 h 402050"/>
              <a:gd name="connsiteX235" fmla="*/ 365850 w 2531263"/>
              <a:gd name="connsiteY235" fmla="*/ 49244 h 402050"/>
              <a:gd name="connsiteX236" fmla="*/ 360992 w 2531263"/>
              <a:gd name="connsiteY236" fmla="*/ 52483 h 402050"/>
              <a:gd name="connsiteX237" fmla="*/ 358420 w 2531263"/>
              <a:gd name="connsiteY237" fmla="*/ 52768 h 402050"/>
              <a:gd name="connsiteX238" fmla="*/ 356325 w 2531263"/>
              <a:gd name="connsiteY238" fmla="*/ 48768 h 402050"/>
              <a:gd name="connsiteX239" fmla="*/ 368231 w 2531263"/>
              <a:gd name="connsiteY239" fmla="*/ 46672 h 402050"/>
              <a:gd name="connsiteX240" fmla="*/ 437096 w 2531263"/>
              <a:gd name="connsiteY240" fmla="*/ 43529 h 402050"/>
              <a:gd name="connsiteX241" fmla="*/ 433096 w 2531263"/>
              <a:gd name="connsiteY241" fmla="*/ 47720 h 402050"/>
              <a:gd name="connsiteX242" fmla="*/ 440335 w 2531263"/>
              <a:gd name="connsiteY242" fmla="*/ 52102 h 402050"/>
              <a:gd name="connsiteX243" fmla="*/ 440335 w 2531263"/>
              <a:gd name="connsiteY243" fmla="*/ 52483 h 402050"/>
              <a:gd name="connsiteX244" fmla="*/ 444050 w 2531263"/>
              <a:gd name="connsiteY244" fmla="*/ 53721 h 402050"/>
              <a:gd name="connsiteX245" fmla="*/ 445859 w 2531263"/>
              <a:gd name="connsiteY245" fmla="*/ 51625 h 402050"/>
              <a:gd name="connsiteX246" fmla="*/ 440144 w 2531263"/>
              <a:gd name="connsiteY246" fmla="*/ 46672 h 402050"/>
              <a:gd name="connsiteX247" fmla="*/ 437192 w 2531263"/>
              <a:gd name="connsiteY247" fmla="*/ 43720 h 402050"/>
              <a:gd name="connsiteX248" fmla="*/ 628073 w 2531263"/>
              <a:gd name="connsiteY248" fmla="*/ 36100 h 402050"/>
              <a:gd name="connsiteX249" fmla="*/ 625596 w 2531263"/>
              <a:gd name="connsiteY249" fmla="*/ 37147 h 402050"/>
              <a:gd name="connsiteX250" fmla="*/ 628739 w 2531263"/>
              <a:gd name="connsiteY250" fmla="*/ 41624 h 402050"/>
              <a:gd name="connsiteX251" fmla="*/ 632073 w 2531263"/>
              <a:gd name="connsiteY251" fmla="*/ 42672 h 402050"/>
              <a:gd name="connsiteX252" fmla="*/ 638169 w 2531263"/>
              <a:gd name="connsiteY252" fmla="*/ 40291 h 402050"/>
              <a:gd name="connsiteX253" fmla="*/ 638550 w 2531263"/>
              <a:gd name="connsiteY253" fmla="*/ 37529 h 402050"/>
              <a:gd name="connsiteX254" fmla="*/ 628073 w 2531263"/>
              <a:gd name="connsiteY254" fmla="*/ 36100 h 402050"/>
              <a:gd name="connsiteX255" fmla="*/ 458242 w 2531263"/>
              <a:gd name="connsiteY255" fmla="*/ 34766 h 402050"/>
              <a:gd name="connsiteX256" fmla="*/ 464624 w 2531263"/>
              <a:gd name="connsiteY256" fmla="*/ 37052 h 402050"/>
              <a:gd name="connsiteX257" fmla="*/ 462719 w 2531263"/>
              <a:gd name="connsiteY257" fmla="*/ 43338 h 402050"/>
              <a:gd name="connsiteX258" fmla="*/ 461100 w 2531263"/>
              <a:gd name="connsiteY258" fmla="*/ 43052 h 402050"/>
              <a:gd name="connsiteX259" fmla="*/ 459385 w 2531263"/>
              <a:gd name="connsiteY259" fmla="*/ 42767 h 402050"/>
              <a:gd name="connsiteX260" fmla="*/ 456337 w 2531263"/>
              <a:gd name="connsiteY260" fmla="*/ 40290 h 402050"/>
              <a:gd name="connsiteX261" fmla="*/ 458242 w 2531263"/>
              <a:gd name="connsiteY261" fmla="*/ 34766 h 402050"/>
              <a:gd name="connsiteX262" fmla="*/ 610166 w 2531263"/>
              <a:gd name="connsiteY262" fmla="*/ 34671 h 402050"/>
              <a:gd name="connsiteX263" fmla="*/ 607118 w 2531263"/>
              <a:gd name="connsiteY263" fmla="*/ 35147 h 402050"/>
              <a:gd name="connsiteX264" fmla="*/ 602927 w 2531263"/>
              <a:gd name="connsiteY264" fmla="*/ 43529 h 402050"/>
              <a:gd name="connsiteX265" fmla="*/ 606451 w 2531263"/>
              <a:gd name="connsiteY265" fmla="*/ 44482 h 402050"/>
              <a:gd name="connsiteX266" fmla="*/ 614928 w 2531263"/>
              <a:gd name="connsiteY266" fmla="*/ 39338 h 402050"/>
              <a:gd name="connsiteX267" fmla="*/ 613499 w 2531263"/>
              <a:gd name="connsiteY267" fmla="*/ 37814 h 402050"/>
              <a:gd name="connsiteX268" fmla="*/ 610166 w 2531263"/>
              <a:gd name="connsiteY268" fmla="*/ 34671 h 402050"/>
              <a:gd name="connsiteX269" fmla="*/ 556063 w 2531263"/>
              <a:gd name="connsiteY269" fmla="*/ 32480 h 402050"/>
              <a:gd name="connsiteX270" fmla="*/ 566827 w 2531263"/>
              <a:gd name="connsiteY270" fmla="*/ 33528 h 402050"/>
              <a:gd name="connsiteX271" fmla="*/ 568446 w 2531263"/>
              <a:gd name="connsiteY271" fmla="*/ 36671 h 402050"/>
              <a:gd name="connsiteX272" fmla="*/ 561397 w 2531263"/>
              <a:gd name="connsiteY272" fmla="*/ 41434 h 402050"/>
              <a:gd name="connsiteX273" fmla="*/ 549015 w 2531263"/>
              <a:gd name="connsiteY273" fmla="*/ 40195 h 402050"/>
              <a:gd name="connsiteX274" fmla="*/ 542062 w 2531263"/>
              <a:gd name="connsiteY274" fmla="*/ 43910 h 402050"/>
              <a:gd name="connsiteX275" fmla="*/ 543300 w 2531263"/>
              <a:gd name="connsiteY275" fmla="*/ 36004 h 402050"/>
              <a:gd name="connsiteX276" fmla="*/ 549015 w 2531263"/>
              <a:gd name="connsiteY276" fmla="*/ 33432 h 402050"/>
              <a:gd name="connsiteX277" fmla="*/ 550063 w 2531263"/>
              <a:gd name="connsiteY277" fmla="*/ 32956 h 402050"/>
              <a:gd name="connsiteX278" fmla="*/ 556063 w 2531263"/>
              <a:gd name="connsiteY278" fmla="*/ 32480 h 402050"/>
              <a:gd name="connsiteX279" fmla="*/ 792093 w 2531263"/>
              <a:gd name="connsiteY279" fmla="*/ 31242 h 402050"/>
              <a:gd name="connsiteX280" fmla="*/ 783806 w 2531263"/>
              <a:gd name="connsiteY280" fmla="*/ 34004 h 402050"/>
              <a:gd name="connsiteX281" fmla="*/ 784854 w 2531263"/>
              <a:gd name="connsiteY281" fmla="*/ 35624 h 402050"/>
              <a:gd name="connsiteX282" fmla="*/ 788569 w 2531263"/>
              <a:gd name="connsiteY282" fmla="*/ 39243 h 402050"/>
              <a:gd name="connsiteX283" fmla="*/ 792093 w 2531263"/>
              <a:gd name="connsiteY283" fmla="*/ 38291 h 402050"/>
              <a:gd name="connsiteX284" fmla="*/ 792093 w 2531263"/>
              <a:gd name="connsiteY284" fmla="*/ 31242 h 402050"/>
              <a:gd name="connsiteX285" fmla="*/ 1131278 w 2531263"/>
              <a:gd name="connsiteY285" fmla="*/ 24193 h 402050"/>
              <a:gd name="connsiteX286" fmla="*/ 1126802 w 2531263"/>
              <a:gd name="connsiteY286" fmla="*/ 27242 h 402050"/>
              <a:gd name="connsiteX287" fmla="*/ 1120039 w 2531263"/>
              <a:gd name="connsiteY287" fmla="*/ 31051 h 402050"/>
              <a:gd name="connsiteX288" fmla="*/ 1123563 w 2531263"/>
              <a:gd name="connsiteY288" fmla="*/ 30385 h 402050"/>
              <a:gd name="connsiteX289" fmla="*/ 1133374 w 2531263"/>
              <a:gd name="connsiteY289" fmla="*/ 27527 h 402050"/>
              <a:gd name="connsiteX290" fmla="*/ 1133279 w 2531263"/>
              <a:gd name="connsiteY290" fmla="*/ 24860 h 402050"/>
              <a:gd name="connsiteX291" fmla="*/ 1131278 w 2531263"/>
              <a:gd name="connsiteY291" fmla="*/ 24193 h 402050"/>
              <a:gd name="connsiteX292" fmla="*/ 1545235 w 2531263"/>
              <a:gd name="connsiteY292" fmla="*/ 20479 h 402050"/>
              <a:gd name="connsiteX293" fmla="*/ 1546378 w 2531263"/>
              <a:gd name="connsiteY293" fmla="*/ 25051 h 402050"/>
              <a:gd name="connsiteX294" fmla="*/ 1549521 w 2531263"/>
              <a:gd name="connsiteY294" fmla="*/ 26003 h 402050"/>
              <a:gd name="connsiteX295" fmla="*/ 1550474 w 2531263"/>
              <a:gd name="connsiteY295" fmla="*/ 26289 h 402050"/>
              <a:gd name="connsiteX296" fmla="*/ 1545235 w 2531263"/>
              <a:gd name="connsiteY296" fmla="*/ 20479 h 402050"/>
              <a:gd name="connsiteX297" fmla="*/ 1502086 w 2531263"/>
              <a:gd name="connsiteY297" fmla="*/ 18097 h 402050"/>
              <a:gd name="connsiteX298" fmla="*/ 1506182 w 2531263"/>
              <a:gd name="connsiteY298" fmla="*/ 25908 h 402050"/>
              <a:gd name="connsiteX299" fmla="*/ 1507040 w 2531263"/>
              <a:gd name="connsiteY299" fmla="*/ 25241 h 402050"/>
              <a:gd name="connsiteX300" fmla="*/ 1510278 w 2531263"/>
              <a:gd name="connsiteY300" fmla="*/ 22574 h 402050"/>
              <a:gd name="connsiteX301" fmla="*/ 1510850 w 2531263"/>
              <a:gd name="connsiteY301" fmla="*/ 22479 h 402050"/>
              <a:gd name="connsiteX302" fmla="*/ 1502086 w 2531263"/>
              <a:gd name="connsiteY302" fmla="*/ 18097 h 402050"/>
              <a:gd name="connsiteX303" fmla="*/ 1442651 w 2531263"/>
              <a:gd name="connsiteY303" fmla="*/ 17526 h 402050"/>
              <a:gd name="connsiteX304" fmla="*/ 1438555 w 2531263"/>
              <a:gd name="connsiteY304" fmla="*/ 21431 h 402050"/>
              <a:gd name="connsiteX305" fmla="*/ 1438841 w 2531263"/>
              <a:gd name="connsiteY305" fmla="*/ 21622 h 402050"/>
              <a:gd name="connsiteX306" fmla="*/ 1441603 w 2531263"/>
              <a:gd name="connsiteY306" fmla="*/ 23908 h 402050"/>
              <a:gd name="connsiteX307" fmla="*/ 1449699 w 2531263"/>
              <a:gd name="connsiteY307" fmla="*/ 20193 h 402050"/>
              <a:gd name="connsiteX308" fmla="*/ 1443984 w 2531263"/>
              <a:gd name="connsiteY308" fmla="*/ 18002 h 402050"/>
              <a:gd name="connsiteX309" fmla="*/ 1839462 w 2531263"/>
              <a:gd name="connsiteY309" fmla="*/ 14097 h 402050"/>
              <a:gd name="connsiteX310" fmla="*/ 1829842 w 2531263"/>
              <a:gd name="connsiteY310" fmla="*/ 15145 h 402050"/>
              <a:gd name="connsiteX311" fmla="*/ 1829842 w 2531263"/>
              <a:gd name="connsiteY311" fmla="*/ 15812 h 402050"/>
              <a:gd name="connsiteX312" fmla="*/ 1831747 w 2531263"/>
              <a:gd name="connsiteY312" fmla="*/ 20003 h 402050"/>
              <a:gd name="connsiteX313" fmla="*/ 1833461 w 2531263"/>
              <a:gd name="connsiteY313" fmla="*/ 20383 h 402050"/>
              <a:gd name="connsiteX314" fmla="*/ 1841367 w 2531263"/>
              <a:gd name="connsiteY314" fmla="*/ 15716 h 402050"/>
              <a:gd name="connsiteX315" fmla="*/ 1839462 w 2531263"/>
              <a:gd name="connsiteY315" fmla="*/ 14097 h 402050"/>
              <a:gd name="connsiteX316" fmla="*/ 1904232 w 2531263"/>
              <a:gd name="connsiteY316" fmla="*/ 13240 h 402050"/>
              <a:gd name="connsiteX317" fmla="*/ 1902708 w 2531263"/>
              <a:gd name="connsiteY317" fmla="*/ 19812 h 402050"/>
              <a:gd name="connsiteX318" fmla="*/ 1906994 w 2531263"/>
              <a:gd name="connsiteY318" fmla="*/ 20669 h 402050"/>
              <a:gd name="connsiteX319" fmla="*/ 1907852 w 2531263"/>
              <a:gd name="connsiteY319" fmla="*/ 16574 h 402050"/>
              <a:gd name="connsiteX320" fmla="*/ 1904232 w 2531263"/>
              <a:gd name="connsiteY320" fmla="*/ 13240 h 402050"/>
              <a:gd name="connsiteX321" fmla="*/ 1960277 w 2531263"/>
              <a:gd name="connsiteY321" fmla="*/ 12392 h 402050"/>
              <a:gd name="connsiteX322" fmla="*/ 1961572 w 2531263"/>
              <a:gd name="connsiteY322" fmla="*/ 15050 h 402050"/>
              <a:gd name="connsiteX323" fmla="*/ 1961287 w 2531263"/>
              <a:gd name="connsiteY323" fmla="*/ 16002 h 402050"/>
              <a:gd name="connsiteX324" fmla="*/ 1961047 w 2531263"/>
              <a:gd name="connsiteY324" fmla="*/ 16347 h 402050"/>
              <a:gd name="connsiteX325" fmla="*/ 1958525 w 2531263"/>
              <a:gd name="connsiteY325" fmla="*/ 16002 h 402050"/>
              <a:gd name="connsiteX326" fmla="*/ 1955115 w 2531263"/>
              <a:gd name="connsiteY326" fmla="*/ 15570 h 402050"/>
              <a:gd name="connsiteX327" fmla="*/ 1951667 w 2531263"/>
              <a:gd name="connsiteY327" fmla="*/ 13621 h 402050"/>
              <a:gd name="connsiteX328" fmla="*/ 1949568 w 2531263"/>
              <a:gd name="connsiteY328" fmla="*/ 14867 h 402050"/>
              <a:gd name="connsiteX329" fmla="*/ 1944999 w 2531263"/>
              <a:gd name="connsiteY329" fmla="*/ 14288 h 402050"/>
              <a:gd name="connsiteX330" fmla="*/ 1946361 w 2531263"/>
              <a:gd name="connsiteY330" fmla="*/ 13588 h 402050"/>
              <a:gd name="connsiteX331" fmla="*/ 2041773 w 2531263"/>
              <a:gd name="connsiteY331" fmla="*/ 9811 h 402050"/>
              <a:gd name="connsiteX332" fmla="*/ 2044440 w 2531263"/>
              <a:gd name="connsiteY332" fmla="*/ 16669 h 402050"/>
              <a:gd name="connsiteX333" fmla="*/ 2049774 w 2531263"/>
              <a:gd name="connsiteY333" fmla="*/ 12763 h 402050"/>
              <a:gd name="connsiteX334" fmla="*/ 2041773 w 2531263"/>
              <a:gd name="connsiteY334" fmla="*/ 9811 h 402050"/>
              <a:gd name="connsiteX335" fmla="*/ 2098257 w 2531263"/>
              <a:gd name="connsiteY335" fmla="*/ 8096 h 402050"/>
              <a:gd name="connsiteX336" fmla="*/ 2096542 w 2531263"/>
              <a:gd name="connsiteY336" fmla="*/ 9239 h 402050"/>
              <a:gd name="connsiteX337" fmla="*/ 2097780 w 2531263"/>
              <a:gd name="connsiteY337" fmla="*/ 16383 h 402050"/>
              <a:gd name="connsiteX338" fmla="*/ 2104257 w 2531263"/>
              <a:gd name="connsiteY338" fmla="*/ 14859 h 402050"/>
              <a:gd name="connsiteX339" fmla="*/ 2104829 w 2531263"/>
              <a:gd name="connsiteY339" fmla="*/ 13145 h 402050"/>
              <a:gd name="connsiteX340" fmla="*/ 2103495 w 2531263"/>
              <a:gd name="connsiteY340" fmla="*/ 8954 h 402050"/>
              <a:gd name="connsiteX341" fmla="*/ 2098257 w 2531263"/>
              <a:gd name="connsiteY341" fmla="*/ 8096 h 402050"/>
              <a:gd name="connsiteX342" fmla="*/ 2177552 w 2531263"/>
              <a:gd name="connsiteY342" fmla="*/ 1845 h 402050"/>
              <a:gd name="connsiteX343" fmla="*/ 2179600 w 2531263"/>
              <a:gd name="connsiteY343" fmla="*/ 3143 h 402050"/>
              <a:gd name="connsiteX344" fmla="*/ 2187125 w 2531263"/>
              <a:gd name="connsiteY344" fmla="*/ 3524 h 402050"/>
              <a:gd name="connsiteX345" fmla="*/ 2187982 w 2531263"/>
              <a:gd name="connsiteY345" fmla="*/ 5238 h 402050"/>
              <a:gd name="connsiteX346" fmla="*/ 2187791 w 2531263"/>
              <a:gd name="connsiteY346" fmla="*/ 5905 h 402050"/>
              <a:gd name="connsiteX347" fmla="*/ 2184362 w 2531263"/>
              <a:gd name="connsiteY347" fmla="*/ 5714 h 402050"/>
              <a:gd name="connsiteX348" fmla="*/ 2177028 w 2531263"/>
              <a:gd name="connsiteY348" fmla="*/ 7619 h 402050"/>
              <a:gd name="connsiteX349" fmla="*/ 2176742 w 2531263"/>
              <a:gd name="connsiteY349" fmla="*/ 7334 h 402050"/>
              <a:gd name="connsiteX350" fmla="*/ 2167598 w 2531263"/>
              <a:gd name="connsiteY350" fmla="*/ 8286 h 402050"/>
              <a:gd name="connsiteX351" fmla="*/ 2165027 w 2531263"/>
              <a:gd name="connsiteY351" fmla="*/ 8381 h 402050"/>
              <a:gd name="connsiteX352" fmla="*/ 2163598 w 2531263"/>
              <a:gd name="connsiteY352" fmla="*/ 5524 h 402050"/>
              <a:gd name="connsiteX353" fmla="*/ 2164550 w 2531263"/>
              <a:gd name="connsiteY353" fmla="*/ 3714 h 402050"/>
              <a:gd name="connsiteX354" fmla="*/ 2173885 w 2531263"/>
              <a:gd name="connsiteY354" fmla="*/ 2857 h 402050"/>
              <a:gd name="connsiteX355" fmla="*/ 2174647 w 2531263"/>
              <a:gd name="connsiteY355" fmla="*/ 2190 h 402050"/>
              <a:gd name="connsiteX356" fmla="*/ 2177552 w 2531263"/>
              <a:gd name="connsiteY356" fmla="*/ 1845 h 402050"/>
              <a:gd name="connsiteX357" fmla="*/ 2041869 w 2531263"/>
              <a:gd name="connsiteY357" fmla="*/ 0 h 402050"/>
              <a:gd name="connsiteX358" fmla="*/ 2043964 w 2531263"/>
              <a:gd name="connsiteY358" fmla="*/ 762 h 402050"/>
              <a:gd name="connsiteX359" fmla="*/ 2045202 w 2531263"/>
              <a:gd name="connsiteY359" fmla="*/ 762 h 402050"/>
              <a:gd name="connsiteX360" fmla="*/ 2046631 w 2531263"/>
              <a:gd name="connsiteY360" fmla="*/ 2096 h 402050"/>
              <a:gd name="connsiteX361" fmla="*/ 2051394 w 2531263"/>
              <a:gd name="connsiteY361" fmla="*/ 3048 h 402050"/>
              <a:gd name="connsiteX362" fmla="*/ 2058728 w 2531263"/>
              <a:gd name="connsiteY362" fmla="*/ 3048 h 402050"/>
              <a:gd name="connsiteX363" fmla="*/ 2071205 w 2531263"/>
              <a:gd name="connsiteY363" fmla="*/ 3620 h 402050"/>
              <a:gd name="connsiteX364" fmla="*/ 2073682 w 2531263"/>
              <a:gd name="connsiteY364" fmla="*/ 5239 h 402050"/>
              <a:gd name="connsiteX365" fmla="*/ 2072539 w 2531263"/>
              <a:gd name="connsiteY365" fmla="*/ 8096 h 402050"/>
              <a:gd name="connsiteX366" fmla="*/ 2072348 w 2531263"/>
              <a:gd name="connsiteY366" fmla="*/ 9049 h 402050"/>
              <a:gd name="connsiteX367" fmla="*/ 2074634 w 2531263"/>
              <a:gd name="connsiteY367" fmla="*/ 7525 h 402050"/>
              <a:gd name="connsiteX368" fmla="*/ 2081683 w 2531263"/>
              <a:gd name="connsiteY368" fmla="*/ 3429 h 402050"/>
              <a:gd name="connsiteX369" fmla="*/ 2084445 w 2531263"/>
              <a:gd name="connsiteY369" fmla="*/ 1048 h 402050"/>
              <a:gd name="connsiteX370" fmla="*/ 2098828 w 2531263"/>
              <a:gd name="connsiteY370" fmla="*/ 4858 h 402050"/>
              <a:gd name="connsiteX371" fmla="*/ 2113496 w 2531263"/>
              <a:gd name="connsiteY371" fmla="*/ 3524 h 402050"/>
              <a:gd name="connsiteX372" fmla="*/ 2115592 w 2531263"/>
              <a:gd name="connsiteY372" fmla="*/ 5239 h 402050"/>
              <a:gd name="connsiteX373" fmla="*/ 2111591 w 2531263"/>
              <a:gd name="connsiteY373" fmla="*/ 8287 h 402050"/>
              <a:gd name="connsiteX374" fmla="*/ 2118926 w 2531263"/>
              <a:gd name="connsiteY374" fmla="*/ 16383 h 402050"/>
              <a:gd name="connsiteX375" fmla="*/ 2121116 w 2531263"/>
              <a:gd name="connsiteY375" fmla="*/ 12192 h 402050"/>
              <a:gd name="connsiteX376" fmla="*/ 2122831 w 2531263"/>
              <a:gd name="connsiteY376" fmla="*/ 8858 h 402050"/>
              <a:gd name="connsiteX377" fmla="*/ 2123688 w 2531263"/>
              <a:gd name="connsiteY377" fmla="*/ 95 h 402050"/>
              <a:gd name="connsiteX378" fmla="*/ 2124736 w 2531263"/>
              <a:gd name="connsiteY378" fmla="*/ 857 h 402050"/>
              <a:gd name="connsiteX379" fmla="*/ 2131213 w 2531263"/>
              <a:gd name="connsiteY379" fmla="*/ 5525 h 402050"/>
              <a:gd name="connsiteX380" fmla="*/ 2131308 w 2531263"/>
              <a:gd name="connsiteY380" fmla="*/ 6191 h 402050"/>
              <a:gd name="connsiteX381" fmla="*/ 2137690 w 2531263"/>
              <a:gd name="connsiteY381" fmla="*/ 11525 h 402050"/>
              <a:gd name="connsiteX382" fmla="*/ 2140548 w 2531263"/>
              <a:gd name="connsiteY382" fmla="*/ 11906 h 402050"/>
              <a:gd name="connsiteX383" fmla="*/ 2147405 w 2531263"/>
              <a:gd name="connsiteY383" fmla="*/ 10001 h 402050"/>
              <a:gd name="connsiteX384" fmla="*/ 2150358 w 2531263"/>
              <a:gd name="connsiteY384" fmla="*/ 2476 h 402050"/>
              <a:gd name="connsiteX385" fmla="*/ 2150739 w 2531263"/>
              <a:gd name="connsiteY385" fmla="*/ 2762 h 402050"/>
              <a:gd name="connsiteX386" fmla="*/ 2152835 w 2531263"/>
              <a:gd name="connsiteY386" fmla="*/ 4477 h 402050"/>
              <a:gd name="connsiteX387" fmla="*/ 2152835 w 2531263"/>
              <a:gd name="connsiteY387" fmla="*/ 8858 h 402050"/>
              <a:gd name="connsiteX388" fmla="*/ 2152930 w 2531263"/>
              <a:gd name="connsiteY388" fmla="*/ 14764 h 402050"/>
              <a:gd name="connsiteX389" fmla="*/ 2160169 w 2531263"/>
              <a:gd name="connsiteY389" fmla="*/ 12287 h 402050"/>
              <a:gd name="connsiteX390" fmla="*/ 2164550 w 2531263"/>
              <a:gd name="connsiteY390" fmla="*/ 14668 h 402050"/>
              <a:gd name="connsiteX391" fmla="*/ 2165027 w 2531263"/>
              <a:gd name="connsiteY391" fmla="*/ 14383 h 402050"/>
              <a:gd name="connsiteX392" fmla="*/ 2165694 w 2531263"/>
              <a:gd name="connsiteY392" fmla="*/ 14002 h 402050"/>
              <a:gd name="connsiteX393" fmla="*/ 2169027 w 2531263"/>
              <a:gd name="connsiteY393" fmla="*/ 11525 h 402050"/>
              <a:gd name="connsiteX394" fmla="*/ 2176076 w 2531263"/>
              <a:gd name="connsiteY394" fmla="*/ 13430 h 402050"/>
              <a:gd name="connsiteX395" fmla="*/ 2182362 w 2531263"/>
              <a:gd name="connsiteY395" fmla="*/ 10763 h 402050"/>
              <a:gd name="connsiteX396" fmla="*/ 2191125 w 2531263"/>
              <a:gd name="connsiteY396" fmla="*/ 12192 h 402050"/>
              <a:gd name="connsiteX397" fmla="*/ 2195697 w 2531263"/>
              <a:gd name="connsiteY397" fmla="*/ 10763 h 402050"/>
              <a:gd name="connsiteX398" fmla="*/ 2199697 w 2531263"/>
              <a:gd name="connsiteY398" fmla="*/ 15145 h 402050"/>
              <a:gd name="connsiteX399" fmla="*/ 2200650 w 2531263"/>
              <a:gd name="connsiteY399" fmla="*/ 14668 h 402050"/>
              <a:gd name="connsiteX400" fmla="*/ 2206937 w 2531263"/>
              <a:gd name="connsiteY400" fmla="*/ 11811 h 402050"/>
              <a:gd name="connsiteX401" fmla="*/ 2219129 w 2531263"/>
              <a:gd name="connsiteY401" fmla="*/ 17621 h 402050"/>
              <a:gd name="connsiteX402" fmla="*/ 2223034 w 2531263"/>
              <a:gd name="connsiteY402" fmla="*/ 18859 h 402050"/>
              <a:gd name="connsiteX403" fmla="*/ 2224367 w 2531263"/>
              <a:gd name="connsiteY403" fmla="*/ 14954 h 402050"/>
              <a:gd name="connsiteX404" fmla="*/ 2231797 w 2531263"/>
              <a:gd name="connsiteY404" fmla="*/ 15050 h 402050"/>
              <a:gd name="connsiteX405" fmla="*/ 2237321 w 2531263"/>
              <a:gd name="connsiteY405" fmla="*/ 16288 h 402050"/>
              <a:gd name="connsiteX406" fmla="*/ 2244370 w 2531263"/>
              <a:gd name="connsiteY406" fmla="*/ 14573 h 402050"/>
              <a:gd name="connsiteX407" fmla="*/ 2254371 w 2531263"/>
              <a:gd name="connsiteY407" fmla="*/ 11621 h 402050"/>
              <a:gd name="connsiteX408" fmla="*/ 2255419 w 2531263"/>
              <a:gd name="connsiteY408" fmla="*/ 10858 h 402050"/>
              <a:gd name="connsiteX409" fmla="*/ 2257514 w 2531263"/>
              <a:gd name="connsiteY409" fmla="*/ 9811 h 402050"/>
              <a:gd name="connsiteX410" fmla="*/ 2263610 w 2531263"/>
              <a:gd name="connsiteY410" fmla="*/ 15050 h 402050"/>
              <a:gd name="connsiteX411" fmla="*/ 2270278 w 2531263"/>
              <a:gd name="connsiteY411" fmla="*/ 8382 h 402050"/>
              <a:gd name="connsiteX412" fmla="*/ 2277993 w 2531263"/>
              <a:gd name="connsiteY412" fmla="*/ 14859 h 402050"/>
              <a:gd name="connsiteX413" fmla="*/ 2279898 w 2531263"/>
              <a:gd name="connsiteY413" fmla="*/ 11335 h 402050"/>
              <a:gd name="connsiteX414" fmla="*/ 2286185 w 2531263"/>
              <a:gd name="connsiteY414" fmla="*/ 16478 h 402050"/>
              <a:gd name="connsiteX415" fmla="*/ 2284851 w 2531263"/>
              <a:gd name="connsiteY415" fmla="*/ 20003 h 402050"/>
              <a:gd name="connsiteX416" fmla="*/ 2284566 w 2531263"/>
              <a:gd name="connsiteY416" fmla="*/ 21146 h 402050"/>
              <a:gd name="connsiteX417" fmla="*/ 2287614 w 2531263"/>
              <a:gd name="connsiteY417" fmla="*/ 23813 h 402050"/>
              <a:gd name="connsiteX418" fmla="*/ 2288280 w 2531263"/>
              <a:gd name="connsiteY418" fmla="*/ 23336 h 402050"/>
              <a:gd name="connsiteX419" fmla="*/ 2294757 w 2531263"/>
              <a:gd name="connsiteY419" fmla="*/ 25146 h 402050"/>
              <a:gd name="connsiteX420" fmla="*/ 2294757 w 2531263"/>
              <a:gd name="connsiteY420" fmla="*/ 25432 h 402050"/>
              <a:gd name="connsiteX421" fmla="*/ 2299044 w 2531263"/>
              <a:gd name="connsiteY421" fmla="*/ 23336 h 402050"/>
              <a:gd name="connsiteX422" fmla="*/ 2297805 w 2531263"/>
              <a:gd name="connsiteY422" fmla="*/ 19717 h 402050"/>
              <a:gd name="connsiteX423" fmla="*/ 2300472 w 2531263"/>
              <a:gd name="connsiteY423" fmla="*/ 15526 h 402050"/>
              <a:gd name="connsiteX424" fmla="*/ 2306664 w 2531263"/>
              <a:gd name="connsiteY424" fmla="*/ 22860 h 402050"/>
              <a:gd name="connsiteX425" fmla="*/ 2306378 w 2531263"/>
              <a:gd name="connsiteY425" fmla="*/ 25432 h 402050"/>
              <a:gd name="connsiteX426" fmla="*/ 2302853 w 2531263"/>
              <a:gd name="connsiteY426" fmla="*/ 28004 h 402050"/>
              <a:gd name="connsiteX427" fmla="*/ 2297615 w 2531263"/>
              <a:gd name="connsiteY427" fmla="*/ 27813 h 402050"/>
              <a:gd name="connsiteX428" fmla="*/ 2287614 w 2531263"/>
              <a:gd name="connsiteY428" fmla="*/ 29242 h 402050"/>
              <a:gd name="connsiteX429" fmla="*/ 2297519 w 2531263"/>
              <a:gd name="connsiteY429" fmla="*/ 33338 h 402050"/>
              <a:gd name="connsiteX430" fmla="*/ 2299329 w 2531263"/>
              <a:gd name="connsiteY430" fmla="*/ 39243 h 402050"/>
              <a:gd name="connsiteX431" fmla="*/ 2296281 w 2531263"/>
              <a:gd name="connsiteY431" fmla="*/ 46196 h 402050"/>
              <a:gd name="connsiteX432" fmla="*/ 2294662 w 2531263"/>
              <a:gd name="connsiteY432" fmla="*/ 47720 h 402050"/>
              <a:gd name="connsiteX433" fmla="*/ 2288280 w 2531263"/>
              <a:gd name="connsiteY433" fmla="*/ 52959 h 402050"/>
              <a:gd name="connsiteX434" fmla="*/ 2288090 w 2531263"/>
              <a:gd name="connsiteY434" fmla="*/ 53150 h 402050"/>
              <a:gd name="connsiteX435" fmla="*/ 2287614 w 2531263"/>
              <a:gd name="connsiteY435" fmla="*/ 49339 h 402050"/>
              <a:gd name="connsiteX436" fmla="*/ 2282089 w 2531263"/>
              <a:gd name="connsiteY436" fmla="*/ 42767 h 402050"/>
              <a:gd name="connsiteX437" fmla="*/ 2277040 w 2531263"/>
              <a:gd name="connsiteY437" fmla="*/ 48578 h 402050"/>
              <a:gd name="connsiteX438" fmla="*/ 2277898 w 2531263"/>
              <a:gd name="connsiteY438" fmla="*/ 49149 h 402050"/>
              <a:gd name="connsiteX439" fmla="*/ 2278946 w 2531263"/>
              <a:gd name="connsiteY439" fmla="*/ 49911 h 402050"/>
              <a:gd name="connsiteX440" fmla="*/ 2279898 w 2531263"/>
              <a:gd name="connsiteY440" fmla="*/ 52102 h 402050"/>
              <a:gd name="connsiteX441" fmla="*/ 2278850 w 2531263"/>
              <a:gd name="connsiteY441" fmla="*/ 55531 h 402050"/>
              <a:gd name="connsiteX442" fmla="*/ 2295710 w 2531263"/>
              <a:gd name="connsiteY442" fmla="*/ 59055 h 402050"/>
              <a:gd name="connsiteX443" fmla="*/ 2295996 w 2531263"/>
              <a:gd name="connsiteY443" fmla="*/ 60388 h 402050"/>
              <a:gd name="connsiteX444" fmla="*/ 2301520 w 2531263"/>
              <a:gd name="connsiteY444" fmla="*/ 65246 h 402050"/>
              <a:gd name="connsiteX445" fmla="*/ 2303996 w 2531263"/>
              <a:gd name="connsiteY445" fmla="*/ 63913 h 402050"/>
              <a:gd name="connsiteX446" fmla="*/ 2305901 w 2531263"/>
              <a:gd name="connsiteY446" fmla="*/ 62675 h 402050"/>
              <a:gd name="connsiteX447" fmla="*/ 2307330 w 2531263"/>
              <a:gd name="connsiteY447" fmla="*/ 63055 h 402050"/>
              <a:gd name="connsiteX448" fmla="*/ 2312378 w 2531263"/>
              <a:gd name="connsiteY448" fmla="*/ 67818 h 402050"/>
              <a:gd name="connsiteX449" fmla="*/ 2304378 w 2531263"/>
              <a:gd name="connsiteY449" fmla="*/ 70961 h 402050"/>
              <a:gd name="connsiteX450" fmla="*/ 2308187 w 2531263"/>
              <a:gd name="connsiteY450" fmla="*/ 76962 h 402050"/>
              <a:gd name="connsiteX451" fmla="*/ 2317998 w 2531263"/>
              <a:gd name="connsiteY451" fmla="*/ 79058 h 402050"/>
              <a:gd name="connsiteX452" fmla="*/ 2324285 w 2531263"/>
              <a:gd name="connsiteY452" fmla="*/ 78200 h 402050"/>
              <a:gd name="connsiteX453" fmla="*/ 2329714 w 2531263"/>
              <a:gd name="connsiteY453" fmla="*/ 77343 h 402050"/>
              <a:gd name="connsiteX454" fmla="*/ 2337905 w 2531263"/>
              <a:gd name="connsiteY454" fmla="*/ 64294 h 402050"/>
              <a:gd name="connsiteX455" fmla="*/ 2340953 w 2531263"/>
              <a:gd name="connsiteY455" fmla="*/ 64199 h 402050"/>
              <a:gd name="connsiteX456" fmla="*/ 2345430 w 2531263"/>
              <a:gd name="connsiteY456" fmla="*/ 64103 h 402050"/>
              <a:gd name="connsiteX457" fmla="*/ 2348192 w 2531263"/>
              <a:gd name="connsiteY457" fmla="*/ 61627 h 402050"/>
              <a:gd name="connsiteX458" fmla="*/ 2350955 w 2531263"/>
              <a:gd name="connsiteY458" fmla="*/ 64961 h 402050"/>
              <a:gd name="connsiteX459" fmla="*/ 2358098 w 2531263"/>
              <a:gd name="connsiteY459" fmla="*/ 63627 h 402050"/>
              <a:gd name="connsiteX460" fmla="*/ 2370195 w 2531263"/>
              <a:gd name="connsiteY460" fmla="*/ 68008 h 402050"/>
              <a:gd name="connsiteX461" fmla="*/ 2384102 w 2531263"/>
              <a:gd name="connsiteY461" fmla="*/ 64484 h 402050"/>
              <a:gd name="connsiteX462" fmla="*/ 2388578 w 2531263"/>
              <a:gd name="connsiteY462" fmla="*/ 65532 h 402050"/>
              <a:gd name="connsiteX463" fmla="*/ 2389626 w 2531263"/>
              <a:gd name="connsiteY463" fmla="*/ 63913 h 402050"/>
              <a:gd name="connsiteX464" fmla="*/ 2392769 w 2531263"/>
              <a:gd name="connsiteY464" fmla="*/ 61722 h 402050"/>
              <a:gd name="connsiteX465" fmla="*/ 2396008 w 2531263"/>
              <a:gd name="connsiteY465" fmla="*/ 62008 h 402050"/>
              <a:gd name="connsiteX466" fmla="*/ 2392865 w 2531263"/>
              <a:gd name="connsiteY466" fmla="*/ 68008 h 402050"/>
              <a:gd name="connsiteX467" fmla="*/ 2397913 w 2531263"/>
              <a:gd name="connsiteY467" fmla="*/ 76676 h 402050"/>
              <a:gd name="connsiteX468" fmla="*/ 2400675 w 2531263"/>
              <a:gd name="connsiteY468" fmla="*/ 70771 h 402050"/>
              <a:gd name="connsiteX469" fmla="*/ 2406866 w 2531263"/>
              <a:gd name="connsiteY469" fmla="*/ 68104 h 402050"/>
              <a:gd name="connsiteX470" fmla="*/ 2410200 w 2531263"/>
              <a:gd name="connsiteY470" fmla="*/ 70009 h 402050"/>
              <a:gd name="connsiteX471" fmla="*/ 2412962 w 2531263"/>
              <a:gd name="connsiteY471" fmla="*/ 71152 h 402050"/>
              <a:gd name="connsiteX472" fmla="*/ 2418011 w 2531263"/>
              <a:gd name="connsiteY472" fmla="*/ 71438 h 402050"/>
              <a:gd name="connsiteX473" fmla="*/ 2419249 w 2531263"/>
              <a:gd name="connsiteY473" fmla="*/ 76295 h 402050"/>
              <a:gd name="connsiteX474" fmla="*/ 2414010 w 2531263"/>
              <a:gd name="connsiteY474" fmla="*/ 82867 h 402050"/>
              <a:gd name="connsiteX475" fmla="*/ 2412296 w 2531263"/>
              <a:gd name="connsiteY475" fmla="*/ 85154 h 402050"/>
              <a:gd name="connsiteX476" fmla="*/ 2420964 w 2531263"/>
              <a:gd name="connsiteY476" fmla="*/ 91440 h 402050"/>
              <a:gd name="connsiteX477" fmla="*/ 2434108 w 2531263"/>
              <a:gd name="connsiteY477" fmla="*/ 93154 h 402050"/>
              <a:gd name="connsiteX478" fmla="*/ 2448490 w 2531263"/>
              <a:gd name="connsiteY478" fmla="*/ 100965 h 402050"/>
              <a:gd name="connsiteX479" fmla="*/ 2458587 w 2531263"/>
              <a:gd name="connsiteY479" fmla="*/ 104680 h 402050"/>
              <a:gd name="connsiteX480" fmla="*/ 2458682 w 2531263"/>
              <a:gd name="connsiteY480" fmla="*/ 113633 h 402050"/>
              <a:gd name="connsiteX481" fmla="*/ 2461635 w 2531263"/>
              <a:gd name="connsiteY481" fmla="*/ 117062 h 402050"/>
              <a:gd name="connsiteX482" fmla="*/ 2462778 w 2531263"/>
              <a:gd name="connsiteY482" fmla="*/ 118396 h 402050"/>
              <a:gd name="connsiteX483" fmla="*/ 2459349 w 2531263"/>
              <a:gd name="connsiteY483" fmla="*/ 123539 h 402050"/>
              <a:gd name="connsiteX484" fmla="*/ 2457539 w 2531263"/>
              <a:gd name="connsiteY484" fmla="*/ 125158 h 402050"/>
              <a:gd name="connsiteX485" fmla="*/ 2452777 w 2531263"/>
              <a:gd name="connsiteY485" fmla="*/ 126587 h 402050"/>
              <a:gd name="connsiteX486" fmla="*/ 2451825 w 2531263"/>
              <a:gd name="connsiteY486" fmla="*/ 125825 h 402050"/>
              <a:gd name="connsiteX487" fmla="*/ 2448205 w 2531263"/>
              <a:gd name="connsiteY487" fmla="*/ 123634 h 402050"/>
              <a:gd name="connsiteX488" fmla="*/ 2443728 w 2531263"/>
              <a:gd name="connsiteY488" fmla="*/ 125158 h 402050"/>
              <a:gd name="connsiteX489" fmla="*/ 2432012 w 2531263"/>
              <a:gd name="connsiteY489" fmla="*/ 123158 h 402050"/>
              <a:gd name="connsiteX490" fmla="*/ 2426202 w 2531263"/>
              <a:gd name="connsiteY490" fmla="*/ 126778 h 402050"/>
              <a:gd name="connsiteX491" fmla="*/ 2434013 w 2531263"/>
              <a:gd name="connsiteY491" fmla="*/ 132969 h 402050"/>
              <a:gd name="connsiteX492" fmla="*/ 2436394 w 2531263"/>
              <a:gd name="connsiteY492" fmla="*/ 134112 h 402050"/>
              <a:gd name="connsiteX493" fmla="*/ 2440394 w 2531263"/>
              <a:gd name="connsiteY493" fmla="*/ 136112 h 402050"/>
              <a:gd name="connsiteX494" fmla="*/ 2445633 w 2531263"/>
              <a:gd name="connsiteY494" fmla="*/ 131636 h 402050"/>
              <a:gd name="connsiteX495" fmla="*/ 2449729 w 2531263"/>
              <a:gd name="connsiteY495" fmla="*/ 134207 h 402050"/>
              <a:gd name="connsiteX496" fmla="*/ 2446491 w 2531263"/>
              <a:gd name="connsiteY496" fmla="*/ 140208 h 402050"/>
              <a:gd name="connsiteX497" fmla="*/ 2444966 w 2531263"/>
              <a:gd name="connsiteY497" fmla="*/ 141732 h 402050"/>
              <a:gd name="connsiteX498" fmla="*/ 2443252 w 2531263"/>
              <a:gd name="connsiteY498" fmla="*/ 143446 h 402050"/>
              <a:gd name="connsiteX499" fmla="*/ 2442680 w 2531263"/>
              <a:gd name="connsiteY499" fmla="*/ 149733 h 402050"/>
              <a:gd name="connsiteX500" fmla="*/ 2441252 w 2531263"/>
              <a:gd name="connsiteY500" fmla="*/ 156210 h 402050"/>
              <a:gd name="connsiteX501" fmla="*/ 2432488 w 2531263"/>
              <a:gd name="connsiteY501" fmla="*/ 166211 h 402050"/>
              <a:gd name="connsiteX502" fmla="*/ 2434013 w 2531263"/>
              <a:gd name="connsiteY502" fmla="*/ 169926 h 402050"/>
              <a:gd name="connsiteX503" fmla="*/ 2432870 w 2531263"/>
              <a:gd name="connsiteY503" fmla="*/ 169926 h 402050"/>
              <a:gd name="connsiteX504" fmla="*/ 2430584 w 2531263"/>
              <a:gd name="connsiteY504" fmla="*/ 170021 h 402050"/>
              <a:gd name="connsiteX505" fmla="*/ 2425059 w 2531263"/>
              <a:gd name="connsiteY505" fmla="*/ 175546 h 402050"/>
              <a:gd name="connsiteX506" fmla="*/ 2427536 w 2531263"/>
              <a:gd name="connsiteY506" fmla="*/ 177546 h 402050"/>
              <a:gd name="connsiteX507" fmla="*/ 2423345 w 2531263"/>
              <a:gd name="connsiteY507" fmla="*/ 190309 h 402050"/>
              <a:gd name="connsiteX508" fmla="*/ 2420773 w 2531263"/>
              <a:gd name="connsiteY508" fmla="*/ 191929 h 402050"/>
              <a:gd name="connsiteX509" fmla="*/ 2415630 w 2531263"/>
              <a:gd name="connsiteY509" fmla="*/ 197263 h 402050"/>
              <a:gd name="connsiteX510" fmla="*/ 2411343 w 2531263"/>
              <a:gd name="connsiteY510" fmla="*/ 204407 h 402050"/>
              <a:gd name="connsiteX511" fmla="*/ 2410200 w 2531263"/>
              <a:gd name="connsiteY511" fmla="*/ 205645 h 402050"/>
              <a:gd name="connsiteX512" fmla="*/ 2407533 w 2531263"/>
              <a:gd name="connsiteY512" fmla="*/ 208407 h 402050"/>
              <a:gd name="connsiteX513" fmla="*/ 2410772 w 2531263"/>
              <a:gd name="connsiteY513" fmla="*/ 219075 h 402050"/>
              <a:gd name="connsiteX514" fmla="*/ 2410105 w 2531263"/>
              <a:gd name="connsiteY514" fmla="*/ 221742 h 402050"/>
              <a:gd name="connsiteX515" fmla="*/ 2409153 w 2531263"/>
              <a:gd name="connsiteY515" fmla="*/ 225552 h 402050"/>
              <a:gd name="connsiteX516" fmla="*/ 2412296 w 2531263"/>
              <a:gd name="connsiteY516" fmla="*/ 228695 h 402050"/>
              <a:gd name="connsiteX517" fmla="*/ 2400389 w 2531263"/>
              <a:gd name="connsiteY517" fmla="*/ 233553 h 402050"/>
              <a:gd name="connsiteX518" fmla="*/ 2397437 w 2531263"/>
              <a:gd name="connsiteY518" fmla="*/ 233648 h 402050"/>
              <a:gd name="connsiteX519" fmla="*/ 2392960 w 2531263"/>
              <a:gd name="connsiteY519" fmla="*/ 233839 h 402050"/>
              <a:gd name="connsiteX520" fmla="*/ 2384769 w 2531263"/>
              <a:gd name="connsiteY520" fmla="*/ 239078 h 402050"/>
              <a:gd name="connsiteX521" fmla="*/ 2384673 w 2531263"/>
              <a:gd name="connsiteY521" fmla="*/ 238887 h 402050"/>
              <a:gd name="connsiteX522" fmla="*/ 2376481 w 2531263"/>
              <a:gd name="connsiteY522" fmla="*/ 238792 h 402050"/>
              <a:gd name="connsiteX523" fmla="*/ 2367623 w 2531263"/>
              <a:gd name="connsiteY523" fmla="*/ 235839 h 402050"/>
              <a:gd name="connsiteX524" fmla="*/ 2367338 w 2531263"/>
              <a:gd name="connsiteY524" fmla="*/ 235744 h 402050"/>
              <a:gd name="connsiteX525" fmla="*/ 2360670 w 2531263"/>
              <a:gd name="connsiteY525" fmla="*/ 237744 h 402050"/>
              <a:gd name="connsiteX526" fmla="*/ 2350669 w 2531263"/>
              <a:gd name="connsiteY526" fmla="*/ 239935 h 402050"/>
              <a:gd name="connsiteX527" fmla="*/ 2350478 w 2531263"/>
              <a:gd name="connsiteY527" fmla="*/ 239744 h 402050"/>
              <a:gd name="connsiteX528" fmla="*/ 2344001 w 2531263"/>
              <a:gd name="connsiteY528" fmla="*/ 238982 h 402050"/>
              <a:gd name="connsiteX529" fmla="*/ 2340096 w 2531263"/>
              <a:gd name="connsiteY529" fmla="*/ 236887 h 402050"/>
              <a:gd name="connsiteX530" fmla="*/ 2327904 w 2531263"/>
              <a:gd name="connsiteY530" fmla="*/ 236601 h 402050"/>
              <a:gd name="connsiteX531" fmla="*/ 2324380 w 2531263"/>
              <a:gd name="connsiteY531" fmla="*/ 239268 h 402050"/>
              <a:gd name="connsiteX532" fmla="*/ 2323713 w 2531263"/>
              <a:gd name="connsiteY532" fmla="*/ 239744 h 402050"/>
              <a:gd name="connsiteX533" fmla="*/ 2311045 w 2531263"/>
              <a:gd name="connsiteY533" fmla="*/ 236315 h 402050"/>
              <a:gd name="connsiteX534" fmla="*/ 2305997 w 2531263"/>
              <a:gd name="connsiteY534" fmla="*/ 239459 h 402050"/>
              <a:gd name="connsiteX535" fmla="*/ 2305139 w 2531263"/>
              <a:gd name="connsiteY535" fmla="*/ 239935 h 402050"/>
              <a:gd name="connsiteX536" fmla="*/ 2298853 w 2531263"/>
              <a:gd name="connsiteY536" fmla="*/ 240221 h 402050"/>
              <a:gd name="connsiteX537" fmla="*/ 2288947 w 2531263"/>
              <a:gd name="connsiteY537" fmla="*/ 238125 h 402050"/>
              <a:gd name="connsiteX538" fmla="*/ 2280660 w 2531263"/>
              <a:gd name="connsiteY538" fmla="*/ 239363 h 402050"/>
              <a:gd name="connsiteX539" fmla="*/ 2266849 w 2531263"/>
              <a:gd name="connsiteY539" fmla="*/ 239459 h 402050"/>
              <a:gd name="connsiteX540" fmla="*/ 2263515 w 2531263"/>
              <a:gd name="connsiteY540" fmla="*/ 239649 h 402050"/>
              <a:gd name="connsiteX541" fmla="*/ 2258753 w 2531263"/>
              <a:gd name="connsiteY541" fmla="*/ 238982 h 402050"/>
              <a:gd name="connsiteX542" fmla="*/ 2256371 w 2531263"/>
              <a:gd name="connsiteY542" fmla="*/ 237172 h 402050"/>
              <a:gd name="connsiteX543" fmla="*/ 2245608 w 2531263"/>
              <a:gd name="connsiteY543" fmla="*/ 240792 h 402050"/>
              <a:gd name="connsiteX544" fmla="*/ 2242275 w 2531263"/>
              <a:gd name="connsiteY544" fmla="*/ 241840 h 402050"/>
              <a:gd name="connsiteX545" fmla="*/ 2240084 w 2531263"/>
              <a:gd name="connsiteY545" fmla="*/ 243745 h 402050"/>
              <a:gd name="connsiteX546" fmla="*/ 2238274 w 2531263"/>
              <a:gd name="connsiteY546" fmla="*/ 245459 h 402050"/>
              <a:gd name="connsiteX547" fmla="*/ 2234559 w 2531263"/>
              <a:gd name="connsiteY547" fmla="*/ 242888 h 402050"/>
              <a:gd name="connsiteX548" fmla="*/ 2229987 w 2531263"/>
              <a:gd name="connsiteY548" fmla="*/ 251270 h 402050"/>
              <a:gd name="connsiteX549" fmla="*/ 2229797 w 2531263"/>
              <a:gd name="connsiteY549" fmla="*/ 254699 h 402050"/>
              <a:gd name="connsiteX550" fmla="*/ 2229701 w 2531263"/>
              <a:gd name="connsiteY550" fmla="*/ 255270 h 402050"/>
              <a:gd name="connsiteX551" fmla="*/ 2225761 w 2531263"/>
              <a:gd name="connsiteY551" fmla="*/ 255579 h 402050"/>
              <a:gd name="connsiteX552" fmla="*/ 2225731 w 2531263"/>
              <a:gd name="connsiteY552" fmla="*/ 255564 h 402050"/>
              <a:gd name="connsiteX553" fmla="*/ 2226939 w 2531263"/>
              <a:gd name="connsiteY553" fmla="*/ 251174 h 402050"/>
              <a:gd name="connsiteX554" fmla="*/ 2223320 w 2531263"/>
              <a:gd name="connsiteY554" fmla="*/ 244316 h 402050"/>
              <a:gd name="connsiteX555" fmla="*/ 2216366 w 2531263"/>
              <a:gd name="connsiteY555" fmla="*/ 248031 h 402050"/>
              <a:gd name="connsiteX556" fmla="*/ 2220269 w 2531263"/>
              <a:gd name="connsiteY556" fmla="*/ 252517 h 402050"/>
              <a:gd name="connsiteX557" fmla="*/ 2215985 w 2531263"/>
              <a:gd name="connsiteY557" fmla="*/ 255746 h 402050"/>
              <a:gd name="connsiteX558" fmla="*/ 2215128 w 2531263"/>
              <a:gd name="connsiteY558" fmla="*/ 256413 h 402050"/>
              <a:gd name="connsiteX559" fmla="*/ 2224224 w 2531263"/>
              <a:gd name="connsiteY559" fmla="*/ 255699 h 402050"/>
              <a:gd name="connsiteX560" fmla="*/ 2225130 w 2531263"/>
              <a:gd name="connsiteY560" fmla="*/ 257746 h 402050"/>
              <a:gd name="connsiteX561" fmla="*/ 2225726 w 2531263"/>
              <a:gd name="connsiteY561" fmla="*/ 255582 h 402050"/>
              <a:gd name="connsiteX562" fmla="*/ 2225761 w 2531263"/>
              <a:gd name="connsiteY562" fmla="*/ 255579 h 402050"/>
              <a:gd name="connsiteX563" fmla="*/ 2232654 w 2531263"/>
              <a:gd name="connsiteY563" fmla="*/ 258889 h 402050"/>
              <a:gd name="connsiteX564" fmla="*/ 2234845 w 2531263"/>
              <a:gd name="connsiteY564" fmla="*/ 257080 h 402050"/>
              <a:gd name="connsiteX565" fmla="*/ 2237321 w 2531263"/>
              <a:gd name="connsiteY565" fmla="*/ 255079 h 402050"/>
              <a:gd name="connsiteX566" fmla="*/ 2247132 w 2531263"/>
              <a:gd name="connsiteY566" fmla="*/ 250698 h 402050"/>
              <a:gd name="connsiteX567" fmla="*/ 2257800 w 2531263"/>
              <a:gd name="connsiteY567" fmla="*/ 252698 h 402050"/>
              <a:gd name="connsiteX568" fmla="*/ 2258372 w 2531263"/>
              <a:gd name="connsiteY568" fmla="*/ 251270 h 402050"/>
              <a:gd name="connsiteX569" fmla="*/ 2258562 w 2531263"/>
              <a:gd name="connsiteY569" fmla="*/ 250698 h 402050"/>
              <a:gd name="connsiteX570" fmla="*/ 2261991 w 2531263"/>
              <a:gd name="connsiteY570" fmla="*/ 251460 h 402050"/>
              <a:gd name="connsiteX571" fmla="*/ 2263230 w 2531263"/>
              <a:gd name="connsiteY571" fmla="*/ 254127 h 402050"/>
              <a:gd name="connsiteX572" fmla="*/ 2267421 w 2531263"/>
              <a:gd name="connsiteY572" fmla="*/ 256318 h 402050"/>
              <a:gd name="connsiteX573" fmla="*/ 2267230 w 2531263"/>
              <a:gd name="connsiteY573" fmla="*/ 256318 h 402050"/>
              <a:gd name="connsiteX574" fmla="*/ 2263610 w 2531263"/>
              <a:gd name="connsiteY574" fmla="*/ 256032 h 402050"/>
              <a:gd name="connsiteX575" fmla="*/ 2262563 w 2531263"/>
              <a:gd name="connsiteY575" fmla="*/ 261080 h 402050"/>
              <a:gd name="connsiteX576" fmla="*/ 2263420 w 2531263"/>
              <a:gd name="connsiteY576" fmla="*/ 260509 h 402050"/>
              <a:gd name="connsiteX577" fmla="*/ 2266944 w 2531263"/>
              <a:gd name="connsiteY577" fmla="*/ 257937 h 402050"/>
              <a:gd name="connsiteX578" fmla="*/ 2278565 w 2531263"/>
              <a:gd name="connsiteY578" fmla="*/ 259271 h 402050"/>
              <a:gd name="connsiteX579" fmla="*/ 2286756 w 2531263"/>
              <a:gd name="connsiteY579" fmla="*/ 256222 h 402050"/>
              <a:gd name="connsiteX580" fmla="*/ 2287328 w 2531263"/>
              <a:gd name="connsiteY580" fmla="*/ 256508 h 402050"/>
              <a:gd name="connsiteX581" fmla="*/ 2289519 w 2531263"/>
              <a:gd name="connsiteY581" fmla="*/ 257556 h 402050"/>
              <a:gd name="connsiteX582" fmla="*/ 2297805 w 2531263"/>
              <a:gd name="connsiteY582" fmla="*/ 258413 h 402050"/>
              <a:gd name="connsiteX583" fmla="*/ 2300091 w 2531263"/>
              <a:gd name="connsiteY583" fmla="*/ 260128 h 402050"/>
              <a:gd name="connsiteX584" fmla="*/ 2304378 w 2531263"/>
              <a:gd name="connsiteY584" fmla="*/ 259842 h 402050"/>
              <a:gd name="connsiteX585" fmla="*/ 2305235 w 2531263"/>
              <a:gd name="connsiteY585" fmla="*/ 259747 h 402050"/>
              <a:gd name="connsiteX586" fmla="*/ 2307044 w 2531263"/>
              <a:gd name="connsiteY586" fmla="*/ 261842 h 402050"/>
              <a:gd name="connsiteX587" fmla="*/ 2307044 w 2531263"/>
              <a:gd name="connsiteY587" fmla="*/ 262890 h 402050"/>
              <a:gd name="connsiteX588" fmla="*/ 2307044 w 2531263"/>
              <a:gd name="connsiteY588" fmla="*/ 264319 h 402050"/>
              <a:gd name="connsiteX589" fmla="*/ 2303711 w 2531263"/>
              <a:gd name="connsiteY589" fmla="*/ 271463 h 402050"/>
              <a:gd name="connsiteX590" fmla="*/ 2299805 w 2531263"/>
              <a:gd name="connsiteY590" fmla="*/ 271367 h 402050"/>
              <a:gd name="connsiteX591" fmla="*/ 2295614 w 2531263"/>
              <a:gd name="connsiteY591" fmla="*/ 271177 h 402050"/>
              <a:gd name="connsiteX592" fmla="*/ 2297139 w 2531263"/>
              <a:gd name="connsiteY592" fmla="*/ 278035 h 402050"/>
              <a:gd name="connsiteX593" fmla="*/ 2304187 w 2531263"/>
              <a:gd name="connsiteY593" fmla="*/ 277559 h 402050"/>
              <a:gd name="connsiteX594" fmla="*/ 2307140 w 2531263"/>
              <a:gd name="connsiteY594" fmla="*/ 277368 h 402050"/>
              <a:gd name="connsiteX595" fmla="*/ 2313426 w 2531263"/>
              <a:gd name="connsiteY595" fmla="*/ 273463 h 402050"/>
              <a:gd name="connsiteX596" fmla="*/ 2314188 w 2531263"/>
              <a:gd name="connsiteY596" fmla="*/ 274034 h 402050"/>
              <a:gd name="connsiteX597" fmla="*/ 2316379 w 2531263"/>
              <a:gd name="connsiteY597" fmla="*/ 275654 h 402050"/>
              <a:gd name="connsiteX598" fmla="*/ 2318055 w 2531263"/>
              <a:gd name="connsiteY598" fmla="*/ 280741 h 402050"/>
              <a:gd name="connsiteX599" fmla="*/ 2316284 w 2531263"/>
              <a:gd name="connsiteY599" fmla="*/ 280797 h 402050"/>
              <a:gd name="connsiteX600" fmla="*/ 2313712 w 2531263"/>
              <a:gd name="connsiteY600" fmla="*/ 280130 h 402050"/>
              <a:gd name="connsiteX601" fmla="*/ 2306568 w 2531263"/>
              <a:gd name="connsiteY601" fmla="*/ 280797 h 402050"/>
              <a:gd name="connsiteX602" fmla="*/ 2301710 w 2531263"/>
              <a:gd name="connsiteY602" fmla="*/ 279559 h 402050"/>
              <a:gd name="connsiteX603" fmla="*/ 2286185 w 2531263"/>
              <a:gd name="connsiteY603" fmla="*/ 286417 h 402050"/>
              <a:gd name="connsiteX604" fmla="*/ 2289042 w 2531263"/>
              <a:gd name="connsiteY604" fmla="*/ 289084 h 402050"/>
              <a:gd name="connsiteX605" fmla="*/ 2289804 w 2531263"/>
              <a:gd name="connsiteY605" fmla="*/ 289750 h 402050"/>
              <a:gd name="connsiteX606" fmla="*/ 2300567 w 2531263"/>
              <a:gd name="connsiteY606" fmla="*/ 284512 h 402050"/>
              <a:gd name="connsiteX607" fmla="*/ 2306568 w 2531263"/>
              <a:gd name="connsiteY607" fmla="*/ 286607 h 402050"/>
              <a:gd name="connsiteX608" fmla="*/ 2316474 w 2531263"/>
              <a:gd name="connsiteY608" fmla="*/ 291941 h 402050"/>
              <a:gd name="connsiteX609" fmla="*/ 2320856 w 2531263"/>
              <a:gd name="connsiteY609" fmla="*/ 287560 h 402050"/>
              <a:gd name="connsiteX610" fmla="*/ 2320143 w 2531263"/>
              <a:gd name="connsiteY610" fmla="*/ 283836 h 402050"/>
              <a:gd name="connsiteX611" fmla="*/ 2321046 w 2531263"/>
              <a:gd name="connsiteY611" fmla="*/ 283655 h 402050"/>
              <a:gd name="connsiteX612" fmla="*/ 2322380 w 2531263"/>
              <a:gd name="connsiteY612" fmla="*/ 281273 h 402050"/>
              <a:gd name="connsiteX613" fmla="*/ 2322284 w 2531263"/>
              <a:gd name="connsiteY613" fmla="*/ 280607 h 402050"/>
              <a:gd name="connsiteX614" fmla="*/ 2319541 w 2531263"/>
              <a:gd name="connsiteY614" fmla="*/ 280694 h 402050"/>
              <a:gd name="connsiteX615" fmla="*/ 2319141 w 2531263"/>
              <a:gd name="connsiteY615" fmla="*/ 278606 h 402050"/>
              <a:gd name="connsiteX616" fmla="*/ 2328285 w 2531263"/>
              <a:gd name="connsiteY616" fmla="*/ 276320 h 402050"/>
              <a:gd name="connsiteX617" fmla="*/ 2329619 w 2531263"/>
              <a:gd name="connsiteY617" fmla="*/ 278321 h 402050"/>
              <a:gd name="connsiteX618" fmla="*/ 2328762 w 2531263"/>
              <a:gd name="connsiteY618" fmla="*/ 281750 h 402050"/>
              <a:gd name="connsiteX619" fmla="*/ 2327809 w 2531263"/>
              <a:gd name="connsiteY619" fmla="*/ 282988 h 402050"/>
              <a:gd name="connsiteX620" fmla="*/ 2331428 w 2531263"/>
              <a:gd name="connsiteY620" fmla="*/ 290798 h 402050"/>
              <a:gd name="connsiteX621" fmla="*/ 2338096 w 2531263"/>
              <a:gd name="connsiteY621" fmla="*/ 298037 h 402050"/>
              <a:gd name="connsiteX622" fmla="*/ 2335143 w 2531263"/>
              <a:gd name="connsiteY622" fmla="*/ 302324 h 402050"/>
              <a:gd name="connsiteX623" fmla="*/ 2344170 w 2531263"/>
              <a:gd name="connsiteY623" fmla="*/ 300896 h 402050"/>
              <a:gd name="connsiteX624" fmla="*/ 2343906 w 2531263"/>
              <a:gd name="connsiteY624" fmla="*/ 301180 h 402050"/>
              <a:gd name="connsiteX625" fmla="*/ 2351145 w 2531263"/>
              <a:gd name="connsiteY625" fmla="*/ 305943 h 402050"/>
              <a:gd name="connsiteX626" fmla="*/ 2359623 w 2531263"/>
              <a:gd name="connsiteY626" fmla="*/ 300704 h 402050"/>
              <a:gd name="connsiteX627" fmla="*/ 2363242 w 2531263"/>
              <a:gd name="connsiteY627" fmla="*/ 304229 h 402050"/>
              <a:gd name="connsiteX628" fmla="*/ 2368100 w 2531263"/>
              <a:gd name="connsiteY628" fmla="*/ 302228 h 402050"/>
              <a:gd name="connsiteX629" fmla="*/ 2370862 w 2531263"/>
              <a:gd name="connsiteY629" fmla="*/ 301085 h 402050"/>
              <a:gd name="connsiteX630" fmla="*/ 2357766 w 2531263"/>
              <a:gd name="connsiteY630" fmla="*/ 298744 h 402050"/>
              <a:gd name="connsiteX631" fmla="*/ 2367052 w 2531263"/>
              <a:gd name="connsiteY631" fmla="*/ 297275 h 402050"/>
              <a:gd name="connsiteX632" fmla="*/ 2360480 w 2531263"/>
              <a:gd name="connsiteY632" fmla="*/ 295466 h 402050"/>
              <a:gd name="connsiteX633" fmla="*/ 2356098 w 2531263"/>
              <a:gd name="connsiteY633" fmla="*/ 297275 h 402050"/>
              <a:gd name="connsiteX634" fmla="*/ 2354765 w 2531263"/>
              <a:gd name="connsiteY634" fmla="*/ 297847 h 402050"/>
              <a:gd name="connsiteX635" fmla="*/ 2352193 w 2531263"/>
              <a:gd name="connsiteY635" fmla="*/ 297275 h 402050"/>
              <a:gd name="connsiteX636" fmla="*/ 2350193 w 2531263"/>
              <a:gd name="connsiteY636" fmla="*/ 294132 h 402050"/>
              <a:gd name="connsiteX637" fmla="*/ 2349907 w 2531263"/>
              <a:gd name="connsiteY637" fmla="*/ 294418 h 402050"/>
              <a:gd name="connsiteX638" fmla="*/ 2349747 w 2531263"/>
              <a:gd name="connsiteY638" fmla="*/ 294600 h 402050"/>
              <a:gd name="connsiteX639" fmla="*/ 2347906 w 2531263"/>
              <a:gd name="connsiteY639" fmla="*/ 290703 h 402050"/>
              <a:gd name="connsiteX640" fmla="*/ 2352860 w 2531263"/>
              <a:gd name="connsiteY640" fmla="*/ 286321 h 402050"/>
              <a:gd name="connsiteX641" fmla="*/ 2352955 w 2531263"/>
              <a:gd name="connsiteY641" fmla="*/ 286607 h 402050"/>
              <a:gd name="connsiteX642" fmla="*/ 2355050 w 2531263"/>
              <a:gd name="connsiteY642" fmla="*/ 291846 h 402050"/>
              <a:gd name="connsiteX643" fmla="*/ 2358860 w 2531263"/>
              <a:gd name="connsiteY643" fmla="*/ 293275 h 402050"/>
              <a:gd name="connsiteX644" fmla="*/ 2360766 w 2531263"/>
              <a:gd name="connsiteY644" fmla="*/ 286798 h 402050"/>
              <a:gd name="connsiteX645" fmla="*/ 2380768 w 2531263"/>
              <a:gd name="connsiteY645" fmla="*/ 289370 h 402050"/>
              <a:gd name="connsiteX646" fmla="*/ 2388007 w 2531263"/>
              <a:gd name="connsiteY646" fmla="*/ 285941 h 402050"/>
              <a:gd name="connsiteX647" fmla="*/ 2390483 w 2531263"/>
              <a:gd name="connsiteY647" fmla="*/ 284797 h 402050"/>
              <a:gd name="connsiteX648" fmla="*/ 2391531 w 2531263"/>
              <a:gd name="connsiteY648" fmla="*/ 289846 h 402050"/>
              <a:gd name="connsiteX649" fmla="*/ 2396770 w 2531263"/>
              <a:gd name="connsiteY649" fmla="*/ 290513 h 402050"/>
              <a:gd name="connsiteX650" fmla="*/ 2403247 w 2531263"/>
              <a:gd name="connsiteY650" fmla="*/ 287464 h 402050"/>
              <a:gd name="connsiteX651" fmla="*/ 2405247 w 2531263"/>
              <a:gd name="connsiteY651" fmla="*/ 297275 h 402050"/>
              <a:gd name="connsiteX652" fmla="*/ 2423059 w 2531263"/>
              <a:gd name="connsiteY652" fmla="*/ 296513 h 402050"/>
              <a:gd name="connsiteX653" fmla="*/ 2429536 w 2531263"/>
              <a:gd name="connsiteY653" fmla="*/ 294513 h 402050"/>
              <a:gd name="connsiteX654" fmla="*/ 2430393 w 2531263"/>
              <a:gd name="connsiteY654" fmla="*/ 294227 h 402050"/>
              <a:gd name="connsiteX655" fmla="*/ 2435441 w 2531263"/>
              <a:gd name="connsiteY655" fmla="*/ 297275 h 402050"/>
              <a:gd name="connsiteX656" fmla="*/ 2438013 w 2531263"/>
              <a:gd name="connsiteY656" fmla="*/ 294894 h 402050"/>
              <a:gd name="connsiteX657" fmla="*/ 2437918 w 2531263"/>
              <a:gd name="connsiteY657" fmla="*/ 294894 h 402050"/>
              <a:gd name="connsiteX658" fmla="*/ 2435251 w 2531263"/>
              <a:gd name="connsiteY658" fmla="*/ 293370 h 402050"/>
              <a:gd name="connsiteX659" fmla="*/ 2426964 w 2531263"/>
              <a:gd name="connsiteY659" fmla="*/ 290703 h 402050"/>
              <a:gd name="connsiteX660" fmla="*/ 2425535 w 2531263"/>
              <a:gd name="connsiteY660" fmla="*/ 290798 h 402050"/>
              <a:gd name="connsiteX661" fmla="*/ 2422869 w 2531263"/>
              <a:gd name="connsiteY661" fmla="*/ 290798 h 402050"/>
              <a:gd name="connsiteX662" fmla="*/ 2417630 w 2531263"/>
              <a:gd name="connsiteY662" fmla="*/ 294227 h 402050"/>
              <a:gd name="connsiteX663" fmla="*/ 2417630 w 2531263"/>
              <a:gd name="connsiteY663" fmla="*/ 294799 h 402050"/>
              <a:gd name="connsiteX664" fmla="*/ 2416391 w 2531263"/>
              <a:gd name="connsiteY664" fmla="*/ 293275 h 402050"/>
              <a:gd name="connsiteX665" fmla="*/ 2409914 w 2531263"/>
              <a:gd name="connsiteY665" fmla="*/ 290036 h 402050"/>
              <a:gd name="connsiteX666" fmla="*/ 2410105 w 2531263"/>
              <a:gd name="connsiteY666" fmla="*/ 289274 h 402050"/>
              <a:gd name="connsiteX667" fmla="*/ 2412582 w 2531263"/>
              <a:gd name="connsiteY667" fmla="*/ 287846 h 402050"/>
              <a:gd name="connsiteX668" fmla="*/ 2422392 w 2531263"/>
              <a:gd name="connsiteY668" fmla="*/ 287560 h 402050"/>
              <a:gd name="connsiteX669" fmla="*/ 2422869 w 2531263"/>
              <a:gd name="connsiteY669" fmla="*/ 287941 h 402050"/>
              <a:gd name="connsiteX670" fmla="*/ 2430679 w 2531263"/>
              <a:gd name="connsiteY670" fmla="*/ 286703 h 402050"/>
              <a:gd name="connsiteX671" fmla="*/ 2432012 w 2531263"/>
              <a:gd name="connsiteY671" fmla="*/ 287560 h 402050"/>
              <a:gd name="connsiteX672" fmla="*/ 2432584 w 2531263"/>
              <a:gd name="connsiteY672" fmla="*/ 287941 h 402050"/>
              <a:gd name="connsiteX673" fmla="*/ 2439156 w 2531263"/>
              <a:gd name="connsiteY673" fmla="*/ 284702 h 402050"/>
              <a:gd name="connsiteX674" fmla="*/ 2447157 w 2531263"/>
              <a:gd name="connsiteY674" fmla="*/ 283655 h 402050"/>
              <a:gd name="connsiteX675" fmla="*/ 2450777 w 2531263"/>
              <a:gd name="connsiteY675" fmla="*/ 288798 h 402050"/>
              <a:gd name="connsiteX676" fmla="*/ 2451634 w 2531263"/>
              <a:gd name="connsiteY676" fmla="*/ 288608 h 402050"/>
              <a:gd name="connsiteX677" fmla="*/ 2456587 w 2531263"/>
              <a:gd name="connsiteY677" fmla="*/ 287369 h 402050"/>
              <a:gd name="connsiteX678" fmla="*/ 2471731 w 2531263"/>
              <a:gd name="connsiteY678" fmla="*/ 286417 h 402050"/>
              <a:gd name="connsiteX679" fmla="*/ 2471731 w 2531263"/>
              <a:gd name="connsiteY679" fmla="*/ 286607 h 402050"/>
              <a:gd name="connsiteX680" fmla="*/ 2469541 w 2531263"/>
              <a:gd name="connsiteY680" fmla="*/ 297371 h 402050"/>
              <a:gd name="connsiteX681" fmla="*/ 2470588 w 2531263"/>
              <a:gd name="connsiteY681" fmla="*/ 299942 h 402050"/>
              <a:gd name="connsiteX682" fmla="*/ 2473827 w 2531263"/>
              <a:gd name="connsiteY682" fmla="*/ 299752 h 402050"/>
              <a:gd name="connsiteX683" fmla="*/ 2477256 w 2531263"/>
              <a:gd name="connsiteY683" fmla="*/ 294608 h 402050"/>
              <a:gd name="connsiteX684" fmla="*/ 2477923 w 2531263"/>
              <a:gd name="connsiteY684" fmla="*/ 293656 h 402050"/>
              <a:gd name="connsiteX685" fmla="*/ 2480590 w 2531263"/>
              <a:gd name="connsiteY685" fmla="*/ 294132 h 402050"/>
              <a:gd name="connsiteX686" fmla="*/ 2484591 w 2531263"/>
              <a:gd name="connsiteY686" fmla="*/ 299180 h 402050"/>
              <a:gd name="connsiteX687" fmla="*/ 2490591 w 2531263"/>
              <a:gd name="connsiteY687" fmla="*/ 299657 h 402050"/>
              <a:gd name="connsiteX688" fmla="*/ 2494972 w 2531263"/>
              <a:gd name="connsiteY688" fmla="*/ 301180 h 402050"/>
              <a:gd name="connsiteX689" fmla="*/ 2497925 w 2531263"/>
              <a:gd name="connsiteY689" fmla="*/ 300418 h 402050"/>
              <a:gd name="connsiteX690" fmla="*/ 2506784 w 2531263"/>
              <a:gd name="connsiteY690" fmla="*/ 300228 h 402050"/>
              <a:gd name="connsiteX691" fmla="*/ 2509641 w 2531263"/>
              <a:gd name="connsiteY691" fmla="*/ 298418 h 402050"/>
              <a:gd name="connsiteX692" fmla="*/ 2509831 w 2531263"/>
              <a:gd name="connsiteY692" fmla="*/ 298323 h 402050"/>
              <a:gd name="connsiteX693" fmla="*/ 2511546 w 2531263"/>
              <a:gd name="connsiteY693" fmla="*/ 302705 h 402050"/>
              <a:gd name="connsiteX694" fmla="*/ 2510308 w 2531263"/>
              <a:gd name="connsiteY694" fmla="*/ 306324 h 402050"/>
              <a:gd name="connsiteX695" fmla="*/ 2515261 w 2531263"/>
              <a:gd name="connsiteY695" fmla="*/ 309277 h 402050"/>
              <a:gd name="connsiteX696" fmla="*/ 2516404 w 2531263"/>
              <a:gd name="connsiteY696" fmla="*/ 314706 h 402050"/>
              <a:gd name="connsiteX697" fmla="*/ 2515356 w 2531263"/>
              <a:gd name="connsiteY697" fmla="*/ 319754 h 402050"/>
              <a:gd name="connsiteX698" fmla="*/ 2511451 w 2531263"/>
              <a:gd name="connsiteY698" fmla="*/ 321755 h 402050"/>
              <a:gd name="connsiteX699" fmla="*/ 2508212 w 2531263"/>
              <a:gd name="connsiteY699" fmla="*/ 324803 h 402050"/>
              <a:gd name="connsiteX700" fmla="*/ 2508594 w 2531263"/>
              <a:gd name="connsiteY700" fmla="*/ 328708 h 402050"/>
              <a:gd name="connsiteX701" fmla="*/ 2513166 w 2531263"/>
              <a:gd name="connsiteY701" fmla="*/ 329470 h 402050"/>
              <a:gd name="connsiteX702" fmla="*/ 2515928 w 2531263"/>
              <a:gd name="connsiteY702" fmla="*/ 328708 h 402050"/>
              <a:gd name="connsiteX703" fmla="*/ 2517452 w 2531263"/>
              <a:gd name="connsiteY703" fmla="*/ 322707 h 402050"/>
              <a:gd name="connsiteX704" fmla="*/ 2518500 w 2531263"/>
              <a:gd name="connsiteY704" fmla="*/ 322326 h 402050"/>
              <a:gd name="connsiteX705" fmla="*/ 2531168 w 2531263"/>
              <a:gd name="connsiteY705" fmla="*/ 327184 h 402050"/>
              <a:gd name="connsiteX706" fmla="*/ 2531263 w 2531263"/>
              <a:gd name="connsiteY706" fmla="*/ 327946 h 402050"/>
              <a:gd name="connsiteX707" fmla="*/ 2524881 w 2531263"/>
              <a:gd name="connsiteY707" fmla="*/ 331946 h 402050"/>
              <a:gd name="connsiteX708" fmla="*/ 2518213 w 2531263"/>
              <a:gd name="connsiteY708" fmla="*/ 338138 h 402050"/>
              <a:gd name="connsiteX709" fmla="*/ 2514975 w 2531263"/>
              <a:gd name="connsiteY709" fmla="*/ 336613 h 402050"/>
              <a:gd name="connsiteX710" fmla="*/ 2513356 w 2531263"/>
              <a:gd name="connsiteY710" fmla="*/ 336328 h 402050"/>
              <a:gd name="connsiteX711" fmla="*/ 2511927 w 2531263"/>
              <a:gd name="connsiteY711" fmla="*/ 336042 h 402050"/>
              <a:gd name="connsiteX712" fmla="*/ 2509927 w 2531263"/>
              <a:gd name="connsiteY712" fmla="*/ 340424 h 402050"/>
              <a:gd name="connsiteX713" fmla="*/ 2515547 w 2531263"/>
              <a:gd name="connsiteY713" fmla="*/ 352806 h 402050"/>
              <a:gd name="connsiteX714" fmla="*/ 2515832 w 2531263"/>
              <a:gd name="connsiteY714" fmla="*/ 357950 h 402050"/>
              <a:gd name="connsiteX715" fmla="*/ 2516118 w 2531263"/>
              <a:gd name="connsiteY715" fmla="*/ 363664 h 402050"/>
              <a:gd name="connsiteX716" fmla="*/ 2505831 w 2531263"/>
              <a:gd name="connsiteY716" fmla="*/ 367760 h 402050"/>
              <a:gd name="connsiteX717" fmla="*/ 2502593 w 2531263"/>
              <a:gd name="connsiteY717" fmla="*/ 365474 h 402050"/>
              <a:gd name="connsiteX718" fmla="*/ 2500592 w 2531263"/>
              <a:gd name="connsiteY718" fmla="*/ 371475 h 402050"/>
              <a:gd name="connsiteX719" fmla="*/ 2498083 w 2531263"/>
              <a:gd name="connsiteY719" fmla="*/ 375239 h 402050"/>
              <a:gd name="connsiteX720" fmla="*/ 2497925 w 2531263"/>
              <a:gd name="connsiteY720" fmla="*/ 375095 h 402050"/>
              <a:gd name="connsiteX721" fmla="*/ 2491734 w 2531263"/>
              <a:gd name="connsiteY721" fmla="*/ 376142 h 402050"/>
              <a:gd name="connsiteX722" fmla="*/ 2486781 w 2531263"/>
              <a:gd name="connsiteY722" fmla="*/ 377000 h 402050"/>
              <a:gd name="connsiteX723" fmla="*/ 2486305 w 2531263"/>
              <a:gd name="connsiteY723" fmla="*/ 384048 h 402050"/>
              <a:gd name="connsiteX724" fmla="*/ 2477351 w 2531263"/>
              <a:gd name="connsiteY724" fmla="*/ 382429 h 402050"/>
              <a:gd name="connsiteX725" fmla="*/ 2473827 w 2531263"/>
              <a:gd name="connsiteY725" fmla="*/ 380905 h 402050"/>
              <a:gd name="connsiteX726" fmla="*/ 2467350 w 2531263"/>
              <a:gd name="connsiteY726" fmla="*/ 385000 h 402050"/>
              <a:gd name="connsiteX727" fmla="*/ 2464112 w 2531263"/>
              <a:gd name="connsiteY727" fmla="*/ 381667 h 402050"/>
              <a:gd name="connsiteX728" fmla="*/ 2450872 w 2531263"/>
              <a:gd name="connsiteY728" fmla="*/ 385286 h 402050"/>
              <a:gd name="connsiteX729" fmla="*/ 2447443 w 2531263"/>
              <a:gd name="connsiteY729" fmla="*/ 387001 h 402050"/>
              <a:gd name="connsiteX730" fmla="*/ 2443728 w 2531263"/>
              <a:gd name="connsiteY730" fmla="*/ 388811 h 402050"/>
              <a:gd name="connsiteX731" fmla="*/ 2430203 w 2531263"/>
              <a:gd name="connsiteY731" fmla="*/ 388906 h 402050"/>
              <a:gd name="connsiteX732" fmla="*/ 2426583 w 2531263"/>
              <a:gd name="connsiteY732" fmla="*/ 388715 h 402050"/>
              <a:gd name="connsiteX733" fmla="*/ 2425345 w 2531263"/>
              <a:gd name="connsiteY733" fmla="*/ 388620 h 402050"/>
              <a:gd name="connsiteX734" fmla="*/ 2415630 w 2531263"/>
              <a:gd name="connsiteY734" fmla="*/ 388144 h 402050"/>
              <a:gd name="connsiteX735" fmla="*/ 2399437 w 2531263"/>
              <a:gd name="connsiteY735" fmla="*/ 389477 h 402050"/>
              <a:gd name="connsiteX736" fmla="*/ 2391722 w 2531263"/>
              <a:gd name="connsiteY736" fmla="*/ 388239 h 402050"/>
              <a:gd name="connsiteX737" fmla="*/ 2381721 w 2531263"/>
              <a:gd name="connsiteY737" fmla="*/ 387477 h 402050"/>
              <a:gd name="connsiteX738" fmla="*/ 2369148 w 2531263"/>
              <a:gd name="connsiteY738" fmla="*/ 392335 h 402050"/>
              <a:gd name="connsiteX739" fmla="*/ 2368576 w 2531263"/>
              <a:gd name="connsiteY739" fmla="*/ 387382 h 402050"/>
              <a:gd name="connsiteX740" fmla="*/ 2368385 w 2531263"/>
              <a:gd name="connsiteY740" fmla="*/ 385763 h 402050"/>
              <a:gd name="connsiteX741" fmla="*/ 2361051 w 2531263"/>
              <a:gd name="connsiteY741" fmla="*/ 388620 h 402050"/>
              <a:gd name="connsiteX742" fmla="*/ 2355527 w 2531263"/>
              <a:gd name="connsiteY742" fmla="*/ 390049 h 402050"/>
              <a:gd name="connsiteX743" fmla="*/ 2344859 w 2531263"/>
              <a:gd name="connsiteY743" fmla="*/ 390620 h 402050"/>
              <a:gd name="connsiteX744" fmla="*/ 2335143 w 2531263"/>
              <a:gd name="connsiteY744" fmla="*/ 389382 h 402050"/>
              <a:gd name="connsiteX745" fmla="*/ 2329333 w 2531263"/>
              <a:gd name="connsiteY745" fmla="*/ 392144 h 402050"/>
              <a:gd name="connsiteX746" fmla="*/ 2323522 w 2531263"/>
              <a:gd name="connsiteY746" fmla="*/ 391287 h 402050"/>
              <a:gd name="connsiteX747" fmla="*/ 2313617 w 2531263"/>
              <a:gd name="connsiteY747" fmla="*/ 393192 h 402050"/>
              <a:gd name="connsiteX748" fmla="*/ 2294471 w 2531263"/>
              <a:gd name="connsiteY748" fmla="*/ 390430 h 402050"/>
              <a:gd name="connsiteX749" fmla="*/ 2279898 w 2531263"/>
              <a:gd name="connsiteY749" fmla="*/ 395002 h 402050"/>
              <a:gd name="connsiteX750" fmla="*/ 2269897 w 2531263"/>
              <a:gd name="connsiteY750" fmla="*/ 396621 h 402050"/>
              <a:gd name="connsiteX751" fmla="*/ 2265516 w 2531263"/>
              <a:gd name="connsiteY751" fmla="*/ 393859 h 402050"/>
              <a:gd name="connsiteX752" fmla="*/ 2255705 w 2531263"/>
              <a:gd name="connsiteY752" fmla="*/ 394621 h 402050"/>
              <a:gd name="connsiteX753" fmla="*/ 2247322 w 2531263"/>
              <a:gd name="connsiteY753" fmla="*/ 393478 h 402050"/>
              <a:gd name="connsiteX754" fmla="*/ 2241036 w 2531263"/>
              <a:gd name="connsiteY754" fmla="*/ 394716 h 402050"/>
              <a:gd name="connsiteX755" fmla="*/ 2236274 w 2531263"/>
              <a:gd name="connsiteY755" fmla="*/ 395954 h 402050"/>
              <a:gd name="connsiteX756" fmla="*/ 2236274 w 2531263"/>
              <a:gd name="connsiteY756" fmla="*/ 394145 h 402050"/>
              <a:gd name="connsiteX757" fmla="*/ 2225891 w 2531263"/>
              <a:gd name="connsiteY757" fmla="*/ 394811 h 402050"/>
              <a:gd name="connsiteX758" fmla="*/ 2223415 w 2531263"/>
              <a:gd name="connsiteY758" fmla="*/ 394621 h 402050"/>
              <a:gd name="connsiteX759" fmla="*/ 2213033 w 2531263"/>
              <a:gd name="connsiteY759" fmla="*/ 393763 h 402050"/>
              <a:gd name="connsiteX760" fmla="*/ 2184934 w 2531263"/>
              <a:gd name="connsiteY760" fmla="*/ 393097 h 402050"/>
              <a:gd name="connsiteX761" fmla="*/ 2169123 w 2531263"/>
              <a:gd name="connsiteY761" fmla="*/ 396240 h 402050"/>
              <a:gd name="connsiteX762" fmla="*/ 2160550 w 2531263"/>
              <a:gd name="connsiteY762" fmla="*/ 397669 h 402050"/>
              <a:gd name="connsiteX763" fmla="*/ 2159502 w 2531263"/>
              <a:gd name="connsiteY763" fmla="*/ 396621 h 402050"/>
              <a:gd name="connsiteX764" fmla="*/ 2150358 w 2531263"/>
              <a:gd name="connsiteY764" fmla="*/ 395764 h 402050"/>
              <a:gd name="connsiteX765" fmla="*/ 2146548 w 2531263"/>
              <a:gd name="connsiteY765" fmla="*/ 394049 h 402050"/>
              <a:gd name="connsiteX766" fmla="*/ 2135404 w 2531263"/>
              <a:gd name="connsiteY766" fmla="*/ 393954 h 402050"/>
              <a:gd name="connsiteX767" fmla="*/ 2119592 w 2531263"/>
              <a:gd name="connsiteY767" fmla="*/ 397288 h 402050"/>
              <a:gd name="connsiteX768" fmla="*/ 2114925 w 2531263"/>
              <a:gd name="connsiteY768" fmla="*/ 395002 h 402050"/>
              <a:gd name="connsiteX769" fmla="*/ 2112258 w 2531263"/>
              <a:gd name="connsiteY769" fmla="*/ 393668 h 402050"/>
              <a:gd name="connsiteX770" fmla="*/ 2101209 w 2531263"/>
              <a:gd name="connsiteY770" fmla="*/ 394430 h 402050"/>
              <a:gd name="connsiteX771" fmla="*/ 2094922 w 2531263"/>
              <a:gd name="connsiteY771" fmla="*/ 394525 h 402050"/>
              <a:gd name="connsiteX772" fmla="*/ 2088065 w 2531263"/>
              <a:gd name="connsiteY772" fmla="*/ 392525 h 402050"/>
              <a:gd name="connsiteX773" fmla="*/ 2076921 w 2531263"/>
              <a:gd name="connsiteY773" fmla="*/ 396145 h 402050"/>
              <a:gd name="connsiteX774" fmla="*/ 2068062 w 2531263"/>
              <a:gd name="connsiteY774" fmla="*/ 394621 h 402050"/>
              <a:gd name="connsiteX775" fmla="*/ 2052346 w 2531263"/>
              <a:gd name="connsiteY775" fmla="*/ 397669 h 402050"/>
              <a:gd name="connsiteX776" fmla="*/ 2031010 w 2531263"/>
              <a:gd name="connsiteY776" fmla="*/ 396907 h 402050"/>
              <a:gd name="connsiteX777" fmla="*/ 2023771 w 2531263"/>
              <a:gd name="connsiteY777" fmla="*/ 395192 h 402050"/>
              <a:gd name="connsiteX778" fmla="*/ 2018818 w 2531263"/>
              <a:gd name="connsiteY778" fmla="*/ 395097 h 402050"/>
              <a:gd name="connsiteX779" fmla="*/ 2016056 w 2531263"/>
              <a:gd name="connsiteY779" fmla="*/ 393763 h 402050"/>
              <a:gd name="connsiteX780" fmla="*/ 2009864 w 2531263"/>
              <a:gd name="connsiteY780" fmla="*/ 394525 h 402050"/>
              <a:gd name="connsiteX781" fmla="*/ 1997196 w 2531263"/>
              <a:gd name="connsiteY781" fmla="*/ 396812 h 402050"/>
              <a:gd name="connsiteX782" fmla="*/ 1996053 w 2531263"/>
              <a:gd name="connsiteY782" fmla="*/ 396145 h 402050"/>
              <a:gd name="connsiteX783" fmla="*/ 1983575 w 2531263"/>
              <a:gd name="connsiteY783" fmla="*/ 396240 h 402050"/>
              <a:gd name="connsiteX784" fmla="*/ 1973479 w 2531263"/>
              <a:gd name="connsiteY784" fmla="*/ 394716 h 402050"/>
              <a:gd name="connsiteX785" fmla="*/ 1962906 w 2531263"/>
              <a:gd name="connsiteY785" fmla="*/ 396240 h 402050"/>
              <a:gd name="connsiteX786" fmla="*/ 1957191 w 2531263"/>
              <a:gd name="connsiteY786" fmla="*/ 396145 h 402050"/>
              <a:gd name="connsiteX787" fmla="*/ 1952143 w 2531263"/>
              <a:gd name="connsiteY787" fmla="*/ 395002 h 402050"/>
              <a:gd name="connsiteX788" fmla="*/ 1946523 w 2531263"/>
              <a:gd name="connsiteY788" fmla="*/ 395192 h 402050"/>
              <a:gd name="connsiteX789" fmla="*/ 1942713 w 2531263"/>
              <a:gd name="connsiteY789" fmla="*/ 395097 h 402050"/>
              <a:gd name="connsiteX790" fmla="*/ 1939570 w 2531263"/>
              <a:gd name="connsiteY790" fmla="*/ 393287 h 402050"/>
              <a:gd name="connsiteX791" fmla="*/ 1920520 w 2531263"/>
              <a:gd name="connsiteY791" fmla="*/ 395764 h 402050"/>
              <a:gd name="connsiteX792" fmla="*/ 1889087 w 2531263"/>
              <a:gd name="connsiteY792" fmla="*/ 396430 h 402050"/>
              <a:gd name="connsiteX793" fmla="*/ 1886515 w 2531263"/>
              <a:gd name="connsiteY793" fmla="*/ 396526 h 402050"/>
              <a:gd name="connsiteX794" fmla="*/ 1879181 w 2531263"/>
              <a:gd name="connsiteY794" fmla="*/ 396716 h 402050"/>
              <a:gd name="connsiteX795" fmla="*/ 1861274 w 2531263"/>
              <a:gd name="connsiteY795" fmla="*/ 398336 h 402050"/>
              <a:gd name="connsiteX796" fmla="*/ 1845939 w 2531263"/>
              <a:gd name="connsiteY796" fmla="*/ 396812 h 402050"/>
              <a:gd name="connsiteX797" fmla="*/ 1842224 w 2531263"/>
              <a:gd name="connsiteY797" fmla="*/ 396621 h 402050"/>
              <a:gd name="connsiteX798" fmla="*/ 1829366 w 2531263"/>
              <a:gd name="connsiteY798" fmla="*/ 396621 h 402050"/>
              <a:gd name="connsiteX799" fmla="*/ 1826603 w 2531263"/>
              <a:gd name="connsiteY799" fmla="*/ 396716 h 402050"/>
              <a:gd name="connsiteX800" fmla="*/ 1823841 w 2531263"/>
              <a:gd name="connsiteY800" fmla="*/ 393573 h 402050"/>
              <a:gd name="connsiteX801" fmla="*/ 1819745 w 2531263"/>
              <a:gd name="connsiteY801" fmla="*/ 395002 h 402050"/>
              <a:gd name="connsiteX802" fmla="*/ 1812983 w 2531263"/>
              <a:gd name="connsiteY802" fmla="*/ 397002 h 402050"/>
              <a:gd name="connsiteX803" fmla="*/ 1796028 w 2531263"/>
              <a:gd name="connsiteY803" fmla="*/ 398145 h 402050"/>
              <a:gd name="connsiteX804" fmla="*/ 1768406 w 2531263"/>
              <a:gd name="connsiteY804" fmla="*/ 395954 h 402050"/>
              <a:gd name="connsiteX805" fmla="*/ 1757166 w 2531263"/>
              <a:gd name="connsiteY805" fmla="*/ 396430 h 402050"/>
              <a:gd name="connsiteX806" fmla="*/ 1745069 w 2531263"/>
              <a:gd name="connsiteY806" fmla="*/ 398145 h 402050"/>
              <a:gd name="connsiteX807" fmla="*/ 1731544 w 2531263"/>
              <a:gd name="connsiteY807" fmla="*/ 399193 h 402050"/>
              <a:gd name="connsiteX808" fmla="*/ 1718209 w 2531263"/>
              <a:gd name="connsiteY808" fmla="*/ 397574 h 402050"/>
              <a:gd name="connsiteX809" fmla="*/ 1706398 w 2531263"/>
              <a:gd name="connsiteY809" fmla="*/ 397574 h 402050"/>
              <a:gd name="connsiteX810" fmla="*/ 1690205 w 2531263"/>
              <a:gd name="connsiteY810" fmla="*/ 397955 h 402050"/>
              <a:gd name="connsiteX811" fmla="*/ 1686110 w 2531263"/>
              <a:gd name="connsiteY811" fmla="*/ 396907 h 402050"/>
              <a:gd name="connsiteX812" fmla="*/ 1682871 w 2531263"/>
              <a:gd name="connsiteY812" fmla="*/ 396050 h 402050"/>
              <a:gd name="connsiteX813" fmla="*/ 1660773 w 2531263"/>
              <a:gd name="connsiteY813" fmla="*/ 398526 h 402050"/>
              <a:gd name="connsiteX814" fmla="*/ 1626483 w 2531263"/>
              <a:gd name="connsiteY814" fmla="*/ 399955 h 402050"/>
              <a:gd name="connsiteX815" fmla="*/ 1624959 w 2531263"/>
              <a:gd name="connsiteY815" fmla="*/ 394525 h 402050"/>
              <a:gd name="connsiteX816" fmla="*/ 1624864 w 2531263"/>
              <a:gd name="connsiteY816" fmla="*/ 394049 h 402050"/>
              <a:gd name="connsiteX817" fmla="*/ 1619340 w 2531263"/>
              <a:gd name="connsiteY817" fmla="*/ 395478 h 402050"/>
              <a:gd name="connsiteX818" fmla="*/ 1617149 w 2531263"/>
              <a:gd name="connsiteY818" fmla="*/ 398336 h 402050"/>
              <a:gd name="connsiteX819" fmla="*/ 1603433 w 2531263"/>
              <a:gd name="connsiteY819" fmla="*/ 400241 h 402050"/>
              <a:gd name="connsiteX820" fmla="*/ 1599813 w 2531263"/>
              <a:gd name="connsiteY820" fmla="*/ 398621 h 402050"/>
              <a:gd name="connsiteX821" fmla="*/ 1597718 w 2531263"/>
              <a:gd name="connsiteY821" fmla="*/ 397669 h 402050"/>
              <a:gd name="connsiteX822" fmla="*/ 1593241 w 2531263"/>
              <a:gd name="connsiteY822" fmla="*/ 395097 h 402050"/>
              <a:gd name="connsiteX823" fmla="*/ 1592765 w 2531263"/>
              <a:gd name="connsiteY823" fmla="*/ 395478 h 402050"/>
              <a:gd name="connsiteX824" fmla="*/ 1590479 w 2531263"/>
              <a:gd name="connsiteY824" fmla="*/ 398240 h 402050"/>
              <a:gd name="connsiteX825" fmla="*/ 1580287 w 2531263"/>
              <a:gd name="connsiteY825" fmla="*/ 396716 h 402050"/>
              <a:gd name="connsiteX826" fmla="*/ 1559523 w 2531263"/>
              <a:gd name="connsiteY826" fmla="*/ 397764 h 402050"/>
              <a:gd name="connsiteX827" fmla="*/ 1554474 w 2531263"/>
              <a:gd name="connsiteY827" fmla="*/ 394240 h 402050"/>
              <a:gd name="connsiteX828" fmla="*/ 1552474 w 2531263"/>
              <a:gd name="connsiteY828" fmla="*/ 394049 h 402050"/>
              <a:gd name="connsiteX829" fmla="*/ 1548092 w 2531263"/>
              <a:gd name="connsiteY829" fmla="*/ 397859 h 402050"/>
              <a:gd name="connsiteX830" fmla="*/ 1541996 w 2531263"/>
              <a:gd name="connsiteY830" fmla="*/ 398431 h 402050"/>
              <a:gd name="connsiteX831" fmla="*/ 1535138 w 2531263"/>
              <a:gd name="connsiteY831" fmla="*/ 400145 h 402050"/>
              <a:gd name="connsiteX832" fmla="*/ 1533710 w 2531263"/>
              <a:gd name="connsiteY832" fmla="*/ 400336 h 402050"/>
              <a:gd name="connsiteX833" fmla="*/ 1526661 w 2531263"/>
              <a:gd name="connsiteY833" fmla="*/ 398526 h 402050"/>
              <a:gd name="connsiteX834" fmla="*/ 1517231 w 2531263"/>
              <a:gd name="connsiteY834" fmla="*/ 399764 h 402050"/>
              <a:gd name="connsiteX835" fmla="*/ 1507421 w 2531263"/>
              <a:gd name="connsiteY835" fmla="*/ 399669 h 402050"/>
              <a:gd name="connsiteX836" fmla="*/ 1489323 w 2531263"/>
              <a:gd name="connsiteY836" fmla="*/ 402050 h 402050"/>
              <a:gd name="connsiteX837" fmla="*/ 1484180 w 2531263"/>
              <a:gd name="connsiteY837" fmla="*/ 398621 h 402050"/>
              <a:gd name="connsiteX838" fmla="*/ 1477988 w 2531263"/>
              <a:gd name="connsiteY838" fmla="*/ 398717 h 402050"/>
              <a:gd name="connsiteX839" fmla="*/ 1473702 w 2531263"/>
              <a:gd name="connsiteY839" fmla="*/ 401479 h 402050"/>
              <a:gd name="connsiteX840" fmla="*/ 1460177 w 2531263"/>
              <a:gd name="connsiteY840" fmla="*/ 398336 h 402050"/>
              <a:gd name="connsiteX841" fmla="*/ 1459796 w 2531263"/>
              <a:gd name="connsiteY841" fmla="*/ 399002 h 402050"/>
              <a:gd name="connsiteX842" fmla="*/ 1450461 w 2531263"/>
              <a:gd name="connsiteY842" fmla="*/ 399764 h 402050"/>
              <a:gd name="connsiteX843" fmla="*/ 1447508 w 2531263"/>
              <a:gd name="connsiteY843" fmla="*/ 401860 h 402050"/>
              <a:gd name="connsiteX844" fmla="*/ 1433602 w 2531263"/>
              <a:gd name="connsiteY844" fmla="*/ 397478 h 402050"/>
              <a:gd name="connsiteX845" fmla="*/ 1429411 w 2531263"/>
              <a:gd name="connsiteY845" fmla="*/ 399955 h 402050"/>
              <a:gd name="connsiteX846" fmla="*/ 1426458 w 2531263"/>
              <a:gd name="connsiteY846" fmla="*/ 401669 h 402050"/>
              <a:gd name="connsiteX847" fmla="*/ 1416552 w 2531263"/>
              <a:gd name="connsiteY847" fmla="*/ 397859 h 402050"/>
              <a:gd name="connsiteX848" fmla="*/ 1415600 w 2531263"/>
              <a:gd name="connsiteY848" fmla="*/ 399097 h 402050"/>
              <a:gd name="connsiteX849" fmla="*/ 1409885 w 2531263"/>
              <a:gd name="connsiteY849" fmla="*/ 399288 h 402050"/>
              <a:gd name="connsiteX850" fmla="*/ 1409313 w 2531263"/>
              <a:gd name="connsiteY850" fmla="*/ 399764 h 402050"/>
              <a:gd name="connsiteX851" fmla="*/ 1401122 w 2531263"/>
              <a:gd name="connsiteY851" fmla="*/ 399193 h 402050"/>
              <a:gd name="connsiteX852" fmla="*/ 1375309 w 2531263"/>
              <a:gd name="connsiteY852" fmla="*/ 401003 h 402050"/>
              <a:gd name="connsiteX853" fmla="*/ 1374928 w 2531263"/>
              <a:gd name="connsiteY853" fmla="*/ 400717 h 402050"/>
              <a:gd name="connsiteX854" fmla="*/ 1366165 w 2531263"/>
              <a:gd name="connsiteY854" fmla="*/ 399479 h 402050"/>
              <a:gd name="connsiteX855" fmla="*/ 1358640 w 2531263"/>
              <a:gd name="connsiteY855" fmla="*/ 398336 h 402050"/>
              <a:gd name="connsiteX856" fmla="*/ 1356068 w 2531263"/>
              <a:gd name="connsiteY856" fmla="*/ 399193 h 402050"/>
              <a:gd name="connsiteX857" fmla="*/ 1338161 w 2531263"/>
              <a:gd name="connsiteY857" fmla="*/ 398240 h 402050"/>
              <a:gd name="connsiteX858" fmla="*/ 1332542 w 2531263"/>
              <a:gd name="connsiteY858" fmla="*/ 398526 h 402050"/>
              <a:gd name="connsiteX859" fmla="*/ 1322921 w 2531263"/>
              <a:gd name="connsiteY859" fmla="*/ 397955 h 402050"/>
              <a:gd name="connsiteX860" fmla="*/ 1320540 w 2531263"/>
              <a:gd name="connsiteY860" fmla="*/ 394430 h 402050"/>
              <a:gd name="connsiteX861" fmla="*/ 1314349 w 2531263"/>
              <a:gd name="connsiteY861" fmla="*/ 397002 h 402050"/>
              <a:gd name="connsiteX862" fmla="*/ 1306824 w 2531263"/>
              <a:gd name="connsiteY862" fmla="*/ 396812 h 402050"/>
              <a:gd name="connsiteX863" fmla="*/ 1304443 w 2531263"/>
              <a:gd name="connsiteY863" fmla="*/ 396716 h 402050"/>
              <a:gd name="connsiteX864" fmla="*/ 1297775 w 2531263"/>
              <a:gd name="connsiteY864" fmla="*/ 398526 h 402050"/>
              <a:gd name="connsiteX865" fmla="*/ 1297490 w 2531263"/>
              <a:gd name="connsiteY865" fmla="*/ 398621 h 402050"/>
              <a:gd name="connsiteX866" fmla="*/ 1294156 w 2531263"/>
              <a:gd name="connsiteY866" fmla="*/ 395002 h 402050"/>
              <a:gd name="connsiteX867" fmla="*/ 1289584 w 2531263"/>
              <a:gd name="connsiteY867" fmla="*/ 398907 h 402050"/>
              <a:gd name="connsiteX868" fmla="*/ 1287107 w 2531263"/>
              <a:gd name="connsiteY868" fmla="*/ 398717 h 402050"/>
              <a:gd name="connsiteX869" fmla="*/ 1283964 w 2531263"/>
              <a:gd name="connsiteY869" fmla="*/ 398526 h 402050"/>
              <a:gd name="connsiteX870" fmla="*/ 1270534 w 2531263"/>
              <a:gd name="connsiteY870" fmla="*/ 399288 h 402050"/>
              <a:gd name="connsiteX871" fmla="*/ 1266819 w 2531263"/>
              <a:gd name="connsiteY871" fmla="*/ 398812 h 402050"/>
              <a:gd name="connsiteX872" fmla="*/ 1263104 w 2531263"/>
              <a:gd name="connsiteY872" fmla="*/ 398336 h 402050"/>
              <a:gd name="connsiteX873" fmla="*/ 1255008 w 2531263"/>
              <a:gd name="connsiteY873" fmla="*/ 396526 h 402050"/>
              <a:gd name="connsiteX874" fmla="*/ 1253770 w 2531263"/>
              <a:gd name="connsiteY874" fmla="*/ 392430 h 402050"/>
              <a:gd name="connsiteX875" fmla="*/ 1252436 w 2531263"/>
              <a:gd name="connsiteY875" fmla="*/ 394525 h 402050"/>
              <a:gd name="connsiteX876" fmla="*/ 1248055 w 2531263"/>
              <a:gd name="connsiteY876" fmla="*/ 398526 h 402050"/>
              <a:gd name="connsiteX877" fmla="*/ 1247388 w 2531263"/>
              <a:gd name="connsiteY877" fmla="*/ 397859 h 402050"/>
              <a:gd name="connsiteX878" fmla="*/ 1239197 w 2531263"/>
              <a:gd name="connsiteY878" fmla="*/ 397383 h 402050"/>
              <a:gd name="connsiteX879" fmla="*/ 1238720 w 2531263"/>
              <a:gd name="connsiteY879" fmla="*/ 397764 h 402050"/>
              <a:gd name="connsiteX880" fmla="*/ 1228815 w 2531263"/>
              <a:gd name="connsiteY880" fmla="*/ 399097 h 402050"/>
              <a:gd name="connsiteX881" fmla="*/ 1209765 w 2531263"/>
              <a:gd name="connsiteY881" fmla="*/ 396240 h 402050"/>
              <a:gd name="connsiteX882" fmla="*/ 1206811 w 2531263"/>
              <a:gd name="connsiteY882" fmla="*/ 394240 h 402050"/>
              <a:gd name="connsiteX883" fmla="*/ 1208145 w 2531263"/>
              <a:gd name="connsiteY883" fmla="*/ 390525 h 402050"/>
              <a:gd name="connsiteX884" fmla="*/ 1198811 w 2531263"/>
              <a:gd name="connsiteY884" fmla="*/ 396526 h 402050"/>
              <a:gd name="connsiteX885" fmla="*/ 1197953 w 2531263"/>
              <a:gd name="connsiteY885" fmla="*/ 396526 h 402050"/>
              <a:gd name="connsiteX886" fmla="*/ 1192334 w 2531263"/>
              <a:gd name="connsiteY886" fmla="*/ 395288 h 402050"/>
              <a:gd name="connsiteX887" fmla="*/ 1187190 w 2531263"/>
              <a:gd name="connsiteY887" fmla="*/ 396621 h 402050"/>
              <a:gd name="connsiteX888" fmla="*/ 1180999 w 2531263"/>
              <a:gd name="connsiteY888" fmla="*/ 396335 h 402050"/>
              <a:gd name="connsiteX889" fmla="*/ 1174998 w 2531263"/>
              <a:gd name="connsiteY889" fmla="*/ 393859 h 402050"/>
              <a:gd name="connsiteX890" fmla="*/ 1159282 w 2531263"/>
              <a:gd name="connsiteY890" fmla="*/ 396621 h 402050"/>
              <a:gd name="connsiteX891" fmla="*/ 1157472 w 2531263"/>
              <a:gd name="connsiteY891" fmla="*/ 396050 h 402050"/>
              <a:gd name="connsiteX892" fmla="*/ 1144994 w 2531263"/>
              <a:gd name="connsiteY892" fmla="*/ 394621 h 402050"/>
              <a:gd name="connsiteX893" fmla="*/ 1139375 w 2531263"/>
              <a:gd name="connsiteY893" fmla="*/ 396526 h 402050"/>
              <a:gd name="connsiteX894" fmla="*/ 1128611 w 2531263"/>
              <a:gd name="connsiteY894" fmla="*/ 394907 h 402050"/>
              <a:gd name="connsiteX895" fmla="*/ 1108037 w 2531263"/>
              <a:gd name="connsiteY895" fmla="*/ 394621 h 402050"/>
              <a:gd name="connsiteX896" fmla="*/ 1101179 w 2531263"/>
              <a:gd name="connsiteY896" fmla="*/ 394621 h 402050"/>
              <a:gd name="connsiteX897" fmla="*/ 1096036 w 2531263"/>
              <a:gd name="connsiteY897" fmla="*/ 394621 h 402050"/>
              <a:gd name="connsiteX898" fmla="*/ 1077081 w 2531263"/>
              <a:gd name="connsiteY898" fmla="*/ 396240 h 402050"/>
              <a:gd name="connsiteX899" fmla="*/ 1072319 w 2531263"/>
              <a:gd name="connsiteY899" fmla="*/ 394811 h 402050"/>
              <a:gd name="connsiteX900" fmla="*/ 1060984 w 2531263"/>
              <a:gd name="connsiteY900" fmla="*/ 391287 h 402050"/>
              <a:gd name="connsiteX901" fmla="*/ 1056888 w 2531263"/>
              <a:gd name="connsiteY901" fmla="*/ 391382 h 402050"/>
              <a:gd name="connsiteX902" fmla="*/ 1050506 w 2531263"/>
              <a:gd name="connsiteY902" fmla="*/ 393097 h 402050"/>
              <a:gd name="connsiteX903" fmla="*/ 1050221 w 2531263"/>
              <a:gd name="connsiteY903" fmla="*/ 392906 h 402050"/>
              <a:gd name="connsiteX904" fmla="*/ 1040410 w 2531263"/>
              <a:gd name="connsiteY904" fmla="*/ 394907 h 402050"/>
              <a:gd name="connsiteX905" fmla="*/ 1036600 w 2531263"/>
              <a:gd name="connsiteY905" fmla="*/ 394049 h 402050"/>
              <a:gd name="connsiteX906" fmla="*/ 1024122 w 2531263"/>
              <a:gd name="connsiteY906" fmla="*/ 394621 h 402050"/>
              <a:gd name="connsiteX907" fmla="*/ 1018217 w 2531263"/>
              <a:gd name="connsiteY907" fmla="*/ 394049 h 402050"/>
              <a:gd name="connsiteX908" fmla="*/ 1016693 w 2531263"/>
              <a:gd name="connsiteY908" fmla="*/ 393763 h 402050"/>
              <a:gd name="connsiteX909" fmla="*/ 1010501 w 2531263"/>
              <a:gd name="connsiteY909" fmla="*/ 394525 h 402050"/>
              <a:gd name="connsiteX910" fmla="*/ 998214 w 2531263"/>
              <a:gd name="connsiteY910" fmla="*/ 393573 h 402050"/>
              <a:gd name="connsiteX911" fmla="*/ 981545 w 2531263"/>
              <a:gd name="connsiteY911" fmla="*/ 394145 h 402050"/>
              <a:gd name="connsiteX912" fmla="*/ 978116 w 2531263"/>
              <a:gd name="connsiteY912" fmla="*/ 390906 h 402050"/>
              <a:gd name="connsiteX913" fmla="*/ 976402 w 2531263"/>
              <a:gd name="connsiteY913" fmla="*/ 391763 h 402050"/>
              <a:gd name="connsiteX914" fmla="*/ 965734 w 2531263"/>
              <a:gd name="connsiteY914" fmla="*/ 393478 h 402050"/>
              <a:gd name="connsiteX915" fmla="*/ 953542 w 2531263"/>
              <a:gd name="connsiteY915" fmla="*/ 391001 h 402050"/>
              <a:gd name="connsiteX916" fmla="*/ 938016 w 2531263"/>
              <a:gd name="connsiteY916" fmla="*/ 391573 h 402050"/>
              <a:gd name="connsiteX917" fmla="*/ 931634 w 2531263"/>
              <a:gd name="connsiteY917" fmla="*/ 392430 h 402050"/>
              <a:gd name="connsiteX918" fmla="*/ 930968 w 2531263"/>
              <a:gd name="connsiteY918" fmla="*/ 392525 h 402050"/>
              <a:gd name="connsiteX919" fmla="*/ 928015 w 2531263"/>
              <a:gd name="connsiteY919" fmla="*/ 391096 h 402050"/>
              <a:gd name="connsiteX920" fmla="*/ 910394 w 2531263"/>
              <a:gd name="connsiteY920" fmla="*/ 394430 h 402050"/>
              <a:gd name="connsiteX921" fmla="*/ 905155 w 2531263"/>
              <a:gd name="connsiteY921" fmla="*/ 390716 h 402050"/>
              <a:gd name="connsiteX922" fmla="*/ 904679 w 2531263"/>
              <a:gd name="connsiteY922" fmla="*/ 390430 h 402050"/>
              <a:gd name="connsiteX923" fmla="*/ 895154 w 2531263"/>
              <a:gd name="connsiteY923" fmla="*/ 391763 h 402050"/>
              <a:gd name="connsiteX924" fmla="*/ 891820 w 2531263"/>
              <a:gd name="connsiteY924" fmla="*/ 390716 h 402050"/>
              <a:gd name="connsiteX925" fmla="*/ 883152 w 2531263"/>
              <a:gd name="connsiteY925" fmla="*/ 391478 h 402050"/>
              <a:gd name="connsiteX926" fmla="*/ 878866 w 2531263"/>
              <a:gd name="connsiteY926" fmla="*/ 391382 h 402050"/>
              <a:gd name="connsiteX927" fmla="*/ 876104 w 2531263"/>
              <a:gd name="connsiteY927" fmla="*/ 391859 h 402050"/>
              <a:gd name="connsiteX928" fmla="*/ 874580 w 2531263"/>
              <a:gd name="connsiteY928" fmla="*/ 391668 h 402050"/>
              <a:gd name="connsiteX929" fmla="*/ 865721 w 2531263"/>
              <a:gd name="connsiteY929" fmla="*/ 392621 h 402050"/>
              <a:gd name="connsiteX930" fmla="*/ 863721 w 2531263"/>
              <a:gd name="connsiteY930" fmla="*/ 390144 h 402050"/>
              <a:gd name="connsiteX931" fmla="*/ 855434 w 2531263"/>
              <a:gd name="connsiteY931" fmla="*/ 390144 h 402050"/>
              <a:gd name="connsiteX932" fmla="*/ 851815 w 2531263"/>
              <a:gd name="connsiteY932" fmla="*/ 382905 h 402050"/>
              <a:gd name="connsiteX933" fmla="*/ 846005 w 2531263"/>
              <a:gd name="connsiteY933" fmla="*/ 382619 h 402050"/>
              <a:gd name="connsiteX934" fmla="*/ 842957 w 2531263"/>
              <a:gd name="connsiteY934" fmla="*/ 383953 h 402050"/>
              <a:gd name="connsiteX935" fmla="*/ 838861 w 2531263"/>
              <a:gd name="connsiteY935" fmla="*/ 388334 h 402050"/>
              <a:gd name="connsiteX936" fmla="*/ 835622 w 2531263"/>
              <a:gd name="connsiteY936" fmla="*/ 390430 h 402050"/>
              <a:gd name="connsiteX937" fmla="*/ 832384 w 2531263"/>
              <a:gd name="connsiteY937" fmla="*/ 389858 h 402050"/>
              <a:gd name="connsiteX938" fmla="*/ 826669 w 2531263"/>
              <a:gd name="connsiteY938" fmla="*/ 388620 h 402050"/>
              <a:gd name="connsiteX939" fmla="*/ 820763 w 2531263"/>
              <a:gd name="connsiteY939" fmla="*/ 388906 h 402050"/>
              <a:gd name="connsiteX940" fmla="*/ 814286 w 2531263"/>
              <a:gd name="connsiteY940" fmla="*/ 384905 h 402050"/>
              <a:gd name="connsiteX941" fmla="*/ 808000 w 2531263"/>
              <a:gd name="connsiteY941" fmla="*/ 391096 h 402050"/>
              <a:gd name="connsiteX942" fmla="*/ 796379 w 2531263"/>
              <a:gd name="connsiteY942" fmla="*/ 387477 h 402050"/>
              <a:gd name="connsiteX943" fmla="*/ 795903 w 2531263"/>
              <a:gd name="connsiteY943" fmla="*/ 387953 h 402050"/>
              <a:gd name="connsiteX944" fmla="*/ 795046 w 2531263"/>
              <a:gd name="connsiteY944" fmla="*/ 388811 h 402050"/>
              <a:gd name="connsiteX945" fmla="*/ 786664 w 2531263"/>
              <a:gd name="connsiteY945" fmla="*/ 389858 h 402050"/>
              <a:gd name="connsiteX946" fmla="*/ 771519 w 2531263"/>
              <a:gd name="connsiteY946" fmla="*/ 386620 h 402050"/>
              <a:gd name="connsiteX947" fmla="*/ 766566 w 2531263"/>
              <a:gd name="connsiteY947" fmla="*/ 387001 h 402050"/>
              <a:gd name="connsiteX948" fmla="*/ 761042 w 2531263"/>
              <a:gd name="connsiteY948" fmla="*/ 388430 h 402050"/>
              <a:gd name="connsiteX949" fmla="*/ 759613 w 2531263"/>
              <a:gd name="connsiteY949" fmla="*/ 382429 h 402050"/>
              <a:gd name="connsiteX950" fmla="*/ 754184 w 2531263"/>
              <a:gd name="connsiteY950" fmla="*/ 385572 h 402050"/>
              <a:gd name="connsiteX951" fmla="*/ 745325 w 2531263"/>
              <a:gd name="connsiteY951" fmla="*/ 388430 h 402050"/>
              <a:gd name="connsiteX952" fmla="*/ 743801 w 2531263"/>
              <a:gd name="connsiteY952" fmla="*/ 388811 h 402050"/>
              <a:gd name="connsiteX953" fmla="*/ 739134 w 2531263"/>
              <a:gd name="connsiteY953" fmla="*/ 385096 h 402050"/>
              <a:gd name="connsiteX954" fmla="*/ 739229 w 2531263"/>
              <a:gd name="connsiteY954" fmla="*/ 383476 h 402050"/>
              <a:gd name="connsiteX955" fmla="*/ 736181 w 2531263"/>
              <a:gd name="connsiteY955" fmla="*/ 380143 h 402050"/>
              <a:gd name="connsiteX956" fmla="*/ 733991 w 2531263"/>
              <a:gd name="connsiteY956" fmla="*/ 384238 h 402050"/>
              <a:gd name="connsiteX957" fmla="*/ 733800 w 2531263"/>
              <a:gd name="connsiteY957" fmla="*/ 384905 h 402050"/>
              <a:gd name="connsiteX958" fmla="*/ 731228 w 2531263"/>
              <a:gd name="connsiteY958" fmla="*/ 385286 h 402050"/>
              <a:gd name="connsiteX959" fmla="*/ 724942 w 2531263"/>
              <a:gd name="connsiteY959" fmla="*/ 385572 h 402050"/>
              <a:gd name="connsiteX960" fmla="*/ 723608 w 2531263"/>
              <a:gd name="connsiteY960" fmla="*/ 387096 h 402050"/>
              <a:gd name="connsiteX961" fmla="*/ 720846 w 2531263"/>
              <a:gd name="connsiteY961" fmla="*/ 388430 h 402050"/>
              <a:gd name="connsiteX962" fmla="*/ 719989 w 2531263"/>
              <a:gd name="connsiteY962" fmla="*/ 388334 h 402050"/>
              <a:gd name="connsiteX963" fmla="*/ 717512 w 2531263"/>
              <a:gd name="connsiteY963" fmla="*/ 383572 h 402050"/>
              <a:gd name="connsiteX964" fmla="*/ 713035 w 2531263"/>
              <a:gd name="connsiteY964" fmla="*/ 381667 h 402050"/>
              <a:gd name="connsiteX965" fmla="*/ 707606 w 2531263"/>
              <a:gd name="connsiteY965" fmla="*/ 389668 h 402050"/>
              <a:gd name="connsiteX966" fmla="*/ 703034 w 2531263"/>
              <a:gd name="connsiteY966" fmla="*/ 385477 h 402050"/>
              <a:gd name="connsiteX967" fmla="*/ 701225 w 2531263"/>
              <a:gd name="connsiteY967" fmla="*/ 383762 h 402050"/>
              <a:gd name="connsiteX968" fmla="*/ 694652 w 2531263"/>
              <a:gd name="connsiteY968" fmla="*/ 387001 h 402050"/>
              <a:gd name="connsiteX969" fmla="*/ 683032 w 2531263"/>
              <a:gd name="connsiteY969" fmla="*/ 384238 h 402050"/>
              <a:gd name="connsiteX970" fmla="*/ 682270 w 2531263"/>
              <a:gd name="connsiteY970" fmla="*/ 384238 h 402050"/>
              <a:gd name="connsiteX971" fmla="*/ 681508 w 2531263"/>
              <a:gd name="connsiteY971" fmla="*/ 384238 h 402050"/>
              <a:gd name="connsiteX972" fmla="*/ 680746 w 2531263"/>
              <a:gd name="connsiteY972" fmla="*/ 385667 h 402050"/>
              <a:gd name="connsiteX973" fmla="*/ 672173 w 2531263"/>
              <a:gd name="connsiteY973" fmla="*/ 389382 h 402050"/>
              <a:gd name="connsiteX974" fmla="*/ 669125 w 2531263"/>
              <a:gd name="connsiteY974" fmla="*/ 387953 h 402050"/>
              <a:gd name="connsiteX975" fmla="*/ 664458 w 2531263"/>
              <a:gd name="connsiteY975" fmla="*/ 385667 h 402050"/>
              <a:gd name="connsiteX976" fmla="*/ 657219 w 2531263"/>
              <a:gd name="connsiteY976" fmla="*/ 385382 h 402050"/>
              <a:gd name="connsiteX977" fmla="*/ 649694 w 2531263"/>
              <a:gd name="connsiteY977" fmla="*/ 375571 h 402050"/>
              <a:gd name="connsiteX978" fmla="*/ 642646 w 2531263"/>
              <a:gd name="connsiteY978" fmla="*/ 379286 h 402050"/>
              <a:gd name="connsiteX979" fmla="*/ 638360 w 2531263"/>
              <a:gd name="connsiteY979" fmla="*/ 381571 h 402050"/>
              <a:gd name="connsiteX980" fmla="*/ 629025 w 2531263"/>
              <a:gd name="connsiteY980" fmla="*/ 378142 h 402050"/>
              <a:gd name="connsiteX981" fmla="*/ 629216 w 2531263"/>
              <a:gd name="connsiteY981" fmla="*/ 377762 h 402050"/>
              <a:gd name="connsiteX982" fmla="*/ 631216 w 2531263"/>
              <a:gd name="connsiteY982" fmla="*/ 373475 h 402050"/>
              <a:gd name="connsiteX983" fmla="*/ 640265 w 2531263"/>
              <a:gd name="connsiteY983" fmla="*/ 375475 h 402050"/>
              <a:gd name="connsiteX984" fmla="*/ 636740 w 2531263"/>
              <a:gd name="connsiteY984" fmla="*/ 372428 h 402050"/>
              <a:gd name="connsiteX985" fmla="*/ 634169 w 2531263"/>
              <a:gd name="connsiteY985" fmla="*/ 370904 h 402050"/>
              <a:gd name="connsiteX986" fmla="*/ 628549 w 2531263"/>
              <a:gd name="connsiteY986" fmla="*/ 367570 h 402050"/>
              <a:gd name="connsiteX987" fmla="*/ 625120 w 2531263"/>
              <a:gd name="connsiteY987" fmla="*/ 372332 h 402050"/>
              <a:gd name="connsiteX988" fmla="*/ 621977 w 2531263"/>
              <a:gd name="connsiteY988" fmla="*/ 369284 h 402050"/>
              <a:gd name="connsiteX989" fmla="*/ 617119 w 2531263"/>
              <a:gd name="connsiteY989" fmla="*/ 372332 h 402050"/>
              <a:gd name="connsiteX990" fmla="*/ 611404 w 2531263"/>
              <a:gd name="connsiteY990" fmla="*/ 377476 h 402050"/>
              <a:gd name="connsiteX991" fmla="*/ 605498 w 2531263"/>
              <a:gd name="connsiteY991" fmla="*/ 385572 h 402050"/>
              <a:gd name="connsiteX992" fmla="*/ 601593 w 2531263"/>
              <a:gd name="connsiteY992" fmla="*/ 380143 h 402050"/>
              <a:gd name="connsiteX993" fmla="*/ 594164 w 2531263"/>
              <a:gd name="connsiteY993" fmla="*/ 379190 h 402050"/>
              <a:gd name="connsiteX994" fmla="*/ 591877 w 2531263"/>
              <a:gd name="connsiteY994" fmla="*/ 380524 h 402050"/>
              <a:gd name="connsiteX995" fmla="*/ 597307 w 2531263"/>
              <a:gd name="connsiteY995" fmla="*/ 384524 h 402050"/>
              <a:gd name="connsiteX996" fmla="*/ 597021 w 2531263"/>
              <a:gd name="connsiteY996" fmla="*/ 385096 h 402050"/>
              <a:gd name="connsiteX997" fmla="*/ 595402 w 2531263"/>
              <a:gd name="connsiteY997" fmla="*/ 385858 h 402050"/>
              <a:gd name="connsiteX998" fmla="*/ 592830 w 2531263"/>
              <a:gd name="connsiteY998" fmla="*/ 385191 h 402050"/>
              <a:gd name="connsiteX999" fmla="*/ 586639 w 2531263"/>
              <a:gd name="connsiteY999" fmla="*/ 380809 h 402050"/>
              <a:gd name="connsiteX1000" fmla="*/ 583781 w 2531263"/>
              <a:gd name="connsiteY1000" fmla="*/ 376523 h 402050"/>
              <a:gd name="connsiteX1001" fmla="*/ 580352 w 2531263"/>
              <a:gd name="connsiteY1001" fmla="*/ 383286 h 402050"/>
              <a:gd name="connsiteX1002" fmla="*/ 573304 w 2531263"/>
              <a:gd name="connsiteY1002" fmla="*/ 383762 h 402050"/>
              <a:gd name="connsiteX1003" fmla="*/ 573113 w 2531263"/>
              <a:gd name="connsiteY1003" fmla="*/ 377095 h 402050"/>
              <a:gd name="connsiteX1004" fmla="*/ 573018 w 2531263"/>
              <a:gd name="connsiteY1004" fmla="*/ 370808 h 402050"/>
              <a:gd name="connsiteX1005" fmla="*/ 560826 w 2531263"/>
              <a:gd name="connsiteY1005" fmla="*/ 379667 h 402050"/>
              <a:gd name="connsiteX1006" fmla="*/ 554730 w 2531263"/>
              <a:gd name="connsiteY1006" fmla="*/ 383476 h 402050"/>
              <a:gd name="connsiteX1007" fmla="*/ 546539 w 2531263"/>
              <a:gd name="connsiteY1007" fmla="*/ 383572 h 402050"/>
              <a:gd name="connsiteX1008" fmla="*/ 555968 w 2531263"/>
              <a:gd name="connsiteY1008" fmla="*/ 378333 h 402050"/>
              <a:gd name="connsiteX1009" fmla="*/ 565017 w 2531263"/>
              <a:gd name="connsiteY1009" fmla="*/ 374428 h 402050"/>
              <a:gd name="connsiteX1010" fmla="*/ 565684 w 2531263"/>
              <a:gd name="connsiteY1010" fmla="*/ 369951 h 402050"/>
              <a:gd name="connsiteX1011" fmla="*/ 565208 w 2531263"/>
              <a:gd name="connsiteY1011" fmla="*/ 369856 h 402050"/>
              <a:gd name="connsiteX1012" fmla="*/ 561874 w 2531263"/>
              <a:gd name="connsiteY1012" fmla="*/ 369951 h 402050"/>
              <a:gd name="connsiteX1013" fmla="*/ 560064 w 2531263"/>
              <a:gd name="connsiteY1013" fmla="*/ 371666 h 402050"/>
              <a:gd name="connsiteX1014" fmla="*/ 555968 w 2531263"/>
              <a:gd name="connsiteY1014" fmla="*/ 375380 h 402050"/>
              <a:gd name="connsiteX1015" fmla="*/ 553492 w 2531263"/>
              <a:gd name="connsiteY1015" fmla="*/ 372904 h 402050"/>
              <a:gd name="connsiteX1016" fmla="*/ 549968 w 2531263"/>
              <a:gd name="connsiteY1016" fmla="*/ 367189 h 402050"/>
              <a:gd name="connsiteX1017" fmla="*/ 545586 w 2531263"/>
              <a:gd name="connsiteY1017" fmla="*/ 364141 h 402050"/>
              <a:gd name="connsiteX1018" fmla="*/ 539585 w 2531263"/>
              <a:gd name="connsiteY1018" fmla="*/ 368999 h 402050"/>
              <a:gd name="connsiteX1019" fmla="*/ 541776 w 2531263"/>
              <a:gd name="connsiteY1019" fmla="*/ 369094 h 402050"/>
              <a:gd name="connsiteX1020" fmla="*/ 546729 w 2531263"/>
              <a:gd name="connsiteY1020" fmla="*/ 369380 h 402050"/>
              <a:gd name="connsiteX1021" fmla="*/ 550539 w 2531263"/>
              <a:gd name="connsiteY1021" fmla="*/ 375190 h 402050"/>
              <a:gd name="connsiteX1022" fmla="*/ 546824 w 2531263"/>
              <a:gd name="connsiteY1022" fmla="*/ 377476 h 402050"/>
              <a:gd name="connsiteX1023" fmla="*/ 544919 w 2531263"/>
              <a:gd name="connsiteY1023" fmla="*/ 377762 h 402050"/>
              <a:gd name="connsiteX1024" fmla="*/ 543395 w 2531263"/>
              <a:gd name="connsiteY1024" fmla="*/ 377952 h 402050"/>
              <a:gd name="connsiteX1025" fmla="*/ 539109 w 2531263"/>
              <a:gd name="connsiteY1025" fmla="*/ 379476 h 402050"/>
              <a:gd name="connsiteX1026" fmla="*/ 534823 w 2531263"/>
              <a:gd name="connsiteY1026" fmla="*/ 379095 h 402050"/>
              <a:gd name="connsiteX1027" fmla="*/ 529870 w 2531263"/>
              <a:gd name="connsiteY1027" fmla="*/ 378809 h 402050"/>
              <a:gd name="connsiteX1028" fmla="*/ 521393 w 2531263"/>
              <a:gd name="connsiteY1028" fmla="*/ 375475 h 402050"/>
              <a:gd name="connsiteX1029" fmla="*/ 519583 w 2531263"/>
              <a:gd name="connsiteY1029" fmla="*/ 376809 h 402050"/>
              <a:gd name="connsiteX1030" fmla="*/ 517678 w 2531263"/>
              <a:gd name="connsiteY1030" fmla="*/ 378142 h 402050"/>
              <a:gd name="connsiteX1031" fmla="*/ 509677 w 2531263"/>
              <a:gd name="connsiteY1031" fmla="*/ 373761 h 402050"/>
              <a:gd name="connsiteX1032" fmla="*/ 507867 w 2531263"/>
              <a:gd name="connsiteY1032" fmla="*/ 371475 h 402050"/>
              <a:gd name="connsiteX1033" fmla="*/ 506057 w 2531263"/>
              <a:gd name="connsiteY1033" fmla="*/ 369189 h 402050"/>
              <a:gd name="connsiteX1034" fmla="*/ 498152 w 2531263"/>
              <a:gd name="connsiteY1034" fmla="*/ 372999 h 402050"/>
              <a:gd name="connsiteX1035" fmla="*/ 497390 w 2531263"/>
              <a:gd name="connsiteY1035" fmla="*/ 373951 h 402050"/>
              <a:gd name="connsiteX1036" fmla="*/ 495770 w 2531263"/>
              <a:gd name="connsiteY1036" fmla="*/ 375857 h 402050"/>
              <a:gd name="connsiteX1037" fmla="*/ 487865 w 2531263"/>
              <a:gd name="connsiteY1037" fmla="*/ 378714 h 402050"/>
              <a:gd name="connsiteX1038" fmla="*/ 478244 w 2531263"/>
              <a:gd name="connsiteY1038" fmla="*/ 373475 h 402050"/>
              <a:gd name="connsiteX1039" fmla="*/ 472720 w 2531263"/>
              <a:gd name="connsiteY1039" fmla="*/ 374713 h 402050"/>
              <a:gd name="connsiteX1040" fmla="*/ 472053 w 2531263"/>
              <a:gd name="connsiteY1040" fmla="*/ 375285 h 402050"/>
              <a:gd name="connsiteX1041" fmla="*/ 467005 w 2531263"/>
              <a:gd name="connsiteY1041" fmla="*/ 377762 h 402050"/>
              <a:gd name="connsiteX1042" fmla="*/ 466624 w 2531263"/>
              <a:gd name="connsiteY1042" fmla="*/ 378047 h 402050"/>
              <a:gd name="connsiteX1043" fmla="*/ 466529 w 2531263"/>
              <a:gd name="connsiteY1043" fmla="*/ 381191 h 402050"/>
              <a:gd name="connsiteX1044" fmla="*/ 462623 w 2531263"/>
              <a:gd name="connsiteY1044" fmla="*/ 378809 h 402050"/>
              <a:gd name="connsiteX1045" fmla="*/ 449479 w 2531263"/>
              <a:gd name="connsiteY1045" fmla="*/ 374142 h 402050"/>
              <a:gd name="connsiteX1046" fmla="*/ 449955 w 2531263"/>
              <a:gd name="connsiteY1046" fmla="*/ 380143 h 402050"/>
              <a:gd name="connsiteX1047" fmla="*/ 442811 w 2531263"/>
              <a:gd name="connsiteY1047" fmla="*/ 380905 h 402050"/>
              <a:gd name="connsiteX1048" fmla="*/ 445193 w 2531263"/>
              <a:gd name="connsiteY1048" fmla="*/ 377380 h 402050"/>
              <a:gd name="connsiteX1049" fmla="*/ 447383 w 2531263"/>
              <a:gd name="connsiteY1049" fmla="*/ 374618 h 402050"/>
              <a:gd name="connsiteX1050" fmla="*/ 446145 w 2531263"/>
              <a:gd name="connsiteY1050" fmla="*/ 372237 h 402050"/>
              <a:gd name="connsiteX1051" fmla="*/ 438239 w 2531263"/>
              <a:gd name="connsiteY1051" fmla="*/ 374428 h 402050"/>
              <a:gd name="connsiteX1052" fmla="*/ 425285 w 2531263"/>
              <a:gd name="connsiteY1052" fmla="*/ 376428 h 402050"/>
              <a:gd name="connsiteX1053" fmla="*/ 424142 w 2531263"/>
              <a:gd name="connsiteY1053" fmla="*/ 376238 h 402050"/>
              <a:gd name="connsiteX1054" fmla="*/ 419856 w 2531263"/>
              <a:gd name="connsiteY1054" fmla="*/ 376142 h 402050"/>
              <a:gd name="connsiteX1055" fmla="*/ 415856 w 2531263"/>
              <a:gd name="connsiteY1055" fmla="*/ 378333 h 402050"/>
              <a:gd name="connsiteX1056" fmla="*/ 406902 w 2531263"/>
              <a:gd name="connsiteY1056" fmla="*/ 375666 h 402050"/>
              <a:gd name="connsiteX1057" fmla="*/ 398710 w 2531263"/>
              <a:gd name="connsiteY1057" fmla="*/ 376142 h 402050"/>
              <a:gd name="connsiteX1058" fmla="*/ 395948 w 2531263"/>
              <a:gd name="connsiteY1058" fmla="*/ 374237 h 402050"/>
              <a:gd name="connsiteX1059" fmla="*/ 395091 w 2531263"/>
              <a:gd name="connsiteY1059" fmla="*/ 373666 h 402050"/>
              <a:gd name="connsiteX1060" fmla="*/ 391376 w 2531263"/>
              <a:gd name="connsiteY1060" fmla="*/ 375095 h 402050"/>
              <a:gd name="connsiteX1061" fmla="*/ 383756 w 2531263"/>
              <a:gd name="connsiteY1061" fmla="*/ 380809 h 402050"/>
              <a:gd name="connsiteX1062" fmla="*/ 370802 w 2531263"/>
              <a:gd name="connsiteY1062" fmla="*/ 380905 h 402050"/>
              <a:gd name="connsiteX1063" fmla="*/ 370421 w 2531263"/>
              <a:gd name="connsiteY1063" fmla="*/ 381476 h 402050"/>
              <a:gd name="connsiteX1064" fmla="*/ 369945 w 2531263"/>
              <a:gd name="connsiteY1064" fmla="*/ 382143 h 402050"/>
              <a:gd name="connsiteX1065" fmla="*/ 368326 w 2531263"/>
              <a:gd name="connsiteY1065" fmla="*/ 382238 h 402050"/>
              <a:gd name="connsiteX1066" fmla="*/ 367945 w 2531263"/>
              <a:gd name="connsiteY1066" fmla="*/ 381667 h 402050"/>
              <a:gd name="connsiteX1067" fmla="*/ 366897 w 2531263"/>
              <a:gd name="connsiteY1067" fmla="*/ 380238 h 402050"/>
              <a:gd name="connsiteX1068" fmla="*/ 358610 w 2531263"/>
              <a:gd name="connsiteY1068" fmla="*/ 381000 h 402050"/>
              <a:gd name="connsiteX1069" fmla="*/ 358134 w 2531263"/>
              <a:gd name="connsiteY1069" fmla="*/ 380619 h 402050"/>
              <a:gd name="connsiteX1070" fmla="*/ 354991 w 2531263"/>
              <a:gd name="connsiteY1070" fmla="*/ 377952 h 402050"/>
              <a:gd name="connsiteX1071" fmla="*/ 348704 w 2531263"/>
              <a:gd name="connsiteY1071" fmla="*/ 380238 h 402050"/>
              <a:gd name="connsiteX1072" fmla="*/ 339179 w 2531263"/>
              <a:gd name="connsiteY1072" fmla="*/ 379762 h 402050"/>
              <a:gd name="connsiteX1073" fmla="*/ 326797 w 2531263"/>
              <a:gd name="connsiteY1073" fmla="*/ 382238 h 402050"/>
              <a:gd name="connsiteX1074" fmla="*/ 315652 w 2531263"/>
              <a:gd name="connsiteY1074" fmla="*/ 382238 h 402050"/>
              <a:gd name="connsiteX1075" fmla="*/ 312414 w 2531263"/>
              <a:gd name="connsiteY1075" fmla="*/ 379571 h 402050"/>
              <a:gd name="connsiteX1076" fmla="*/ 310033 w 2531263"/>
              <a:gd name="connsiteY1076" fmla="*/ 377571 h 402050"/>
              <a:gd name="connsiteX1077" fmla="*/ 296793 w 2531263"/>
              <a:gd name="connsiteY1077" fmla="*/ 380143 h 402050"/>
              <a:gd name="connsiteX1078" fmla="*/ 293935 w 2531263"/>
              <a:gd name="connsiteY1078" fmla="*/ 381476 h 402050"/>
              <a:gd name="connsiteX1079" fmla="*/ 290983 w 2531263"/>
              <a:gd name="connsiteY1079" fmla="*/ 382905 h 402050"/>
              <a:gd name="connsiteX1080" fmla="*/ 282125 w 2531263"/>
              <a:gd name="connsiteY1080" fmla="*/ 377952 h 402050"/>
              <a:gd name="connsiteX1081" fmla="*/ 279743 w 2531263"/>
              <a:gd name="connsiteY1081" fmla="*/ 380809 h 402050"/>
              <a:gd name="connsiteX1082" fmla="*/ 273552 w 2531263"/>
              <a:gd name="connsiteY1082" fmla="*/ 379571 h 402050"/>
              <a:gd name="connsiteX1083" fmla="*/ 267075 w 2531263"/>
              <a:gd name="connsiteY1083" fmla="*/ 381286 h 402050"/>
              <a:gd name="connsiteX1084" fmla="*/ 256312 w 2531263"/>
              <a:gd name="connsiteY1084" fmla="*/ 379476 h 402050"/>
              <a:gd name="connsiteX1085" fmla="*/ 243072 w 2531263"/>
              <a:gd name="connsiteY1085" fmla="*/ 381381 h 402050"/>
              <a:gd name="connsiteX1086" fmla="*/ 242691 w 2531263"/>
              <a:gd name="connsiteY1086" fmla="*/ 381762 h 402050"/>
              <a:gd name="connsiteX1087" fmla="*/ 237071 w 2531263"/>
              <a:gd name="connsiteY1087" fmla="*/ 380143 h 402050"/>
              <a:gd name="connsiteX1088" fmla="*/ 222784 w 2531263"/>
              <a:gd name="connsiteY1088" fmla="*/ 379762 h 402050"/>
              <a:gd name="connsiteX1089" fmla="*/ 219450 w 2531263"/>
              <a:gd name="connsiteY1089" fmla="*/ 379286 h 402050"/>
              <a:gd name="connsiteX1090" fmla="*/ 198685 w 2531263"/>
              <a:gd name="connsiteY1090" fmla="*/ 374618 h 402050"/>
              <a:gd name="connsiteX1091" fmla="*/ 195352 w 2531263"/>
              <a:gd name="connsiteY1091" fmla="*/ 370618 h 402050"/>
              <a:gd name="connsiteX1092" fmla="*/ 192780 w 2531263"/>
              <a:gd name="connsiteY1092" fmla="*/ 369094 h 402050"/>
              <a:gd name="connsiteX1093" fmla="*/ 187922 w 2531263"/>
              <a:gd name="connsiteY1093" fmla="*/ 370046 h 402050"/>
              <a:gd name="connsiteX1094" fmla="*/ 186970 w 2531263"/>
              <a:gd name="connsiteY1094" fmla="*/ 369856 h 402050"/>
              <a:gd name="connsiteX1095" fmla="*/ 181541 w 2531263"/>
              <a:gd name="connsiteY1095" fmla="*/ 365474 h 402050"/>
              <a:gd name="connsiteX1096" fmla="*/ 170110 w 2531263"/>
              <a:gd name="connsiteY1096" fmla="*/ 366046 h 402050"/>
              <a:gd name="connsiteX1097" fmla="*/ 168491 w 2531263"/>
              <a:gd name="connsiteY1097" fmla="*/ 364998 h 402050"/>
              <a:gd name="connsiteX1098" fmla="*/ 153537 w 2531263"/>
              <a:gd name="connsiteY1098" fmla="*/ 362236 h 402050"/>
              <a:gd name="connsiteX1099" fmla="*/ 151823 w 2531263"/>
              <a:gd name="connsiteY1099" fmla="*/ 359759 h 402050"/>
              <a:gd name="connsiteX1100" fmla="*/ 150775 w 2531263"/>
              <a:gd name="connsiteY1100" fmla="*/ 356330 h 402050"/>
              <a:gd name="connsiteX1101" fmla="*/ 150394 w 2531263"/>
              <a:gd name="connsiteY1101" fmla="*/ 352425 h 402050"/>
              <a:gd name="connsiteX1102" fmla="*/ 151346 w 2531263"/>
              <a:gd name="connsiteY1102" fmla="*/ 351758 h 402050"/>
              <a:gd name="connsiteX1103" fmla="*/ 151632 w 2531263"/>
              <a:gd name="connsiteY1103" fmla="*/ 347948 h 402050"/>
              <a:gd name="connsiteX1104" fmla="*/ 155918 w 2531263"/>
              <a:gd name="connsiteY1104" fmla="*/ 345853 h 402050"/>
              <a:gd name="connsiteX1105" fmla="*/ 163824 w 2531263"/>
              <a:gd name="connsiteY1105" fmla="*/ 346329 h 402050"/>
              <a:gd name="connsiteX1106" fmla="*/ 164586 w 2531263"/>
              <a:gd name="connsiteY1106" fmla="*/ 347472 h 402050"/>
              <a:gd name="connsiteX1107" fmla="*/ 164776 w 2531263"/>
              <a:gd name="connsiteY1107" fmla="*/ 350520 h 402050"/>
              <a:gd name="connsiteX1108" fmla="*/ 167253 w 2531263"/>
              <a:gd name="connsiteY1108" fmla="*/ 352234 h 402050"/>
              <a:gd name="connsiteX1109" fmla="*/ 167825 w 2531263"/>
              <a:gd name="connsiteY1109" fmla="*/ 352425 h 402050"/>
              <a:gd name="connsiteX1110" fmla="*/ 172206 w 2531263"/>
              <a:gd name="connsiteY1110" fmla="*/ 348329 h 402050"/>
              <a:gd name="connsiteX1111" fmla="*/ 176302 w 2531263"/>
              <a:gd name="connsiteY1111" fmla="*/ 338518 h 402050"/>
              <a:gd name="connsiteX1112" fmla="*/ 165443 w 2531263"/>
              <a:gd name="connsiteY1112" fmla="*/ 337757 h 402050"/>
              <a:gd name="connsiteX1113" fmla="*/ 165158 w 2531263"/>
              <a:gd name="connsiteY1113" fmla="*/ 336804 h 402050"/>
              <a:gd name="connsiteX1114" fmla="*/ 164396 w 2531263"/>
              <a:gd name="connsiteY1114" fmla="*/ 334137 h 402050"/>
              <a:gd name="connsiteX1115" fmla="*/ 159633 w 2531263"/>
              <a:gd name="connsiteY1115" fmla="*/ 331946 h 402050"/>
              <a:gd name="connsiteX1116" fmla="*/ 155347 w 2531263"/>
              <a:gd name="connsiteY1116" fmla="*/ 336613 h 402050"/>
              <a:gd name="connsiteX1117" fmla="*/ 142202 w 2531263"/>
              <a:gd name="connsiteY1117" fmla="*/ 330613 h 402050"/>
              <a:gd name="connsiteX1118" fmla="*/ 146584 w 2531263"/>
              <a:gd name="connsiteY1118" fmla="*/ 326612 h 402050"/>
              <a:gd name="connsiteX1119" fmla="*/ 154966 w 2531263"/>
              <a:gd name="connsiteY1119" fmla="*/ 330137 h 402050"/>
              <a:gd name="connsiteX1120" fmla="*/ 158966 w 2531263"/>
              <a:gd name="connsiteY1120" fmla="*/ 324326 h 402050"/>
              <a:gd name="connsiteX1121" fmla="*/ 162300 w 2531263"/>
              <a:gd name="connsiteY1121" fmla="*/ 326326 h 402050"/>
              <a:gd name="connsiteX1122" fmla="*/ 166491 w 2531263"/>
              <a:gd name="connsiteY1122" fmla="*/ 326517 h 402050"/>
              <a:gd name="connsiteX1123" fmla="*/ 164586 w 2531263"/>
              <a:gd name="connsiteY1123" fmla="*/ 322897 h 402050"/>
              <a:gd name="connsiteX1124" fmla="*/ 162491 w 2531263"/>
              <a:gd name="connsiteY1124" fmla="*/ 322231 h 402050"/>
              <a:gd name="connsiteX1125" fmla="*/ 162491 w 2531263"/>
              <a:gd name="connsiteY1125" fmla="*/ 315563 h 402050"/>
              <a:gd name="connsiteX1126" fmla="*/ 163634 w 2531263"/>
              <a:gd name="connsiteY1126" fmla="*/ 314230 h 402050"/>
              <a:gd name="connsiteX1127" fmla="*/ 164300 w 2531263"/>
              <a:gd name="connsiteY1127" fmla="*/ 313468 h 402050"/>
              <a:gd name="connsiteX1128" fmla="*/ 161824 w 2531263"/>
              <a:gd name="connsiteY1128" fmla="*/ 309943 h 402050"/>
              <a:gd name="connsiteX1129" fmla="*/ 150775 w 2531263"/>
              <a:gd name="connsiteY1129" fmla="*/ 306038 h 402050"/>
              <a:gd name="connsiteX1130" fmla="*/ 149727 w 2531263"/>
              <a:gd name="connsiteY1130" fmla="*/ 309372 h 402050"/>
              <a:gd name="connsiteX1131" fmla="*/ 148108 w 2531263"/>
              <a:gd name="connsiteY1131" fmla="*/ 314611 h 402050"/>
              <a:gd name="connsiteX1132" fmla="*/ 142298 w 2531263"/>
              <a:gd name="connsiteY1132" fmla="*/ 311277 h 402050"/>
              <a:gd name="connsiteX1133" fmla="*/ 145631 w 2531263"/>
              <a:gd name="connsiteY1133" fmla="*/ 308800 h 402050"/>
              <a:gd name="connsiteX1134" fmla="*/ 140202 w 2531263"/>
              <a:gd name="connsiteY1134" fmla="*/ 304324 h 402050"/>
              <a:gd name="connsiteX1135" fmla="*/ 138297 w 2531263"/>
              <a:gd name="connsiteY1135" fmla="*/ 302895 h 402050"/>
              <a:gd name="connsiteX1136" fmla="*/ 136678 w 2531263"/>
              <a:gd name="connsiteY1136" fmla="*/ 301657 h 402050"/>
              <a:gd name="connsiteX1137" fmla="*/ 128677 w 2531263"/>
              <a:gd name="connsiteY1137" fmla="*/ 300609 h 402050"/>
              <a:gd name="connsiteX1138" fmla="*/ 126391 w 2531263"/>
              <a:gd name="connsiteY1138" fmla="*/ 300228 h 402050"/>
              <a:gd name="connsiteX1139" fmla="*/ 118676 w 2531263"/>
              <a:gd name="connsiteY1139" fmla="*/ 300133 h 402050"/>
              <a:gd name="connsiteX1140" fmla="*/ 105817 w 2531263"/>
              <a:gd name="connsiteY1140" fmla="*/ 300228 h 402050"/>
              <a:gd name="connsiteX1141" fmla="*/ 94577 w 2531263"/>
              <a:gd name="connsiteY1141" fmla="*/ 299085 h 402050"/>
              <a:gd name="connsiteX1142" fmla="*/ 87529 w 2531263"/>
              <a:gd name="connsiteY1142" fmla="*/ 297085 h 402050"/>
              <a:gd name="connsiteX1143" fmla="*/ 84671 w 2531263"/>
              <a:gd name="connsiteY1143" fmla="*/ 295561 h 402050"/>
              <a:gd name="connsiteX1144" fmla="*/ 70765 w 2531263"/>
              <a:gd name="connsiteY1144" fmla="*/ 294418 h 402050"/>
              <a:gd name="connsiteX1145" fmla="*/ 47429 w 2531263"/>
              <a:gd name="connsiteY1145" fmla="*/ 286321 h 402050"/>
              <a:gd name="connsiteX1146" fmla="*/ 42761 w 2531263"/>
              <a:gd name="connsiteY1146" fmla="*/ 285369 h 402050"/>
              <a:gd name="connsiteX1147" fmla="*/ 39618 w 2531263"/>
              <a:gd name="connsiteY1147" fmla="*/ 284702 h 402050"/>
              <a:gd name="connsiteX1148" fmla="*/ 29331 w 2531263"/>
              <a:gd name="connsiteY1148" fmla="*/ 283178 h 402050"/>
              <a:gd name="connsiteX1149" fmla="*/ 27331 w 2531263"/>
              <a:gd name="connsiteY1149" fmla="*/ 282226 h 402050"/>
              <a:gd name="connsiteX1150" fmla="*/ 19520 w 2531263"/>
              <a:gd name="connsiteY1150" fmla="*/ 278225 h 402050"/>
              <a:gd name="connsiteX1151" fmla="*/ 23426 w 2531263"/>
              <a:gd name="connsiteY1151" fmla="*/ 266605 h 402050"/>
              <a:gd name="connsiteX1152" fmla="*/ 17615 w 2531263"/>
              <a:gd name="connsiteY1152" fmla="*/ 267557 h 402050"/>
              <a:gd name="connsiteX1153" fmla="*/ 13805 w 2531263"/>
              <a:gd name="connsiteY1153" fmla="*/ 264319 h 402050"/>
              <a:gd name="connsiteX1154" fmla="*/ 14186 w 2531263"/>
              <a:gd name="connsiteY1154" fmla="*/ 262700 h 402050"/>
              <a:gd name="connsiteX1155" fmla="*/ 13519 w 2531263"/>
              <a:gd name="connsiteY1155" fmla="*/ 257937 h 402050"/>
              <a:gd name="connsiteX1156" fmla="*/ 11710 w 2531263"/>
              <a:gd name="connsiteY1156" fmla="*/ 253746 h 402050"/>
              <a:gd name="connsiteX1157" fmla="*/ 18568 w 2531263"/>
              <a:gd name="connsiteY1157" fmla="*/ 248698 h 402050"/>
              <a:gd name="connsiteX1158" fmla="*/ 15329 w 2531263"/>
              <a:gd name="connsiteY1158" fmla="*/ 247745 h 402050"/>
              <a:gd name="connsiteX1159" fmla="*/ 12853 w 2531263"/>
              <a:gd name="connsiteY1159" fmla="*/ 244316 h 402050"/>
              <a:gd name="connsiteX1160" fmla="*/ 15234 w 2531263"/>
              <a:gd name="connsiteY1160" fmla="*/ 241649 h 402050"/>
              <a:gd name="connsiteX1161" fmla="*/ 7328 w 2531263"/>
              <a:gd name="connsiteY1161" fmla="*/ 227267 h 402050"/>
              <a:gd name="connsiteX1162" fmla="*/ 2471 w 2531263"/>
              <a:gd name="connsiteY1162" fmla="*/ 222123 h 402050"/>
              <a:gd name="connsiteX1163" fmla="*/ 1327 w 2531263"/>
              <a:gd name="connsiteY1163" fmla="*/ 220885 h 402050"/>
              <a:gd name="connsiteX1164" fmla="*/ 2375 w 2531263"/>
              <a:gd name="connsiteY1164" fmla="*/ 214217 h 402050"/>
              <a:gd name="connsiteX1165" fmla="*/ 661 w 2531263"/>
              <a:gd name="connsiteY1165" fmla="*/ 210979 h 402050"/>
              <a:gd name="connsiteX1166" fmla="*/ 1994 w 2531263"/>
              <a:gd name="connsiteY1166" fmla="*/ 204121 h 402050"/>
              <a:gd name="connsiteX1167" fmla="*/ 5709 w 2531263"/>
              <a:gd name="connsiteY1167" fmla="*/ 198311 h 402050"/>
              <a:gd name="connsiteX1168" fmla="*/ 4852 w 2531263"/>
              <a:gd name="connsiteY1168" fmla="*/ 195929 h 402050"/>
              <a:gd name="connsiteX1169" fmla="*/ 2566 w 2531263"/>
              <a:gd name="connsiteY1169" fmla="*/ 188404 h 402050"/>
              <a:gd name="connsiteX1170" fmla="*/ 7614 w 2531263"/>
              <a:gd name="connsiteY1170" fmla="*/ 181832 h 402050"/>
              <a:gd name="connsiteX1171" fmla="*/ 13996 w 2531263"/>
              <a:gd name="connsiteY1171" fmla="*/ 180022 h 402050"/>
              <a:gd name="connsiteX1172" fmla="*/ 15710 w 2531263"/>
              <a:gd name="connsiteY1172" fmla="*/ 177546 h 402050"/>
              <a:gd name="connsiteX1173" fmla="*/ 22664 w 2531263"/>
              <a:gd name="connsiteY1173" fmla="*/ 178308 h 402050"/>
              <a:gd name="connsiteX1174" fmla="*/ 31808 w 2531263"/>
              <a:gd name="connsiteY1174" fmla="*/ 173069 h 402050"/>
              <a:gd name="connsiteX1175" fmla="*/ 43333 w 2531263"/>
              <a:gd name="connsiteY1175" fmla="*/ 171069 h 402050"/>
              <a:gd name="connsiteX1176" fmla="*/ 45905 w 2531263"/>
              <a:gd name="connsiteY1176" fmla="*/ 170212 h 402050"/>
              <a:gd name="connsiteX1177" fmla="*/ 53239 w 2531263"/>
              <a:gd name="connsiteY1177" fmla="*/ 171164 h 402050"/>
              <a:gd name="connsiteX1178" fmla="*/ 59716 w 2531263"/>
              <a:gd name="connsiteY1178" fmla="*/ 171355 h 402050"/>
              <a:gd name="connsiteX1179" fmla="*/ 66479 w 2531263"/>
              <a:gd name="connsiteY1179" fmla="*/ 170974 h 402050"/>
              <a:gd name="connsiteX1180" fmla="*/ 72098 w 2531263"/>
              <a:gd name="connsiteY1180" fmla="*/ 168592 h 402050"/>
              <a:gd name="connsiteX1181" fmla="*/ 80861 w 2531263"/>
              <a:gd name="connsiteY1181" fmla="*/ 166497 h 402050"/>
              <a:gd name="connsiteX1182" fmla="*/ 88767 w 2531263"/>
              <a:gd name="connsiteY1182" fmla="*/ 167735 h 402050"/>
              <a:gd name="connsiteX1183" fmla="*/ 90005 w 2531263"/>
              <a:gd name="connsiteY1183" fmla="*/ 167926 h 402050"/>
              <a:gd name="connsiteX1184" fmla="*/ 95054 w 2531263"/>
              <a:gd name="connsiteY1184" fmla="*/ 167068 h 402050"/>
              <a:gd name="connsiteX1185" fmla="*/ 107055 w 2531263"/>
              <a:gd name="connsiteY1185" fmla="*/ 163925 h 402050"/>
              <a:gd name="connsiteX1186" fmla="*/ 113532 w 2531263"/>
              <a:gd name="connsiteY1186" fmla="*/ 166878 h 402050"/>
              <a:gd name="connsiteX1187" fmla="*/ 121914 w 2531263"/>
              <a:gd name="connsiteY1187" fmla="*/ 166116 h 402050"/>
              <a:gd name="connsiteX1188" fmla="*/ 125534 w 2531263"/>
              <a:gd name="connsiteY1188" fmla="*/ 169164 h 402050"/>
              <a:gd name="connsiteX1189" fmla="*/ 136392 w 2531263"/>
              <a:gd name="connsiteY1189" fmla="*/ 163259 h 402050"/>
              <a:gd name="connsiteX1190" fmla="*/ 139154 w 2531263"/>
              <a:gd name="connsiteY1190" fmla="*/ 162687 h 402050"/>
              <a:gd name="connsiteX1191" fmla="*/ 148870 w 2531263"/>
              <a:gd name="connsiteY1191" fmla="*/ 162592 h 402050"/>
              <a:gd name="connsiteX1192" fmla="*/ 162967 w 2531263"/>
              <a:gd name="connsiteY1192" fmla="*/ 161925 h 402050"/>
              <a:gd name="connsiteX1193" fmla="*/ 166777 w 2531263"/>
              <a:gd name="connsiteY1193" fmla="*/ 160020 h 402050"/>
              <a:gd name="connsiteX1194" fmla="*/ 176968 w 2531263"/>
              <a:gd name="connsiteY1194" fmla="*/ 161163 h 402050"/>
              <a:gd name="connsiteX1195" fmla="*/ 177540 w 2531263"/>
              <a:gd name="connsiteY1195" fmla="*/ 161830 h 402050"/>
              <a:gd name="connsiteX1196" fmla="*/ 178778 w 2531263"/>
              <a:gd name="connsiteY1196" fmla="*/ 163163 h 402050"/>
              <a:gd name="connsiteX1197" fmla="*/ 184208 w 2531263"/>
              <a:gd name="connsiteY1197" fmla="*/ 161734 h 402050"/>
              <a:gd name="connsiteX1198" fmla="*/ 200495 w 2531263"/>
              <a:gd name="connsiteY1198" fmla="*/ 161544 h 402050"/>
              <a:gd name="connsiteX1199" fmla="*/ 217450 w 2531263"/>
              <a:gd name="connsiteY1199" fmla="*/ 157163 h 402050"/>
              <a:gd name="connsiteX1200" fmla="*/ 220022 w 2531263"/>
              <a:gd name="connsiteY1200" fmla="*/ 157258 h 402050"/>
              <a:gd name="connsiteX1201" fmla="*/ 231642 w 2531263"/>
              <a:gd name="connsiteY1201" fmla="*/ 156305 h 402050"/>
              <a:gd name="connsiteX1202" fmla="*/ 234881 w 2531263"/>
              <a:gd name="connsiteY1202" fmla="*/ 155258 h 402050"/>
              <a:gd name="connsiteX1203" fmla="*/ 236785 w 2531263"/>
              <a:gd name="connsiteY1203" fmla="*/ 155448 h 402050"/>
              <a:gd name="connsiteX1204" fmla="*/ 244691 w 2531263"/>
              <a:gd name="connsiteY1204" fmla="*/ 152781 h 402050"/>
              <a:gd name="connsiteX1205" fmla="*/ 246882 w 2531263"/>
              <a:gd name="connsiteY1205" fmla="*/ 153257 h 402050"/>
              <a:gd name="connsiteX1206" fmla="*/ 248692 w 2531263"/>
              <a:gd name="connsiteY1206" fmla="*/ 153638 h 402050"/>
              <a:gd name="connsiteX1207" fmla="*/ 251454 w 2531263"/>
              <a:gd name="connsiteY1207" fmla="*/ 152209 h 402050"/>
              <a:gd name="connsiteX1208" fmla="*/ 256502 w 2531263"/>
              <a:gd name="connsiteY1208" fmla="*/ 152971 h 402050"/>
              <a:gd name="connsiteX1209" fmla="*/ 266027 w 2531263"/>
              <a:gd name="connsiteY1209" fmla="*/ 151638 h 402050"/>
              <a:gd name="connsiteX1210" fmla="*/ 267742 w 2531263"/>
              <a:gd name="connsiteY1210" fmla="*/ 152019 h 402050"/>
              <a:gd name="connsiteX1211" fmla="*/ 270980 w 2531263"/>
              <a:gd name="connsiteY1211" fmla="*/ 155162 h 402050"/>
              <a:gd name="connsiteX1212" fmla="*/ 274028 w 2531263"/>
              <a:gd name="connsiteY1212" fmla="*/ 151543 h 402050"/>
              <a:gd name="connsiteX1213" fmla="*/ 284315 w 2531263"/>
              <a:gd name="connsiteY1213" fmla="*/ 149162 h 402050"/>
              <a:gd name="connsiteX1214" fmla="*/ 288316 w 2531263"/>
              <a:gd name="connsiteY1214" fmla="*/ 149066 h 402050"/>
              <a:gd name="connsiteX1215" fmla="*/ 299936 w 2531263"/>
              <a:gd name="connsiteY1215" fmla="*/ 148780 h 402050"/>
              <a:gd name="connsiteX1216" fmla="*/ 309842 w 2531263"/>
              <a:gd name="connsiteY1216" fmla="*/ 147447 h 402050"/>
              <a:gd name="connsiteX1217" fmla="*/ 317653 w 2531263"/>
              <a:gd name="connsiteY1217" fmla="*/ 147257 h 402050"/>
              <a:gd name="connsiteX1218" fmla="*/ 321368 w 2531263"/>
              <a:gd name="connsiteY1218" fmla="*/ 145923 h 402050"/>
              <a:gd name="connsiteX1219" fmla="*/ 325844 w 2531263"/>
              <a:gd name="connsiteY1219" fmla="*/ 147447 h 402050"/>
              <a:gd name="connsiteX1220" fmla="*/ 334988 w 2531263"/>
              <a:gd name="connsiteY1220" fmla="*/ 146209 h 402050"/>
              <a:gd name="connsiteX1221" fmla="*/ 341942 w 2531263"/>
              <a:gd name="connsiteY1221" fmla="*/ 148685 h 402050"/>
              <a:gd name="connsiteX1222" fmla="*/ 346704 w 2531263"/>
              <a:gd name="connsiteY1222" fmla="*/ 143828 h 402050"/>
              <a:gd name="connsiteX1223" fmla="*/ 356229 w 2531263"/>
              <a:gd name="connsiteY1223" fmla="*/ 142589 h 402050"/>
              <a:gd name="connsiteX1224" fmla="*/ 358420 w 2531263"/>
              <a:gd name="connsiteY1224" fmla="*/ 142494 h 402050"/>
              <a:gd name="connsiteX1225" fmla="*/ 361182 w 2531263"/>
              <a:gd name="connsiteY1225" fmla="*/ 142399 h 402050"/>
              <a:gd name="connsiteX1226" fmla="*/ 373088 w 2531263"/>
              <a:gd name="connsiteY1226" fmla="*/ 143542 h 402050"/>
              <a:gd name="connsiteX1227" fmla="*/ 376327 w 2531263"/>
              <a:gd name="connsiteY1227" fmla="*/ 143923 h 402050"/>
              <a:gd name="connsiteX1228" fmla="*/ 378994 w 2531263"/>
              <a:gd name="connsiteY1228" fmla="*/ 143446 h 402050"/>
              <a:gd name="connsiteX1229" fmla="*/ 385947 w 2531263"/>
              <a:gd name="connsiteY1229" fmla="*/ 139827 h 402050"/>
              <a:gd name="connsiteX1230" fmla="*/ 393853 w 2531263"/>
              <a:gd name="connsiteY1230" fmla="*/ 142589 h 402050"/>
              <a:gd name="connsiteX1231" fmla="*/ 398044 w 2531263"/>
              <a:gd name="connsiteY1231" fmla="*/ 139446 h 402050"/>
              <a:gd name="connsiteX1232" fmla="*/ 399473 w 2531263"/>
              <a:gd name="connsiteY1232" fmla="*/ 139732 h 402050"/>
              <a:gd name="connsiteX1233" fmla="*/ 400901 w 2531263"/>
              <a:gd name="connsiteY1233" fmla="*/ 140017 h 402050"/>
              <a:gd name="connsiteX1234" fmla="*/ 407474 w 2531263"/>
              <a:gd name="connsiteY1234" fmla="*/ 136493 h 402050"/>
              <a:gd name="connsiteX1235" fmla="*/ 410807 w 2531263"/>
              <a:gd name="connsiteY1235" fmla="*/ 136208 h 402050"/>
              <a:gd name="connsiteX1236" fmla="*/ 412141 w 2531263"/>
              <a:gd name="connsiteY1236" fmla="*/ 136112 h 402050"/>
              <a:gd name="connsiteX1237" fmla="*/ 411855 w 2531263"/>
              <a:gd name="connsiteY1237" fmla="*/ 130588 h 402050"/>
              <a:gd name="connsiteX1238" fmla="*/ 410141 w 2531263"/>
              <a:gd name="connsiteY1238" fmla="*/ 130207 h 402050"/>
              <a:gd name="connsiteX1239" fmla="*/ 406711 w 2531263"/>
              <a:gd name="connsiteY1239" fmla="*/ 133255 h 402050"/>
              <a:gd name="connsiteX1240" fmla="*/ 402235 w 2531263"/>
              <a:gd name="connsiteY1240" fmla="*/ 134207 h 402050"/>
              <a:gd name="connsiteX1241" fmla="*/ 392234 w 2531263"/>
              <a:gd name="connsiteY1241" fmla="*/ 135350 h 402050"/>
              <a:gd name="connsiteX1242" fmla="*/ 381185 w 2531263"/>
              <a:gd name="connsiteY1242" fmla="*/ 134303 h 402050"/>
              <a:gd name="connsiteX1243" fmla="*/ 369564 w 2531263"/>
              <a:gd name="connsiteY1243" fmla="*/ 134207 h 402050"/>
              <a:gd name="connsiteX1244" fmla="*/ 357943 w 2531263"/>
              <a:gd name="connsiteY1244" fmla="*/ 134303 h 402050"/>
              <a:gd name="connsiteX1245" fmla="*/ 347847 w 2531263"/>
              <a:gd name="connsiteY1245" fmla="*/ 128873 h 402050"/>
              <a:gd name="connsiteX1246" fmla="*/ 344609 w 2531263"/>
              <a:gd name="connsiteY1246" fmla="*/ 126206 h 402050"/>
              <a:gd name="connsiteX1247" fmla="*/ 334798 w 2531263"/>
              <a:gd name="connsiteY1247" fmla="*/ 127254 h 402050"/>
              <a:gd name="connsiteX1248" fmla="*/ 328607 w 2531263"/>
              <a:gd name="connsiteY1248" fmla="*/ 128207 h 402050"/>
              <a:gd name="connsiteX1249" fmla="*/ 321082 w 2531263"/>
              <a:gd name="connsiteY1249" fmla="*/ 124778 h 402050"/>
              <a:gd name="connsiteX1250" fmla="*/ 312890 w 2531263"/>
              <a:gd name="connsiteY1250" fmla="*/ 123158 h 402050"/>
              <a:gd name="connsiteX1251" fmla="*/ 312224 w 2531263"/>
              <a:gd name="connsiteY1251" fmla="*/ 124396 h 402050"/>
              <a:gd name="connsiteX1252" fmla="*/ 314891 w 2531263"/>
              <a:gd name="connsiteY1252" fmla="*/ 126397 h 402050"/>
              <a:gd name="connsiteX1253" fmla="*/ 316605 w 2531263"/>
              <a:gd name="connsiteY1253" fmla="*/ 126778 h 402050"/>
              <a:gd name="connsiteX1254" fmla="*/ 316034 w 2531263"/>
              <a:gd name="connsiteY1254" fmla="*/ 129540 h 402050"/>
              <a:gd name="connsiteX1255" fmla="*/ 309271 w 2531263"/>
              <a:gd name="connsiteY1255" fmla="*/ 127921 h 402050"/>
              <a:gd name="connsiteX1256" fmla="*/ 308985 w 2531263"/>
              <a:gd name="connsiteY1256" fmla="*/ 125921 h 402050"/>
              <a:gd name="connsiteX1257" fmla="*/ 310509 w 2531263"/>
              <a:gd name="connsiteY1257" fmla="*/ 120396 h 402050"/>
              <a:gd name="connsiteX1258" fmla="*/ 309557 w 2531263"/>
              <a:gd name="connsiteY1258" fmla="*/ 118682 h 402050"/>
              <a:gd name="connsiteX1259" fmla="*/ 308604 w 2531263"/>
              <a:gd name="connsiteY1259" fmla="*/ 118872 h 402050"/>
              <a:gd name="connsiteX1260" fmla="*/ 305080 w 2531263"/>
              <a:gd name="connsiteY1260" fmla="*/ 119539 h 402050"/>
              <a:gd name="connsiteX1261" fmla="*/ 300413 w 2531263"/>
              <a:gd name="connsiteY1261" fmla="*/ 120396 h 402050"/>
              <a:gd name="connsiteX1262" fmla="*/ 298317 w 2531263"/>
              <a:gd name="connsiteY1262" fmla="*/ 127254 h 402050"/>
              <a:gd name="connsiteX1263" fmla="*/ 286030 w 2531263"/>
              <a:gd name="connsiteY1263" fmla="*/ 127540 h 402050"/>
              <a:gd name="connsiteX1264" fmla="*/ 286220 w 2531263"/>
              <a:gd name="connsiteY1264" fmla="*/ 126587 h 402050"/>
              <a:gd name="connsiteX1265" fmla="*/ 286601 w 2531263"/>
              <a:gd name="connsiteY1265" fmla="*/ 125158 h 402050"/>
              <a:gd name="connsiteX1266" fmla="*/ 285744 w 2531263"/>
              <a:gd name="connsiteY1266" fmla="*/ 122492 h 402050"/>
              <a:gd name="connsiteX1267" fmla="*/ 281458 w 2531263"/>
              <a:gd name="connsiteY1267" fmla="*/ 117062 h 402050"/>
              <a:gd name="connsiteX1268" fmla="*/ 280505 w 2531263"/>
              <a:gd name="connsiteY1268" fmla="*/ 116776 h 402050"/>
              <a:gd name="connsiteX1269" fmla="*/ 271647 w 2531263"/>
              <a:gd name="connsiteY1269" fmla="*/ 114014 h 402050"/>
              <a:gd name="connsiteX1270" fmla="*/ 279743 w 2531263"/>
              <a:gd name="connsiteY1270" fmla="*/ 104299 h 402050"/>
              <a:gd name="connsiteX1271" fmla="*/ 281648 w 2531263"/>
              <a:gd name="connsiteY1271" fmla="*/ 104870 h 402050"/>
              <a:gd name="connsiteX1272" fmla="*/ 287077 w 2531263"/>
              <a:gd name="connsiteY1272" fmla="*/ 106871 h 402050"/>
              <a:gd name="connsiteX1273" fmla="*/ 290507 w 2531263"/>
              <a:gd name="connsiteY1273" fmla="*/ 106204 h 402050"/>
              <a:gd name="connsiteX1274" fmla="*/ 292697 w 2531263"/>
              <a:gd name="connsiteY1274" fmla="*/ 104870 h 402050"/>
              <a:gd name="connsiteX1275" fmla="*/ 301079 w 2531263"/>
              <a:gd name="connsiteY1275" fmla="*/ 101727 h 402050"/>
              <a:gd name="connsiteX1276" fmla="*/ 300984 w 2531263"/>
              <a:gd name="connsiteY1276" fmla="*/ 100393 h 402050"/>
              <a:gd name="connsiteX1277" fmla="*/ 300889 w 2531263"/>
              <a:gd name="connsiteY1277" fmla="*/ 99060 h 402050"/>
              <a:gd name="connsiteX1278" fmla="*/ 292983 w 2531263"/>
              <a:gd name="connsiteY1278" fmla="*/ 96583 h 402050"/>
              <a:gd name="connsiteX1279" fmla="*/ 291459 w 2531263"/>
              <a:gd name="connsiteY1279" fmla="*/ 97441 h 402050"/>
              <a:gd name="connsiteX1280" fmla="*/ 288221 w 2531263"/>
              <a:gd name="connsiteY1280" fmla="*/ 100584 h 402050"/>
              <a:gd name="connsiteX1281" fmla="*/ 286030 w 2531263"/>
              <a:gd name="connsiteY1281" fmla="*/ 100013 h 402050"/>
              <a:gd name="connsiteX1282" fmla="*/ 280315 w 2531263"/>
              <a:gd name="connsiteY1282" fmla="*/ 99822 h 402050"/>
              <a:gd name="connsiteX1283" fmla="*/ 274124 w 2531263"/>
              <a:gd name="connsiteY1283" fmla="*/ 99060 h 402050"/>
              <a:gd name="connsiteX1284" fmla="*/ 273171 w 2531263"/>
              <a:gd name="connsiteY1284" fmla="*/ 96774 h 402050"/>
              <a:gd name="connsiteX1285" fmla="*/ 268123 w 2531263"/>
              <a:gd name="connsiteY1285" fmla="*/ 98488 h 402050"/>
              <a:gd name="connsiteX1286" fmla="*/ 265646 w 2531263"/>
              <a:gd name="connsiteY1286" fmla="*/ 102108 h 402050"/>
              <a:gd name="connsiteX1287" fmla="*/ 265456 w 2531263"/>
              <a:gd name="connsiteY1287" fmla="*/ 101822 h 402050"/>
              <a:gd name="connsiteX1288" fmla="*/ 264408 w 2531263"/>
              <a:gd name="connsiteY1288" fmla="*/ 99060 h 402050"/>
              <a:gd name="connsiteX1289" fmla="*/ 261741 w 2531263"/>
              <a:gd name="connsiteY1289" fmla="*/ 96107 h 402050"/>
              <a:gd name="connsiteX1290" fmla="*/ 252502 w 2531263"/>
              <a:gd name="connsiteY1290" fmla="*/ 96298 h 402050"/>
              <a:gd name="connsiteX1291" fmla="*/ 254216 w 2531263"/>
              <a:gd name="connsiteY1291" fmla="*/ 88487 h 402050"/>
              <a:gd name="connsiteX1292" fmla="*/ 258884 w 2531263"/>
              <a:gd name="connsiteY1292" fmla="*/ 90773 h 402050"/>
              <a:gd name="connsiteX1293" fmla="*/ 262503 w 2531263"/>
              <a:gd name="connsiteY1293" fmla="*/ 92488 h 402050"/>
              <a:gd name="connsiteX1294" fmla="*/ 270028 w 2531263"/>
              <a:gd name="connsiteY1294" fmla="*/ 89059 h 402050"/>
              <a:gd name="connsiteX1295" fmla="*/ 268123 w 2531263"/>
              <a:gd name="connsiteY1295" fmla="*/ 82105 h 402050"/>
              <a:gd name="connsiteX1296" fmla="*/ 264599 w 2531263"/>
              <a:gd name="connsiteY1296" fmla="*/ 83915 h 402050"/>
              <a:gd name="connsiteX1297" fmla="*/ 264980 w 2531263"/>
              <a:gd name="connsiteY1297" fmla="*/ 84772 h 402050"/>
              <a:gd name="connsiteX1298" fmla="*/ 265360 w 2531263"/>
              <a:gd name="connsiteY1298" fmla="*/ 85630 h 402050"/>
              <a:gd name="connsiteX1299" fmla="*/ 260598 w 2531263"/>
              <a:gd name="connsiteY1299" fmla="*/ 87058 h 402050"/>
              <a:gd name="connsiteX1300" fmla="*/ 257169 w 2531263"/>
              <a:gd name="connsiteY1300" fmla="*/ 83249 h 402050"/>
              <a:gd name="connsiteX1301" fmla="*/ 257264 w 2531263"/>
              <a:gd name="connsiteY1301" fmla="*/ 82296 h 402050"/>
              <a:gd name="connsiteX1302" fmla="*/ 254407 w 2531263"/>
              <a:gd name="connsiteY1302" fmla="*/ 78200 h 402050"/>
              <a:gd name="connsiteX1303" fmla="*/ 250787 w 2531263"/>
              <a:gd name="connsiteY1303" fmla="*/ 79438 h 402050"/>
              <a:gd name="connsiteX1304" fmla="*/ 247358 w 2531263"/>
              <a:gd name="connsiteY1304" fmla="*/ 77533 h 402050"/>
              <a:gd name="connsiteX1305" fmla="*/ 249168 w 2531263"/>
              <a:gd name="connsiteY1305" fmla="*/ 75438 h 402050"/>
              <a:gd name="connsiteX1306" fmla="*/ 249359 w 2531263"/>
              <a:gd name="connsiteY1306" fmla="*/ 75247 h 402050"/>
              <a:gd name="connsiteX1307" fmla="*/ 258217 w 2531263"/>
              <a:gd name="connsiteY1307" fmla="*/ 76676 h 402050"/>
              <a:gd name="connsiteX1308" fmla="*/ 275076 w 2531263"/>
              <a:gd name="connsiteY1308" fmla="*/ 74676 h 402050"/>
              <a:gd name="connsiteX1309" fmla="*/ 276029 w 2531263"/>
              <a:gd name="connsiteY1309" fmla="*/ 74581 h 402050"/>
              <a:gd name="connsiteX1310" fmla="*/ 279648 w 2531263"/>
              <a:gd name="connsiteY1310" fmla="*/ 72962 h 402050"/>
              <a:gd name="connsiteX1311" fmla="*/ 279839 w 2531263"/>
              <a:gd name="connsiteY1311" fmla="*/ 71533 h 402050"/>
              <a:gd name="connsiteX1312" fmla="*/ 279458 w 2531263"/>
              <a:gd name="connsiteY1312" fmla="*/ 70961 h 402050"/>
              <a:gd name="connsiteX1313" fmla="*/ 280315 w 2531263"/>
              <a:gd name="connsiteY1313" fmla="*/ 69151 h 402050"/>
              <a:gd name="connsiteX1314" fmla="*/ 286411 w 2531263"/>
              <a:gd name="connsiteY1314" fmla="*/ 68485 h 402050"/>
              <a:gd name="connsiteX1315" fmla="*/ 291364 w 2531263"/>
              <a:gd name="connsiteY1315" fmla="*/ 69818 h 402050"/>
              <a:gd name="connsiteX1316" fmla="*/ 297174 w 2531263"/>
              <a:gd name="connsiteY1316" fmla="*/ 70580 h 402050"/>
              <a:gd name="connsiteX1317" fmla="*/ 302508 w 2531263"/>
              <a:gd name="connsiteY1317" fmla="*/ 77533 h 402050"/>
              <a:gd name="connsiteX1318" fmla="*/ 301841 w 2531263"/>
              <a:gd name="connsiteY1318" fmla="*/ 70580 h 402050"/>
              <a:gd name="connsiteX1319" fmla="*/ 301460 w 2531263"/>
              <a:gd name="connsiteY1319" fmla="*/ 67151 h 402050"/>
              <a:gd name="connsiteX1320" fmla="*/ 301365 w 2531263"/>
              <a:gd name="connsiteY1320" fmla="*/ 66484 h 402050"/>
              <a:gd name="connsiteX1321" fmla="*/ 306032 w 2531263"/>
              <a:gd name="connsiteY1321" fmla="*/ 66104 h 402050"/>
              <a:gd name="connsiteX1322" fmla="*/ 306413 w 2531263"/>
              <a:gd name="connsiteY1322" fmla="*/ 66866 h 402050"/>
              <a:gd name="connsiteX1323" fmla="*/ 307366 w 2531263"/>
              <a:gd name="connsiteY1323" fmla="*/ 68961 h 402050"/>
              <a:gd name="connsiteX1324" fmla="*/ 312414 w 2531263"/>
              <a:gd name="connsiteY1324" fmla="*/ 67532 h 402050"/>
              <a:gd name="connsiteX1325" fmla="*/ 314700 w 2531263"/>
              <a:gd name="connsiteY1325" fmla="*/ 65722 h 402050"/>
              <a:gd name="connsiteX1326" fmla="*/ 317367 w 2531263"/>
              <a:gd name="connsiteY1326" fmla="*/ 63627 h 402050"/>
              <a:gd name="connsiteX1327" fmla="*/ 320796 w 2531263"/>
              <a:gd name="connsiteY1327" fmla="*/ 59817 h 402050"/>
              <a:gd name="connsiteX1328" fmla="*/ 327273 w 2531263"/>
              <a:gd name="connsiteY1328" fmla="*/ 62675 h 402050"/>
              <a:gd name="connsiteX1329" fmla="*/ 329464 w 2531263"/>
              <a:gd name="connsiteY1329" fmla="*/ 63627 h 402050"/>
              <a:gd name="connsiteX1330" fmla="*/ 331464 w 2531263"/>
              <a:gd name="connsiteY1330" fmla="*/ 64484 h 402050"/>
              <a:gd name="connsiteX1331" fmla="*/ 337274 w 2531263"/>
              <a:gd name="connsiteY1331" fmla="*/ 62960 h 402050"/>
              <a:gd name="connsiteX1332" fmla="*/ 339275 w 2531263"/>
              <a:gd name="connsiteY1332" fmla="*/ 59626 h 402050"/>
              <a:gd name="connsiteX1333" fmla="*/ 340322 w 2531263"/>
              <a:gd name="connsiteY1333" fmla="*/ 60008 h 402050"/>
              <a:gd name="connsiteX1334" fmla="*/ 347752 w 2531263"/>
              <a:gd name="connsiteY1334" fmla="*/ 62484 h 402050"/>
              <a:gd name="connsiteX1335" fmla="*/ 351657 w 2531263"/>
              <a:gd name="connsiteY1335" fmla="*/ 58769 h 402050"/>
              <a:gd name="connsiteX1336" fmla="*/ 354134 w 2531263"/>
              <a:gd name="connsiteY1336" fmla="*/ 58674 h 402050"/>
              <a:gd name="connsiteX1337" fmla="*/ 361087 w 2531263"/>
              <a:gd name="connsiteY1337" fmla="*/ 59531 h 402050"/>
              <a:gd name="connsiteX1338" fmla="*/ 365183 w 2531263"/>
              <a:gd name="connsiteY1338" fmla="*/ 56388 h 402050"/>
              <a:gd name="connsiteX1339" fmla="*/ 365564 w 2531263"/>
              <a:gd name="connsiteY1339" fmla="*/ 54483 h 402050"/>
              <a:gd name="connsiteX1340" fmla="*/ 366040 w 2531263"/>
              <a:gd name="connsiteY1340" fmla="*/ 52292 h 402050"/>
              <a:gd name="connsiteX1341" fmla="*/ 378041 w 2531263"/>
              <a:gd name="connsiteY1341" fmla="*/ 51245 h 402050"/>
              <a:gd name="connsiteX1342" fmla="*/ 384233 w 2531263"/>
              <a:gd name="connsiteY1342" fmla="*/ 46482 h 402050"/>
              <a:gd name="connsiteX1343" fmla="*/ 397663 w 2531263"/>
              <a:gd name="connsiteY1343" fmla="*/ 43529 h 402050"/>
              <a:gd name="connsiteX1344" fmla="*/ 397853 w 2531263"/>
              <a:gd name="connsiteY1344" fmla="*/ 43720 h 402050"/>
              <a:gd name="connsiteX1345" fmla="*/ 405759 w 2531263"/>
              <a:gd name="connsiteY1345" fmla="*/ 42386 h 402050"/>
              <a:gd name="connsiteX1346" fmla="*/ 407474 w 2531263"/>
              <a:gd name="connsiteY1346" fmla="*/ 43339 h 402050"/>
              <a:gd name="connsiteX1347" fmla="*/ 408331 w 2531263"/>
              <a:gd name="connsiteY1347" fmla="*/ 43815 h 402050"/>
              <a:gd name="connsiteX1348" fmla="*/ 414236 w 2531263"/>
              <a:gd name="connsiteY1348" fmla="*/ 43625 h 402050"/>
              <a:gd name="connsiteX1349" fmla="*/ 424523 w 2531263"/>
              <a:gd name="connsiteY1349" fmla="*/ 40672 h 402050"/>
              <a:gd name="connsiteX1350" fmla="*/ 438620 w 2531263"/>
              <a:gd name="connsiteY1350" fmla="*/ 39624 h 402050"/>
              <a:gd name="connsiteX1351" fmla="*/ 450050 w 2531263"/>
              <a:gd name="connsiteY1351" fmla="*/ 37338 h 402050"/>
              <a:gd name="connsiteX1352" fmla="*/ 455194 w 2531263"/>
              <a:gd name="connsiteY1352" fmla="*/ 43625 h 402050"/>
              <a:gd name="connsiteX1353" fmla="*/ 458147 w 2531263"/>
              <a:gd name="connsiteY1353" fmla="*/ 47911 h 402050"/>
              <a:gd name="connsiteX1354" fmla="*/ 460528 w 2531263"/>
              <a:gd name="connsiteY1354" fmla="*/ 48101 h 402050"/>
              <a:gd name="connsiteX1355" fmla="*/ 464433 w 2531263"/>
              <a:gd name="connsiteY1355" fmla="*/ 48482 h 402050"/>
              <a:gd name="connsiteX1356" fmla="*/ 471386 w 2531263"/>
              <a:gd name="connsiteY1356" fmla="*/ 40862 h 402050"/>
              <a:gd name="connsiteX1357" fmla="*/ 479006 w 2531263"/>
              <a:gd name="connsiteY1357" fmla="*/ 34671 h 402050"/>
              <a:gd name="connsiteX1358" fmla="*/ 479864 w 2531263"/>
              <a:gd name="connsiteY1358" fmla="*/ 35052 h 402050"/>
              <a:gd name="connsiteX1359" fmla="*/ 484340 w 2531263"/>
              <a:gd name="connsiteY1359" fmla="*/ 37147 h 402050"/>
              <a:gd name="connsiteX1360" fmla="*/ 480244 w 2531263"/>
              <a:gd name="connsiteY1360" fmla="*/ 43243 h 402050"/>
              <a:gd name="connsiteX1361" fmla="*/ 479578 w 2531263"/>
              <a:gd name="connsiteY1361" fmla="*/ 44387 h 402050"/>
              <a:gd name="connsiteX1362" fmla="*/ 479102 w 2531263"/>
              <a:gd name="connsiteY1362" fmla="*/ 45339 h 402050"/>
              <a:gd name="connsiteX1363" fmla="*/ 481578 w 2531263"/>
              <a:gd name="connsiteY1363" fmla="*/ 47530 h 402050"/>
              <a:gd name="connsiteX1364" fmla="*/ 490151 w 2531263"/>
              <a:gd name="connsiteY1364" fmla="*/ 42005 h 402050"/>
              <a:gd name="connsiteX1365" fmla="*/ 494818 w 2531263"/>
              <a:gd name="connsiteY1365" fmla="*/ 43720 h 402050"/>
              <a:gd name="connsiteX1366" fmla="*/ 496151 w 2531263"/>
              <a:gd name="connsiteY1366" fmla="*/ 44196 h 402050"/>
              <a:gd name="connsiteX1367" fmla="*/ 501009 w 2531263"/>
              <a:gd name="connsiteY1367" fmla="*/ 41338 h 402050"/>
              <a:gd name="connsiteX1368" fmla="*/ 509486 w 2531263"/>
              <a:gd name="connsiteY1368" fmla="*/ 34766 h 402050"/>
              <a:gd name="connsiteX1369" fmla="*/ 511296 w 2531263"/>
              <a:gd name="connsiteY1369" fmla="*/ 35147 h 402050"/>
              <a:gd name="connsiteX1370" fmla="*/ 514439 w 2531263"/>
              <a:gd name="connsiteY1370" fmla="*/ 35909 h 402050"/>
              <a:gd name="connsiteX1371" fmla="*/ 522250 w 2531263"/>
              <a:gd name="connsiteY1371" fmla="*/ 39529 h 402050"/>
              <a:gd name="connsiteX1372" fmla="*/ 524250 w 2531263"/>
              <a:gd name="connsiteY1372" fmla="*/ 45053 h 402050"/>
              <a:gd name="connsiteX1373" fmla="*/ 527869 w 2531263"/>
              <a:gd name="connsiteY1373" fmla="*/ 46958 h 402050"/>
              <a:gd name="connsiteX1374" fmla="*/ 532537 w 2531263"/>
              <a:gd name="connsiteY1374" fmla="*/ 44958 h 402050"/>
              <a:gd name="connsiteX1375" fmla="*/ 540633 w 2531263"/>
              <a:gd name="connsiteY1375" fmla="*/ 44101 h 402050"/>
              <a:gd name="connsiteX1376" fmla="*/ 551777 w 2531263"/>
              <a:gd name="connsiteY1376" fmla="*/ 43243 h 402050"/>
              <a:gd name="connsiteX1377" fmla="*/ 556159 w 2531263"/>
              <a:gd name="connsiteY1377" fmla="*/ 43625 h 402050"/>
              <a:gd name="connsiteX1378" fmla="*/ 560255 w 2531263"/>
              <a:gd name="connsiteY1378" fmla="*/ 44005 h 402050"/>
              <a:gd name="connsiteX1379" fmla="*/ 570065 w 2531263"/>
              <a:gd name="connsiteY1379" fmla="*/ 42958 h 402050"/>
              <a:gd name="connsiteX1380" fmla="*/ 568446 w 2531263"/>
              <a:gd name="connsiteY1380" fmla="*/ 36767 h 402050"/>
              <a:gd name="connsiteX1381" fmla="*/ 569970 w 2531263"/>
              <a:gd name="connsiteY1381" fmla="*/ 33814 h 402050"/>
              <a:gd name="connsiteX1382" fmla="*/ 577971 w 2531263"/>
              <a:gd name="connsiteY1382" fmla="*/ 34766 h 402050"/>
              <a:gd name="connsiteX1383" fmla="*/ 582448 w 2531263"/>
              <a:gd name="connsiteY1383" fmla="*/ 31242 h 402050"/>
              <a:gd name="connsiteX1384" fmla="*/ 584448 w 2531263"/>
              <a:gd name="connsiteY1384" fmla="*/ 29718 h 402050"/>
              <a:gd name="connsiteX1385" fmla="*/ 592830 w 2531263"/>
              <a:gd name="connsiteY1385" fmla="*/ 31051 h 402050"/>
              <a:gd name="connsiteX1386" fmla="*/ 604927 w 2531263"/>
              <a:gd name="connsiteY1386" fmla="*/ 26765 h 402050"/>
              <a:gd name="connsiteX1387" fmla="*/ 605022 w 2531263"/>
              <a:gd name="connsiteY1387" fmla="*/ 27051 h 402050"/>
              <a:gd name="connsiteX1388" fmla="*/ 605403 w 2531263"/>
              <a:gd name="connsiteY1388" fmla="*/ 28670 h 402050"/>
              <a:gd name="connsiteX1389" fmla="*/ 611880 w 2531263"/>
              <a:gd name="connsiteY1389" fmla="*/ 29528 h 402050"/>
              <a:gd name="connsiteX1390" fmla="*/ 631978 w 2531263"/>
              <a:gd name="connsiteY1390" fmla="*/ 30766 h 402050"/>
              <a:gd name="connsiteX1391" fmla="*/ 649980 w 2531263"/>
              <a:gd name="connsiteY1391" fmla="*/ 26861 h 402050"/>
              <a:gd name="connsiteX1392" fmla="*/ 660553 w 2531263"/>
              <a:gd name="connsiteY1392" fmla="*/ 29813 h 402050"/>
              <a:gd name="connsiteX1393" fmla="*/ 669125 w 2531263"/>
              <a:gd name="connsiteY1393" fmla="*/ 27051 h 402050"/>
              <a:gd name="connsiteX1394" fmla="*/ 673888 w 2531263"/>
              <a:gd name="connsiteY1394" fmla="*/ 24670 h 402050"/>
              <a:gd name="connsiteX1395" fmla="*/ 683699 w 2531263"/>
              <a:gd name="connsiteY1395" fmla="*/ 26003 h 402050"/>
              <a:gd name="connsiteX1396" fmla="*/ 685223 w 2531263"/>
              <a:gd name="connsiteY1396" fmla="*/ 25146 h 402050"/>
              <a:gd name="connsiteX1397" fmla="*/ 690842 w 2531263"/>
              <a:gd name="connsiteY1397" fmla="*/ 27337 h 402050"/>
              <a:gd name="connsiteX1398" fmla="*/ 691795 w 2531263"/>
              <a:gd name="connsiteY1398" fmla="*/ 29623 h 402050"/>
              <a:gd name="connsiteX1399" fmla="*/ 699129 w 2531263"/>
              <a:gd name="connsiteY1399" fmla="*/ 26099 h 402050"/>
              <a:gd name="connsiteX1400" fmla="*/ 711131 w 2531263"/>
              <a:gd name="connsiteY1400" fmla="*/ 26670 h 402050"/>
              <a:gd name="connsiteX1401" fmla="*/ 713607 w 2531263"/>
              <a:gd name="connsiteY1401" fmla="*/ 25146 h 402050"/>
              <a:gd name="connsiteX1402" fmla="*/ 715893 w 2531263"/>
              <a:gd name="connsiteY1402" fmla="*/ 23717 h 402050"/>
              <a:gd name="connsiteX1403" fmla="*/ 723132 w 2531263"/>
              <a:gd name="connsiteY1403" fmla="*/ 24955 h 402050"/>
              <a:gd name="connsiteX1404" fmla="*/ 724085 w 2531263"/>
              <a:gd name="connsiteY1404" fmla="*/ 25717 h 402050"/>
              <a:gd name="connsiteX1405" fmla="*/ 728466 w 2531263"/>
              <a:gd name="connsiteY1405" fmla="*/ 30289 h 402050"/>
              <a:gd name="connsiteX1406" fmla="*/ 728847 w 2531263"/>
              <a:gd name="connsiteY1406" fmla="*/ 30575 h 402050"/>
              <a:gd name="connsiteX1407" fmla="*/ 731419 w 2531263"/>
              <a:gd name="connsiteY1407" fmla="*/ 27146 h 402050"/>
              <a:gd name="connsiteX1408" fmla="*/ 739610 w 2531263"/>
              <a:gd name="connsiteY1408" fmla="*/ 23050 h 402050"/>
              <a:gd name="connsiteX1409" fmla="*/ 742563 w 2531263"/>
              <a:gd name="connsiteY1409" fmla="*/ 25241 h 402050"/>
              <a:gd name="connsiteX1410" fmla="*/ 743325 w 2531263"/>
              <a:gd name="connsiteY1410" fmla="*/ 25717 h 402050"/>
              <a:gd name="connsiteX1411" fmla="*/ 753136 w 2531263"/>
              <a:gd name="connsiteY1411" fmla="*/ 26003 h 402050"/>
              <a:gd name="connsiteX1412" fmla="*/ 755231 w 2531263"/>
              <a:gd name="connsiteY1412" fmla="*/ 25051 h 402050"/>
              <a:gd name="connsiteX1413" fmla="*/ 756469 w 2531263"/>
              <a:gd name="connsiteY1413" fmla="*/ 24479 h 402050"/>
              <a:gd name="connsiteX1414" fmla="*/ 759422 w 2531263"/>
              <a:gd name="connsiteY1414" fmla="*/ 26765 h 402050"/>
              <a:gd name="connsiteX1415" fmla="*/ 759327 w 2531263"/>
              <a:gd name="connsiteY1415" fmla="*/ 28004 h 402050"/>
              <a:gd name="connsiteX1416" fmla="*/ 759232 w 2531263"/>
              <a:gd name="connsiteY1416" fmla="*/ 28766 h 402050"/>
              <a:gd name="connsiteX1417" fmla="*/ 761804 w 2531263"/>
              <a:gd name="connsiteY1417" fmla="*/ 30099 h 402050"/>
              <a:gd name="connsiteX1418" fmla="*/ 762375 w 2531263"/>
              <a:gd name="connsiteY1418" fmla="*/ 29528 h 402050"/>
              <a:gd name="connsiteX1419" fmla="*/ 765233 w 2531263"/>
              <a:gd name="connsiteY1419" fmla="*/ 25337 h 402050"/>
              <a:gd name="connsiteX1420" fmla="*/ 766661 w 2531263"/>
              <a:gd name="connsiteY1420" fmla="*/ 23717 h 402050"/>
              <a:gd name="connsiteX1421" fmla="*/ 772852 w 2531263"/>
              <a:gd name="connsiteY1421" fmla="*/ 24479 h 402050"/>
              <a:gd name="connsiteX1422" fmla="*/ 785521 w 2531263"/>
              <a:gd name="connsiteY1422" fmla="*/ 28480 h 402050"/>
              <a:gd name="connsiteX1423" fmla="*/ 791807 w 2531263"/>
              <a:gd name="connsiteY1423" fmla="*/ 24765 h 402050"/>
              <a:gd name="connsiteX1424" fmla="*/ 795998 w 2531263"/>
              <a:gd name="connsiteY1424" fmla="*/ 24955 h 402050"/>
              <a:gd name="connsiteX1425" fmla="*/ 798665 w 2531263"/>
              <a:gd name="connsiteY1425" fmla="*/ 28956 h 402050"/>
              <a:gd name="connsiteX1426" fmla="*/ 807047 w 2531263"/>
              <a:gd name="connsiteY1426" fmla="*/ 24003 h 402050"/>
              <a:gd name="connsiteX1427" fmla="*/ 813048 w 2531263"/>
              <a:gd name="connsiteY1427" fmla="*/ 22479 h 402050"/>
              <a:gd name="connsiteX1428" fmla="*/ 820287 w 2531263"/>
              <a:gd name="connsiteY1428" fmla="*/ 25717 h 402050"/>
              <a:gd name="connsiteX1429" fmla="*/ 822383 w 2531263"/>
              <a:gd name="connsiteY1429" fmla="*/ 25241 h 402050"/>
              <a:gd name="connsiteX1430" fmla="*/ 826002 w 2531263"/>
              <a:gd name="connsiteY1430" fmla="*/ 24384 h 402050"/>
              <a:gd name="connsiteX1431" fmla="*/ 835146 w 2531263"/>
              <a:gd name="connsiteY1431" fmla="*/ 23908 h 402050"/>
              <a:gd name="connsiteX1432" fmla="*/ 842480 w 2531263"/>
              <a:gd name="connsiteY1432" fmla="*/ 22288 h 402050"/>
              <a:gd name="connsiteX1433" fmla="*/ 856768 w 2531263"/>
              <a:gd name="connsiteY1433" fmla="*/ 24193 h 402050"/>
              <a:gd name="connsiteX1434" fmla="*/ 858101 w 2531263"/>
              <a:gd name="connsiteY1434" fmla="*/ 23432 h 402050"/>
              <a:gd name="connsiteX1435" fmla="*/ 859340 w 2531263"/>
              <a:gd name="connsiteY1435" fmla="*/ 22765 h 402050"/>
              <a:gd name="connsiteX1436" fmla="*/ 860959 w 2531263"/>
              <a:gd name="connsiteY1436" fmla="*/ 24289 h 402050"/>
              <a:gd name="connsiteX1437" fmla="*/ 861149 w 2531263"/>
              <a:gd name="connsiteY1437" fmla="*/ 25146 h 402050"/>
              <a:gd name="connsiteX1438" fmla="*/ 863721 w 2531263"/>
              <a:gd name="connsiteY1438" fmla="*/ 27337 h 402050"/>
              <a:gd name="connsiteX1439" fmla="*/ 866102 w 2531263"/>
              <a:gd name="connsiteY1439" fmla="*/ 28861 h 402050"/>
              <a:gd name="connsiteX1440" fmla="*/ 867817 w 2531263"/>
              <a:gd name="connsiteY1440" fmla="*/ 23622 h 402050"/>
              <a:gd name="connsiteX1441" fmla="*/ 878199 w 2531263"/>
              <a:gd name="connsiteY1441" fmla="*/ 21336 h 402050"/>
              <a:gd name="connsiteX1442" fmla="*/ 882104 w 2531263"/>
              <a:gd name="connsiteY1442" fmla="*/ 22098 h 402050"/>
              <a:gd name="connsiteX1443" fmla="*/ 882961 w 2531263"/>
              <a:gd name="connsiteY1443" fmla="*/ 22288 h 402050"/>
              <a:gd name="connsiteX1444" fmla="*/ 883724 w 2531263"/>
              <a:gd name="connsiteY1444" fmla="*/ 24098 h 402050"/>
              <a:gd name="connsiteX1445" fmla="*/ 880961 w 2531263"/>
              <a:gd name="connsiteY1445" fmla="*/ 29051 h 402050"/>
              <a:gd name="connsiteX1446" fmla="*/ 869055 w 2531263"/>
              <a:gd name="connsiteY1446" fmla="*/ 31147 h 402050"/>
              <a:gd name="connsiteX1447" fmla="*/ 868865 w 2531263"/>
              <a:gd name="connsiteY1447" fmla="*/ 31718 h 402050"/>
              <a:gd name="connsiteX1448" fmla="*/ 868579 w 2531263"/>
              <a:gd name="connsiteY1448" fmla="*/ 32290 h 402050"/>
              <a:gd name="connsiteX1449" fmla="*/ 878009 w 2531263"/>
              <a:gd name="connsiteY1449" fmla="*/ 38481 h 402050"/>
              <a:gd name="connsiteX1450" fmla="*/ 883819 w 2531263"/>
              <a:gd name="connsiteY1450" fmla="*/ 36100 h 402050"/>
              <a:gd name="connsiteX1451" fmla="*/ 886295 w 2531263"/>
              <a:gd name="connsiteY1451" fmla="*/ 35052 h 402050"/>
              <a:gd name="connsiteX1452" fmla="*/ 886295 w 2531263"/>
              <a:gd name="connsiteY1452" fmla="*/ 32099 h 402050"/>
              <a:gd name="connsiteX1453" fmla="*/ 889915 w 2531263"/>
              <a:gd name="connsiteY1453" fmla="*/ 21908 h 402050"/>
              <a:gd name="connsiteX1454" fmla="*/ 893534 w 2531263"/>
              <a:gd name="connsiteY1454" fmla="*/ 21812 h 402050"/>
              <a:gd name="connsiteX1455" fmla="*/ 913442 w 2531263"/>
              <a:gd name="connsiteY1455" fmla="*/ 20574 h 402050"/>
              <a:gd name="connsiteX1456" fmla="*/ 920871 w 2531263"/>
              <a:gd name="connsiteY1456" fmla="*/ 22193 h 402050"/>
              <a:gd name="connsiteX1457" fmla="*/ 922681 w 2531263"/>
              <a:gd name="connsiteY1457" fmla="*/ 23527 h 402050"/>
              <a:gd name="connsiteX1458" fmla="*/ 925919 w 2531263"/>
              <a:gd name="connsiteY1458" fmla="*/ 25527 h 402050"/>
              <a:gd name="connsiteX1459" fmla="*/ 934682 w 2531263"/>
              <a:gd name="connsiteY1459" fmla="*/ 20479 h 402050"/>
              <a:gd name="connsiteX1460" fmla="*/ 948875 w 2531263"/>
              <a:gd name="connsiteY1460" fmla="*/ 17050 h 402050"/>
              <a:gd name="connsiteX1461" fmla="*/ 951351 w 2531263"/>
              <a:gd name="connsiteY1461" fmla="*/ 18859 h 402050"/>
              <a:gd name="connsiteX1462" fmla="*/ 952018 w 2531263"/>
              <a:gd name="connsiteY1462" fmla="*/ 19336 h 402050"/>
              <a:gd name="connsiteX1463" fmla="*/ 955828 w 2531263"/>
              <a:gd name="connsiteY1463" fmla="*/ 23813 h 402050"/>
              <a:gd name="connsiteX1464" fmla="*/ 958971 w 2531263"/>
              <a:gd name="connsiteY1464" fmla="*/ 22098 h 402050"/>
              <a:gd name="connsiteX1465" fmla="*/ 959828 w 2531263"/>
              <a:gd name="connsiteY1465" fmla="*/ 21622 h 402050"/>
              <a:gd name="connsiteX1466" fmla="*/ 963924 w 2531263"/>
              <a:gd name="connsiteY1466" fmla="*/ 24098 h 402050"/>
              <a:gd name="connsiteX1467" fmla="*/ 966591 w 2531263"/>
              <a:gd name="connsiteY1467" fmla="*/ 26479 h 402050"/>
              <a:gd name="connsiteX1468" fmla="*/ 966782 w 2531263"/>
              <a:gd name="connsiteY1468" fmla="*/ 25527 h 402050"/>
              <a:gd name="connsiteX1469" fmla="*/ 966877 w 2531263"/>
              <a:gd name="connsiteY1469" fmla="*/ 23432 h 402050"/>
              <a:gd name="connsiteX1470" fmla="*/ 971830 w 2531263"/>
              <a:gd name="connsiteY1470" fmla="*/ 22860 h 402050"/>
              <a:gd name="connsiteX1471" fmla="*/ 975449 w 2531263"/>
              <a:gd name="connsiteY1471" fmla="*/ 20193 h 402050"/>
              <a:gd name="connsiteX1472" fmla="*/ 976973 w 2531263"/>
              <a:gd name="connsiteY1472" fmla="*/ 20193 h 402050"/>
              <a:gd name="connsiteX1473" fmla="*/ 985355 w 2531263"/>
              <a:gd name="connsiteY1473" fmla="*/ 20669 h 402050"/>
              <a:gd name="connsiteX1474" fmla="*/ 987927 w 2531263"/>
              <a:gd name="connsiteY1474" fmla="*/ 18574 h 402050"/>
              <a:gd name="connsiteX1475" fmla="*/ 991261 w 2531263"/>
              <a:gd name="connsiteY1475" fmla="*/ 17907 h 402050"/>
              <a:gd name="connsiteX1476" fmla="*/ 996881 w 2531263"/>
              <a:gd name="connsiteY1476" fmla="*/ 23336 h 402050"/>
              <a:gd name="connsiteX1477" fmla="*/ 1007930 w 2531263"/>
              <a:gd name="connsiteY1477" fmla="*/ 19145 h 402050"/>
              <a:gd name="connsiteX1478" fmla="*/ 1023360 w 2531263"/>
              <a:gd name="connsiteY1478" fmla="*/ 20193 h 402050"/>
              <a:gd name="connsiteX1479" fmla="*/ 1038219 w 2531263"/>
              <a:gd name="connsiteY1479" fmla="*/ 18383 h 402050"/>
              <a:gd name="connsiteX1480" fmla="*/ 1041839 w 2531263"/>
              <a:gd name="connsiteY1480" fmla="*/ 16574 h 402050"/>
              <a:gd name="connsiteX1481" fmla="*/ 1042410 w 2531263"/>
              <a:gd name="connsiteY1481" fmla="*/ 16288 h 402050"/>
              <a:gd name="connsiteX1482" fmla="*/ 1051459 w 2531263"/>
              <a:gd name="connsiteY1482" fmla="*/ 18764 h 402050"/>
              <a:gd name="connsiteX1483" fmla="*/ 1057555 w 2531263"/>
              <a:gd name="connsiteY1483" fmla="*/ 17812 h 402050"/>
              <a:gd name="connsiteX1484" fmla="*/ 1061841 w 2531263"/>
              <a:gd name="connsiteY1484" fmla="*/ 17145 h 402050"/>
              <a:gd name="connsiteX1485" fmla="*/ 1066604 w 2531263"/>
              <a:gd name="connsiteY1485" fmla="*/ 19431 h 402050"/>
              <a:gd name="connsiteX1486" fmla="*/ 1077176 w 2531263"/>
              <a:gd name="connsiteY1486" fmla="*/ 19812 h 402050"/>
              <a:gd name="connsiteX1487" fmla="*/ 1085273 w 2531263"/>
              <a:gd name="connsiteY1487" fmla="*/ 17050 h 402050"/>
              <a:gd name="connsiteX1488" fmla="*/ 1088702 w 2531263"/>
              <a:gd name="connsiteY1488" fmla="*/ 17812 h 402050"/>
              <a:gd name="connsiteX1489" fmla="*/ 1092607 w 2531263"/>
              <a:gd name="connsiteY1489" fmla="*/ 18669 h 402050"/>
              <a:gd name="connsiteX1490" fmla="*/ 1101846 w 2531263"/>
              <a:gd name="connsiteY1490" fmla="*/ 19050 h 402050"/>
              <a:gd name="connsiteX1491" fmla="*/ 1105656 w 2531263"/>
              <a:gd name="connsiteY1491" fmla="*/ 18764 h 402050"/>
              <a:gd name="connsiteX1492" fmla="*/ 1113657 w 2531263"/>
              <a:gd name="connsiteY1492" fmla="*/ 15812 h 402050"/>
              <a:gd name="connsiteX1493" fmla="*/ 1119848 w 2531263"/>
              <a:gd name="connsiteY1493" fmla="*/ 20193 h 402050"/>
              <a:gd name="connsiteX1494" fmla="*/ 1133279 w 2531263"/>
              <a:gd name="connsiteY1494" fmla="*/ 18383 h 402050"/>
              <a:gd name="connsiteX1495" fmla="*/ 1148995 w 2531263"/>
              <a:gd name="connsiteY1495" fmla="*/ 18383 h 402050"/>
              <a:gd name="connsiteX1496" fmla="*/ 1158710 w 2531263"/>
              <a:gd name="connsiteY1496" fmla="*/ 17431 h 402050"/>
              <a:gd name="connsiteX1497" fmla="*/ 1166521 w 2531263"/>
              <a:gd name="connsiteY1497" fmla="*/ 19812 h 402050"/>
              <a:gd name="connsiteX1498" fmla="*/ 1166997 w 2531263"/>
              <a:gd name="connsiteY1498" fmla="*/ 19431 h 402050"/>
              <a:gd name="connsiteX1499" fmla="*/ 1169950 w 2531263"/>
              <a:gd name="connsiteY1499" fmla="*/ 17145 h 402050"/>
              <a:gd name="connsiteX1500" fmla="*/ 1179189 w 2531263"/>
              <a:gd name="connsiteY1500" fmla="*/ 17717 h 402050"/>
              <a:gd name="connsiteX1501" fmla="*/ 1188048 w 2531263"/>
              <a:gd name="connsiteY1501" fmla="*/ 16383 h 402050"/>
              <a:gd name="connsiteX1502" fmla="*/ 1197668 w 2531263"/>
              <a:gd name="connsiteY1502" fmla="*/ 13240 h 402050"/>
              <a:gd name="connsiteX1503" fmla="*/ 1203287 w 2531263"/>
              <a:gd name="connsiteY1503" fmla="*/ 16478 h 402050"/>
              <a:gd name="connsiteX1504" fmla="*/ 1204240 w 2531263"/>
              <a:gd name="connsiteY1504" fmla="*/ 17050 h 402050"/>
              <a:gd name="connsiteX1505" fmla="*/ 1211098 w 2531263"/>
              <a:gd name="connsiteY1505" fmla="*/ 17717 h 402050"/>
              <a:gd name="connsiteX1506" fmla="*/ 1225195 w 2531263"/>
              <a:gd name="connsiteY1506" fmla="*/ 17145 h 402050"/>
              <a:gd name="connsiteX1507" fmla="*/ 1238720 w 2531263"/>
              <a:gd name="connsiteY1507" fmla="*/ 14288 h 402050"/>
              <a:gd name="connsiteX1508" fmla="*/ 1239768 w 2531263"/>
              <a:gd name="connsiteY1508" fmla="*/ 14954 h 402050"/>
              <a:gd name="connsiteX1509" fmla="*/ 1247293 w 2531263"/>
              <a:gd name="connsiteY1509" fmla="*/ 18097 h 402050"/>
              <a:gd name="connsiteX1510" fmla="*/ 1250436 w 2531263"/>
              <a:gd name="connsiteY1510" fmla="*/ 17907 h 402050"/>
              <a:gd name="connsiteX1511" fmla="*/ 1255389 w 2531263"/>
              <a:gd name="connsiteY1511" fmla="*/ 14002 h 402050"/>
              <a:gd name="connsiteX1512" fmla="*/ 1256532 w 2531263"/>
              <a:gd name="connsiteY1512" fmla="*/ 13907 h 402050"/>
              <a:gd name="connsiteX1513" fmla="*/ 1260152 w 2531263"/>
              <a:gd name="connsiteY1513" fmla="*/ 13525 h 402050"/>
              <a:gd name="connsiteX1514" fmla="*/ 1272344 w 2531263"/>
              <a:gd name="connsiteY1514" fmla="*/ 10287 h 402050"/>
              <a:gd name="connsiteX1515" fmla="*/ 1274439 w 2531263"/>
              <a:gd name="connsiteY1515" fmla="*/ 13430 h 402050"/>
              <a:gd name="connsiteX1516" fmla="*/ 1283964 w 2531263"/>
              <a:gd name="connsiteY1516" fmla="*/ 14478 h 402050"/>
              <a:gd name="connsiteX1517" fmla="*/ 1301395 w 2531263"/>
              <a:gd name="connsiteY1517" fmla="*/ 12478 h 402050"/>
              <a:gd name="connsiteX1518" fmla="*/ 1306443 w 2531263"/>
              <a:gd name="connsiteY1518" fmla="*/ 12954 h 402050"/>
              <a:gd name="connsiteX1519" fmla="*/ 1320159 w 2531263"/>
              <a:gd name="connsiteY1519" fmla="*/ 13335 h 402050"/>
              <a:gd name="connsiteX1520" fmla="*/ 1327017 w 2531263"/>
              <a:gd name="connsiteY1520" fmla="*/ 14573 h 402050"/>
              <a:gd name="connsiteX1521" fmla="*/ 1331113 w 2531263"/>
              <a:gd name="connsiteY1521" fmla="*/ 14288 h 402050"/>
              <a:gd name="connsiteX1522" fmla="*/ 1349115 w 2531263"/>
              <a:gd name="connsiteY1522" fmla="*/ 14097 h 402050"/>
              <a:gd name="connsiteX1523" fmla="*/ 1366070 w 2531263"/>
              <a:gd name="connsiteY1523" fmla="*/ 11430 h 402050"/>
              <a:gd name="connsiteX1524" fmla="*/ 1366451 w 2531263"/>
              <a:gd name="connsiteY1524" fmla="*/ 11621 h 402050"/>
              <a:gd name="connsiteX1525" fmla="*/ 1373309 w 2531263"/>
              <a:gd name="connsiteY1525" fmla="*/ 16288 h 402050"/>
              <a:gd name="connsiteX1526" fmla="*/ 1390930 w 2531263"/>
              <a:gd name="connsiteY1526" fmla="*/ 15335 h 402050"/>
              <a:gd name="connsiteX1527" fmla="*/ 1391120 w 2531263"/>
              <a:gd name="connsiteY1527" fmla="*/ 15145 h 402050"/>
              <a:gd name="connsiteX1528" fmla="*/ 1399979 w 2531263"/>
              <a:gd name="connsiteY1528" fmla="*/ 13335 h 402050"/>
              <a:gd name="connsiteX1529" fmla="*/ 1401979 w 2531263"/>
              <a:gd name="connsiteY1529" fmla="*/ 14192 h 402050"/>
              <a:gd name="connsiteX1530" fmla="*/ 1415219 w 2531263"/>
              <a:gd name="connsiteY1530" fmla="*/ 11049 h 402050"/>
              <a:gd name="connsiteX1531" fmla="*/ 1418457 w 2531263"/>
              <a:gd name="connsiteY1531" fmla="*/ 10954 h 402050"/>
              <a:gd name="connsiteX1532" fmla="*/ 1422934 w 2531263"/>
              <a:gd name="connsiteY1532" fmla="*/ 10858 h 402050"/>
              <a:gd name="connsiteX1533" fmla="*/ 1433411 w 2531263"/>
              <a:gd name="connsiteY1533" fmla="*/ 12859 h 402050"/>
              <a:gd name="connsiteX1534" fmla="*/ 1437698 w 2531263"/>
              <a:gd name="connsiteY1534" fmla="*/ 14288 h 402050"/>
              <a:gd name="connsiteX1535" fmla="*/ 1443508 w 2531263"/>
              <a:gd name="connsiteY1535" fmla="*/ 11049 h 402050"/>
              <a:gd name="connsiteX1536" fmla="*/ 1455890 w 2531263"/>
              <a:gd name="connsiteY1536" fmla="*/ 11335 h 402050"/>
              <a:gd name="connsiteX1537" fmla="*/ 1455890 w 2531263"/>
              <a:gd name="connsiteY1537" fmla="*/ 12287 h 402050"/>
              <a:gd name="connsiteX1538" fmla="*/ 1455700 w 2531263"/>
              <a:gd name="connsiteY1538" fmla="*/ 16383 h 402050"/>
              <a:gd name="connsiteX1539" fmla="*/ 1467987 w 2531263"/>
              <a:gd name="connsiteY1539" fmla="*/ 13525 h 402050"/>
              <a:gd name="connsiteX1540" fmla="*/ 1471511 w 2531263"/>
              <a:gd name="connsiteY1540" fmla="*/ 15335 h 402050"/>
              <a:gd name="connsiteX1541" fmla="*/ 1477703 w 2531263"/>
              <a:gd name="connsiteY1541" fmla="*/ 15335 h 402050"/>
              <a:gd name="connsiteX1542" fmla="*/ 1487132 w 2531263"/>
              <a:gd name="connsiteY1542" fmla="*/ 13335 h 402050"/>
              <a:gd name="connsiteX1543" fmla="*/ 1490276 w 2531263"/>
              <a:gd name="connsiteY1543" fmla="*/ 12954 h 402050"/>
              <a:gd name="connsiteX1544" fmla="*/ 1499324 w 2531263"/>
              <a:gd name="connsiteY1544" fmla="*/ 10573 h 402050"/>
              <a:gd name="connsiteX1545" fmla="*/ 1508468 w 2531263"/>
              <a:gd name="connsiteY1545" fmla="*/ 12478 h 402050"/>
              <a:gd name="connsiteX1546" fmla="*/ 1520565 w 2531263"/>
              <a:gd name="connsiteY1546" fmla="*/ 11430 h 402050"/>
              <a:gd name="connsiteX1547" fmla="*/ 1526185 w 2531263"/>
              <a:gd name="connsiteY1547" fmla="*/ 10478 h 402050"/>
              <a:gd name="connsiteX1548" fmla="*/ 1538758 w 2531263"/>
              <a:gd name="connsiteY1548" fmla="*/ 17907 h 402050"/>
              <a:gd name="connsiteX1549" fmla="*/ 1539329 w 2531263"/>
              <a:gd name="connsiteY1549" fmla="*/ 10096 h 402050"/>
              <a:gd name="connsiteX1550" fmla="*/ 1543520 w 2531263"/>
              <a:gd name="connsiteY1550" fmla="*/ 9906 h 402050"/>
              <a:gd name="connsiteX1551" fmla="*/ 1550759 w 2531263"/>
              <a:gd name="connsiteY1551" fmla="*/ 12383 h 402050"/>
              <a:gd name="connsiteX1552" fmla="*/ 1570095 w 2531263"/>
              <a:gd name="connsiteY1552" fmla="*/ 9811 h 402050"/>
              <a:gd name="connsiteX1553" fmla="*/ 1576667 w 2531263"/>
              <a:gd name="connsiteY1553" fmla="*/ 9811 h 402050"/>
              <a:gd name="connsiteX1554" fmla="*/ 1577239 w 2531263"/>
              <a:gd name="connsiteY1554" fmla="*/ 9811 h 402050"/>
              <a:gd name="connsiteX1555" fmla="*/ 1592479 w 2531263"/>
              <a:gd name="connsiteY1555" fmla="*/ 11239 h 402050"/>
              <a:gd name="connsiteX1556" fmla="*/ 1599623 w 2531263"/>
              <a:gd name="connsiteY1556" fmla="*/ 11621 h 402050"/>
              <a:gd name="connsiteX1557" fmla="*/ 1598956 w 2531263"/>
              <a:gd name="connsiteY1557" fmla="*/ 15526 h 402050"/>
              <a:gd name="connsiteX1558" fmla="*/ 1598003 w 2531263"/>
              <a:gd name="connsiteY1558" fmla="*/ 16002 h 402050"/>
              <a:gd name="connsiteX1559" fmla="*/ 1597623 w 2531263"/>
              <a:gd name="connsiteY1559" fmla="*/ 17431 h 402050"/>
              <a:gd name="connsiteX1560" fmla="*/ 1603147 w 2531263"/>
              <a:gd name="connsiteY1560" fmla="*/ 16383 h 402050"/>
              <a:gd name="connsiteX1561" fmla="*/ 1608100 w 2531263"/>
              <a:gd name="connsiteY1561" fmla="*/ 8382 h 402050"/>
              <a:gd name="connsiteX1562" fmla="*/ 1623435 w 2531263"/>
              <a:gd name="connsiteY1562" fmla="*/ 10192 h 402050"/>
              <a:gd name="connsiteX1563" fmla="*/ 1626388 w 2531263"/>
              <a:gd name="connsiteY1563" fmla="*/ 10192 h 402050"/>
              <a:gd name="connsiteX1564" fmla="*/ 1636008 w 2531263"/>
              <a:gd name="connsiteY1564" fmla="*/ 11430 h 402050"/>
              <a:gd name="connsiteX1565" fmla="*/ 1640866 w 2531263"/>
              <a:gd name="connsiteY1565" fmla="*/ 13430 h 402050"/>
              <a:gd name="connsiteX1566" fmla="*/ 1652963 w 2531263"/>
              <a:gd name="connsiteY1566" fmla="*/ 8763 h 402050"/>
              <a:gd name="connsiteX1567" fmla="*/ 1658773 w 2531263"/>
              <a:gd name="connsiteY1567" fmla="*/ 12763 h 402050"/>
              <a:gd name="connsiteX1568" fmla="*/ 1663059 w 2531263"/>
              <a:gd name="connsiteY1568" fmla="*/ 10668 h 402050"/>
              <a:gd name="connsiteX1569" fmla="*/ 1665155 w 2531263"/>
              <a:gd name="connsiteY1569" fmla="*/ 12192 h 402050"/>
              <a:gd name="connsiteX1570" fmla="*/ 1670584 w 2531263"/>
              <a:gd name="connsiteY1570" fmla="*/ 10287 h 402050"/>
              <a:gd name="connsiteX1571" fmla="*/ 1670679 w 2531263"/>
              <a:gd name="connsiteY1571" fmla="*/ 9239 h 402050"/>
              <a:gd name="connsiteX1572" fmla="*/ 1676394 w 2531263"/>
              <a:gd name="connsiteY1572" fmla="*/ 10287 h 402050"/>
              <a:gd name="connsiteX1573" fmla="*/ 1688777 w 2531263"/>
              <a:gd name="connsiteY1573" fmla="*/ 10668 h 402050"/>
              <a:gd name="connsiteX1574" fmla="*/ 1706017 w 2531263"/>
              <a:gd name="connsiteY1574" fmla="*/ 9906 h 402050"/>
              <a:gd name="connsiteX1575" fmla="*/ 1706779 w 2531263"/>
              <a:gd name="connsiteY1575" fmla="*/ 8096 h 402050"/>
              <a:gd name="connsiteX1576" fmla="*/ 1710875 w 2531263"/>
              <a:gd name="connsiteY1576" fmla="*/ 7811 h 402050"/>
              <a:gd name="connsiteX1577" fmla="*/ 1715256 w 2531263"/>
              <a:gd name="connsiteY1577" fmla="*/ 11144 h 402050"/>
              <a:gd name="connsiteX1578" fmla="*/ 1716685 w 2531263"/>
              <a:gd name="connsiteY1578" fmla="*/ 10573 h 402050"/>
              <a:gd name="connsiteX1579" fmla="*/ 1725543 w 2531263"/>
              <a:gd name="connsiteY1579" fmla="*/ 8668 h 402050"/>
              <a:gd name="connsiteX1580" fmla="*/ 1729639 w 2531263"/>
              <a:gd name="connsiteY1580" fmla="*/ 10287 h 402050"/>
              <a:gd name="connsiteX1581" fmla="*/ 1741259 w 2531263"/>
              <a:gd name="connsiteY1581" fmla="*/ 9144 h 402050"/>
              <a:gd name="connsiteX1582" fmla="*/ 1747641 w 2531263"/>
              <a:gd name="connsiteY1582" fmla="*/ 10192 h 402050"/>
              <a:gd name="connsiteX1583" fmla="*/ 1747736 w 2531263"/>
              <a:gd name="connsiteY1583" fmla="*/ 10573 h 402050"/>
              <a:gd name="connsiteX1584" fmla="*/ 1752690 w 2531263"/>
              <a:gd name="connsiteY1584" fmla="*/ 11716 h 402050"/>
              <a:gd name="connsiteX1585" fmla="*/ 1760690 w 2531263"/>
              <a:gd name="connsiteY1585" fmla="*/ 12192 h 402050"/>
              <a:gd name="connsiteX1586" fmla="*/ 1763643 w 2531263"/>
              <a:gd name="connsiteY1586" fmla="*/ 8763 h 402050"/>
              <a:gd name="connsiteX1587" fmla="*/ 1769453 w 2531263"/>
              <a:gd name="connsiteY1587" fmla="*/ 6287 h 402050"/>
              <a:gd name="connsiteX1588" fmla="*/ 1779550 w 2531263"/>
              <a:gd name="connsiteY1588" fmla="*/ 7334 h 402050"/>
              <a:gd name="connsiteX1589" fmla="*/ 1785360 w 2531263"/>
              <a:gd name="connsiteY1589" fmla="*/ 7429 h 402050"/>
              <a:gd name="connsiteX1590" fmla="*/ 1793456 w 2531263"/>
              <a:gd name="connsiteY1590" fmla="*/ 10573 h 402050"/>
              <a:gd name="connsiteX1591" fmla="*/ 1799648 w 2531263"/>
              <a:gd name="connsiteY1591" fmla="*/ 8668 h 402050"/>
              <a:gd name="connsiteX1592" fmla="*/ 1804029 w 2531263"/>
              <a:gd name="connsiteY1592" fmla="*/ 9620 h 402050"/>
              <a:gd name="connsiteX1593" fmla="*/ 1808315 w 2531263"/>
              <a:gd name="connsiteY1593" fmla="*/ 9049 h 402050"/>
              <a:gd name="connsiteX1594" fmla="*/ 1810125 w 2531263"/>
              <a:gd name="connsiteY1594" fmla="*/ 9144 h 402050"/>
              <a:gd name="connsiteX1595" fmla="*/ 1813840 w 2531263"/>
              <a:gd name="connsiteY1595" fmla="*/ 9334 h 402050"/>
              <a:gd name="connsiteX1596" fmla="*/ 1818507 w 2531263"/>
              <a:gd name="connsiteY1596" fmla="*/ 10668 h 402050"/>
              <a:gd name="connsiteX1597" fmla="*/ 1824413 w 2531263"/>
              <a:gd name="connsiteY1597" fmla="*/ 6096 h 402050"/>
              <a:gd name="connsiteX1598" fmla="*/ 1828413 w 2531263"/>
              <a:gd name="connsiteY1598" fmla="*/ 7811 h 402050"/>
              <a:gd name="connsiteX1599" fmla="*/ 1834890 w 2531263"/>
              <a:gd name="connsiteY1599" fmla="*/ 6667 h 402050"/>
              <a:gd name="connsiteX1600" fmla="*/ 1835176 w 2531263"/>
              <a:gd name="connsiteY1600" fmla="*/ 7429 h 402050"/>
              <a:gd name="connsiteX1601" fmla="*/ 1839557 w 2531263"/>
              <a:gd name="connsiteY1601" fmla="*/ 8477 h 402050"/>
              <a:gd name="connsiteX1602" fmla="*/ 1847654 w 2531263"/>
              <a:gd name="connsiteY1602" fmla="*/ 5905 h 402050"/>
              <a:gd name="connsiteX1603" fmla="*/ 1850511 w 2531263"/>
              <a:gd name="connsiteY1603" fmla="*/ 7525 h 402050"/>
              <a:gd name="connsiteX1604" fmla="*/ 1861751 w 2531263"/>
              <a:gd name="connsiteY1604" fmla="*/ 4382 h 402050"/>
              <a:gd name="connsiteX1605" fmla="*/ 1864323 w 2531263"/>
              <a:gd name="connsiteY1605" fmla="*/ 6858 h 402050"/>
              <a:gd name="connsiteX1606" fmla="*/ 1874133 w 2531263"/>
              <a:gd name="connsiteY1606" fmla="*/ 8001 h 402050"/>
              <a:gd name="connsiteX1607" fmla="*/ 1876324 w 2531263"/>
              <a:gd name="connsiteY1607" fmla="*/ 8763 h 402050"/>
              <a:gd name="connsiteX1608" fmla="*/ 1879467 w 2531263"/>
              <a:gd name="connsiteY1608" fmla="*/ 11716 h 402050"/>
              <a:gd name="connsiteX1609" fmla="*/ 1883468 w 2531263"/>
              <a:gd name="connsiteY1609" fmla="*/ 7239 h 402050"/>
              <a:gd name="connsiteX1610" fmla="*/ 1884420 w 2531263"/>
              <a:gd name="connsiteY1610" fmla="*/ 7239 h 402050"/>
              <a:gd name="connsiteX1611" fmla="*/ 1888516 w 2531263"/>
              <a:gd name="connsiteY1611" fmla="*/ 7239 h 402050"/>
              <a:gd name="connsiteX1612" fmla="*/ 1898041 w 2531263"/>
              <a:gd name="connsiteY1612" fmla="*/ 8096 h 402050"/>
              <a:gd name="connsiteX1613" fmla="*/ 1903851 w 2531263"/>
              <a:gd name="connsiteY1613" fmla="*/ 6763 h 402050"/>
              <a:gd name="connsiteX1614" fmla="*/ 1914996 w 2531263"/>
              <a:gd name="connsiteY1614" fmla="*/ 9049 h 402050"/>
              <a:gd name="connsiteX1615" fmla="*/ 1924997 w 2531263"/>
              <a:gd name="connsiteY1615" fmla="*/ 8572 h 402050"/>
              <a:gd name="connsiteX1616" fmla="*/ 1938903 w 2531263"/>
              <a:gd name="connsiteY1616" fmla="*/ 6572 h 402050"/>
              <a:gd name="connsiteX1617" fmla="*/ 1953476 w 2531263"/>
              <a:gd name="connsiteY1617" fmla="*/ 7525 h 402050"/>
              <a:gd name="connsiteX1618" fmla="*/ 1955953 w 2531263"/>
              <a:gd name="connsiteY1618" fmla="*/ 4286 h 402050"/>
              <a:gd name="connsiteX1619" fmla="*/ 1956334 w 2531263"/>
              <a:gd name="connsiteY1619" fmla="*/ 4953 h 402050"/>
              <a:gd name="connsiteX1620" fmla="*/ 1956715 w 2531263"/>
              <a:gd name="connsiteY1620" fmla="*/ 5525 h 402050"/>
              <a:gd name="connsiteX1621" fmla="*/ 1963001 w 2531263"/>
              <a:gd name="connsiteY1621" fmla="*/ 7239 h 402050"/>
              <a:gd name="connsiteX1622" fmla="*/ 1971479 w 2531263"/>
              <a:gd name="connsiteY1622" fmla="*/ 11430 h 402050"/>
              <a:gd name="connsiteX1623" fmla="*/ 1960277 w 2531263"/>
              <a:gd name="connsiteY1623" fmla="*/ 12392 h 402050"/>
              <a:gd name="connsiteX1624" fmla="*/ 1959668 w 2531263"/>
              <a:gd name="connsiteY1624" fmla="*/ 11144 h 402050"/>
              <a:gd name="connsiteX1625" fmla="*/ 1956144 w 2531263"/>
              <a:gd name="connsiteY1625" fmla="*/ 10096 h 402050"/>
              <a:gd name="connsiteX1626" fmla="*/ 1949000 w 2531263"/>
              <a:gd name="connsiteY1626" fmla="*/ 12287 h 402050"/>
              <a:gd name="connsiteX1627" fmla="*/ 1948333 w 2531263"/>
              <a:gd name="connsiteY1627" fmla="*/ 12573 h 402050"/>
              <a:gd name="connsiteX1628" fmla="*/ 1946361 w 2531263"/>
              <a:gd name="connsiteY1628" fmla="*/ 13588 h 402050"/>
              <a:gd name="connsiteX1629" fmla="*/ 1943761 w 2531263"/>
              <a:gd name="connsiteY1629" fmla="*/ 13811 h 402050"/>
              <a:gd name="connsiteX1630" fmla="*/ 1942428 w 2531263"/>
              <a:gd name="connsiteY1630" fmla="*/ 16192 h 402050"/>
              <a:gd name="connsiteX1631" fmla="*/ 1945285 w 2531263"/>
              <a:gd name="connsiteY1631" fmla="*/ 17145 h 402050"/>
              <a:gd name="connsiteX1632" fmla="*/ 1945570 w 2531263"/>
              <a:gd name="connsiteY1632" fmla="*/ 17240 h 402050"/>
              <a:gd name="connsiteX1633" fmla="*/ 1949568 w 2531263"/>
              <a:gd name="connsiteY1633" fmla="*/ 14867 h 402050"/>
              <a:gd name="connsiteX1634" fmla="*/ 1955115 w 2531263"/>
              <a:gd name="connsiteY1634" fmla="*/ 15570 h 402050"/>
              <a:gd name="connsiteX1635" fmla="*/ 1955858 w 2531263"/>
              <a:gd name="connsiteY1635" fmla="*/ 15990 h 402050"/>
              <a:gd name="connsiteX1636" fmla="*/ 1958906 w 2531263"/>
              <a:gd name="connsiteY1636" fmla="*/ 19431 h 402050"/>
              <a:gd name="connsiteX1637" fmla="*/ 1961047 w 2531263"/>
              <a:gd name="connsiteY1637" fmla="*/ 16347 h 402050"/>
              <a:gd name="connsiteX1638" fmla="*/ 1972431 w 2531263"/>
              <a:gd name="connsiteY1638" fmla="*/ 17907 h 402050"/>
              <a:gd name="connsiteX1639" fmla="*/ 1984528 w 2531263"/>
              <a:gd name="connsiteY1639" fmla="*/ 18193 h 402050"/>
              <a:gd name="connsiteX1640" fmla="*/ 1985766 w 2531263"/>
              <a:gd name="connsiteY1640" fmla="*/ 12478 h 402050"/>
              <a:gd name="connsiteX1641" fmla="*/ 1980432 w 2531263"/>
              <a:gd name="connsiteY1641" fmla="*/ 9144 h 402050"/>
              <a:gd name="connsiteX1642" fmla="*/ 1978718 w 2531263"/>
              <a:gd name="connsiteY1642" fmla="*/ 7334 h 402050"/>
              <a:gd name="connsiteX1643" fmla="*/ 1987671 w 2531263"/>
              <a:gd name="connsiteY1643" fmla="*/ 2286 h 402050"/>
              <a:gd name="connsiteX1644" fmla="*/ 1993386 w 2531263"/>
              <a:gd name="connsiteY1644" fmla="*/ 2381 h 402050"/>
              <a:gd name="connsiteX1645" fmla="*/ 1998529 w 2531263"/>
              <a:gd name="connsiteY1645" fmla="*/ 7525 h 402050"/>
              <a:gd name="connsiteX1646" fmla="*/ 2008531 w 2531263"/>
              <a:gd name="connsiteY1646" fmla="*/ 13145 h 402050"/>
              <a:gd name="connsiteX1647" fmla="*/ 2009864 w 2531263"/>
              <a:gd name="connsiteY1647" fmla="*/ 9525 h 402050"/>
              <a:gd name="connsiteX1648" fmla="*/ 2009007 w 2531263"/>
              <a:gd name="connsiteY1648" fmla="*/ 9239 h 402050"/>
              <a:gd name="connsiteX1649" fmla="*/ 2006150 w 2531263"/>
              <a:gd name="connsiteY1649" fmla="*/ 8096 h 402050"/>
              <a:gd name="connsiteX1650" fmla="*/ 2002149 w 2531263"/>
              <a:gd name="connsiteY1650" fmla="*/ 3810 h 402050"/>
              <a:gd name="connsiteX1651" fmla="*/ 2001673 w 2531263"/>
              <a:gd name="connsiteY1651" fmla="*/ 3238 h 402050"/>
              <a:gd name="connsiteX1652" fmla="*/ 2002435 w 2531263"/>
              <a:gd name="connsiteY1652" fmla="*/ 953 h 402050"/>
              <a:gd name="connsiteX1653" fmla="*/ 2006340 w 2531263"/>
              <a:gd name="connsiteY1653" fmla="*/ 2096 h 402050"/>
              <a:gd name="connsiteX1654" fmla="*/ 2019104 w 2531263"/>
              <a:gd name="connsiteY1654" fmla="*/ 4382 h 402050"/>
              <a:gd name="connsiteX1655" fmla="*/ 2034534 w 2531263"/>
              <a:gd name="connsiteY1655" fmla="*/ 1905 h 402050"/>
              <a:gd name="connsiteX1656" fmla="*/ 2041869 w 2531263"/>
              <a:gd name="connsiteY1656" fmla="*/ 0 h 40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Lst>
            <a:rect l="l" t="t" r="r" b="b"/>
            <a:pathLst>
              <a:path w="2531263" h="402050">
                <a:moveTo>
                  <a:pt x="1587526" y="383762"/>
                </a:moveTo>
                <a:cubicBezTo>
                  <a:pt x="1586097" y="383096"/>
                  <a:pt x="1584859" y="383667"/>
                  <a:pt x="1584859" y="385096"/>
                </a:cubicBezTo>
                <a:cubicBezTo>
                  <a:pt x="1584859" y="386525"/>
                  <a:pt x="1584192" y="389858"/>
                  <a:pt x="1583335" y="389763"/>
                </a:cubicBezTo>
                <a:cubicBezTo>
                  <a:pt x="1582478" y="389668"/>
                  <a:pt x="1579715" y="390144"/>
                  <a:pt x="1579715" y="391001"/>
                </a:cubicBezTo>
                <a:cubicBezTo>
                  <a:pt x="1579715" y="391954"/>
                  <a:pt x="1580096" y="394430"/>
                  <a:pt x="1580192" y="394525"/>
                </a:cubicBezTo>
                <a:cubicBezTo>
                  <a:pt x="1580382" y="394621"/>
                  <a:pt x="1586192" y="394049"/>
                  <a:pt x="1592765" y="392811"/>
                </a:cubicBezTo>
                <a:lnTo>
                  <a:pt x="1592384" y="390430"/>
                </a:lnTo>
                <a:lnTo>
                  <a:pt x="1592193" y="388906"/>
                </a:lnTo>
                <a:cubicBezTo>
                  <a:pt x="1592384" y="387382"/>
                  <a:pt x="1589050" y="384429"/>
                  <a:pt x="1587526" y="383762"/>
                </a:cubicBezTo>
                <a:close/>
                <a:moveTo>
                  <a:pt x="635026" y="383000"/>
                </a:moveTo>
                <a:lnTo>
                  <a:pt x="635597" y="383476"/>
                </a:lnTo>
                <a:lnTo>
                  <a:pt x="638074" y="385762"/>
                </a:lnTo>
                <a:cubicBezTo>
                  <a:pt x="641312" y="385762"/>
                  <a:pt x="640264" y="387667"/>
                  <a:pt x="635692" y="390048"/>
                </a:cubicBezTo>
                <a:lnTo>
                  <a:pt x="630549" y="388905"/>
                </a:lnTo>
                <a:lnTo>
                  <a:pt x="629692" y="388715"/>
                </a:lnTo>
                <a:cubicBezTo>
                  <a:pt x="629215" y="387096"/>
                  <a:pt x="631597" y="384524"/>
                  <a:pt x="635026" y="383000"/>
                </a:cubicBezTo>
                <a:close/>
                <a:moveTo>
                  <a:pt x="2498083" y="375239"/>
                </a:moveTo>
                <a:lnTo>
                  <a:pt x="2498652" y="375761"/>
                </a:lnTo>
                <a:lnTo>
                  <a:pt x="2497735" y="375761"/>
                </a:lnTo>
                <a:close/>
                <a:moveTo>
                  <a:pt x="2505736" y="373951"/>
                </a:moveTo>
                <a:cubicBezTo>
                  <a:pt x="2507450" y="373761"/>
                  <a:pt x="2510498" y="372904"/>
                  <a:pt x="2510498" y="375761"/>
                </a:cubicBezTo>
                <a:cubicBezTo>
                  <a:pt x="2510498" y="377190"/>
                  <a:pt x="2509927" y="379667"/>
                  <a:pt x="2508784" y="380047"/>
                </a:cubicBezTo>
                <a:lnTo>
                  <a:pt x="2504783" y="381381"/>
                </a:lnTo>
                <a:lnTo>
                  <a:pt x="2498652" y="375761"/>
                </a:lnTo>
                <a:lnTo>
                  <a:pt x="2499069" y="375761"/>
                </a:lnTo>
                <a:cubicBezTo>
                  <a:pt x="2501259" y="375761"/>
                  <a:pt x="2503450" y="374237"/>
                  <a:pt x="2505736" y="373951"/>
                </a:cubicBezTo>
                <a:close/>
                <a:moveTo>
                  <a:pt x="614261" y="357759"/>
                </a:moveTo>
                <a:cubicBezTo>
                  <a:pt x="611594" y="357759"/>
                  <a:pt x="609975" y="359092"/>
                  <a:pt x="610832" y="360712"/>
                </a:cubicBezTo>
                <a:cubicBezTo>
                  <a:pt x="611594" y="362331"/>
                  <a:pt x="615785" y="365379"/>
                  <a:pt x="618452" y="364522"/>
                </a:cubicBezTo>
                <a:cubicBezTo>
                  <a:pt x="621119" y="363664"/>
                  <a:pt x="617024" y="357759"/>
                  <a:pt x="614261" y="357759"/>
                </a:cubicBezTo>
                <a:close/>
                <a:moveTo>
                  <a:pt x="242786" y="345662"/>
                </a:moveTo>
                <a:lnTo>
                  <a:pt x="242310" y="345948"/>
                </a:lnTo>
                <a:cubicBezTo>
                  <a:pt x="243358" y="348043"/>
                  <a:pt x="245930" y="350996"/>
                  <a:pt x="247930" y="352425"/>
                </a:cubicBezTo>
                <a:lnTo>
                  <a:pt x="250121" y="353282"/>
                </a:lnTo>
                <a:lnTo>
                  <a:pt x="252788" y="354235"/>
                </a:lnTo>
                <a:cubicBezTo>
                  <a:pt x="253931" y="352044"/>
                  <a:pt x="254597" y="348615"/>
                  <a:pt x="254121" y="346615"/>
                </a:cubicBezTo>
                <a:lnTo>
                  <a:pt x="250692" y="347377"/>
                </a:lnTo>
                <a:cubicBezTo>
                  <a:pt x="249549" y="347663"/>
                  <a:pt x="248120" y="350234"/>
                  <a:pt x="247454" y="347853"/>
                </a:cubicBezTo>
                <a:cubicBezTo>
                  <a:pt x="246692" y="345091"/>
                  <a:pt x="245739" y="344043"/>
                  <a:pt x="242786" y="345662"/>
                </a:cubicBezTo>
                <a:close/>
                <a:moveTo>
                  <a:pt x="2451348" y="323183"/>
                </a:moveTo>
                <a:cubicBezTo>
                  <a:pt x="2450872" y="323945"/>
                  <a:pt x="2452681" y="327088"/>
                  <a:pt x="2453348" y="328422"/>
                </a:cubicBezTo>
                <a:cubicBezTo>
                  <a:pt x="2454015" y="329660"/>
                  <a:pt x="2452967" y="333470"/>
                  <a:pt x="2454110" y="334994"/>
                </a:cubicBezTo>
                <a:cubicBezTo>
                  <a:pt x="2455539" y="336423"/>
                  <a:pt x="2454206" y="340233"/>
                  <a:pt x="2455444" y="340519"/>
                </a:cubicBezTo>
                <a:cubicBezTo>
                  <a:pt x="2456682" y="340805"/>
                  <a:pt x="2459254" y="338709"/>
                  <a:pt x="2461159" y="335947"/>
                </a:cubicBezTo>
                <a:cubicBezTo>
                  <a:pt x="2463159" y="333184"/>
                  <a:pt x="2456968" y="326517"/>
                  <a:pt x="2457921" y="325946"/>
                </a:cubicBezTo>
                <a:lnTo>
                  <a:pt x="2457825" y="325469"/>
                </a:lnTo>
                <a:lnTo>
                  <a:pt x="2457539" y="323279"/>
                </a:lnTo>
                <a:cubicBezTo>
                  <a:pt x="2454587" y="322517"/>
                  <a:pt x="2451825" y="322421"/>
                  <a:pt x="2451348" y="323183"/>
                </a:cubicBezTo>
                <a:close/>
                <a:moveTo>
                  <a:pt x="2482400" y="310896"/>
                </a:moveTo>
                <a:lnTo>
                  <a:pt x="2479733" y="312230"/>
                </a:lnTo>
                <a:cubicBezTo>
                  <a:pt x="2477637" y="313277"/>
                  <a:pt x="2475732" y="314706"/>
                  <a:pt x="2479066" y="316706"/>
                </a:cubicBezTo>
                <a:lnTo>
                  <a:pt x="2479923" y="317278"/>
                </a:lnTo>
                <a:cubicBezTo>
                  <a:pt x="2480400" y="319278"/>
                  <a:pt x="2486400" y="315468"/>
                  <a:pt x="2487162" y="313182"/>
                </a:cubicBezTo>
                <a:cubicBezTo>
                  <a:pt x="2487829" y="310896"/>
                  <a:pt x="2485733" y="309848"/>
                  <a:pt x="2482400" y="310896"/>
                </a:cubicBezTo>
                <a:close/>
                <a:moveTo>
                  <a:pt x="2349747" y="294600"/>
                </a:moveTo>
                <a:lnTo>
                  <a:pt x="2351145" y="297561"/>
                </a:lnTo>
                <a:lnTo>
                  <a:pt x="2357766" y="298744"/>
                </a:lnTo>
                <a:lnTo>
                  <a:pt x="2344170" y="300896"/>
                </a:lnTo>
                <a:lnTo>
                  <a:pt x="2345144" y="299847"/>
                </a:lnTo>
                <a:close/>
                <a:moveTo>
                  <a:pt x="2458206" y="289846"/>
                </a:moveTo>
                <a:lnTo>
                  <a:pt x="2456016" y="291655"/>
                </a:lnTo>
                <a:lnTo>
                  <a:pt x="2452015" y="294989"/>
                </a:lnTo>
                <a:cubicBezTo>
                  <a:pt x="2448490" y="294227"/>
                  <a:pt x="2444776" y="293656"/>
                  <a:pt x="2443728" y="293656"/>
                </a:cubicBezTo>
                <a:lnTo>
                  <a:pt x="2443347" y="294037"/>
                </a:lnTo>
                <a:cubicBezTo>
                  <a:pt x="2442966" y="294418"/>
                  <a:pt x="2443156" y="295656"/>
                  <a:pt x="2443538" y="295942"/>
                </a:cubicBezTo>
                <a:cubicBezTo>
                  <a:pt x="2445728" y="297275"/>
                  <a:pt x="2448205" y="298418"/>
                  <a:pt x="2450491" y="299657"/>
                </a:cubicBezTo>
                <a:lnTo>
                  <a:pt x="2451158" y="300038"/>
                </a:lnTo>
                <a:cubicBezTo>
                  <a:pt x="2451825" y="300418"/>
                  <a:pt x="2456206" y="297561"/>
                  <a:pt x="2457921" y="298513"/>
                </a:cubicBezTo>
                <a:cubicBezTo>
                  <a:pt x="2459540" y="299466"/>
                  <a:pt x="2461350" y="298990"/>
                  <a:pt x="2461826" y="297561"/>
                </a:cubicBezTo>
                <a:cubicBezTo>
                  <a:pt x="2462302" y="296037"/>
                  <a:pt x="2458968" y="291179"/>
                  <a:pt x="2458206" y="289846"/>
                </a:cubicBezTo>
                <a:close/>
                <a:moveTo>
                  <a:pt x="2239512" y="284226"/>
                </a:moveTo>
                <a:cubicBezTo>
                  <a:pt x="2238274" y="284702"/>
                  <a:pt x="2238274" y="286131"/>
                  <a:pt x="2238750" y="286512"/>
                </a:cubicBezTo>
                <a:cubicBezTo>
                  <a:pt x="2239131" y="286893"/>
                  <a:pt x="2238274" y="288131"/>
                  <a:pt x="2236655" y="289274"/>
                </a:cubicBezTo>
                <a:cubicBezTo>
                  <a:pt x="2235131" y="290417"/>
                  <a:pt x="2234750" y="293751"/>
                  <a:pt x="2237131" y="292799"/>
                </a:cubicBezTo>
                <a:lnTo>
                  <a:pt x="2239131" y="292037"/>
                </a:lnTo>
                <a:lnTo>
                  <a:pt x="2241608" y="291084"/>
                </a:lnTo>
                <a:cubicBezTo>
                  <a:pt x="2244941" y="290322"/>
                  <a:pt x="2246084" y="288322"/>
                  <a:pt x="2244180" y="286798"/>
                </a:cubicBezTo>
                <a:lnTo>
                  <a:pt x="2242560" y="285464"/>
                </a:lnTo>
                <a:cubicBezTo>
                  <a:pt x="2241988" y="284988"/>
                  <a:pt x="2241322" y="284226"/>
                  <a:pt x="2240655" y="284226"/>
                </a:cubicBezTo>
                <a:close/>
                <a:moveTo>
                  <a:pt x="2493925" y="281940"/>
                </a:moveTo>
                <a:lnTo>
                  <a:pt x="2494972" y="286798"/>
                </a:lnTo>
                <a:lnTo>
                  <a:pt x="2495163" y="287560"/>
                </a:lnTo>
                <a:cubicBezTo>
                  <a:pt x="2497830" y="287941"/>
                  <a:pt x="2501355" y="287655"/>
                  <a:pt x="2502974" y="287083"/>
                </a:cubicBezTo>
                <a:cubicBezTo>
                  <a:pt x="2504497" y="286512"/>
                  <a:pt x="2511070" y="286417"/>
                  <a:pt x="2513451" y="288512"/>
                </a:cubicBezTo>
                <a:lnTo>
                  <a:pt x="2512499" y="291655"/>
                </a:lnTo>
                <a:cubicBezTo>
                  <a:pt x="2512308" y="292132"/>
                  <a:pt x="2510403" y="292417"/>
                  <a:pt x="2509260" y="292513"/>
                </a:cubicBezTo>
                <a:cubicBezTo>
                  <a:pt x="2508879" y="292513"/>
                  <a:pt x="2507927" y="291655"/>
                  <a:pt x="2508022" y="291274"/>
                </a:cubicBezTo>
                <a:cubicBezTo>
                  <a:pt x="2508308" y="290322"/>
                  <a:pt x="2511356" y="289750"/>
                  <a:pt x="2508784" y="288417"/>
                </a:cubicBezTo>
                <a:lnTo>
                  <a:pt x="2508117" y="288036"/>
                </a:lnTo>
                <a:cubicBezTo>
                  <a:pt x="2506689" y="288607"/>
                  <a:pt x="2503164" y="290798"/>
                  <a:pt x="2500402" y="292894"/>
                </a:cubicBezTo>
                <a:lnTo>
                  <a:pt x="2498306" y="295084"/>
                </a:lnTo>
                <a:lnTo>
                  <a:pt x="2495544" y="297847"/>
                </a:lnTo>
                <a:cubicBezTo>
                  <a:pt x="2491925" y="297085"/>
                  <a:pt x="2483448" y="292417"/>
                  <a:pt x="2481066" y="291179"/>
                </a:cubicBezTo>
                <a:cubicBezTo>
                  <a:pt x="2478685" y="289941"/>
                  <a:pt x="2478494" y="288607"/>
                  <a:pt x="2480590" y="288322"/>
                </a:cubicBezTo>
                <a:cubicBezTo>
                  <a:pt x="2482781" y="287941"/>
                  <a:pt x="2490496" y="283654"/>
                  <a:pt x="2493925" y="281940"/>
                </a:cubicBezTo>
                <a:close/>
                <a:moveTo>
                  <a:pt x="2319541" y="280694"/>
                </a:moveTo>
                <a:lnTo>
                  <a:pt x="2320143" y="283836"/>
                </a:lnTo>
                <a:lnTo>
                  <a:pt x="2319141" y="284036"/>
                </a:lnTo>
                <a:lnTo>
                  <a:pt x="2318055" y="280741"/>
                </a:lnTo>
                <a:close/>
                <a:moveTo>
                  <a:pt x="2228368" y="263176"/>
                </a:moveTo>
                <a:cubicBezTo>
                  <a:pt x="2225320" y="262890"/>
                  <a:pt x="2214462" y="263652"/>
                  <a:pt x="2213319" y="264605"/>
                </a:cubicBezTo>
                <a:cubicBezTo>
                  <a:pt x="2212175" y="265557"/>
                  <a:pt x="2213319" y="265938"/>
                  <a:pt x="2215795" y="265557"/>
                </a:cubicBezTo>
                <a:cubicBezTo>
                  <a:pt x="2218271" y="265176"/>
                  <a:pt x="2225034" y="269272"/>
                  <a:pt x="2227796" y="269176"/>
                </a:cubicBezTo>
                <a:cubicBezTo>
                  <a:pt x="2230559" y="269081"/>
                  <a:pt x="2231416" y="263462"/>
                  <a:pt x="2228368" y="263176"/>
                </a:cubicBezTo>
                <a:close/>
                <a:moveTo>
                  <a:pt x="2336096" y="260509"/>
                </a:moveTo>
                <a:lnTo>
                  <a:pt x="2339620" y="261652"/>
                </a:lnTo>
                <a:lnTo>
                  <a:pt x="2341430" y="262319"/>
                </a:lnTo>
                <a:cubicBezTo>
                  <a:pt x="2343621" y="263366"/>
                  <a:pt x="2343716" y="265462"/>
                  <a:pt x="2341525" y="266986"/>
                </a:cubicBezTo>
                <a:cubicBezTo>
                  <a:pt x="2339335" y="268510"/>
                  <a:pt x="2335906" y="272510"/>
                  <a:pt x="2335048" y="271082"/>
                </a:cubicBezTo>
                <a:cubicBezTo>
                  <a:pt x="2334191" y="269748"/>
                  <a:pt x="2334096" y="263557"/>
                  <a:pt x="2336096" y="260509"/>
                </a:cubicBezTo>
                <a:close/>
                <a:moveTo>
                  <a:pt x="2313141" y="259271"/>
                </a:moveTo>
                <a:cubicBezTo>
                  <a:pt x="2313998" y="258794"/>
                  <a:pt x="2318380" y="260223"/>
                  <a:pt x="2320189" y="260795"/>
                </a:cubicBezTo>
                <a:cubicBezTo>
                  <a:pt x="2321999" y="261366"/>
                  <a:pt x="2326095" y="261938"/>
                  <a:pt x="2325809" y="266224"/>
                </a:cubicBezTo>
                <a:lnTo>
                  <a:pt x="2320475" y="264795"/>
                </a:lnTo>
                <a:cubicBezTo>
                  <a:pt x="2319046" y="264414"/>
                  <a:pt x="2317713" y="263557"/>
                  <a:pt x="2316189" y="263176"/>
                </a:cubicBezTo>
                <a:cubicBezTo>
                  <a:pt x="2315808" y="263081"/>
                  <a:pt x="2314760" y="263843"/>
                  <a:pt x="2314475" y="264319"/>
                </a:cubicBezTo>
                <a:cubicBezTo>
                  <a:pt x="2314189" y="264890"/>
                  <a:pt x="2314189" y="266033"/>
                  <a:pt x="2314569" y="266224"/>
                </a:cubicBezTo>
                <a:cubicBezTo>
                  <a:pt x="2315903" y="266891"/>
                  <a:pt x="2317617" y="266986"/>
                  <a:pt x="2318760" y="267843"/>
                </a:cubicBezTo>
                <a:cubicBezTo>
                  <a:pt x="2319427" y="268319"/>
                  <a:pt x="2319713" y="269939"/>
                  <a:pt x="2319142" y="270510"/>
                </a:cubicBezTo>
                <a:cubicBezTo>
                  <a:pt x="2318666" y="271177"/>
                  <a:pt x="2316665" y="271653"/>
                  <a:pt x="2315998" y="271367"/>
                </a:cubicBezTo>
                <a:lnTo>
                  <a:pt x="2312855" y="270129"/>
                </a:lnTo>
                <a:cubicBezTo>
                  <a:pt x="2309426" y="268605"/>
                  <a:pt x="2306664" y="266700"/>
                  <a:pt x="2306664" y="265938"/>
                </a:cubicBezTo>
                <a:cubicBezTo>
                  <a:pt x="2306664" y="265176"/>
                  <a:pt x="2307426" y="262700"/>
                  <a:pt x="2308378" y="262223"/>
                </a:cubicBezTo>
                <a:cubicBezTo>
                  <a:pt x="2309331" y="261747"/>
                  <a:pt x="2312283" y="259747"/>
                  <a:pt x="2313141" y="259271"/>
                </a:cubicBezTo>
                <a:close/>
                <a:moveTo>
                  <a:pt x="2223741" y="254608"/>
                </a:moveTo>
                <a:lnTo>
                  <a:pt x="2225731" y="255564"/>
                </a:lnTo>
                <a:lnTo>
                  <a:pt x="2225726" y="255582"/>
                </a:lnTo>
                <a:lnTo>
                  <a:pt x="2224224" y="255699"/>
                </a:lnTo>
                <a:close/>
                <a:moveTo>
                  <a:pt x="2203317" y="251841"/>
                </a:moveTo>
                <a:cubicBezTo>
                  <a:pt x="2201317" y="250603"/>
                  <a:pt x="2194078" y="251746"/>
                  <a:pt x="2191411" y="252222"/>
                </a:cubicBezTo>
                <a:cubicBezTo>
                  <a:pt x="2188744" y="252603"/>
                  <a:pt x="2197507" y="254699"/>
                  <a:pt x="2200840" y="254508"/>
                </a:cubicBezTo>
                <a:cubicBezTo>
                  <a:pt x="2204175" y="254317"/>
                  <a:pt x="2205222" y="253079"/>
                  <a:pt x="2203317" y="251841"/>
                </a:cubicBezTo>
                <a:close/>
                <a:moveTo>
                  <a:pt x="2222177" y="251079"/>
                </a:moveTo>
                <a:lnTo>
                  <a:pt x="2223741" y="254608"/>
                </a:lnTo>
                <a:lnTo>
                  <a:pt x="2220903" y="253246"/>
                </a:lnTo>
                <a:lnTo>
                  <a:pt x="2220269" y="252517"/>
                </a:lnTo>
                <a:close/>
                <a:moveTo>
                  <a:pt x="2169408" y="247841"/>
                </a:moveTo>
                <a:lnTo>
                  <a:pt x="2167503" y="248698"/>
                </a:lnTo>
                <a:lnTo>
                  <a:pt x="2165408" y="249650"/>
                </a:lnTo>
                <a:cubicBezTo>
                  <a:pt x="2163884" y="251841"/>
                  <a:pt x="2163503" y="254889"/>
                  <a:pt x="2164550" y="256222"/>
                </a:cubicBezTo>
                <a:lnTo>
                  <a:pt x="2165788" y="256318"/>
                </a:lnTo>
                <a:lnTo>
                  <a:pt x="2167408" y="256508"/>
                </a:lnTo>
                <a:cubicBezTo>
                  <a:pt x="2169313" y="255651"/>
                  <a:pt x="2173218" y="252222"/>
                  <a:pt x="2173885" y="250888"/>
                </a:cubicBezTo>
                <a:cubicBezTo>
                  <a:pt x="2174647" y="249555"/>
                  <a:pt x="2172647" y="248126"/>
                  <a:pt x="2169408" y="247841"/>
                </a:cubicBezTo>
                <a:close/>
                <a:moveTo>
                  <a:pt x="266504" y="112681"/>
                </a:moveTo>
                <a:lnTo>
                  <a:pt x="267647" y="113252"/>
                </a:lnTo>
                <a:cubicBezTo>
                  <a:pt x="269171" y="114014"/>
                  <a:pt x="271171" y="114967"/>
                  <a:pt x="268504" y="116967"/>
                </a:cubicBezTo>
                <a:lnTo>
                  <a:pt x="267361" y="117920"/>
                </a:lnTo>
                <a:cubicBezTo>
                  <a:pt x="267361" y="120491"/>
                  <a:pt x="265075" y="122777"/>
                  <a:pt x="262408" y="123158"/>
                </a:cubicBezTo>
                <a:cubicBezTo>
                  <a:pt x="259741" y="123539"/>
                  <a:pt x="256502" y="118491"/>
                  <a:pt x="258693" y="118586"/>
                </a:cubicBezTo>
                <a:lnTo>
                  <a:pt x="259455" y="119253"/>
                </a:lnTo>
                <a:cubicBezTo>
                  <a:pt x="261074" y="120682"/>
                  <a:pt x="261932" y="120301"/>
                  <a:pt x="263170" y="119063"/>
                </a:cubicBezTo>
                <a:cubicBezTo>
                  <a:pt x="264217" y="118015"/>
                  <a:pt x="265456" y="117444"/>
                  <a:pt x="263646" y="116015"/>
                </a:cubicBezTo>
                <a:lnTo>
                  <a:pt x="262884" y="115443"/>
                </a:lnTo>
                <a:cubicBezTo>
                  <a:pt x="263170" y="113919"/>
                  <a:pt x="264789" y="112681"/>
                  <a:pt x="266504" y="112681"/>
                </a:cubicBezTo>
                <a:close/>
                <a:moveTo>
                  <a:pt x="2408962" y="101537"/>
                </a:moveTo>
                <a:cubicBezTo>
                  <a:pt x="2406009" y="105346"/>
                  <a:pt x="2405342" y="110109"/>
                  <a:pt x="2407533" y="112204"/>
                </a:cubicBezTo>
                <a:lnTo>
                  <a:pt x="2408581" y="112014"/>
                </a:lnTo>
                <a:lnTo>
                  <a:pt x="2411439" y="111442"/>
                </a:lnTo>
                <a:cubicBezTo>
                  <a:pt x="2414296" y="109823"/>
                  <a:pt x="2417344" y="109061"/>
                  <a:pt x="2418106" y="109728"/>
                </a:cubicBezTo>
                <a:cubicBezTo>
                  <a:pt x="2419058" y="110395"/>
                  <a:pt x="2423154" y="110680"/>
                  <a:pt x="2423821" y="110014"/>
                </a:cubicBezTo>
                <a:cubicBezTo>
                  <a:pt x="2424583" y="109347"/>
                  <a:pt x="2423821" y="105632"/>
                  <a:pt x="2422202" y="101727"/>
                </a:cubicBezTo>
                <a:lnTo>
                  <a:pt x="2415344" y="101632"/>
                </a:lnTo>
                <a:close/>
                <a:moveTo>
                  <a:pt x="324035" y="100584"/>
                </a:moveTo>
                <a:cubicBezTo>
                  <a:pt x="329559" y="107442"/>
                  <a:pt x="329559" y="107442"/>
                  <a:pt x="337369" y="102870"/>
                </a:cubicBezTo>
                <a:cubicBezTo>
                  <a:pt x="333274" y="98774"/>
                  <a:pt x="329083" y="98774"/>
                  <a:pt x="324035" y="100584"/>
                </a:cubicBezTo>
                <a:close/>
                <a:moveTo>
                  <a:pt x="356515" y="93821"/>
                </a:moveTo>
                <a:cubicBezTo>
                  <a:pt x="356229" y="93821"/>
                  <a:pt x="355372" y="97536"/>
                  <a:pt x="355277" y="99155"/>
                </a:cubicBezTo>
                <a:cubicBezTo>
                  <a:pt x="355181" y="100775"/>
                  <a:pt x="353657" y="101346"/>
                  <a:pt x="351943" y="100489"/>
                </a:cubicBezTo>
                <a:cubicBezTo>
                  <a:pt x="350228" y="99632"/>
                  <a:pt x="351371" y="103727"/>
                  <a:pt x="355562" y="103537"/>
                </a:cubicBezTo>
                <a:lnTo>
                  <a:pt x="359277" y="103918"/>
                </a:lnTo>
                <a:lnTo>
                  <a:pt x="366326" y="104680"/>
                </a:lnTo>
                <a:cubicBezTo>
                  <a:pt x="368802" y="101346"/>
                  <a:pt x="369088" y="98965"/>
                  <a:pt x="366802" y="99441"/>
                </a:cubicBezTo>
                <a:cubicBezTo>
                  <a:pt x="364611" y="99917"/>
                  <a:pt x="358420" y="98584"/>
                  <a:pt x="358134" y="97536"/>
                </a:cubicBezTo>
                <a:cubicBezTo>
                  <a:pt x="357753" y="96393"/>
                  <a:pt x="356705" y="93821"/>
                  <a:pt x="356515" y="93821"/>
                </a:cubicBezTo>
                <a:close/>
                <a:moveTo>
                  <a:pt x="512820" y="88487"/>
                </a:moveTo>
                <a:cubicBezTo>
                  <a:pt x="511582" y="89345"/>
                  <a:pt x="511582" y="90773"/>
                  <a:pt x="512915" y="91630"/>
                </a:cubicBezTo>
                <a:cubicBezTo>
                  <a:pt x="514154" y="92488"/>
                  <a:pt x="519678" y="94774"/>
                  <a:pt x="521774" y="95250"/>
                </a:cubicBezTo>
                <a:lnTo>
                  <a:pt x="523774" y="95441"/>
                </a:lnTo>
                <a:cubicBezTo>
                  <a:pt x="524345" y="95536"/>
                  <a:pt x="525298" y="94774"/>
                  <a:pt x="525488" y="94297"/>
                </a:cubicBezTo>
                <a:cubicBezTo>
                  <a:pt x="525774" y="93726"/>
                  <a:pt x="525869" y="92583"/>
                  <a:pt x="525393" y="92297"/>
                </a:cubicBezTo>
                <a:lnTo>
                  <a:pt x="522535" y="90488"/>
                </a:lnTo>
                <a:cubicBezTo>
                  <a:pt x="519107" y="88678"/>
                  <a:pt x="513963" y="87630"/>
                  <a:pt x="512820" y="88487"/>
                </a:cubicBezTo>
                <a:close/>
                <a:moveTo>
                  <a:pt x="285268" y="82677"/>
                </a:moveTo>
                <a:cubicBezTo>
                  <a:pt x="283744" y="82582"/>
                  <a:pt x="280601" y="83725"/>
                  <a:pt x="278315" y="84868"/>
                </a:cubicBezTo>
                <a:cubicBezTo>
                  <a:pt x="276124" y="86011"/>
                  <a:pt x="273076" y="91535"/>
                  <a:pt x="273171" y="92297"/>
                </a:cubicBezTo>
                <a:lnTo>
                  <a:pt x="273647" y="92678"/>
                </a:lnTo>
                <a:lnTo>
                  <a:pt x="274124" y="93059"/>
                </a:lnTo>
                <a:cubicBezTo>
                  <a:pt x="275076" y="93154"/>
                  <a:pt x="279648" y="90868"/>
                  <a:pt x="284220" y="88106"/>
                </a:cubicBezTo>
                <a:lnTo>
                  <a:pt x="288316" y="85439"/>
                </a:lnTo>
                <a:lnTo>
                  <a:pt x="288697" y="85344"/>
                </a:lnTo>
                <a:cubicBezTo>
                  <a:pt x="288316" y="83915"/>
                  <a:pt x="286792" y="82772"/>
                  <a:pt x="285268" y="82677"/>
                </a:cubicBezTo>
                <a:close/>
                <a:moveTo>
                  <a:pt x="2367623" y="73819"/>
                </a:moveTo>
                <a:cubicBezTo>
                  <a:pt x="2362575" y="73533"/>
                  <a:pt x="2359908" y="74295"/>
                  <a:pt x="2361718" y="75629"/>
                </a:cubicBezTo>
                <a:cubicBezTo>
                  <a:pt x="2363528" y="76962"/>
                  <a:pt x="2376196" y="85249"/>
                  <a:pt x="2378196" y="82487"/>
                </a:cubicBezTo>
                <a:cubicBezTo>
                  <a:pt x="2380196" y="79724"/>
                  <a:pt x="2378863" y="76391"/>
                  <a:pt x="2375244" y="75057"/>
                </a:cubicBezTo>
                <a:lnTo>
                  <a:pt x="2372196" y="74581"/>
                </a:lnTo>
                <a:close/>
                <a:moveTo>
                  <a:pt x="2226939" y="55721"/>
                </a:moveTo>
                <a:lnTo>
                  <a:pt x="2224653" y="56579"/>
                </a:lnTo>
                <a:lnTo>
                  <a:pt x="2221218" y="57915"/>
                </a:lnTo>
                <a:lnTo>
                  <a:pt x="2219129" y="57341"/>
                </a:lnTo>
                <a:cubicBezTo>
                  <a:pt x="2216366" y="55721"/>
                  <a:pt x="2216462" y="56293"/>
                  <a:pt x="2219510" y="58579"/>
                </a:cubicBezTo>
                <a:lnTo>
                  <a:pt x="2221218" y="57915"/>
                </a:lnTo>
                <a:lnTo>
                  <a:pt x="2231607" y="60770"/>
                </a:lnTo>
                <a:cubicBezTo>
                  <a:pt x="2232369" y="60293"/>
                  <a:pt x="2231225" y="57341"/>
                  <a:pt x="2226939" y="55721"/>
                </a:cubicBezTo>
                <a:close/>
                <a:moveTo>
                  <a:pt x="2268849" y="54007"/>
                </a:moveTo>
                <a:cubicBezTo>
                  <a:pt x="2268182" y="55245"/>
                  <a:pt x="2265134" y="56959"/>
                  <a:pt x="2263230" y="55817"/>
                </a:cubicBezTo>
                <a:cubicBezTo>
                  <a:pt x="2261325" y="54674"/>
                  <a:pt x="2254848" y="54102"/>
                  <a:pt x="2255514" y="54769"/>
                </a:cubicBezTo>
                <a:cubicBezTo>
                  <a:pt x="2256181" y="55436"/>
                  <a:pt x="2256657" y="57055"/>
                  <a:pt x="2255609" y="57817"/>
                </a:cubicBezTo>
                <a:cubicBezTo>
                  <a:pt x="2254562" y="58483"/>
                  <a:pt x="2253990" y="60484"/>
                  <a:pt x="2258943" y="59246"/>
                </a:cubicBezTo>
                <a:lnTo>
                  <a:pt x="2261134" y="60103"/>
                </a:lnTo>
                <a:lnTo>
                  <a:pt x="2264182" y="61341"/>
                </a:lnTo>
                <a:cubicBezTo>
                  <a:pt x="2267706" y="61055"/>
                  <a:pt x="2270373" y="57055"/>
                  <a:pt x="2270278" y="55245"/>
                </a:cubicBezTo>
                <a:cubicBezTo>
                  <a:pt x="2270183" y="53340"/>
                  <a:pt x="2269516" y="52864"/>
                  <a:pt x="2268849" y="54007"/>
                </a:cubicBezTo>
                <a:close/>
                <a:moveTo>
                  <a:pt x="335084" y="49720"/>
                </a:moveTo>
                <a:lnTo>
                  <a:pt x="337846" y="50482"/>
                </a:lnTo>
                <a:lnTo>
                  <a:pt x="342513" y="51625"/>
                </a:lnTo>
                <a:cubicBezTo>
                  <a:pt x="348228" y="51530"/>
                  <a:pt x="353372" y="53435"/>
                  <a:pt x="353943" y="55911"/>
                </a:cubicBezTo>
                <a:lnTo>
                  <a:pt x="349657" y="55625"/>
                </a:lnTo>
                <a:lnTo>
                  <a:pt x="348133" y="55530"/>
                </a:lnTo>
                <a:cubicBezTo>
                  <a:pt x="346514" y="55054"/>
                  <a:pt x="343275" y="54387"/>
                  <a:pt x="340989" y="54101"/>
                </a:cubicBezTo>
                <a:cubicBezTo>
                  <a:pt x="338703" y="53816"/>
                  <a:pt x="333655" y="59150"/>
                  <a:pt x="332417" y="60769"/>
                </a:cubicBezTo>
                <a:cubicBezTo>
                  <a:pt x="331083" y="62388"/>
                  <a:pt x="328702" y="56578"/>
                  <a:pt x="327845" y="56197"/>
                </a:cubicBezTo>
                <a:cubicBezTo>
                  <a:pt x="326987" y="55816"/>
                  <a:pt x="325083" y="53911"/>
                  <a:pt x="326607" y="53340"/>
                </a:cubicBezTo>
                <a:cubicBezTo>
                  <a:pt x="328130" y="52768"/>
                  <a:pt x="333084" y="50387"/>
                  <a:pt x="335084" y="49720"/>
                </a:cubicBezTo>
                <a:close/>
                <a:moveTo>
                  <a:pt x="391091" y="48387"/>
                </a:moveTo>
                <a:cubicBezTo>
                  <a:pt x="388043" y="46672"/>
                  <a:pt x="387090" y="50483"/>
                  <a:pt x="384994" y="51625"/>
                </a:cubicBezTo>
                <a:cubicBezTo>
                  <a:pt x="382899" y="52864"/>
                  <a:pt x="383280" y="54388"/>
                  <a:pt x="385090" y="55817"/>
                </a:cubicBezTo>
                <a:cubicBezTo>
                  <a:pt x="386518" y="56959"/>
                  <a:pt x="387376" y="58198"/>
                  <a:pt x="389757" y="56388"/>
                </a:cubicBezTo>
                <a:lnTo>
                  <a:pt x="390710" y="55531"/>
                </a:lnTo>
                <a:cubicBezTo>
                  <a:pt x="393948" y="56293"/>
                  <a:pt x="396615" y="56483"/>
                  <a:pt x="396520" y="55912"/>
                </a:cubicBezTo>
                <a:cubicBezTo>
                  <a:pt x="396425" y="55340"/>
                  <a:pt x="397186" y="52578"/>
                  <a:pt x="397758" y="51340"/>
                </a:cubicBezTo>
                <a:cubicBezTo>
                  <a:pt x="398425" y="50101"/>
                  <a:pt x="396425" y="48863"/>
                  <a:pt x="394424" y="50292"/>
                </a:cubicBezTo>
                <a:close/>
                <a:moveTo>
                  <a:pt x="368231" y="46672"/>
                </a:moveTo>
                <a:cubicBezTo>
                  <a:pt x="368231" y="48101"/>
                  <a:pt x="367469" y="49149"/>
                  <a:pt x="366421" y="48958"/>
                </a:cubicBezTo>
                <a:lnTo>
                  <a:pt x="365850" y="49244"/>
                </a:lnTo>
                <a:cubicBezTo>
                  <a:pt x="364135" y="50292"/>
                  <a:pt x="362706" y="52292"/>
                  <a:pt x="360992" y="52483"/>
                </a:cubicBezTo>
                <a:lnTo>
                  <a:pt x="358420" y="52768"/>
                </a:lnTo>
                <a:cubicBezTo>
                  <a:pt x="355372" y="52007"/>
                  <a:pt x="354420" y="50197"/>
                  <a:pt x="356325" y="48768"/>
                </a:cubicBezTo>
                <a:cubicBezTo>
                  <a:pt x="358135" y="47530"/>
                  <a:pt x="368136" y="45244"/>
                  <a:pt x="368231" y="46672"/>
                </a:cubicBezTo>
                <a:close/>
                <a:moveTo>
                  <a:pt x="437096" y="43529"/>
                </a:moveTo>
                <a:cubicBezTo>
                  <a:pt x="435286" y="44482"/>
                  <a:pt x="433477" y="46387"/>
                  <a:pt x="433096" y="47720"/>
                </a:cubicBezTo>
                <a:cubicBezTo>
                  <a:pt x="432715" y="49054"/>
                  <a:pt x="438620" y="51721"/>
                  <a:pt x="440335" y="52102"/>
                </a:cubicBezTo>
                <a:lnTo>
                  <a:pt x="440335" y="52483"/>
                </a:lnTo>
                <a:cubicBezTo>
                  <a:pt x="440335" y="55721"/>
                  <a:pt x="441573" y="56388"/>
                  <a:pt x="444050" y="53721"/>
                </a:cubicBezTo>
                <a:lnTo>
                  <a:pt x="445859" y="51625"/>
                </a:lnTo>
                <a:cubicBezTo>
                  <a:pt x="447479" y="48768"/>
                  <a:pt x="444907" y="46577"/>
                  <a:pt x="440144" y="46672"/>
                </a:cubicBezTo>
                <a:lnTo>
                  <a:pt x="437192" y="43720"/>
                </a:lnTo>
                <a:close/>
                <a:moveTo>
                  <a:pt x="628073" y="36100"/>
                </a:moveTo>
                <a:lnTo>
                  <a:pt x="625596" y="37147"/>
                </a:lnTo>
                <a:cubicBezTo>
                  <a:pt x="622548" y="38481"/>
                  <a:pt x="623977" y="40481"/>
                  <a:pt x="628739" y="41624"/>
                </a:cubicBezTo>
                <a:lnTo>
                  <a:pt x="632073" y="42672"/>
                </a:lnTo>
                <a:cubicBezTo>
                  <a:pt x="635407" y="43720"/>
                  <a:pt x="636645" y="41624"/>
                  <a:pt x="638169" y="40291"/>
                </a:cubicBezTo>
                <a:cubicBezTo>
                  <a:pt x="638836" y="39719"/>
                  <a:pt x="638741" y="38386"/>
                  <a:pt x="638550" y="37529"/>
                </a:cubicBezTo>
                <a:cubicBezTo>
                  <a:pt x="638360" y="36862"/>
                  <a:pt x="629120" y="35624"/>
                  <a:pt x="628073" y="36100"/>
                </a:cubicBezTo>
                <a:close/>
                <a:moveTo>
                  <a:pt x="458242" y="34766"/>
                </a:moveTo>
                <a:cubicBezTo>
                  <a:pt x="459290" y="34861"/>
                  <a:pt x="462147" y="35909"/>
                  <a:pt x="464624" y="37052"/>
                </a:cubicBezTo>
                <a:cubicBezTo>
                  <a:pt x="467100" y="38195"/>
                  <a:pt x="464243" y="44005"/>
                  <a:pt x="462719" y="43338"/>
                </a:cubicBezTo>
                <a:lnTo>
                  <a:pt x="461100" y="43052"/>
                </a:lnTo>
                <a:lnTo>
                  <a:pt x="459385" y="42767"/>
                </a:lnTo>
                <a:cubicBezTo>
                  <a:pt x="457670" y="42862"/>
                  <a:pt x="456337" y="41814"/>
                  <a:pt x="456337" y="40290"/>
                </a:cubicBezTo>
                <a:cubicBezTo>
                  <a:pt x="456337" y="38766"/>
                  <a:pt x="457194" y="34670"/>
                  <a:pt x="458242" y="34766"/>
                </a:cubicBezTo>
                <a:close/>
                <a:moveTo>
                  <a:pt x="610166" y="34671"/>
                </a:moveTo>
                <a:lnTo>
                  <a:pt x="607118" y="35147"/>
                </a:lnTo>
                <a:cubicBezTo>
                  <a:pt x="605213" y="37433"/>
                  <a:pt x="603212" y="42196"/>
                  <a:pt x="602927" y="43529"/>
                </a:cubicBezTo>
                <a:cubicBezTo>
                  <a:pt x="602736" y="44958"/>
                  <a:pt x="604260" y="45339"/>
                  <a:pt x="606451" y="44482"/>
                </a:cubicBezTo>
                <a:cubicBezTo>
                  <a:pt x="608642" y="43625"/>
                  <a:pt x="614071" y="40576"/>
                  <a:pt x="614928" y="39338"/>
                </a:cubicBezTo>
                <a:lnTo>
                  <a:pt x="613499" y="37814"/>
                </a:lnTo>
                <a:cubicBezTo>
                  <a:pt x="612452" y="36671"/>
                  <a:pt x="613309" y="34100"/>
                  <a:pt x="610166" y="34671"/>
                </a:cubicBezTo>
                <a:close/>
                <a:moveTo>
                  <a:pt x="556063" y="32480"/>
                </a:moveTo>
                <a:cubicBezTo>
                  <a:pt x="557968" y="32575"/>
                  <a:pt x="565493" y="32956"/>
                  <a:pt x="566827" y="33528"/>
                </a:cubicBezTo>
                <a:cubicBezTo>
                  <a:pt x="568160" y="34099"/>
                  <a:pt x="568922" y="35528"/>
                  <a:pt x="568446" y="36671"/>
                </a:cubicBezTo>
                <a:cubicBezTo>
                  <a:pt x="567970" y="37814"/>
                  <a:pt x="564350" y="41148"/>
                  <a:pt x="561397" y="41434"/>
                </a:cubicBezTo>
                <a:cubicBezTo>
                  <a:pt x="558445" y="41719"/>
                  <a:pt x="550824" y="40195"/>
                  <a:pt x="549015" y="40195"/>
                </a:cubicBezTo>
                <a:cubicBezTo>
                  <a:pt x="547110" y="40195"/>
                  <a:pt x="542919" y="43434"/>
                  <a:pt x="542062" y="43910"/>
                </a:cubicBezTo>
                <a:cubicBezTo>
                  <a:pt x="541204" y="44386"/>
                  <a:pt x="540633" y="41052"/>
                  <a:pt x="543300" y="36004"/>
                </a:cubicBezTo>
                <a:lnTo>
                  <a:pt x="549015" y="33432"/>
                </a:lnTo>
                <a:lnTo>
                  <a:pt x="550063" y="32956"/>
                </a:lnTo>
                <a:cubicBezTo>
                  <a:pt x="551301" y="32766"/>
                  <a:pt x="553968" y="32480"/>
                  <a:pt x="556063" y="32480"/>
                </a:cubicBezTo>
                <a:close/>
                <a:moveTo>
                  <a:pt x="792093" y="31242"/>
                </a:moveTo>
                <a:cubicBezTo>
                  <a:pt x="789712" y="31718"/>
                  <a:pt x="783997" y="33528"/>
                  <a:pt x="783806" y="34004"/>
                </a:cubicBezTo>
                <a:cubicBezTo>
                  <a:pt x="783711" y="34480"/>
                  <a:pt x="783997" y="35719"/>
                  <a:pt x="784854" y="35624"/>
                </a:cubicBezTo>
                <a:cubicBezTo>
                  <a:pt x="785711" y="35528"/>
                  <a:pt x="788378" y="37909"/>
                  <a:pt x="788569" y="39243"/>
                </a:cubicBezTo>
                <a:cubicBezTo>
                  <a:pt x="788759" y="40576"/>
                  <a:pt x="790379" y="40100"/>
                  <a:pt x="792093" y="38291"/>
                </a:cubicBezTo>
                <a:cubicBezTo>
                  <a:pt x="793903" y="36481"/>
                  <a:pt x="794474" y="30766"/>
                  <a:pt x="792093" y="31242"/>
                </a:cubicBezTo>
                <a:close/>
                <a:moveTo>
                  <a:pt x="1131278" y="24193"/>
                </a:moveTo>
                <a:lnTo>
                  <a:pt x="1126802" y="27242"/>
                </a:lnTo>
                <a:cubicBezTo>
                  <a:pt x="1120801" y="26765"/>
                  <a:pt x="1117753" y="28575"/>
                  <a:pt x="1120039" y="31051"/>
                </a:cubicBezTo>
                <a:lnTo>
                  <a:pt x="1123563" y="30385"/>
                </a:lnTo>
                <a:cubicBezTo>
                  <a:pt x="1126992" y="29718"/>
                  <a:pt x="1130231" y="28670"/>
                  <a:pt x="1133374" y="27527"/>
                </a:cubicBezTo>
                <a:cubicBezTo>
                  <a:pt x="1133755" y="27432"/>
                  <a:pt x="1133660" y="25717"/>
                  <a:pt x="1133279" y="24860"/>
                </a:cubicBezTo>
                <a:cubicBezTo>
                  <a:pt x="1133088" y="24479"/>
                  <a:pt x="1131564" y="24003"/>
                  <a:pt x="1131278" y="24193"/>
                </a:cubicBezTo>
                <a:close/>
                <a:moveTo>
                  <a:pt x="1545235" y="20479"/>
                </a:moveTo>
                <a:cubicBezTo>
                  <a:pt x="1542854" y="20479"/>
                  <a:pt x="1543330" y="22479"/>
                  <a:pt x="1546378" y="25051"/>
                </a:cubicBezTo>
                <a:lnTo>
                  <a:pt x="1549521" y="26003"/>
                </a:lnTo>
                <a:lnTo>
                  <a:pt x="1550474" y="26289"/>
                </a:lnTo>
                <a:cubicBezTo>
                  <a:pt x="1553522" y="23050"/>
                  <a:pt x="1547711" y="20479"/>
                  <a:pt x="1545235" y="20479"/>
                </a:cubicBezTo>
                <a:close/>
                <a:moveTo>
                  <a:pt x="1502086" y="18097"/>
                </a:moveTo>
                <a:cubicBezTo>
                  <a:pt x="1501325" y="19621"/>
                  <a:pt x="1502468" y="24479"/>
                  <a:pt x="1506182" y="25908"/>
                </a:cubicBezTo>
                <a:lnTo>
                  <a:pt x="1507040" y="25241"/>
                </a:lnTo>
                <a:lnTo>
                  <a:pt x="1510278" y="22574"/>
                </a:lnTo>
                <a:cubicBezTo>
                  <a:pt x="1513040" y="23908"/>
                  <a:pt x="1513231" y="23908"/>
                  <a:pt x="1510850" y="22479"/>
                </a:cubicBezTo>
                <a:cubicBezTo>
                  <a:pt x="1508373" y="21050"/>
                  <a:pt x="1502849" y="16574"/>
                  <a:pt x="1502086" y="18097"/>
                </a:cubicBezTo>
                <a:close/>
                <a:moveTo>
                  <a:pt x="1442651" y="17526"/>
                </a:moveTo>
                <a:cubicBezTo>
                  <a:pt x="1439888" y="19241"/>
                  <a:pt x="1437983" y="20955"/>
                  <a:pt x="1438555" y="21431"/>
                </a:cubicBezTo>
                <a:lnTo>
                  <a:pt x="1438841" y="21622"/>
                </a:lnTo>
                <a:lnTo>
                  <a:pt x="1441603" y="23908"/>
                </a:lnTo>
                <a:cubicBezTo>
                  <a:pt x="1444936" y="26575"/>
                  <a:pt x="1448556" y="24955"/>
                  <a:pt x="1449699" y="20193"/>
                </a:cubicBezTo>
                <a:lnTo>
                  <a:pt x="1443984" y="18002"/>
                </a:lnTo>
                <a:close/>
                <a:moveTo>
                  <a:pt x="1839462" y="14097"/>
                </a:moveTo>
                <a:cubicBezTo>
                  <a:pt x="1836986" y="15145"/>
                  <a:pt x="1830890" y="14383"/>
                  <a:pt x="1829842" y="15145"/>
                </a:cubicBezTo>
                <a:lnTo>
                  <a:pt x="1829842" y="15812"/>
                </a:lnTo>
                <a:cubicBezTo>
                  <a:pt x="1829842" y="17336"/>
                  <a:pt x="1828508" y="19336"/>
                  <a:pt x="1831747" y="20003"/>
                </a:cubicBezTo>
                <a:lnTo>
                  <a:pt x="1833461" y="20383"/>
                </a:lnTo>
                <a:cubicBezTo>
                  <a:pt x="1835461" y="21146"/>
                  <a:pt x="1840034" y="17621"/>
                  <a:pt x="1841367" y="15716"/>
                </a:cubicBezTo>
                <a:cubicBezTo>
                  <a:pt x="1842701" y="13811"/>
                  <a:pt x="1841843" y="13049"/>
                  <a:pt x="1839462" y="14097"/>
                </a:cubicBezTo>
                <a:close/>
                <a:moveTo>
                  <a:pt x="1904232" y="13240"/>
                </a:moveTo>
                <a:cubicBezTo>
                  <a:pt x="1901375" y="13049"/>
                  <a:pt x="1900327" y="18383"/>
                  <a:pt x="1902708" y="19812"/>
                </a:cubicBezTo>
                <a:cubicBezTo>
                  <a:pt x="1905089" y="21146"/>
                  <a:pt x="1906994" y="21526"/>
                  <a:pt x="1906994" y="20669"/>
                </a:cubicBezTo>
                <a:cubicBezTo>
                  <a:pt x="1906899" y="19812"/>
                  <a:pt x="1907470" y="17240"/>
                  <a:pt x="1907852" y="16574"/>
                </a:cubicBezTo>
                <a:cubicBezTo>
                  <a:pt x="1908233" y="15907"/>
                  <a:pt x="1907090" y="13430"/>
                  <a:pt x="1904232" y="13240"/>
                </a:cubicBezTo>
                <a:close/>
                <a:moveTo>
                  <a:pt x="1960277" y="12392"/>
                </a:moveTo>
                <a:lnTo>
                  <a:pt x="1961572" y="15050"/>
                </a:lnTo>
                <a:lnTo>
                  <a:pt x="1961287" y="16002"/>
                </a:lnTo>
                <a:lnTo>
                  <a:pt x="1961047" y="16347"/>
                </a:lnTo>
                <a:lnTo>
                  <a:pt x="1958525" y="16002"/>
                </a:lnTo>
                <a:lnTo>
                  <a:pt x="1955115" y="15570"/>
                </a:lnTo>
                <a:lnTo>
                  <a:pt x="1951667" y="13621"/>
                </a:lnTo>
                <a:lnTo>
                  <a:pt x="1949568" y="14867"/>
                </a:lnTo>
                <a:lnTo>
                  <a:pt x="1944999" y="14288"/>
                </a:lnTo>
                <a:lnTo>
                  <a:pt x="1946361" y="13588"/>
                </a:lnTo>
                <a:close/>
                <a:moveTo>
                  <a:pt x="2041773" y="9811"/>
                </a:moveTo>
                <a:cubicBezTo>
                  <a:pt x="2040249" y="10382"/>
                  <a:pt x="2041011" y="17431"/>
                  <a:pt x="2044440" y="16669"/>
                </a:cubicBezTo>
                <a:cubicBezTo>
                  <a:pt x="2047869" y="15907"/>
                  <a:pt x="2050345" y="14097"/>
                  <a:pt x="2049774" y="12763"/>
                </a:cubicBezTo>
                <a:cubicBezTo>
                  <a:pt x="2049203" y="11335"/>
                  <a:pt x="2043392" y="9239"/>
                  <a:pt x="2041773" y="9811"/>
                </a:cubicBezTo>
                <a:close/>
                <a:moveTo>
                  <a:pt x="2098257" y="8096"/>
                </a:moveTo>
                <a:lnTo>
                  <a:pt x="2096542" y="9239"/>
                </a:lnTo>
                <a:cubicBezTo>
                  <a:pt x="2093589" y="10287"/>
                  <a:pt x="2096161" y="15050"/>
                  <a:pt x="2097780" y="16383"/>
                </a:cubicBezTo>
                <a:cubicBezTo>
                  <a:pt x="2099400" y="17717"/>
                  <a:pt x="2102257" y="16954"/>
                  <a:pt x="2104257" y="14859"/>
                </a:cubicBezTo>
                <a:lnTo>
                  <a:pt x="2104829" y="13145"/>
                </a:lnTo>
                <a:cubicBezTo>
                  <a:pt x="2105210" y="11906"/>
                  <a:pt x="2104353" y="10192"/>
                  <a:pt x="2103495" y="8954"/>
                </a:cubicBezTo>
                <a:cubicBezTo>
                  <a:pt x="2102352" y="7334"/>
                  <a:pt x="2100542" y="6667"/>
                  <a:pt x="2098257" y="8096"/>
                </a:cubicBezTo>
                <a:close/>
                <a:moveTo>
                  <a:pt x="2177552" y="1845"/>
                </a:moveTo>
                <a:cubicBezTo>
                  <a:pt x="2178219" y="2357"/>
                  <a:pt x="2178743" y="3143"/>
                  <a:pt x="2179600" y="3143"/>
                </a:cubicBezTo>
                <a:cubicBezTo>
                  <a:pt x="2182172" y="3143"/>
                  <a:pt x="2184648" y="3238"/>
                  <a:pt x="2187125" y="3524"/>
                </a:cubicBezTo>
                <a:cubicBezTo>
                  <a:pt x="2187506" y="3524"/>
                  <a:pt x="2188077" y="4762"/>
                  <a:pt x="2187982" y="5238"/>
                </a:cubicBezTo>
                <a:lnTo>
                  <a:pt x="2187791" y="5905"/>
                </a:lnTo>
                <a:cubicBezTo>
                  <a:pt x="2186934" y="6476"/>
                  <a:pt x="2185410" y="6381"/>
                  <a:pt x="2184362" y="5714"/>
                </a:cubicBezTo>
                <a:cubicBezTo>
                  <a:pt x="2183315" y="5048"/>
                  <a:pt x="2178647" y="7048"/>
                  <a:pt x="2177028" y="7619"/>
                </a:cubicBezTo>
                <a:lnTo>
                  <a:pt x="2176742" y="7334"/>
                </a:lnTo>
                <a:cubicBezTo>
                  <a:pt x="2172932" y="3428"/>
                  <a:pt x="2170361" y="6000"/>
                  <a:pt x="2167598" y="8286"/>
                </a:cubicBezTo>
                <a:cubicBezTo>
                  <a:pt x="2167122" y="8667"/>
                  <a:pt x="2165408" y="8762"/>
                  <a:pt x="2165027" y="8381"/>
                </a:cubicBezTo>
                <a:cubicBezTo>
                  <a:pt x="2164265" y="7619"/>
                  <a:pt x="2163217" y="6191"/>
                  <a:pt x="2163598" y="5524"/>
                </a:cubicBezTo>
                <a:lnTo>
                  <a:pt x="2164550" y="3714"/>
                </a:lnTo>
                <a:cubicBezTo>
                  <a:pt x="2166265" y="2095"/>
                  <a:pt x="2170456" y="1714"/>
                  <a:pt x="2173885" y="2857"/>
                </a:cubicBezTo>
                <a:lnTo>
                  <a:pt x="2174647" y="2190"/>
                </a:lnTo>
                <a:cubicBezTo>
                  <a:pt x="2176076" y="1094"/>
                  <a:pt x="2176885" y="1333"/>
                  <a:pt x="2177552" y="1845"/>
                </a:cubicBezTo>
                <a:close/>
                <a:moveTo>
                  <a:pt x="2041869" y="0"/>
                </a:moveTo>
                <a:lnTo>
                  <a:pt x="2043964" y="762"/>
                </a:lnTo>
                <a:cubicBezTo>
                  <a:pt x="2044345" y="857"/>
                  <a:pt x="2045011" y="667"/>
                  <a:pt x="2045202" y="762"/>
                </a:cubicBezTo>
                <a:lnTo>
                  <a:pt x="2046631" y="2096"/>
                </a:lnTo>
                <a:cubicBezTo>
                  <a:pt x="2048155" y="3620"/>
                  <a:pt x="2050250" y="4096"/>
                  <a:pt x="2051394" y="3048"/>
                </a:cubicBezTo>
                <a:cubicBezTo>
                  <a:pt x="2052537" y="2000"/>
                  <a:pt x="2056728" y="2096"/>
                  <a:pt x="2058728" y="3048"/>
                </a:cubicBezTo>
                <a:cubicBezTo>
                  <a:pt x="2060728" y="4000"/>
                  <a:pt x="2068253" y="2096"/>
                  <a:pt x="2071205" y="3620"/>
                </a:cubicBezTo>
                <a:lnTo>
                  <a:pt x="2073682" y="5239"/>
                </a:lnTo>
                <a:cubicBezTo>
                  <a:pt x="2073968" y="5429"/>
                  <a:pt x="2072730" y="7049"/>
                  <a:pt x="2072539" y="8096"/>
                </a:cubicBezTo>
                <a:lnTo>
                  <a:pt x="2072348" y="9049"/>
                </a:lnTo>
                <a:cubicBezTo>
                  <a:pt x="2072634" y="10096"/>
                  <a:pt x="2073586" y="9430"/>
                  <a:pt x="2074634" y="7525"/>
                </a:cubicBezTo>
                <a:cubicBezTo>
                  <a:pt x="2075682" y="5620"/>
                  <a:pt x="2081969" y="4000"/>
                  <a:pt x="2081683" y="3429"/>
                </a:cubicBezTo>
                <a:cubicBezTo>
                  <a:pt x="2081397" y="2858"/>
                  <a:pt x="2082255" y="1143"/>
                  <a:pt x="2084445" y="1048"/>
                </a:cubicBezTo>
                <a:cubicBezTo>
                  <a:pt x="2086540" y="953"/>
                  <a:pt x="2095304" y="3715"/>
                  <a:pt x="2098828" y="4858"/>
                </a:cubicBezTo>
                <a:cubicBezTo>
                  <a:pt x="2102448" y="6096"/>
                  <a:pt x="2112830" y="3334"/>
                  <a:pt x="2113496" y="3524"/>
                </a:cubicBezTo>
                <a:cubicBezTo>
                  <a:pt x="2114163" y="3715"/>
                  <a:pt x="2115973" y="4667"/>
                  <a:pt x="2115592" y="5239"/>
                </a:cubicBezTo>
                <a:cubicBezTo>
                  <a:pt x="2115211" y="5810"/>
                  <a:pt x="2112830" y="7525"/>
                  <a:pt x="2111591" y="8287"/>
                </a:cubicBezTo>
                <a:cubicBezTo>
                  <a:pt x="2110353" y="9049"/>
                  <a:pt x="2113496" y="15621"/>
                  <a:pt x="2118926" y="16383"/>
                </a:cubicBezTo>
                <a:lnTo>
                  <a:pt x="2121116" y="12192"/>
                </a:lnTo>
                <a:lnTo>
                  <a:pt x="2122831" y="8858"/>
                </a:lnTo>
                <a:cubicBezTo>
                  <a:pt x="2119688" y="4572"/>
                  <a:pt x="2120069" y="571"/>
                  <a:pt x="2123688" y="95"/>
                </a:cubicBezTo>
                <a:lnTo>
                  <a:pt x="2124736" y="857"/>
                </a:lnTo>
                <a:cubicBezTo>
                  <a:pt x="2126927" y="2381"/>
                  <a:pt x="2127498" y="5334"/>
                  <a:pt x="2131213" y="5525"/>
                </a:cubicBezTo>
                <a:cubicBezTo>
                  <a:pt x="2131308" y="5525"/>
                  <a:pt x="2131308" y="6001"/>
                  <a:pt x="2131308" y="6191"/>
                </a:cubicBezTo>
                <a:cubicBezTo>
                  <a:pt x="2131975" y="10954"/>
                  <a:pt x="2132070" y="10858"/>
                  <a:pt x="2137690" y="11525"/>
                </a:cubicBezTo>
                <a:lnTo>
                  <a:pt x="2140548" y="11906"/>
                </a:lnTo>
                <a:cubicBezTo>
                  <a:pt x="2144357" y="13049"/>
                  <a:pt x="2147405" y="12192"/>
                  <a:pt x="2147405" y="10001"/>
                </a:cubicBezTo>
                <a:cubicBezTo>
                  <a:pt x="2147405" y="7811"/>
                  <a:pt x="2148739" y="2667"/>
                  <a:pt x="2150358" y="2476"/>
                </a:cubicBezTo>
                <a:lnTo>
                  <a:pt x="2150739" y="2762"/>
                </a:lnTo>
                <a:lnTo>
                  <a:pt x="2152835" y="4477"/>
                </a:lnTo>
                <a:cubicBezTo>
                  <a:pt x="2155025" y="6477"/>
                  <a:pt x="2155025" y="8477"/>
                  <a:pt x="2152835" y="8858"/>
                </a:cubicBezTo>
                <a:cubicBezTo>
                  <a:pt x="2150644" y="9239"/>
                  <a:pt x="2151216" y="14573"/>
                  <a:pt x="2152930" y="14764"/>
                </a:cubicBezTo>
                <a:cubicBezTo>
                  <a:pt x="2154644" y="14954"/>
                  <a:pt x="2159407" y="11525"/>
                  <a:pt x="2160169" y="12287"/>
                </a:cubicBezTo>
                <a:cubicBezTo>
                  <a:pt x="2160931" y="13049"/>
                  <a:pt x="2163598" y="14764"/>
                  <a:pt x="2164550" y="14668"/>
                </a:cubicBezTo>
                <a:lnTo>
                  <a:pt x="2165027" y="14383"/>
                </a:lnTo>
                <a:lnTo>
                  <a:pt x="2165694" y="14002"/>
                </a:lnTo>
                <a:cubicBezTo>
                  <a:pt x="2166360" y="13430"/>
                  <a:pt x="2167789" y="12287"/>
                  <a:pt x="2169027" y="11525"/>
                </a:cubicBezTo>
                <a:cubicBezTo>
                  <a:pt x="2170170" y="10763"/>
                  <a:pt x="2175123" y="14668"/>
                  <a:pt x="2176076" y="13430"/>
                </a:cubicBezTo>
                <a:cubicBezTo>
                  <a:pt x="2177028" y="12192"/>
                  <a:pt x="2180647" y="10001"/>
                  <a:pt x="2182362" y="10763"/>
                </a:cubicBezTo>
                <a:cubicBezTo>
                  <a:pt x="2184077" y="11525"/>
                  <a:pt x="2189887" y="12668"/>
                  <a:pt x="2191125" y="12192"/>
                </a:cubicBezTo>
                <a:cubicBezTo>
                  <a:pt x="2192364" y="11716"/>
                  <a:pt x="2195316" y="9430"/>
                  <a:pt x="2195697" y="10763"/>
                </a:cubicBezTo>
                <a:cubicBezTo>
                  <a:pt x="2196078" y="12097"/>
                  <a:pt x="2198174" y="15335"/>
                  <a:pt x="2199697" y="15145"/>
                </a:cubicBezTo>
                <a:lnTo>
                  <a:pt x="2200650" y="14668"/>
                </a:lnTo>
                <a:lnTo>
                  <a:pt x="2206937" y="11811"/>
                </a:lnTo>
                <a:cubicBezTo>
                  <a:pt x="2212747" y="14573"/>
                  <a:pt x="2218176" y="17145"/>
                  <a:pt x="2219129" y="17621"/>
                </a:cubicBezTo>
                <a:cubicBezTo>
                  <a:pt x="2219986" y="18097"/>
                  <a:pt x="2222748" y="19145"/>
                  <a:pt x="2223034" y="18859"/>
                </a:cubicBezTo>
                <a:cubicBezTo>
                  <a:pt x="2223320" y="18574"/>
                  <a:pt x="2223987" y="16478"/>
                  <a:pt x="2224367" y="14954"/>
                </a:cubicBezTo>
                <a:cubicBezTo>
                  <a:pt x="2224844" y="13430"/>
                  <a:pt x="2230273" y="14478"/>
                  <a:pt x="2231797" y="15050"/>
                </a:cubicBezTo>
                <a:cubicBezTo>
                  <a:pt x="2233226" y="15621"/>
                  <a:pt x="2237226" y="15240"/>
                  <a:pt x="2237321" y="16288"/>
                </a:cubicBezTo>
                <a:cubicBezTo>
                  <a:pt x="2237417" y="17240"/>
                  <a:pt x="2242751" y="15812"/>
                  <a:pt x="2244370" y="14573"/>
                </a:cubicBezTo>
                <a:cubicBezTo>
                  <a:pt x="2246084" y="13335"/>
                  <a:pt x="2253419" y="12478"/>
                  <a:pt x="2254371" y="11621"/>
                </a:cubicBezTo>
                <a:lnTo>
                  <a:pt x="2255419" y="10858"/>
                </a:lnTo>
                <a:cubicBezTo>
                  <a:pt x="2255991" y="10382"/>
                  <a:pt x="2257324" y="9716"/>
                  <a:pt x="2257514" y="9811"/>
                </a:cubicBezTo>
                <a:lnTo>
                  <a:pt x="2263610" y="15050"/>
                </a:lnTo>
                <a:cubicBezTo>
                  <a:pt x="2264277" y="10668"/>
                  <a:pt x="2267230" y="7620"/>
                  <a:pt x="2270278" y="8382"/>
                </a:cubicBezTo>
                <a:cubicBezTo>
                  <a:pt x="2273326" y="9144"/>
                  <a:pt x="2277612" y="15716"/>
                  <a:pt x="2277993" y="14859"/>
                </a:cubicBezTo>
                <a:cubicBezTo>
                  <a:pt x="2278279" y="13907"/>
                  <a:pt x="2279422" y="11716"/>
                  <a:pt x="2279898" y="11335"/>
                </a:cubicBezTo>
                <a:cubicBezTo>
                  <a:pt x="2282089" y="13049"/>
                  <a:pt x="2284470" y="14573"/>
                  <a:pt x="2286185" y="16478"/>
                </a:cubicBezTo>
                <a:cubicBezTo>
                  <a:pt x="2286661" y="17050"/>
                  <a:pt x="2285042" y="18764"/>
                  <a:pt x="2284851" y="20003"/>
                </a:cubicBezTo>
                <a:lnTo>
                  <a:pt x="2284566" y="21146"/>
                </a:lnTo>
                <a:cubicBezTo>
                  <a:pt x="2284661" y="22479"/>
                  <a:pt x="2286089" y="23717"/>
                  <a:pt x="2287614" y="23813"/>
                </a:cubicBezTo>
                <a:lnTo>
                  <a:pt x="2288280" y="23336"/>
                </a:lnTo>
                <a:cubicBezTo>
                  <a:pt x="2292185" y="20288"/>
                  <a:pt x="2293900" y="21336"/>
                  <a:pt x="2294757" y="25146"/>
                </a:cubicBezTo>
                <a:lnTo>
                  <a:pt x="2294757" y="25432"/>
                </a:lnTo>
                <a:cubicBezTo>
                  <a:pt x="2297043" y="25337"/>
                  <a:pt x="2298948" y="24384"/>
                  <a:pt x="2299044" y="23336"/>
                </a:cubicBezTo>
                <a:cubicBezTo>
                  <a:pt x="2299138" y="22288"/>
                  <a:pt x="2299138" y="20003"/>
                  <a:pt x="2297805" y="19717"/>
                </a:cubicBezTo>
                <a:cubicBezTo>
                  <a:pt x="2296472" y="19431"/>
                  <a:pt x="2298567" y="16002"/>
                  <a:pt x="2300472" y="15526"/>
                </a:cubicBezTo>
                <a:cubicBezTo>
                  <a:pt x="2302377" y="15145"/>
                  <a:pt x="2306092" y="20003"/>
                  <a:pt x="2306664" y="22860"/>
                </a:cubicBezTo>
                <a:lnTo>
                  <a:pt x="2306378" y="25432"/>
                </a:lnTo>
                <a:cubicBezTo>
                  <a:pt x="2306282" y="26384"/>
                  <a:pt x="2303996" y="28099"/>
                  <a:pt x="2302853" y="28004"/>
                </a:cubicBezTo>
                <a:lnTo>
                  <a:pt x="2297615" y="27813"/>
                </a:lnTo>
                <a:cubicBezTo>
                  <a:pt x="2291900" y="27051"/>
                  <a:pt x="2287423" y="27718"/>
                  <a:pt x="2287614" y="29242"/>
                </a:cubicBezTo>
                <a:cubicBezTo>
                  <a:pt x="2287804" y="30861"/>
                  <a:pt x="2296281" y="31623"/>
                  <a:pt x="2297519" y="33338"/>
                </a:cubicBezTo>
                <a:cubicBezTo>
                  <a:pt x="2298758" y="34957"/>
                  <a:pt x="2299044" y="38100"/>
                  <a:pt x="2299329" y="39243"/>
                </a:cubicBezTo>
                <a:cubicBezTo>
                  <a:pt x="2299615" y="40386"/>
                  <a:pt x="2297900" y="44387"/>
                  <a:pt x="2296281" y="46196"/>
                </a:cubicBezTo>
                <a:lnTo>
                  <a:pt x="2294662" y="47720"/>
                </a:lnTo>
                <a:cubicBezTo>
                  <a:pt x="2292662" y="49530"/>
                  <a:pt x="2290471" y="51245"/>
                  <a:pt x="2288280" y="52959"/>
                </a:cubicBezTo>
                <a:lnTo>
                  <a:pt x="2288090" y="53150"/>
                </a:lnTo>
                <a:cubicBezTo>
                  <a:pt x="2287709" y="53150"/>
                  <a:pt x="2287423" y="51530"/>
                  <a:pt x="2287614" y="49339"/>
                </a:cubicBezTo>
                <a:cubicBezTo>
                  <a:pt x="2287709" y="47244"/>
                  <a:pt x="2283803" y="41720"/>
                  <a:pt x="2282089" y="42767"/>
                </a:cubicBezTo>
                <a:cubicBezTo>
                  <a:pt x="2280375" y="43815"/>
                  <a:pt x="2275993" y="47434"/>
                  <a:pt x="2277040" y="48578"/>
                </a:cubicBezTo>
                <a:lnTo>
                  <a:pt x="2277898" y="49149"/>
                </a:lnTo>
                <a:lnTo>
                  <a:pt x="2278946" y="49911"/>
                </a:lnTo>
                <a:cubicBezTo>
                  <a:pt x="2280279" y="50578"/>
                  <a:pt x="2280660" y="51625"/>
                  <a:pt x="2279898" y="52102"/>
                </a:cubicBezTo>
                <a:cubicBezTo>
                  <a:pt x="2279136" y="52578"/>
                  <a:pt x="2277898" y="54674"/>
                  <a:pt x="2278850" y="55531"/>
                </a:cubicBezTo>
                <a:cubicBezTo>
                  <a:pt x="2279708" y="56388"/>
                  <a:pt x="2296948" y="58579"/>
                  <a:pt x="2295710" y="59055"/>
                </a:cubicBezTo>
                <a:cubicBezTo>
                  <a:pt x="2294471" y="59436"/>
                  <a:pt x="2293424" y="60484"/>
                  <a:pt x="2295996" y="60388"/>
                </a:cubicBezTo>
                <a:cubicBezTo>
                  <a:pt x="2298567" y="60293"/>
                  <a:pt x="2300663" y="65342"/>
                  <a:pt x="2301520" y="65246"/>
                </a:cubicBezTo>
                <a:cubicBezTo>
                  <a:pt x="2302282" y="65151"/>
                  <a:pt x="2304187" y="64484"/>
                  <a:pt x="2303996" y="63913"/>
                </a:cubicBezTo>
                <a:cubicBezTo>
                  <a:pt x="2303711" y="63341"/>
                  <a:pt x="2304282" y="62293"/>
                  <a:pt x="2305901" y="62675"/>
                </a:cubicBezTo>
                <a:lnTo>
                  <a:pt x="2307330" y="63055"/>
                </a:lnTo>
                <a:cubicBezTo>
                  <a:pt x="2312188" y="65532"/>
                  <a:pt x="2314379" y="67628"/>
                  <a:pt x="2312378" y="67818"/>
                </a:cubicBezTo>
                <a:cubicBezTo>
                  <a:pt x="2310283" y="68008"/>
                  <a:pt x="2304378" y="69628"/>
                  <a:pt x="2304378" y="70961"/>
                </a:cubicBezTo>
                <a:cubicBezTo>
                  <a:pt x="2304378" y="72295"/>
                  <a:pt x="2306664" y="75247"/>
                  <a:pt x="2308187" y="76962"/>
                </a:cubicBezTo>
                <a:cubicBezTo>
                  <a:pt x="2309616" y="78676"/>
                  <a:pt x="2317427" y="79534"/>
                  <a:pt x="2317998" y="79058"/>
                </a:cubicBezTo>
                <a:cubicBezTo>
                  <a:pt x="2318570" y="78581"/>
                  <a:pt x="2322189" y="77438"/>
                  <a:pt x="2324285" y="78200"/>
                </a:cubicBezTo>
                <a:cubicBezTo>
                  <a:pt x="2326380" y="78962"/>
                  <a:pt x="2331143" y="79438"/>
                  <a:pt x="2329714" y="77343"/>
                </a:cubicBezTo>
                <a:cubicBezTo>
                  <a:pt x="2328285" y="75247"/>
                  <a:pt x="2335143" y="67818"/>
                  <a:pt x="2337905" y="64294"/>
                </a:cubicBezTo>
                <a:lnTo>
                  <a:pt x="2340953" y="64199"/>
                </a:lnTo>
                <a:lnTo>
                  <a:pt x="2345430" y="64103"/>
                </a:lnTo>
                <a:cubicBezTo>
                  <a:pt x="2346763" y="61532"/>
                  <a:pt x="2347906" y="60484"/>
                  <a:pt x="2348192" y="61627"/>
                </a:cubicBezTo>
                <a:cubicBezTo>
                  <a:pt x="2348383" y="62770"/>
                  <a:pt x="2349907" y="66199"/>
                  <a:pt x="2350955" y="64961"/>
                </a:cubicBezTo>
                <a:cubicBezTo>
                  <a:pt x="2351907" y="63722"/>
                  <a:pt x="2356003" y="62103"/>
                  <a:pt x="2358098" y="63627"/>
                </a:cubicBezTo>
                <a:cubicBezTo>
                  <a:pt x="2360194" y="65151"/>
                  <a:pt x="2367814" y="68675"/>
                  <a:pt x="2370195" y="68008"/>
                </a:cubicBezTo>
                <a:cubicBezTo>
                  <a:pt x="2372576" y="67342"/>
                  <a:pt x="2379244" y="63151"/>
                  <a:pt x="2384102" y="64484"/>
                </a:cubicBezTo>
                <a:lnTo>
                  <a:pt x="2388578" y="65532"/>
                </a:lnTo>
                <a:cubicBezTo>
                  <a:pt x="2388674" y="65532"/>
                  <a:pt x="2389055" y="64294"/>
                  <a:pt x="2389626" y="63913"/>
                </a:cubicBezTo>
                <a:cubicBezTo>
                  <a:pt x="2390579" y="63055"/>
                  <a:pt x="2391817" y="61722"/>
                  <a:pt x="2392769" y="61722"/>
                </a:cubicBezTo>
                <a:lnTo>
                  <a:pt x="2396008" y="62008"/>
                </a:lnTo>
                <a:cubicBezTo>
                  <a:pt x="2395246" y="64103"/>
                  <a:pt x="2393817" y="66770"/>
                  <a:pt x="2392865" y="68008"/>
                </a:cubicBezTo>
                <a:cubicBezTo>
                  <a:pt x="2391912" y="69247"/>
                  <a:pt x="2392769" y="74771"/>
                  <a:pt x="2397913" y="76676"/>
                </a:cubicBezTo>
                <a:lnTo>
                  <a:pt x="2400675" y="70771"/>
                </a:lnTo>
                <a:cubicBezTo>
                  <a:pt x="2401342" y="69437"/>
                  <a:pt x="2404580" y="68580"/>
                  <a:pt x="2406866" y="68104"/>
                </a:cubicBezTo>
                <a:cubicBezTo>
                  <a:pt x="2407724" y="67913"/>
                  <a:pt x="2409724" y="69056"/>
                  <a:pt x="2410200" y="70009"/>
                </a:cubicBezTo>
                <a:cubicBezTo>
                  <a:pt x="2410867" y="71342"/>
                  <a:pt x="2410772" y="72771"/>
                  <a:pt x="2412962" y="71152"/>
                </a:cubicBezTo>
                <a:cubicBezTo>
                  <a:pt x="2414772" y="69723"/>
                  <a:pt x="2416773" y="69437"/>
                  <a:pt x="2418011" y="71438"/>
                </a:cubicBezTo>
                <a:cubicBezTo>
                  <a:pt x="2418963" y="72866"/>
                  <a:pt x="2419821" y="74962"/>
                  <a:pt x="2419249" y="76295"/>
                </a:cubicBezTo>
                <a:cubicBezTo>
                  <a:pt x="2418106" y="78676"/>
                  <a:pt x="2415725" y="80677"/>
                  <a:pt x="2414010" y="82867"/>
                </a:cubicBezTo>
                <a:lnTo>
                  <a:pt x="2412296" y="85154"/>
                </a:lnTo>
                <a:cubicBezTo>
                  <a:pt x="2413629" y="87439"/>
                  <a:pt x="2417534" y="90297"/>
                  <a:pt x="2420964" y="91440"/>
                </a:cubicBezTo>
                <a:cubicBezTo>
                  <a:pt x="2424392" y="92583"/>
                  <a:pt x="2431536" y="93154"/>
                  <a:pt x="2434108" y="93154"/>
                </a:cubicBezTo>
                <a:cubicBezTo>
                  <a:pt x="2436680" y="93154"/>
                  <a:pt x="2446967" y="98965"/>
                  <a:pt x="2448490" y="100965"/>
                </a:cubicBezTo>
                <a:cubicBezTo>
                  <a:pt x="2450015" y="102965"/>
                  <a:pt x="2458111" y="104204"/>
                  <a:pt x="2458587" y="104680"/>
                </a:cubicBezTo>
                <a:cubicBezTo>
                  <a:pt x="2459064" y="105251"/>
                  <a:pt x="2458968" y="109347"/>
                  <a:pt x="2458682" y="113633"/>
                </a:cubicBezTo>
                <a:lnTo>
                  <a:pt x="2461635" y="117062"/>
                </a:lnTo>
                <a:lnTo>
                  <a:pt x="2462778" y="118396"/>
                </a:lnTo>
                <a:cubicBezTo>
                  <a:pt x="2463445" y="120110"/>
                  <a:pt x="2461921" y="122492"/>
                  <a:pt x="2459349" y="123539"/>
                </a:cubicBezTo>
                <a:lnTo>
                  <a:pt x="2457539" y="125158"/>
                </a:lnTo>
                <a:cubicBezTo>
                  <a:pt x="2454682" y="127730"/>
                  <a:pt x="2454968" y="128016"/>
                  <a:pt x="2452777" y="126587"/>
                </a:cubicBezTo>
                <a:cubicBezTo>
                  <a:pt x="2452396" y="126397"/>
                  <a:pt x="2452205" y="126111"/>
                  <a:pt x="2451825" y="125825"/>
                </a:cubicBezTo>
                <a:lnTo>
                  <a:pt x="2448205" y="123634"/>
                </a:lnTo>
                <a:cubicBezTo>
                  <a:pt x="2446681" y="126397"/>
                  <a:pt x="2444681" y="127159"/>
                  <a:pt x="2443728" y="125158"/>
                </a:cubicBezTo>
                <a:cubicBezTo>
                  <a:pt x="2442776" y="123254"/>
                  <a:pt x="2434394" y="122777"/>
                  <a:pt x="2432012" y="123158"/>
                </a:cubicBezTo>
                <a:cubicBezTo>
                  <a:pt x="2429631" y="123539"/>
                  <a:pt x="2423059" y="125825"/>
                  <a:pt x="2426202" y="126778"/>
                </a:cubicBezTo>
                <a:cubicBezTo>
                  <a:pt x="2429346" y="127730"/>
                  <a:pt x="2435156" y="131159"/>
                  <a:pt x="2434013" y="132969"/>
                </a:cubicBezTo>
                <a:lnTo>
                  <a:pt x="2436394" y="134112"/>
                </a:lnTo>
                <a:lnTo>
                  <a:pt x="2440394" y="136112"/>
                </a:lnTo>
                <a:cubicBezTo>
                  <a:pt x="2443156" y="132969"/>
                  <a:pt x="2445538" y="130969"/>
                  <a:pt x="2445633" y="131636"/>
                </a:cubicBezTo>
                <a:cubicBezTo>
                  <a:pt x="2445728" y="132302"/>
                  <a:pt x="2447919" y="133826"/>
                  <a:pt x="2449729" y="134207"/>
                </a:cubicBezTo>
                <a:cubicBezTo>
                  <a:pt x="2451538" y="134493"/>
                  <a:pt x="2449348" y="139541"/>
                  <a:pt x="2446491" y="140208"/>
                </a:cubicBezTo>
                <a:lnTo>
                  <a:pt x="2444966" y="141732"/>
                </a:lnTo>
                <a:lnTo>
                  <a:pt x="2443252" y="143446"/>
                </a:lnTo>
                <a:cubicBezTo>
                  <a:pt x="2441823" y="146495"/>
                  <a:pt x="2441537" y="149257"/>
                  <a:pt x="2442680" y="149733"/>
                </a:cubicBezTo>
                <a:cubicBezTo>
                  <a:pt x="2443823" y="150209"/>
                  <a:pt x="2444205" y="153543"/>
                  <a:pt x="2441252" y="156210"/>
                </a:cubicBezTo>
                <a:cubicBezTo>
                  <a:pt x="2438299" y="158877"/>
                  <a:pt x="2431536" y="165925"/>
                  <a:pt x="2432488" y="166211"/>
                </a:cubicBezTo>
                <a:cubicBezTo>
                  <a:pt x="2433441" y="166497"/>
                  <a:pt x="2435251" y="168497"/>
                  <a:pt x="2434013" y="169926"/>
                </a:cubicBezTo>
                <a:lnTo>
                  <a:pt x="2432870" y="169926"/>
                </a:lnTo>
                <a:lnTo>
                  <a:pt x="2430584" y="170021"/>
                </a:lnTo>
                <a:cubicBezTo>
                  <a:pt x="2428297" y="170593"/>
                  <a:pt x="2425916" y="173069"/>
                  <a:pt x="2425059" y="175546"/>
                </a:cubicBezTo>
                <a:lnTo>
                  <a:pt x="2427536" y="177546"/>
                </a:lnTo>
                <a:cubicBezTo>
                  <a:pt x="2428297" y="178213"/>
                  <a:pt x="2424392" y="189643"/>
                  <a:pt x="2423345" y="190309"/>
                </a:cubicBezTo>
                <a:lnTo>
                  <a:pt x="2420773" y="191929"/>
                </a:lnTo>
                <a:cubicBezTo>
                  <a:pt x="2417916" y="193548"/>
                  <a:pt x="2415630" y="196025"/>
                  <a:pt x="2415630" y="197263"/>
                </a:cubicBezTo>
                <a:cubicBezTo>
                  <a:pt x="2415630" y="198501"/>
                  <a:pt x="2412105" y="202787"/>
                  <a:pt x="2411343" y="204407"/>
                </a:cubicBezTo>
                <a:lnTo>
                  <a:pt x="2410200" y="205645"/>
                </a:lnTo>
                <a:lnTo>
                  <a:pt x="2407533" y="208407"/>
                </a:lnTo>
                <a:cubicBezTo>
                  <a:pt x="2409343" y="211264"/>
                  <a:pt x="2410772" y="216027"/>
                  <a:pt x="2410772" y="219075"/>
                </a:cubicBezTo>
                <a:lnTo>
                  <a:pt x="2410105" y="221742"/>
                </a:lnTo>
                <a:lnTo>
                  <a:pt x="2409153" y="225552"/>
                </a:lnTo>
                <a:cubicBezTo>
                  <a:pt x="2412582" y="225933"/>
                  <a:pt x="2414010" y="227362"/>
                  <a:pt x="2412296" y="228695"/>
                </a:cubicBezTo>
                <a:cubicBezTo>
                  <a:pt x="2410581" y="229934"/>
                  <a:pt x="2403342" y="233648"/>
                  <a:pt x="2400389" y="233553"/>
                </a:cubicBezTo>
                <a:lnTo>
                  <a:pt x="2397437" y="233648"/>
                </a:lnTo>
                <a:lnTo>
                  <a:pt x="2392960" y="233839"/>
                </a:lnTo>
                <a:cubicBezTo>
                  <a:pt x="2389626" y="236411"/>
                  <a:pt x="2385912" y="238792"/>
                  <a:pt x="2384769" y="239078"/>
                </a:cubicBezTo>
                <a:lnTo>
                  <a:pt x="2384673" y="238887"/>
                </a:lnTo>
                <a:cubicBezTo>
                  <a:pt x="2382101" y="235077"/>
                  <a:pt x="2379434" y="240601"/>
                  <a:pt x="2376481" y="238792"/>
                </a:cubicBezTo>
                <a:cubicBezTo>
                  <a:pt x="2374005" y="237268"/>
                  <a:pt x="2370767" y="236601"/>
                  <a:pt x="2367623" y="235839"/>
                </a:cubicBezTo>
                <a:lnTo>
                  <a:pt x="2367338" y="235744"/>
                </a:lnTo>
                <a:cubicBezTo>
                  <a:pt x="2366100" y="238125"/>
                  <a:pt x="2363051" y="239078"/>
                  <a:pt x="2360670" y="237744"/>
                </a:cubicBezTo>
                <a:cubicBezTo>
                  <a:pt x="2358194" y="236411"/>
                  <a:pt x="2351241" y="239839"/>
                  <a:pt x="2350669" y="239935"/>
                </a:cubicBezTo>
                <a:lnTo>
                  <a:pt x="2350478" y="239744"/>
                </a:lnTo>
                <a:cubicBezTo>
                  <a:pt x="2348478" y="237839"/>
                  <a:pt x="2345335" y="239744"/>
                  <a:pt x="2344001" y="238982"/>
                </a:cubicBezTo>
                <a:lnTo>
                  <a:pt x="2340096" y="236887"/>
                </a:lnTo>
                <a:cubicBezTo>
                  <a:pt x="2336762" y="238411"/>
                  <a:pt x="2331333" y="238220"/>
                  <a:pt x="2327904" y="236601"/>
                </a:cubicBezTo>
                <a:lnTo>
                  <a:pt x="2324380" y="239268"/>
                </a:lnTo>
                <a:lnTo>
                  <a:pt x="2323713" y="239744"/>
                </a:lnTo>
                <a:cubicBezTo>
                  <a:pt x="2322189" y="239554"/>
                  <a:pt x="2316474" y="238030"/>
                  <a:pt x="2311045" y="236315"/>
                </a:cubicBezTo>
                <a:lnTo>
                  <a:pt x="2305997" y="239459"/>
                </a:lnTo>
                <a:lnTo>
                  <a:pt x="2305139" y="239935"/>
                </a:lnTo>
                <a:cubicBezTo>
                  <a:pt x="2303616" y="239744"/>
                  <a:pt x="2300758" y="239839"/>
                  <a:pt x="2298853" y="240221"/>
                </a:cubicBezTo>
                <a:cubicBezTo>
                  <a:pt x="2296948" y="240601"/>
                  <a:pt x="2290471" y="238601"/>
                  <a:pt x="2288947" y="238125"/>
                </a:cubicBezTo>
                <a:cubicBezTo>
                  <a:pt x="2287423" y="237649"/>
                  <a:pt x="2282280" y="238411"/>
                  <a:pt x="2280660" y="239363"/>
                </a:cubicBezTo>
                <a:cubicBezTo>
                  <a:pt x="2279041" y="240221"/>
                  <a:pt x="2270469" y="239173"/>
                  <a:pt x="2266849" y="239459"/>
                </a:cubicBezTo>
                <a:lnTo>
                  <a:pt x="2263515" y="239649"/>
                </a:lnTo>
                <a:cubicBezTo>
                  <a:pt x="2261896" y="239744"/>
                  <a:pt x="2259705" y="239744"/>
                  <a:pt x="2258753" y="238982"/>
                </a:cubicBezTo>
                <a:lnTo>
                  <a:pt x="2256371" y="237172"/>
                </a:lnTo>
                <a:cubicBezTo>
                  <a:pt x="2254085" y="238125"/>
                  <a:pt x="2249323" y="239744"/>
                  <a:pt x="2245608" y="240792"/>
                </a:cubicBezTo>
                <a:lnTo>
                  <a:pt x="2242275" y="241840"/>
                </a:lnTo>
                <a:cubicBezTo>
                  <a:pt x="2241417" y="242125"/>
                  <a:pt x="2240846" y="243078"/>
                  <a:pt x="2240084" y="243745"/>
                </a:cubicBezTo>
                <a:lnTo>
                  <a:pt x="2238274" y="245459"/>
                </a:lnTo>
                <a:cubicBezTo>
                  <a:pt x="2237321" y="243650"/>
                  <a:pt x="2235702" y="242411"/>
                  <a:pt x="2234559" y="242888"/>
                </a:cubicBezTo>
                <a:cubicBezTo>
                  <a:pt x="2233416" y="243364"/>
                  <a:pt x="2229892" y="247650"/>
                  <a:pt x="2229987" y="251270"/>
                </a:cubicBezTo>
                <a:lnTo>
                  <a:pt x="2229797" y="254699"/>
                </a:lnTo>
                <a:lnTo>
                  <a:pt x="2229701" y="255270"/>
                </a:lnTo>
                <a:lnTo>
                  <a:pt x="2225761" y="255579"/>
                </a:lnTo>
                <a:lnTo>
                  <a:pt x="2225731" y="255564"/>
                </a:lnTo>
                <a:lnTo>
                  <a:pt x="2226939" y="251174"/>
                </a:lnTo>
                <a:cubicBezTo>
                  <a:pt x="2226844" y="249460"/>
                  <a:pt x="2224081" y="244888"/>
                  <a:pt x="2223320" y="244316"/>
                </a:cubicBezTo>
                <a:cubicBezTo>
                  <a:pt x="2222558" y="243745"/>
                  <a:pt x="2218081" y="246602"/>
                  <a:pt x="2216366" y="248031"/>
                </a:cubicBezTo>
                <a:lnTo>
                  <a:pt x="2220269" y="252517"/>
                </a:lnTo>
                <a:lnTo>
                  <a:pt x="2215985" y="255746"/>
                </a:lnTo>
                <a:lnTo>
                  <a:pt x="2215128" y="256413"/>
                </a:lnTo>
                <a:lnTo>
                  <a:pt x="2224224" y="255699"/>
                </a:lnTo>
                <a:lnTo>
                  <a:pt x="2225130" y="257746"/>
                </a:lnTo>
                <a:lnTo>
                  <a:pt x="2225726" y="255582"/>
                </a:lnTo>
                <a:lnTo>
                  <a:pt x="2225761" y="255579"/>
                </a:lnTo>
                <a:lnTo>
                  <a:pt x="2232654" y="258889"/>
                </a:lnTo>
                <a:lnTo>
                  <a:pt x="2234845" y="257080"/>
                </a:lnTo>
                <a:lnTo>
                  <a:pt x="2237321" y="255079"/>
                </a:lnTo>
                <a:cubicBezTo>
                  <a:pt x="2239607" y="251650"/>
                  <a:pt x="2243989" y="249650"/>
                  <a:pt x="2247132" y="250698"/>
                </a:cubicBezTo>
                <a:cubicBezTo>
                  <a:pt x="2250275" y="251650"/>
                  <a:pt x="2257990" y="255079"/>
                  <a:pt x="2257800" y="252698"/>
                </a:cubicBezTo>
                <a:lnTo>
                  <a:pt x="2258372" y="251270"/>
                </a:lnTo>
                <a:lnTo>
                  <a:pt x="2258562" y="250698"/>
                </a:lnTo>
                <a:cubicBezTo>
                  <a:pt x="2260753" y="250603"/>
                  <a:pt x="2262277" y="250888"/>
                  <a:pt x="2261991" y="251460"/>
                </a:cubicBezTo>
                <a:cubicBezTo>
                  <a:pt x="2261705" y="252032"/>
                  <a:pt x="2261896" y="253937"/>
                  <a:pt x="2263230" y="254127"/>
                </a:cubicBezTo>
                <a:cubicBezTo>
                  <a:pt x="2264563" y="254317"/>
                  <a:pt x="2267801" y="255461"/>
                  <a:pt x="2267421" y="256318"/>
                </a:cubicBezTo>
                <a:lnTo>
                  <a:pt x="2267230" y="256318"/>
                </a:lnTo>
                <a:lnTo>
                  <a:pt x="2263610" y="256032"/>
                </a:lnTo>
                <a:cubicBezTo>
                  <a:pt x="2260562" y="258223"/>
                  <a:pt x="2260086" y="260509"/>
                  <a:pt x="2262563" y="261080"/>
                </a:cubicBezTo>
                <a:lnTo>
                  <a:pt x="2263420" y="260509"/>
                </a:lnTo>
                <a:lnTo>
                  <a:pt x="2266944" y="257937"/>
                </a:lnTo>
                <a:cubicBezTo>
                  <a:pt x="2271230" y="258032"/>
                  <a:pt x="2276469" y="258604"/>
                  <a:pt x="2278565" y="259271"/>
                </a:cubicBezTo>
                <a:cubicBezTo>
                  <a:pt x="2280755" y="259937"/>
                  <a:pt x="2285804" y="256508"/>
                  <a:pt x="2286756" y="256222"/>
                </a:cubicBezTo>
                <a:lnTo>
                  <a:pt x="2287328" y="256508"/>
                </a:lnTo>
                <a:lnTo>
                  <a:pt x="2289519" y="257556"/>
                </a:lnTo>
                <a:cubicBezTo>
                  <a:pt x="2291709" y="258699"/>
                  <a:pt x="2295424" y="259080"/>
                  <a:pt x="2297805" y="258413"/>
                </a:cubicBezTo>
                <a:lnTo>
                  <a:pt x="2300091" y="260128"/>
                </a:lnTo>
                <a:cubicBezTo>
                  <a:pt x="2300758" y="260604"/>
                  <a:pt x="2302853" y="259937"/>
                  <a:pt x="2304378" y="259842"/>
                </a:cubicBezTo>
                <a:lnTo>
                  <a:pt x="2305235" y="259747"/>
                </a:lnTo>
                <a:cubicBezTo>
                  <a:pt x="2306187" y="259747"/>
                  <a:pt x="2307044" y="260699"/>
                  <a:pt x="2307044" y="261842"/>
                </a:cubicBezTo>
                <a:lnTo>
                  <a:pt x="2307044" y="262890"/>
                </a:lnTo>
                <a:lnTo>
                  <a:pt x="2307044" y="264319"/>
                </a:lnTo>
                <a:cubicBezTo>
                  <a:pt x="2307044" y="265843"/>
                  <a:pt x="2305521" y="269081"/>
                  <a:pt x="2303711" y="271463"/>
                </a:cubicBezTo>
                <a:lnTo>
                  <a:pt x="2299805" y="271367"/>
                </a:lnTo>
                <a:lnTo>
                  <a:pt x="2295614" y="271177"/>
                </a:lnTo>
                <a:cubicBezTo>
                  <a:pt x="2289804" y="271272"/>
                  <a:pt x="2290566" y="274320"/>
                  <a:pt x="2297139" y="278035"/>
                </a:cubicBezTo>
                <a:lnTo>
                  <a:pt x="2304187" y="277559"/>
                </a:lnTo>
                <a:lnTo>
                  <a:pt x="2307140" y="277368"/>
                </a:lnTo>
                <a:cubicBezTo>
                  <a:pt x="2308663" y="275654"/>
                  <a:pt x="2311521" y="273844"/>
                  <a:pt x="2313426" y="273463"/>
                </a:cubicBezTo>
                <a:lnTo>
                  <a:pt x="2314188" y="274034"/>
                </a:lnTo>
                <a:lnTo>
                  <a:pt x="2316379" y="275654"/>
                </a:lnTo>
                <a:lnTo>
                  <a:pt x="2318055" y="280741"/>
                </a:lnTo>
                <a:lnTo>
                  <a:pt x="2316284" y="280797"/>
                </a:lnTo>
                <a:lnTo>
                  <a:pt x="2313712" y="280130"/>
                </a:lnTo>
                <a:cubicBezTo>
                  <a:pt x="2312093" y="279654"/>
                  <a:pt x="2310092" y="281750"/>
                  <a:pt x="2306568" y="280797"/>
                </a:cubicBezTo>
                <a:lnTo>
                  <a:pt x="2301710" y="279559"/>
                </a:lnTo>
                <a:cubicBezTo>
                  <a:pt x="2295424" y="280892"/>
                  <a:pt x="2288375" y="283940"/>
                  <a:pt x="2286185" y="286417"/>
                </a:cubicBezTo>
                <a:lnTo>
                  <a:pt x="2289042" y="289084"/>
                </a:lnTo>
                <a:lnTo>
                  <a:pt x="2289804" y="289750"/>
                </a:lnTo>
                <a:cubicBezTo>
                  <a:pt x="2291328" y="290227"/>
                  <a:pt x="2296186" y="287846"/>
                  <a:pt x="2300567" y="284512"/>
                </a:cubicBezTo>
                <a:lnTo>
                  <a:pt x="2306568" y="286607"/>
                </a:lnTo>
                <a:lnTo>
                  <a:pt x="2316474" y="291941"/>
                </a:lnTo>
                <a:lnTo>
                  <a:pt x="2320856" y="287560"/>
                </a:lnTo>
                <a:lnTo>
                  <a:pt x="2320143" y="283836"/>
                </a:lnTo>
                <a:lnTo>
                  <a:pt x="2321046" y="283655"/>
                </a:lnTo>
                <a:cubicBezTo>
                  <a:pt x="2321713" y="283559"/>
                  <a:pt x="2322570" y="282035"/>
                  <a:pt x="2322380" y="281273"/>
                </a:cubicBezTo>
                <a:lnTo>
                  <a:pt x="2322284" y="280607"/>
                </a:lnTo>
                <a:lnTo>
                  <a:pt x="2319541" y="280694"/>
                </a:lnTo>
                <a:lnTo>
                  <a:pt x="2319141" y="278606"/>
                </a:lnTo>
                <a:cubicBezTo>
                  <a:pt x="2320475" y="276892"/>
                  <a:pt x="2325523" y="273558"/>
                  <a:pt x="2328285" y="276320"/>
                </a:cubicBezTo>
                <a:lnTo>
                  <a:pt x="2329619" y="278321"/>
                </a:lnTo>
                <a:cubicBezTo>
                  <a:pt x="2330190" y="279178"/>
                  <a:pt x="2329523" y="280797"/>
                  <a:pt x="2328762" y="281750"/>
                </a:cubicBezTo>
                <a:lnTo>
                  <a:pt x="2327809" y="282988"/>
                </a:lnTo>
                <a:cubicBezTo>
                  <a:pt x="2326666" y="287846"/>
                  <a:pt x="2328285" y="291370"/>
                  <a:pt x="2331428" y="290798"/>
                </a:cubicBezTo>
                <a:cubicBezTo>
                  <a:pt x="2334572" y="290322"/>
                  <a:pt x="2339525" y="297085"/>
                  <a:pt x="2338096" y="298037"/>
                </a:cubicBezTo>
                <a:cubicBezTo>
                  <a:pt x="2336762" y="298990"/>
                  <a:pt x="2332571" y="302895"/>
                  <a:pt x="2335143" y="302324"/>
                </a:cubicBezTo>
                <a:lnTo>
                  <a:pt x="2344170" y="300896"/>
                </a:lnTo>
                <a:lnTo>
                  <a:pt x="2343906" y="301180"/>
                </a:lnTo>
                <a:cubicBezTo>
                  <a:pt x="2345240" y="302990"/>
                  <a:pt x="2348478" y="305086"/>
                  <a:pt x="2351145" y="305943"/>
                </a:cubicBezTo>
                <a:cubicBezTo>
                  <a:pt x="2353812" y="306705"/>
                  <a:pt x="2358956" y="301371"/>
                  <a:pt x="2359623" y="300704"/>
                </a:cubicBezTo>
                <a:cubicBezTo>
                  <a:pt x="2360384" y="300038"/>
                  <a:pt x="2362765" y="300990"/>
                  <a:pt x="2363242" y="304229"/>
                </a:cubicBezTo>
                <a:lnTo>
                  <a:pt x="2368100" y="302228"/>
                </a:lnTo>
                <a:lnTo>
                  <a:pt x="2370862" y="301085"/>
                </a:lnTo>
                <a:lnTo>
                  <a:pt x="2357766" y="298744"/>
                </a:lnTo>
                <a:lnTo>
                  <a:pt x="2367052" y="297275"/>
                </a:lnTo>
                <a:cubicBezTo>
                  <a:pt x="2370957" y="295751"/>
                  <a:pt x="2365719" y="294799"/>
                  <a:pt x="2360480" y="295466"/>
                </a:cubicBezTo>
                <a:lnTo>
                  <a:pt x="2356098" y="297275"/>
                </a:lnTo>
                <a:lnTo>
                  <a:pt x="2354765" y="297847"/>
                </a:lnTo>
                <a:cubicBezTo>
                  <a:pt x="2353050" y="298037"/>
                  <a:pt x="2351907" y="297847"/>
                  <a:pt x="2352193" y="297275"/>
                </a:cubicBezTo>
                <a:cubicBezTo>
                  <a:pt x="2352479" y="296704"/>
                  <a:pt x="2351907" y="294799"/>
                  <a:pt x="2350193" y="294132"/>
                </a:cubicBezTo>
                <a:lnTo>
                  <a:pt x="2349907" y="294418"/>
                </a:lnTo>
                <a:lnTo>
                  <a:pt x="2349747" y="294600"/>
                </a:lnTo>
                <a:lnTo>
                  <a:pt x="2347906" y="290703"/>
                </a:lnTo>
                <a:cubicBezTo>
                  <a:pt x="2349145" y="289465"/>
                  <a:pt x="2352574" y="286226"/>
                  <a:pt x="2352860" y="286321"/>
                </a:cubicBezTo>
                <a:lnTo>
                  <a:pt x="2352955" y="286607"/>
                </a:lnTo>
                <a:cubicBezTo>
                  <a:pt x="2353622" y="288417"/>
                  <a:pt x="2353622" y="291370"/>
                  <a:pt x="2355050" y="291846"/>
                </a:cubicBezTo>
                <a:lnTo>
                  <a:pt x="2358860" y="293275"/>
                </a:lnTo>
                <a:cubicBezTo>
                  <a:pt x="2359051" y="290513"/>
                  <a:pt x="2359908" y="287655"/>
                  <a:pt x="2360766" y="286798"/>
                </a:cubicBezTo>
                <a:cubicBezTo>
                  <a:pt x="2361622" y="285941"/>
                  <a:pt x="2372957" y="287846"/>
                  <a:pt x="2380768" y="289370"/>
                </a:cubicBezTo>
                <a:lnTo>
                  <a:pt x="2388007" y="285941"/>
                </a:lnTo>
                <a:lnTo>
                  <a:pt x="2390483" y="284797"/>
                </a:lnTo>
                <a:cubicBezTo>
                  <a:pt x="2390007" y="286893"/>
                  <a:pt x="2390483" y="289179"/>
                  <a:pt x="2391531" y="289846"/>
                </a:cubicBezTo>
                <a:cubicBezTo>
                  <a:pt x="2392579" y="290608"/>
                  <a:pt x="2396484" y="292037"/>
                  <a:pt x="2396770" y="290513"/>
                </a:cubicBezTo>
                <a:cubicBezTo>
                  <a:pt x="2397056" y="289084"/>
                  <a:pt x="2400104" y="286703"/>
                  <a:pt x="2403247" y="287464"/>
                </a:cubicBezTo>
                <a:cubicBezTo>
                  <a:pt x="2406390" y="288322"/>
                  <a:pt x="2403819" y="295846"/>
                  <a:pt x="2405247" y="297275"/>
                </a:cubicBezTo>
                <a:cubicBezTo>
                  <a:pt x="2406771" y="298609"/>
                  <a:pt x="2415820" y="299275"/>
                  <a:pt x="2423059" y="296513"/>
                </a:cubicBezTo>
                <a:lnTo>
                  <a:pt x="2429536" y="294513"/>
                </a:lnTo>
                <a:lnTo>
                  <a:pt x="2430393" y="294227"/>
                </a:lnTo>
                <a:cubicBezTo>
                  <a:pt x="2432488" y="296418"/>
                  <a:pt x="2434775" y="297751"/>
                  <a:pt x="2435441" y="297275"/>
                </a:cubicBezTo>
                <a:cubicBezTo>
                  <a:pt x="2436108" y="296799"/>
                  <a:pt x="2437822" y="295275"/>
                  <a:pt x="2438013" y="294894"/>
                </a:cubicBezTo>
                <a:lnTo>
                  <a:pt x="2437918" y="294894"/>
                </a:lnTo>
                <a:lnTo>
                  <a:pt x="2435251" y="293370"/>
                </a:lnTo>
                <a:cubicBezTo>
                  <a:pt x="2432298" y="291846"/>
                  <a:pt x="2428583" y="290608"/>
                  <a:pt x="2426964" y="290703"/>
                </a:cubicBezTo>
                <a:lnTo>
                  <a:pt x="2425535" y="290798"/>
                </a:lnTo>
                <a:cubicBezTo>
                  <a:pt x="2424678" y="290893"/>
                  <a:pt x="2423535" y="291179"/>
                  <a:pt x="2422869" y="290798"/>
                </a:cubicBezTo>
                <a:cubicBezTo>
                  <a:pt x="2417058" y="287941"/>
                  <a:pt x="2417820" y="291465"/>
                  <a:pt x="2417630" y="294227"/>
                </a:cubicBezTo>
                <a:lnTo>
                  <a:pt x="2417630" y="294799"/>
                </a:lnTo>
                <a:cubicBezTo>
                  <a:pt x="2417058" y="295466"/>
                  <a:pt x="2416582" y="294704"/>
                  <a:pt x="2416391" y="293275"/>
                </a:cubicBezTo>
                <a:cubicBezTo>
                  <a:pt x="2416296" y="291846"/>
                  <a:pt x="2410676" y="290989"/>
                  <a:pt x="2409914" y="290036"/>
                </a:cubicBezTo>
                <a:lnTo>
                  <a:pt x="2410105" y="289274"/>
                </a:lnTo>
                <a:cubicBezTo>
                  <a:pt x="2410296" y="288608"/>
                  <a:pt x="2412010" y="287655"/>
                  <a:pt x="2412582" y="287846"/>
                </a:cubicBezTo>
                <a:cubicBezTo>
                  <a:pt x="2415820" y="288893"/>
                  <a:pt x="2418678" y="284512"/>
                  <a:pt x="2422392" y="287560"/>
                </a:cubicBezTo>
                <a:lnTo>
                  <a:pt x="2422869" y="287941"/>
                </a:lnTo>
                <a:cubicBezTo>
                  <a:pt x="2426583" y="285845"/>
                  <a:pt x="2430107" y="285274"/>
                  <a:pt x="2430679" y="286703"/>
                </a:cubicBezTo>
                <a:lnTo>
                  <a:pt x="2432012" y="287560"/>
                </a:lnTo>
                <a:lnTo>
                  <a:pt x="2432584" y="287941"/>
                </a:lnTo>
                <a:cubicBezTo>
                  <a:pt x="2434584" y="286988"/>
                  <a:pt x="2437537" y="285559"/>
                  <a:pt x="2439156" y="284702"/>
                </a:cubicBezTo>
                <a:cubicBezTo>
                  <a:pt x="2440775" y="283845"/>
                  <a:pt x="2446491" y="282226"/>
                  <a:pt x="2447157" y="283655"/>
                </a:cubicBezTo>
                <a:cubicBezTo>
                  <a:pt x="2447824" y="285083"/>
                  <a:pt x="2450205" y="289084"/>
                  <a:pt x="2450777" y="288798"/>
                </a:cubicBezTo>
                <a:lnTo>
                  <a:pt x="2451634" y="288608"/>
                </a:lnTo>
                <a:lnTo>
                  <a:pt x="2456587" y="287369"/>
                </a:lnTo>
                <a:cubicBezTo>
                  <a:pt x="2462016" y="285941"/>
                  <a:pt x="2468779" y="285559"/>
                  <a:pt x="2471731" y="286417"/>
                </a:cubicBezTo>
                <a:lnTo>
                  <a:pt x="2471731" y="286607"/>
                </a:lnTo>
                <a:cubicBezTo>
                  <a:pt x="2471446" y="290227"/>
                  <a:pt x="2474018" y="294227"/>
                  <a:pt x="2469541" y="297371"/>
                </a:cubicBezTo>
                <a:cubicBezTo>
                  <a:pt x="2469160" y="297656"/>
                  <a:pt x="2469827" y="299561"/>
                  <a:pt x="2470588" y="299942"/>
                </a:cubicBezTo>
                <a:cubicBezTo>
                  <a:pt x="2471255" y="300323"/>
                  <a:pt x="2473446" y="300228"/>
                  <a:pt x="2473827" y="299752"/>
                </a:cubicBezTo>
                <a:cubicBezTo>
                  <a:pt x="2475161" y="298228"/>
                  <a:pt x="2476018" y="296323"/>
                  <a:pt x="2477256" y="294608"/>
                </a:cubicBezTo>
                <a:lnTo>
                  <a:pt x="2477923" y="293656"/>
                </a:lnTo>
                <a:cubicBezTo>
                  <a:pt x="2478971" y="292703"/>
                  <a:pt x="2480113" y="292894"/>
                  <a:pt x="2480590" y="294132"/>
                </a:cubicBezTo>
                <a:cubicBezTo>
                  <a:pt x="2480971" y="295370"/>
                  <a:pt x="2483352" y="298704"/>
                  <a:pt x="2484591" y="299180"/>
                </a:cubicBezTo>
                <a:cubicBezTo>
                  <a:pt x="2485733" y="299561"/>
                  <a:pt x="2489544" y="298895"/>
                  <a:pt x="2490591" y="299657"/>
                </a:cubicBezTo>
                <a:cubicBezTo>
                  <a:pt x="2491544" y="300418"/>
                  <a:pt x="2494592" y="301942"/>
                  <a:pt x="2494972" y="301180"/>
                </a:cubicBezTo>
                <a:cubicBezTo>
                  <a:pt x="2495258" y="300418"/>
                  <a:pt x="2497068" y="299275"/>
                  <a:pt x="2497925" y="300418"/>
                </a:cubicBezTo>
                <a:cubicBezTo>
                  <a:pt x="2498878" y="301562"/>
                  <a:pt x="2504212" y="303086"/>
                  <a:pt x="2506784" y="300228"/>
                </a:cubicBezTo>
                <a:lnTo>
                  <a:pt x="2509641" y="298418"/>
                </a:lnTo>
                <a:lnTo>
                  <a:pt x="2509831" y="298323"/>
                </a:lnTo>
                <a:cubicBezTo>
                  <a:pt x="2511737" y="299942"/>
                  <a:pt x="2512403" y="301942"/>
                  <a:pt x="2511546" y="302705"/>
                </a:cubicBezTo>
                <a:cubicBezTo>
                  <a:pt x="2510594" y="303467"/>
                  <a:pt x="2508879" y="306134"/>
                  <a:pt x="2510308" y="306324"/>
                </a:cubicBezTo>
                <a:cubicBezTo>
                  <a:pt x="2511737" y="306514"/>
                  <a:pt x="2515832" y="308038"/>
                  <a:pt x="2515261" y="309277"/>
                </a:cubicBezTo>
                <a:cubicBezTo>
                  <a:pt x="2514689" y="310515"/>
                  <a:pt x="2514499" y="314420"/>
                  <a:pt x="2516404" y="314706"/>
                </a:cubicBezTo>
                <a:cubicBezTo>
                  <a:pt x="2518309" y="314992"/>
                  <a:pt x="2520214" y="317563"/>
                  <a:pt x="2515356" y="319754"/>
                </a:cubicBezTo>
                <a:lnTo>
                  <a:pt x="2511451" y="321755"/>
                </a:lnTo>
                <a:cubicBezTo>
                  <a:pt x="2510117" y="322517"/>
                  <a:pt x="2508784" y="323659"/>
                  <a:pt x="2508212" y="324803"/>
                </a:cubicBezTo>
                <a:cubicBezTo>
                  <a:pt x="2507641" y="325946"/>
                  <a:pt x="2507736" y="327850"/>
                  <a:pt x="2508594" y="328708"/>
                </a:cubicBezTo>
                <a:cubicBezTo>
                  <a:pt x="2509355" y="329470"/>
                  <a:pt x="2511832" y="329851"/>
                  <a:pt x="2513166" y="329470"/>
                </a:cubicBezTo>
                <a:lnTo>
                  <a:pt x="2515928" y="328708"/>
                </a:lnTo>
                <a:cubicBezTo>
                  <a:pt x="2515928" y="326326"/>
                  <a:pt x="2516594" y="323659"/>
                  <a:pt x="2517452" y="322707"/>
                </a:cubicBezTo>
                <a:lnTo>
                  <a:pt x="2518500" y="322326"/>
                </a:lnTo>
                <a:cubicBezTo>
                  <a:pt x="2521643" y="321088"/>
                  <a:pt x="2530787" y="324517"/>
                  <a:pt x="2531168" y="327184"/>
                </a:cubicBezTo>
                <a:lnTo>
                  <a:pt x="2531263" y="327946"/>
                </a:lnTo>
                <a:cubicBezTo>
                  <a:pt x="2529739" y="328898"/>
                  <a:pt x="2526882" y="330708"/>
                  <a:pt x="2524881" y="331946"/>
                </a:cubicBezTo>
                <a:cubicBezTo>
                  <a:pt x="2522881" y="333184"/>
                  <a:pt x="2518404" y="337661"/>
                  <a:pt x="2518213" y="338138"/>
                </a:cubicBezTo>
                <a:cubicBezTo>
                  <a:pt x="2518119" y="338614"/>
                  <a:pt x="2516499" y="338614"/>
                  <a:pt x="2514975" y="336613"/>
                </a:cubicBezTo>
                <a:lnTo>
                  <a:pt x="2513356" y="336328"/>
                </a:lnTo>
                <a:lnTo>
                  <a:pt x="2511927" y="336042"/>
                </a:lnTo>
                <a:cubicBezTo>
                  <a:pt x="2509546" y="337661"/>
                  <a:pt x="2508594" y="339662"/>
                  <a:pt x="2509927" y="340424"/>
                </a:cubicBezTo>
                <a:cubicBezTo>
                  <a:pt x="2511260" y="341186"/>
                  <a:pt x="2515737" y="347853"/>
                  <a:pt x="2515547" y="352806"/>
                </a:cubicBezTo>
                <a:lnTo>
                  <a:pt x="2515832" y="357950"/>
                </a:lnTo>
                <a:lnTo>
                  <a:pt x="2516118" y="363664"/>
                </a:lnTo>
                <a:cubicBezTo>
                  <a:pt x="2510689" y="366998"/>
                  <a:pt x="2506117" y="368808"/>
                  <a:pt x="2505831" y="367760"/>
                </a:cubicBezTo>
                <a:cubicBezTo>
                  <a:pt x="2505546" y="366713"/>
                  <a:pt x="2503831" y="364617"/>
                  <a:pt x="2502593" y="365474"/>
                </a:cubicBezTo>
                <a:cubicBezTo>
                  <a:pt x="2501259" y="366332"/>
                  <a:pt x="2502021" y="371284"/>
                  <a:pt x="2500592" y="371475"/>
                </a:cubicBezTo>
                <a:lnTo>
                  <a:pt x="2498083" y="375239"/>
                </a:lnTo>
                <a:lnTo>
                  <a:pt x="2497925" y="375095"/>
                </a:lnTo>
                <a:lnTo>
                  <a:pt x="2491734" y="376142"/>
                </a:lnTo>
                <a:lnTo>
                  <a:pt x="2486781" y="377000"/>
                </a:lnTo>
                <a:cubicBezTo>
                  <a:pt x="2488782" y="380714"/>
                  <a:pt x="2488591" y="383953"/>
                  <a:pt x="2486305" y="384048"/>
                </a:cubicBezTo>
                <a:cubicBezTo>
                  <a:pt x="2484019" y="384143"/>
                  <a:pt x="2477542" y="383572"/>
                  <a:pt x="2477351" y="382429"/>
                </a:cubicBezTo>
                <a:cubicBezTo>
                  <a:pt x="2477161" y="381286"/>
                  <a:pt x="2475256" y="379381"/>
                  <a:pt x="2473827" y="380905"/>
                </a:cubicBezTo>
                <a:cubicBezTo>
                  <a:pt x="2472303" y="382524"/>
                  <a:pt x="2467540" y="386239"/>
                  <a:pt x="2467350" y="385000"/>
                </a:cubicBezTo>
                <a:cubicBezTo>
                  <a:pt x="2467064" y="383762"/>
                  <a:pt x="2465255" y="380429"/>
                  <a:pt x="2464112" y="381667"/>
                </a:cubicBezTo>
                <a:cubicBezTo>
                  <a:pt x="2462969" y="382905"/>
                  <a:pt x="2455825" y="385858"/>
                  <a:pt x="2450872" y="385286"/>
                </a:cubicBezTo>
                <a:lnTo>
                  <a:pt x="2447443" y="387001"/>
                </a:lnTo>
                <a:lnTo>
                  <a:pt x="2443728" y="388811"/>
                </a:lnTo>
                <a:cubicBezTo>
                  <a:pt x="2440204" y="388620"/>
                  <a:pt x="2434108" y="388620"/>
                  <a:pt x="2430203" y="388906"/>
                </a:cubicBezTo>
                <a:lnTo>
                  <a:pt x="2426583" y="388715"/>
                </a:lnTo>
                <a:lnTo>
                  <a:pt x="2425345" y="388620"/>
                </a:lnTo>
                <a:cubicBezTo>
                  <a:pt x="2424012" y="389096"/>
                  <a:pt x="2419630" y="388811"/>
                  <a:pt x="2415630" y="388144"/>
                </a:cubicBezTo>
                <a:cubicBezTo>
                  <a:pt x="2411629" y="387477"/>
                  <a:pt x="2400389" y="389858"/>
                  <a:pt x="2399437" y="389477"/>
                </a:cubicBezTo>
                <a:cubicBezTo>
                  <a:pt x="2398484" y="389001"/>
                  <a:pt x="2394008" y="388430"/>
                  <a:pt x="2391722" y="388239"/>
                </a:cubicBezTo>
                <a:cubicBezTo>
                  <a:pt x="2389436" y="388049"/>
                  <a:pt x="2383530" y="388525"/>
                  <a:pt x="2381721" y="387477"/>
                </a:cubicBezTo>
                <a:cubicBezTo>
                  <a:pt x="2379911" y="386429"/>
                  <a:pt x="2372576" y="391096"/>
                  <a:pt x="2369148" y="392335"/>
                </a:cubicBezTo>
                <a:lnTo>
                  <a:pt x="2368576" y="387382"/>
                </a:lnTo>
                <a:lnTo>
                  <a:pt x="2368385" y="385763"/>
                </a:lnTo>
                <a:cubicBezTo>
                  <a:pt x="2365909" y="386715"/>
                  <a:pt x="2362671" y="388049"/>
                  <a:pt x="2361051" y="388620"/>
                </a:cubicBezTo>
                <a:cubicBezTo>
                  <a:pt x="2359432" y="389287"/>
                  <a:pt x="2356479" y="391382"/>
                  <a:pt x="2355527" y="390049"/>
                </a:cubicBezTo>
                <a:cubicBezTo>
                  <a:pt x="2354574" y="388715"/>
                  <a:pt x="2346954" y="390430"/>
                  <a:pt x="2344859" y="390620"/>
                </a:cubicBezTo>
                <a:cubicBezTo>
                  <a:pt x="2342668" y="390906"/>
                  <a:pt x="2336382" y="389858"/>
                  <a:pt x="2335143" y="389382"/>
                </a:cubicBezTo>
                <a:cubicBezTo>
                  <a:pt x="2333810" y="388906"/>
                  <a:pt x="2330095" y="391478"/>
                  <a:pt x="2329333" y="392144"/>
                </a:cubicBezTo>
                <a:cubicBezTo>
                  <a:pt x="2328571" y="392716"/>
                  <a:pt x="2324571" y="391668"/>
                  <a:pt x="2323522" y="391287"/>
                </a:cubicBezTo>
                <a:cubicBezTo>
                  <a:pt x="2322475" y="390906"/>
                  <a:pt x="2316950" y="391763"/>
                  <a:pt x="2313617" y="393192"/>
                </a:cubicBezTo>
                <a:cubicBezTo>
                  <a:pt x="2310283" y="394621"/>
                  <a:pt x="2298091" y="390620"/>
                  <a:pt x="2294471" y="390430"/>
                </a:cubicBezTo>
                <a:cubicBezTo>
                  <a:pt x="2290852" y="390144"/>
                  <a:pt x="2281422" y="394716"/>
                  <a:pt x="2279898" y="395002"/>
                </a:cubicBezTo>
                <a:cubicBezTo>
                  <a:pt x="2278279" y="395192"/>
                  <a:pt x="2272278" y="394525"/>
                  <a:pt x="2269897" y="396621"/>
                </a:cubicBezTo>
                <a:lnTo>
                  <a:pt x="2265516" y="393859"/>
                </a:lnTo>
                <a:cubicBezTo>
                  <a:pt x="2263610" y="392716"/>
                  <a:pt x="2259134" y="394621"/>
                  <a:pt x="2255705" y="394621"/>
                </a:cubicBezTo>
                <a:cubicBezTo>
                  <a:pt x="2252942" y="394621"/>
                  <a:pt x="2250180" y="393478"/>
                  <a:pt x="2247322" y="393478"/>
                </a:cubicBezTo>
                <a:cubicBezTo>
                  <a:pt x="2245227" y="393383"/>
                  <a:pt x="2243131" y="394240"/>
                  <a:pt x="2241036" y="394716"/>
                </a:cubicBezTo>
                <a:lnTo>
                  <a:pt x="2236274" y="395954"/>
                </a:lnTo>
                <a:cubicBezTo>
                  <a:pt x="2235988" y="393097"/>
                  <a:pt x="2235988" y="392239"/>
                  <a:pt x="2236274" y="394145"/>
                </a:cubicBezTo>
                <a:cubicBezTo>
                  <a:pt x="2236559" y="396050"/>
                  <a:pt x="2228654" y="393859"/>
                  <a:pt x="2225891" y="394811"/>
                </a:cubicBezTo>
                <a:lnTo>
                  <a:pt x="2223415" y="394621"/>
                </a:lnTo>
                <a:lnTo>
                  <a:pt x="2213033" y="393763"/>
                </a:lnTo>
                <a:cubicBezTo>
                  <a:pt x="2201603" y="393192"/>
                  <a:pt x="2188934" y="392811"/>
                  <a:pt x="2184934" y="393097"/>
                </a:cubicBezTo>
                <a:cubicBezTo>
                  <a:pt x="2180933" y="393383"/>
                  <a:pt x="2169884" y="395859"/>
                  <a:pt x="2169123" y="396240"/>
                </a:cubicBezTo>
                <a:cubicBezTo>
                  <a:pt x="2168360" y="396621"/>
                  <a:pt x="2164360" y="397192"/>
                  <a:pt x="2160550" y="397669"/>
                </a:cubicBezTo>
                <a:lnTo>
                  <a:pt x="2159502" y="396621"/>
                </a:lnTo>
                <a:cubicBezTo>
                  <a:pt x="2156169" y="393383"/>
                  <a:pt x="2152454" y="396716"/>
                  <a:pt x="2150358" y="395764"/>
                </a:cubicBezTo>
                <a:lnTo>
                  <a:pt x="2146548" y="394049"/>
                </a:lnTo>
                <a:cubicBezTo>
                  <a:pt x="2142547" y="394430"/>
                  <a:pt x="2137595" y="394430"/>
                  <a:pt x="2135404" y="393954"/>
                </a:cubicBezTo>
                <a:cubicBezTo>
                  <a:pt x="2133308" y="393478"/>
                  <a:pt x="2124546" y="396716"/>
                  <a:pt x="2119592" y="397288"/>
                </a:cubicBezTo>
                <a:lnTo>
                  <a:pt x="2114925" y="395002"/>
                </a:lnTo>
                <a:lnTo>
                  <a:pt x="2112258" y="393668"/>
                </a:lnTo>
                <a:cubicBezTo>
                  <a:pt x="2107782" y="394621"/>
                  <a:pt x="2102828" y="395002"/>
                  <a:pt x="2101209" y="394430"/>
                </a:cubicBezTo>
                <a:cubicBezTo>
                  <a:pt x="2099590" y="393859"/>
                  <a:pt x="2095875" y="395573"/>
                  <a:pt x="2094922" y="394525"/>
                </a:cubicBezTo>
                <a:cubicBezTo>
                  <a:pt x="2094065" y="393478"/>
                  <a:pt x="2089970" y="391573"/>
                  <a:pt x="2088065" y="392525"/>
                </a:cubicBezTo>
                <a:cubicBezTo>
                  <a:pt x="2086064" y="393478"/>
                  <a:pt x="2078920" y="396050"/>
                  <a:pt x="2076921" y="396145"/>
                </a:cubicBezTo>
                <a:cubicBezTo>
                  <a:pt x="2074920" y="396335"/>
                  <a:pt x="2069586" y="395383"/>
                  <a:pt x="2068062" y="394621"/>
                </a:cubicBezTo>
                <a:cubicBezTo>
                  <a:pt x="2066538" y="393954"/>
                  <a:pt x="2057680" y="396526"/>
                  <a:pt x="2052346" y="397669"/>
                </a:cubicBezTo>
                <a:cubicBezTo>
                  <a:pt x="2047012" y="398812"/>
                  <a:pt x="2032153" y="395954"/>
                  <a:pt x="2031010" y="396907"/>
                </a:cubicBezTo>
                <a:cubicBezTo>
                  <a:pt x="2029867" y="397859"/>
                  <a:pt x="2025009" y="395478"/>
                  <a:pt x="2023771" y="395192"/>
                </a:cubicBezTo>
                <a:cubicBezTo>
                  <a:pt x="2022533" y="395002"/>
                  <a:pt x="2019389" y="395859"/>
                  <a:pt x="2018818" y="395097"/>
                </a:cubicBezTo>
                <a:cubicBezTo>
                  <a:pt x="2018342" y="394430"/>
                  <a:pt x="2016532" y="393001"/>
                  <a:pt x="2016056" y="393763"/>
                </a:cubicBezTo>
                <a:cubicBezTo>
                  <a:pt x="2015580" y="394525"/>
                  <a:pt x="2012245" y="395859"/>
                  <a:pt x="2009864" y="394525"/>
                </a:cubicBezTo>
                <a:cubicBezTo>
                  <a:pt x="2007483" y="393192"/>
                  <a:pt x="1999196" y="396621"/>
                  <a:pt x="1997196" y="396812"/>
                </a:cubicBezTo>
                <a:lnTo>
                  <a:pt x="1996053" y="396145"/>
                </a:lnTo>
                <a:cubicBezTo>
                  <a:pt x="1991767" y="393668"/>
                  <a:pt x="1988052" y="393763"/>
                  <a:pt x="1983575" y="396240"/>
                </a:cubicBezTo>
                <a:cubicBezTo>
                  <a:pt x="1979861" y="398336"/>
                  <a:pt x="1975860" y="393192"/>
                  <a:pt x="1973479" y="394716"/>
                </a:cubicBezTo>
                <a:cubicBezTo>
                  <a:pt x="1969764" y="396907"/>
                  <a:pt x="1965859" y="397288"/>
                  <a:pt x="1962906" y="396240"/>
                </a:cubicBezTo>
                <a:cubicBezTo>
                  <a:pt x="1960429" y="395288"/>
                  <a:pt x="1959382" y="395573"/>
                  <a:pt x="1957191" y="396145"/>
                </a:cubicBezTo>
                <a:cubicBezTo>
                  <a:pt x="1955762" y="396526"/>
                  <a:pt x="1952333" y="394811"/>
                  <a:pt x="1952143" y="395002"/>
                </a:cubicBezTo>
                <a:cubicBezTo>
                  <a:pt x="1950238" y="398050"/>
                  <a:pt x="1947952" y="393763"/>
                  <a:pt x="1946523" y="395192"/>
                </a:cubicBezTo>
                <a:cubicBezTo>
                  <a:pt x="1944999" y="396716"/>
                  <a:pt x="1944332" y="396050"/>
                  <a:pt x="1942713" y="395097"/>
                </a:cubicBezTo>
                <a:lnTo>
                  <a:pt x="1939570" y="393287"/>
                </a:lnTo>
                <a:cubicBezTo>
                  <a:pt x="1935569" y="393859"/>
                  <a:pt x="1926997" y="395002"/>
                  <a:pt x="1920520" y="395764"/>
                </a:cubicBezTo>
                <a:cubicBezTo>
                  <a:pt x="1914043" y="396526"/>
                  <a:pt x="1891850" y="395859"/>
                  <a:pt x="1889087" y="396430"/>
                </a:cubicBezTo>
                <a:lnTo>
                  <a:pt x="1886515" y="396526"/>
                </a:lnTo>
                <a:lnTo>
                  <a:pt x="1879181" y="396716"/>
                </a:lnTo>
                <a:cubicBezTo>
                  <a:pt x="1871180" y="396526"/>
                  <a:pt x="1863180" y="397192"/>
                  <a:pt x="1861274" y="398336"/>
                </a:cubicBezTo>
                <a:cubicBezTo>
                  <a:pt x="1859465" y="399383"/>
                  <a:pt x="1849844" y="397478"/>
                  <a:pt x="1845939" y="396812"/>
                </a:cubicBezTo>
                <a:lnTo>
                  <a:pt x="1842224" y="396621"/>
                </a:lnTo>
                <a:cubicBezTo>
                  <a:pt x="1837938" y="396430"/>
                  <a:pt x="1833652" y="396526"/>
                  <a:pt x="1829366" y="396621"/>
                </a:cubicBezTo>
                <a:lnTo>
                  <a:pt x="1826603" y="396716"/>
                </a:lnTo>
                <a:cubicBezTo>
                  <a:pt x="1825556" y="395002"/>
                  <a:pt x="1824317" y="393573"/>
                  <a:pt x="1823841" y="393573"/>
                </a:cubicBezTo>
                <a:cubicBezTo>
                  <a:pt x="1823365" y="393573"/>
                  <a:pt x="1821079" y="394240"/>
                  <a:pt x="1819745" y="395002"/>
                </a:cubicBezTo>
                <a:cubicBezTo>
                  <a:pt x="1818412" y="395764"/>
                  <a:pt x="1814411" y="397859"/>
                  <a:pt x="1812983" y="397002"/>
                </a:cubicBezTo>
                <a:cubicBezTo>
                  <a:pt x="1811554" y="396145"/>
                  <a:pt x="1802410" y="398336"/>
                  <a:pt x="1796028" y="398145"/>
                </a:cubicBezTo>
                <a:cubicBezTo>
                  <a:pt x="1789551" y="397955"/>
                  <a:pt x="1770787" y="396335"/>
                  <a:pt x="1768406" y="395954"/>
                </a:cubicBezTo>
                <a:cubicBezTo>
                  <a:pt x="1766120" y="395573"/>
                  <a:pt x="1758881" y="397574"/>
                  <a:pt x="1757166" y="396430"/>
                </a:cubicBezTo>
                <a:cubicBezTo>
                  <a:pt x="1755452" y="395288"/>
                  <a:pt x="1747260" y="398050"/>
                  <a:pt x="1745069" y="398145"/>
                </a:cubicBezTo>
                <a:cubicBezTo>
                  <a:pt x="1742879" y="398336"/>
                  <a:pt x="1734497" y="398907"/>
                  <a:pt x="1731544" y="399193"/>
                </a:cubicBezTo>
                <a:cubicBezTo>
                  <a:pt x="1728686" y="399479"/>
                  <a:pt x="1720209" y="397002"/>
                  <a:pt x="1718209" y="397574"/>
                </a:cubicBezTo>
                <a:cubicBezTo>
                  <a:pt x="1716113" y="398145"/>
                  <a:pt x="1708493" y="398240"/>
                  <a:pt x="1706398" y="397574"/>
                </a:cubicBezTo>
                <a:cubicBezTo>
                  <a:pt x="1704302" y="396907"/>
                  <a:pt x="1694492" y="398145"/>
                  <a:pt x="1690205" y="397955"/>
                </a:cubicBezTo>
                <a:lnTo>
                  <a:pt x="1686110" y="396907"/>
                </a:lnTo>
                <a:lnTo>
                  <a:pt x="1682871" y="396050"/>
                </a:lnTo>
                <a:cubicBezTo>
                  <a:pt x="1677537" y="397383"/>
                  <a:pt x="1667631" y="398526"/>
                  <a:pt x="1660773" y="398526"/>
                </a:cubicBezTo>
                <a:cubicBezTo>
                  <a:pt x="1653915" y="398526"/>
                  <a:pt x="1631627" y="399097"/>
                  <a:pt x="1626483" y="399955"/>
                </a:cubicBezTo>
                <a:lnTo>
                  <a:pt x="1624959" y="394525"/>
                </a:lnTo>
                <a:lnTo>
                  <a:pt x="1624864" y="394049"/>
                </a:lnTo>
                <a:cubicBezTo>
                  <a:pt x="1621340" y="394145"/>
                  <a:pt x="1618863" y="394811"/>
                  <a:pt x="1619340" y="395478"/>
                </a:cubicBezTo>
                <a:cubicBezTo>
                  <a:pt x="1619816" y="396240"/>
                  <a:pt x="1619340" y="398336"/>
                  <a:pt x="1617149" y="398336"/>
                </a:cubicBezTo>
                <a:cubicBezTo>
                  <a:pt x="1614958" y="398240"/>
                  <a:pt x="1606766" y="399288"/>
                  <a:pt x="1603433" y="400241"/>
                </a:cubicBezTo>
                <a:lnTo>
                  <a:pt x="1599813" y="398621"/>
                </a:lnTo>
                <a:lnTo>
                  <a:pt x="1597718" y="397669"/>
                </a:lnTo>
                <a:cubicBezTo>
                  <a:pt x="1596384" y="396335"/>
                  <a:pt x="1594384" y="395192"/>
                  <a:pt x="1593241" y="395097"/>
                </a:cubicBezTo>
                <a:lnTo>
                  <a:pt x="1592765" y="395478"/>
                </a:lnTo>
                <a:cubicBezTo>
                  <a:pt x="1591812" y="396240"/>
                  <a:pt x="1590955" y="398336"/>
                  <a:pt x="1590479" y="398240"/>
                </a:cubicBezTo>
                <a:lnTo>
                  <a:pt x="1580287" y="396716"/>
                </a:lnTo>
                <a:cubicBezTo>
                  <a:pt x="1569048" y="398621"/>
                  <a:pt x="1559713" y="399002"/>
                  <a:pt x="1559523" y="397764"/>
                </a:cubicBezTo>
                <a:cubicBezTo>
                  <a:pt x="1559332" y="396430"/>
                  <a:pt x="1556855" y="393383"/>
                  <a:pt x="1554474" y="394240"/>
                </a:cubicBezTo>
                <a:lnTo>
                  <a:pt x="1552474" y="394049"/>
                </a:lnTo>
                <a:cubicBezTo>
                  <a:pt x="1548188" y="393573"/>
                  <a:pt x="1549902" y="397097"/>
                  <a:pt x="1548092" y="397859"/>
                </a:cubicBezTo>
                <a:cubicBezTo>
                  <a:pt x="1546378" y="398526"/>
                  <a:pt x="1543997" y="398050"/>
                  <a:pt x="1541996" y="398431"/>
                </a:cubicBezTo>
                <a:cubicBezTo>
                  <a:pt x="1539710" y="398812"/>
                  <a:pt x="1537520" y="399859"/>
                  <a:pt x="1535138" y="400145"/>
                </a:cubicBezTo>
                <a:lnTo>
                  <a:pt x="1533710" y="400336"/>
                </a:lnTo>
                <a:cubicBezTo>
                  <a:pt x="1532090" y="399859"/>
                  <a:pt x="1528852" y="399002"/>
                  <a:pt x="1526661" y="398526"/>
                </a:cubicBezTo>
                <a:cubicBezTo>
                  <a:pt x="1524470" y="398050"/>
                  <a:pt x="1518660" y="399193"/>
                  <a:pt x="1517231" y="399764"/>
                </a:cubicBezTo>
                <a:cubicBezTo>
                  <a:pt x="1515898" y="400336"/>
                  <a:pt x="1509516" y="399097"/>
                  <a:pt x="1507421" y="399669"/>
                </a:cubicBezTo>
                <a:cubicBezTo>
                  <a:pt x="1505325" y="400145"/>
                  <a:pt x="1495133" y="400621"/>
                  <a:pt x="1489323" y="402050"/>
                </a:cubicBezTo>
                <a:lnTo>
                  <a:pt x="1484180" y="398621"/>
                </a:lnTo>
                <a:cubicBezTo>
                  <a:pt x="1482941" y="397764"/>
                  <a:pt x="1479417" y="397859"/>
                  <a:pt x="1477988" y="398717"/>
                </a:cubicBezTo>
                <a:lnTo>
                  <a:pt x="1473702" y="401479"/>
                </a:lnTo>
                <a:cubicBezTo>
                  <a:pt x="1469225" y="400145"/>
                  <a:pt x="1463129" y="398717"/>
                  <a:pt x="1460177" y="398336"/>
                </a:cubicBezTo>
                <a:lnTo>
                  <a:pt x="1459796" y="399002"/>
                </a:lnTo>
                <a:cubicBezTo>
                  <a:pt x="1457129" y="403574"/>
                  <a:pt x="1453604" y="397574"/>
                  <a:pt x="1450461" y="399764"/>
                </a:cubicBezTo>
                <a:lnTo>
                  <a:pt x="1447508" y="401860"/>
                </a:lnTo>
                <a:cubicBezTo>
                  <a:pt x="1444270" y="400241"/>
                  <a:pt x="1437983" y="398240"/>
                  <a:pt x="1433602" y="397478"/>
                </a:cubicBezTo>
                <a:lnTo>
                  <a:pt x="1429411" y="399955"/>
                </a:lnTo>
                <a:lnTo>
                  <a:pt x="1426458" y="401669"/>
                </a:lnTo>
                <a:cubicBezTo>
                  <a:pt x="1424172" y="398907"/>
                  <a:pt x="1419791" y="397097"/>
                  <a:pt x="1416552" y="397859"/>
                </a:cubicBezTo>
                <a:lnTo>
                  <a:pt x="1415600" y="399097"/>
                </a:lnTo>
                <a:cubicBezTo>
                  <a:pt x="1413409" y="402050"/>
                  <a:pt x="1411694" y="397764"/>
                  <a:pt x="1409885" y="399288"/>
                </a:cubicBezTo>
                <a:lnTo>
                  <a:pt x="1409313" y="399764"/>
                </a:lnTo>
                <a:cubicBezTo>
                  <a:pt x="1408646" y="400145"/>
                  <a:pt x="1404932" y="399859"/>
                  <a:pt x="1401122" y="399193"/>
                </a:cubicBezTo>
                <a:cubicBezTo>
                  <a:pt x="1397311" y="398431"/>
                  <a:pt x="1376452" y="400717"/>
                  <a:pt x="1375309" y="401003"/>
                </a:cubicBezTo>
                <a:lnTo>
                  <a:pt x="1374928" y="400717"/>
                </a:lnTo>
                <a:cubicBezTo>
                  <a:pt x="1372261" y="398526"/>
                  <a:pt x="1368927" y="397383"/>
                  <a:pt x="1366165" y="399479"/>
                </a:cubicBezTo>
                <a:cubicBezTo>
                  <a:pt x="1362736" y="402146"/>
                  <a:pt x="1361974" y="397192"/>
                  <a:pt x="1358640" y="398336"/>
                </a:cubicBezTo>
                <a:lnTo>
                  <a:pt x="1356068" y="399193"/>
                </a:lnTo>
                <a:cubicBezTo>
                  <a:pt x="1352354" y="397859"/>
                  <a:pt x="1344257" y="397478"/>
                  <a:pt x="1338161" y="398240"/>
                </a:cubicBezTo>
                <a:lnTo>
                  <a:pt x="1332542" y="398526"/>
                </a:lnTo>
                <a:cubicBezTo>
                  <a:pt x="1329208" y="398717"/>
                  <a:pt x="1323779" y="399193"/>
                  <a:pt x="1322921" y="397955"/>
                </a:cubicBezTo>
                <a:lnTo>
                  <a:pt x="1320540" y="394430"/>
                </a:lnTo>
                <a:cubicBezTo>
                  <a:pt x="1318064" y="395954"/>
                  <a:pt x="1315206" y="397097"/>
                  <a:pt x="1314349" y="397002"/>
                </a:cubicBezTo>
                <a:cubicBezTo>
                  <a:pt x="1313396" y="396907"/>
                  <a:pt x="1309682" y="397192"/>
                  <a:pt x="1306824" y="396812"/>
                </a:cubicBezTo>
                <a:lnTo>
                  <a:pt x="1304443" y="396716"/>
                </a:lnTo>
                <a:cubicBezTo>
                  <a:pt x="1302252" y="396621"/>
                  <a:pt x="1300061" y="398050"/>
                  <a:pt x="1297775" y="398526"/>
                </a:cubicBezTo>
                <a:lnTo>
                  <a:pt x="1297490" y="398621"/>
                </a:lnTo>
                <a:cubicBezTo>
                  <a:pt x="1296728" y="397383"/>
                  <a:pt x="1295204" y="395668"/>
                  <a:pt x="1294156" y="395002"/>
                </a:cubicBezTo>
                <a:cubicBezTo>
                  <a:pt x="1293108" y="394240"/>
                  <a:pt x="1290441" y="397383"/>
                  <a:pt x="1289584" y="398907"/>
                </a:cubicBezTo>
                <a:lnTo>
                  <a:pt x="1287107" y="398717"/>
                </a:lnTo>
                <a:lnTo>
                  <a:pt x="1283964" y="398526"/>
                </a:lnTo>
                <a:cubicBezTo>
                  <a:pt x="1280535" y="398621"/>
                  <a:pt x="1274439" y="399002"/>
                  <a:pt x="1270534" y="399288"/>
                </a:cubicBezTo>
                <a:lnTo>
                  <a:pt x="1266819" y="398812"/>
                </a:lnTo>
                <a:lnTo>
                  <a:pt x="1263104" y="398336"/>
                </a:lnTo>
                <a:cubicBezTo>
                  <a:pt x="1258913" y="398526"/>
                  <a:pt x="1255199" y="397764"/>
                  <a:pt x="1255008" y="396526"/>
                </a:cubicBezTo>
                <a:cubicBezTo>
                  <a:pt x="1254818" y="395288"/>
                  <a:pt x="1254056" y="392430"/>
                  <a:pt x="1253770" y="392430"/>
                </a:cubicBezTo>
                <a:cubicBezTo>
                  <a:pt x="1253579" y="392430"/>
                  <a:pt x="1252817" y="393383"/>
                  <a:pt x="1252436" y="394525"/>
                </a:cubicBezTo>
                <a:cubicBezTo>
                  <a:pt x="1252151" y="395668"/>
                  <a:pt x="1249865" y="398812"/>
                  <a:pt x="1248055" y="398526"/>
                </a:cubicBezTo>
                <a:lnTo>
                  <a:pt x="1247388" y="397859"/>
                </a:lnTo>
                <a:cubicBezTo>
                  <a:pt x="1243959" y="394240"/>
                  <a:pt x="1244054" y="394240"/>
                  <a:pt x="1239197" y="397383"/>
                </a:cubicBezTo>
                <a:lnTo>
                  <a:pt x="1238720" y="397764"/>
                </a:lnTo>
                <a:cubicBezTo>
                  <a:pt x="1238149" y="398145"/>
                  <a:pt x="1233672" y="398717"/>
                  <a:pt x="1228815" y="399097"/>
                </a:cubicBezTo>
                <a:cubicBezTo>
                  <a:pt x="1223957" y="399479"/>
                  <a:pt x="1211193" y="395383"/>
                  <a:pt x="1209765" y="396240"/>
                </a:cubicBezTo>
                <a:cubicBezTo>
                  <a:pt x="1208240" y="397097"/>
                  <a:pt x="1205383" y="395383"/>
                  <a:pt x="1206811" y="394240"/>
                </a:cubicBezTo>
                <a:cubicBezTo>
                  <a:pt x="1208145" y="393097"/>
                  <a:pt x="1210717" y="389858"/>
                  <a:pt x="1208145" y="390525"/>
                </a:cubicBezTo>
                <a:cubicBezTo>
                  <a:pt x="1205573" y="391192"/>
                  <a:pt x="1199763" y="395097"/>
                  <a:pt x="1198811" y="396526"/>
                </a:cubicBezTo>
                <a:lnTo>
                  <a:pt x="1197953" y="396526"/>
                </a:lnTo>
                <a:cubicBezTo>
                  <a:pt x="1196048" y="396526"/>
                  <a:pt x="1194143" y="395288"/>
                  <a:pt x="1192334" y="395288"/>
                </a:cubicBezTo>
                <a:cubicBezTo>
                  <a:pt x="1190619" y="395288"/>
                  <a:pt x="1189000" y="396430"/>
                  <a:pt x="1187190" y="396621"/>
                </a:cubicBezTo>
                <a:cubicBezTo>
                  <a:pt x="1185190" y="396812"/>
                  <a:pt x="1182713" y="397002"/>
                  <a:pt x="1180999" y="396335"/>
                </a:cubicBezTo>
                <a:lnTo>
                  <a:pt x="1174998" y="393859"/>
                </a:lnTo>
                <a:cubicBezTo>
                  <a:pt x="1168616" y="395288"/>
                  <a:pt x="1161568" y="396526"/>
                  <a:pt x="1159282" y="396621"/>
                </a:cubicBezTo>
                <a:lnTo>
                  <a:pt x="1157472" y="396050"/>
                </a:lnTo>
                <a:cubicBezTo>
                  <a:pt x="1154519" y="395192"/>
                  <a:pt x="1147661" y="393763"/>
                  <a:pt x="1144994" y="394621"/>
                </a:cubicBezTo>
                <a:lnTo>
                  <a:pt x="1139375" y="396526"/>
                </a:lnTo>
                <a:cubicBezTo>
                  <a:pt x="1134231" y="394430"/>
                  <a:pt x="1129373" y="393668"/>
                  <a:pt x="1128611" y="394907"/>
                </a:cubicBezTo>
                <a:cubicBezTo>
                  <a:pt x="1127849" y="396145"/>
                  <a:pt x="1115467" y="394811"/>
                  <a:pt x="1108037" y="394621"/>
                </a:cubicBezTo>
                <a:lnTo>
                  <a:pt x="1101179" y="394621"/>
                </a:lnTo>
                <a:lnTo>
                  <a:pt x="1096036" y="394621"/>
                </a:lnTo>
                <a:cubicBezTo>
                  <a:pt x="1090511" y="394430"/>
                  <a:pt x="1081939" y="395097"/>
                  <a:pt x="1077081" y="396240"/>
                </a:cubicBezTo>
                <a:lnTo>
                  <a:pt x="1072319" y="394811"/>
                </a:lnTo>
                <a:cubicBezTo>
                  <a:pt x="1069747" y="394049"/>
                  <a:pt x="1063079" y="392335"/>
                  <a:pt x="1060984" y="391287"/>
                </a:cubicBezTo>
                <a:cubicBezTo>
                  <a:pt x="1059936" y="390811"/>
                  <a:pt x="1056888" y="391096"/>
                  <a:pt x="1056888" y="391382"/>
                </a:cubicBezTo>
                <a:cubicBezTo>
                  <a:pt x="1056031" y="395573"/>
                  <a:pt x="1054126" y="396145"/>
                  <a:pt x="1050506" y="393097"/>
                </a:cubicBezTo>
                <a:lnTo>
                  <a:pt x="1050221" y="392906"/>
                </a:lnTo>
                <a:cubicBezTo>
                  <a:pt x="1049744" y="392811"/>
                  <a:pt x="1045363" y="393763"/>
                  <a:pt x="1040410" y="394907"/>
                </a:cubicBezTo>
                <a:lnTo>
                  <a:pt x="1036600" y="394049"/>
                </a:lnTo>
                <a:cubicBezTo>
                  <a:pt x="1031933" y="393001"/>
                  <a:pt x="1028408" y="391763"/>
                  <a:pt x="1024122" y="394621"/>
                </a:cubicBezTo>
                <a:cubicBezTo>
                  <a:pt x="1022979" y="395383"/>
                  <a:pt x="1020217" y="394430"/>
                  <a:pt x="1018217" y="394049"/>
                </a:cubicBezTo>
                <a:lnTo>
                  <a:pt x="1016693" y="393763"/>
                </a:lnTo>
                <a:cubicBezTo>
                  <a:pt x="1015073" y="393192"/>
                  <a:pt x="1012311" y="393573"/>
                  <a:pt x="1010501" y="394525"/>
                </a:cubicBezTo>
                <a:cubicBezTo>
                  <a:pt x="1008692" y="395573"/>
                  <a:pt x="1000500" y="393763"/>
                  <a:pt x="998214" y="393573"/>
                </a:cubicBezTo>
                <a:cubicBezTo>
                  <a:pt x="996023" y="393287"/>
                  <a:pt x="986213" y="393287"/>
                  <a:pt x="981545" y="394145"/>
                </a:cubicBezTo>
                <a:lnTo>
                  <a:pt x="978116" y="390906"/>
                </a:lnTo>
                <a:cubicBezTo>
                  <a:pt x="978021" y="390811"/>
                  <a:pt x="976973" y="391668"/>
                  <a:pt x="976402" y="391763"/>
                </a:cubicBezTo>
                <a:lnTo>
                  <a:pt x="965734" y="393478"/>
                </a:lnTo>
                <a:cubicBezTo>
                  <a:pt x="960019" y="392239"/>
                  <a:pt x="954494" y="391096"/>
                  <a:pt x="953542" y="391001"/>
                </a:cubicBezTo>
                <a:cubicBezTo>
                  <a:pt x="952589" y="390906"/>
                  <a:pt x="945160" y="391573"/>
                  <a:pt x="938016" y="391573"/>
                </a:cubicBezTo>
                <a:lnTo>
                  <a:pt x="931634" y="392430"/>
                </a:lnTo>
                <a:lnTo>
                  <a:pt x="930968" y="392525"/>
                </a:lnTo>
                <a:cubicBezTo>
                  <a:pt x="929825" y="390334"/>
                  <a:pt x="928396" y="389668"/>
                  <a:pt x="928015" y="391096"/>
                </a:cubicBezTo>
                <a:cubicBezTo>
                  <a:pt x="927539" y="392525"/>
                  <a:pt x="916871" y="393478"/>
                  <a:pt x="910394" y="394430"/>
                </a:cubicBezTo>
                <a:lnTo>
                  <a:pt x="905155" y="390716"/>
                </a:lnTo>
                <a:lnTo>
                  <a:pt x="904679" y="390430"/>
                </a:lnTo>
                <a:cubicBezTo>
                  <a:pt x="903155" y="391096"/>
                  <a:pt x="898868" y="391763"/>
                  <a:pt x="895154" y="391763"/>
                </a:cubicBezTo>
                <a:lnTo>
                  <a:pt x="891820" y="390716"/>
                </a:lnTo>
                <a:cubicBezTo>
                  <a:pt x="889058" y="389858"/>
                  <a:pt x="886867" y="395097"/>
                  <a:pt x="883152" y="391478"/>
                </a:cubicBezTo>
                <a:cubicBezTo>
                  <a:pt x="882581" y="390906"/>
                  <a:pt x="880294" y="391287"/>
                  <a:pt x="878866" y="391382"/>
                </a:cubicBezTo>
                <a:cubicBezTo>
                  <a:pt x="877913" y="391478"/>
                  <a:pt x="876961" y="391954"/>
                  <a:pt x="876104" y="391859"/>
                </a:cubicBezTo>
                <a:lnTo>
                  <a:pt x="874580" y="391668"/>
                </a:lnTo>
                <a:cubicBezTo>
                  <a:pt x="873056" y="391287"/>
                  <a:pt x="869055" y="391668"/>
                  <a:pt x="865721" y="392621"/>
                </a:cubicBezTo>
                <a:lnTo>
                  <a:pt x="863721" y="390144"/>
                </a:lnTo>
                <a:cubicBezTo>
                  <a:pt x="860959" y="386715"/>
                  <a:pt x="858863" y="392335"/>
                  <a:pt x="855434" y="390144"/>
                </a:cubicBezTo>
                <a:cubicBezTo>
                  <a:pt x="852005" y="387953"/>
                  <a:pt x="853910" y="384810"/>
                  <a:pt x="851815" y="382905"/>
                </a:cubicBezTo>
                <a:cubicBezTo>
                  <a:pt x="850862" y="382048"/>
                  <a:pt x="847529" y="381953"/>
                  <a:pt x="846005" y="382619"/>
                </a:cubicBezTo>
                <a:lnTo>
                  <a:pt x="842957" y="383953"/>
                </a:lnTo>
                <a:cubicBezTo>
                  <a:pt x="839909" y="386143"/>
                  <a:pt x="838099" y="388049"/>
                  <a:pt x="838861" y="388334"/>
                </a:cubicBezTo>
                <a:cubicBezTo>
                  <a:pt x="839623" y="388525"/>
                  <a:pt x="839147" y="389763"/>
                  <a:pt x="835622" y="390430"/>
                </a:cubicBezTo>
                <a:lnTo>
                  <a:pt x="832384" y="389858"/>
                </a:lnTo>
                <a:cubicBezTo>
                  <a:pt x="830479" y="389477"/>
                  <a:pt x="828479" y="388525"/>
                  <a:pt x="826669" y="388620"/>
                </a:cubicBezTo>
                <a:lnTo>
                  <a:pt x="820763" y="388906"/>
                </a:lnTo>
                <a:cubicBezTo>
                  <a:pt x="817239" y="385477"/>
                  <a:pt x="814286" y="383667"/>
                  <a:pt x="814286" y="384905"/>
                </a:cubicBezTo>
                <a:cubicBezTo>
                  <a:pt x="814286" y="386143"/>
                  <a:pt x="811429" y="391192"/>
                  <a:pt x="808000" y="391096"/>
                </a:cubicBezTo>
                <a:cubicBezTo>
                  <a:pt x="804571" y="391001"/>
                  <a:pt x="796856" y="386905"/>
                  <a:pt x="796379" y="387477"/>
                </a:cubicBezTo>
                <a:lnTo>
                  <a:pt x="795903" y="387953"/>
                </a:lnTo>
                <a:lnTo>
                  <a:pt x="795046" y="388811"/>
                </a:lnTo>
                <a:cubicBezTo>
                  <a:pt x="794093" y="389668"/>
                  <a:pt x="790283" y="390144"/>
                  <a:pt x="786664" y="389858"/>
                </a:cubicBezTo>
                <a:cubicBezTo>
                  <a:pt x="783044" y="389572"/>
                  <a:pt x="772757" y="387477"/>
                  <a:pt x="771519" y="386620"/>
                </a:cubicBezTo>
                <a:cubicBezTo>
                  <a:pt x="770376" y="385667"/>
                  <a:pt x="766757" y="385572"/>
                  <a:pt x="766566" y="387001"/>
                </a:cubicBezTo>
                <a:cubicBezTo>
                  <a:pt x="766376" y="388430"/>
                  <a:pt x="761327" y="388430"/>
                  <a:pt x="761042" y="388430"/>
                </a:cubicBezTo>
                <a:cubicBezTo>
                  <a:pt x="760756" y="388430"/>
                  <a:pt x="759994" y="385763"/>
                  <a:pt x="759613" y="382429"/>
                </a:cubicBezTo>
                <a:lnTo>
                  <a:pt x="754184" y="385572"/>
                </a:lnTo>
                <a:cubicBezTo>
                  <a:pt x="751707" y="387001"/>
                  <a:pt x="748373" y="387763"/>
                  <a:pt x="745325" y="388430"/>
                </a:cubicBezTo>
                <a:lnTo>
                  <a:pt x="743801" y="388811"/>
                </a:lnTo>
                <a:cubicBezTo>
                  <a:pt x="741230" y="388620"/>
                  <a:pt x="739134" y="387001"/>
                  <a:pt x="739134" y="385096"/>
                </a:cubicBezTo>
                <a:lnTo>
                  <a:pt x="739229" y="383476"/>
                </a:lnTo>
                <a:cubicBezTo>
                  <a:pt x="739325" y="381667"/>
                  <a:pt x="739420" y="379762"/>
                  <a:pt x="736181" y="380143"/>
                </a:cubicBezTo>
                <a:cubicBezTo>
                  <a:pt x="732848" y="380524"/>
                  <a:pt x="734467" y="382714"/>
                  <a:pt x="733991" y="384238"/>
                </a:cubicBezTo>
                <a:lnTo>
                  <a:pt x="733800" y="384905"/>
                </a:lnTo>
                <a:cubicBezTo>
                  <a:pt x="733133" y="386143"/>
                  <a:pt x="731990" y="386334"/>
                  <a:pt x="731228" y="385286"/>
                </a:cubicBezTo>
                <a:cubicBezTo>
                  <a:pt x="730466" y="384238"/>
                  <a:pt x="726656" y="383000"/>
                  <a:pt x="724942" y="385572"/>
                </a:cubicBezTo>
                <a:lnTo>
                  <a:pt x="723608" y="387096"/>
                </a:lnTo>
                <a:cubicBezTo>
                  <a:pt x="723037" y="387763"/>
                  <a:pt x="721703" y="388525"/>
                  <a:pt x="720846" y="388430"/>
                </a:cubicBezTo>
                <a:lnTo>
                  <a:pt x="719989" y="388334"/>
                </a:lnTo>
                <a:cubicBezTo>
                  <a:pt x="719227" y="387382"/>
                  <a:pt x="718084" y="385286"/>
                  <a:pt x="717512" y="383572"/>
                </a:cubicBezTo>
                <a:cubicBezTo>
                  <a:pt x="716941" y="381857"/>
                  <a:pt x="711988" y="381191"/>
                  <a:pt x="713035" y="381667"/>
                </a:cubicBezTo>
                <a:cubicBezTo>
                  <a:pt x="714083" y="382238"/>
                  <a:pt x="712750" y="386334"/>
                  <a:pt x="707606" y="389668"/>
                </a:cubicBezTo>
                <a:lnTo>
                  <a:pt x="703034" y="385477"/>
                </a:lnTo>
                <a:lnTo>
                  <a:pt x="701225" y="383762"/>
                </a:lnTo>
                <a:cubicBezTo>
                  <a:pt x="699415" y="384524"/>
                  <a:pt x="696462" y="385953"/>
                  <a:pt x="694652" y="387001"/>
                </a:cubicBezTo>
                <a:cubicBezTo>
                  <a:pt x="692938" y="388049"/>
                  <a:pt x="683794" y="384620"/>
                  <a:pt x="683032" y="384238"/>
                </a:cubicBezTo>
                <a:lnTo>
                  <a:pt x="682270" y="384238"/>
                </a:lnTo>
                <a:lnTo>
                  <a:pt x="681508" y="384238"/>
                </a:lnTo>
                <a:cubicBezTo>
                  <a:pt x="680746" y="384620"/>
                  <a:pt x="680365" y="385286"/>
                  <a:pt x="680746" y="385667"/>
                </a:cubicBezTo>
                <a:cubicBezTo>
                  <a:pt x="681127" y="386048"/>
                  <a:pt x="677793" y="388430"/>
                  <a:pt x="672173" y="389382"/>
                </a:cubicBezTo>
                <a:lnTo>
                  <a:pt x="669125" y="387953"/>
                </a:lnTo>
                <a:lnTo>
                  <a:pt x="664458" y="385667"/>
                </a:lnTo>
                <a:cubicBezTo>
                  <a:pt x="659981" y="386525"/>
                  <a:pt x="656743" y="386334"/>
                  <a:pt x="657219" y="385382"/>
                </a:cubicBezTo>
                <a:cubicBezTo>
                  <a:pt x="657695" y="384334"/>
                  <a:pt x="654933" y="378619"/>
                  <a:pt x="649694" y="375571"/>
                </a:cubicBezTo>
                <a:lnTo>
                  <a:pt x="642646" y="379286"/>
                </a:lnTo>
                <a:lnTo>
                  <a:pt x="638360" y="381571"/>
                </a:lnTo>
                <a:cubicBezTo>
                  <a:pt x="631311" y="379476"/>
                  <a:pt x="627120" y="377952"/>
                  <a:pt x="629025" y="378142"/>
                </a:cubicBezTo>
                <a:lnTo>
                  <a:pt x="629216" y="377762"/>
                </a:lnTo>
                <a:lnTo>
                  <a:pt x="631216" y="373475"/>
                </a:lnTo>
                <a:cubicBezTo>
                  <a:pt x="635597" y="374333"/>
                  <a:pt x="639693" y="375285"/>
                  <a:pt x="640265" y="375475"/>
                </a:cubicBezTo>
                <a:cubicBezTo>
                  <a:pt x="640931" y="375666"/>
                  <a:pt x="641408" y="372142"/>
                  <a:pt x="636740" y="372428"/>
                </a:cubicBezTo>
                <a:lnTo>
                  <a:pt x="634169" y="370904"/>
                </a:lnTo>
                <a:lnTo>
                  <a:pt x="628549" y="367570"/>
                </a:lnTo>
                <a:cubicBezTo>
                  <a:pt x="626834" y="370904"/>
                  <a:pt x="625310" y="373094"/>
                  <a:pt x="625120" y="372332"/>
                </a:cubicBezTo>
                <a:cubicBezTo>
                  <a:pt x="624929" y="371570"/>
                  <a:pt x="623405" y="369475"/>
                  <a:pt x="621977" y="369284"/>
                </a:cubicBezTo>
                <a:cubicBezTo>
                  <a:pt x="620548" y="368999"/>
                  <a:pt x="617405" y="371666"/>
                  <a:pt x="617119" y="372332"/>
                </a:cubicBezTo>
                <a:cubicBezTo>
                  <a:pt x="616738" y="372999"/>
                  <a:pt x="613594" y="375761"/>
                  <a:pt x="611404" y="377476"/>
                </a:cubicBezTo>
                <a:cubicBezTo>
                  <a:pt x="609213" y="379190"/>
                  <a:pt x="605879" y="387096"/>
                  <a:pt x="605498" y="385572"/>
                </a:cubicBezTo>
                <a:cubicBezTo>
                  <a:pt x="605117" y="383953"/>
                  <a:pt x="603117" y="380047"/>
                  <a:pt x="601593" y="380143"/>
                </a:cubicBezTo>
                <a:cubicBezTo>
                  <a:pt x="600069" y="380238"/>
                  <a:pt x="595211" y="379571"/>
                  <a:pt x="594164" y="379190"/>
                </a:cubicBezTo>
                <a:cubicBezTo>
                  <a:pt x="593116" y="378809"/>
                  <a:pt x="590449" y="379857"/>
                  <a:pt x="591877" y="380524"/>
                </a:cubicBezTo>
                <a:cubicBezTo>
                  <a:pt x="593306" y="381191"/>
                  <a:pt x="597116" y="383762"/>
                  <a:pt x="597307" y="384524"/>
                </a:cubicBezTo>
                <a:lnTo>
                  <a:pt x="597021" y="385096"/>
                </a:lnTo>
                <a:cubicBezTo>
                  <a:pt x="596831" y="385477"/>
                  <a:pt x="595783" y="386048"/>
                  <a:pt x="595402" y="385858"/>
                </a:cubicBezTo>
                <a:lnTo>
                  <a:pt x="592830" y="385191"/>
                </a:lnTo>
                <a:cubicBezTo>
                  <a:pt x="589401" y="384048"/>
                  <a:pt x="586639" y="382143"/>
                  <a:pt x="586639" y="380809"/>
                </a:cubicBezTo>
                <a:cubicBezTo>
                  <a:pt x="586639" y="379476"/>
                  <a:pt x="585305" y="376047"/>
                  <a:pt x="583781" y="376523"/>
                </a:cubicBezTo>
                <a:cubicBezTo>
                  <a:pt x="582257" y="377000"/>
                  <a:pt x="580924" y="381953"/>
                  <a:pt x="580352" y="383286"/>
                </a:cubicBezTo>
                <a:cubicBezTo>
                  <a:pt x="579781" y="384715"/>
                  <a:pt x="573875" y="383953"/>
                  <a:pt x="573304" y="383762"/>
                </a:cubicBezTo>
                <a:cubicBezTo>
                  <a:pt x="572732" y="383572"/>
                  <a:pt x="571399" y="380143"/>
                  <a:pt x="573113" y="377095"/>
                </a:cubicBezTo>
                <a:cubicBezTo>
                  <a:pt x="574828" y="374047"/>
                  <a:pt x="575590" y="367760"/>
                  <a:pt x="573018" y="370808"/>
                </a:cubicBezTo>
                <a:cubicBezTo>
                  <a:pt x="570446" y="373856"/>
                  <a:pt x="562445" y="380809"/>
                  <a:pt x="560826" y="379667"/>
                </a:cubicBezTo>
                <a:cubicBezTo>
                  <a:pt x="559207" y="378524"/>
                  <a:pt x="555492" y="382143"/>
                  <a:pt x="554730" y="383476"/>
                </a:cubicBezTo>
                <a:cubicBezTo>
                  <a:pt x="553968" y="384715"/>
                  <a:pt x="547586" y="385191"/>
                  <a:pt x="546539" y="383572"/>
                </a:cubicBezTo>
                <a:cubicBezTo>
                  <a:pt x="545491" y="381953"/>
                  <a:pt x="553777" y="379095"/>
                  <a:pt x="555968" y="378333"/>
                </a:cubicBezTo>
                <a:cubicBezTo>
                  <a:pt x="558159" y="377571"/>
                  <a:pt x="564541" y="375190"/>
                  <a:pt x="565017" y="374428"/>
                </a:cubicBezTo>
                <a:cubicBezTo>
                  <a:pt x="565493" y="373666"/>
                  <a:pt x="565969" y="370808"/>
                  <a:pt x="565684" y="369951"/>
                </a:cubicBezTo>
                <a:lnTo>
                  <a:pt x="565208" y="369856"/>
                </a:lnTo>
                <a:cubicBezTo>
                  <a:pt x="564160" y="369665"/>
                  <a:pt x="562350" y="369475"/>
                  <a:pt x="561874" y="369951"/>
                </a:cubicBezTo>
                <a:lnTo>
                  <a:pt x="560064" y="371666"/>
                </a:lnTo>
                <a:cubicBezTo>
                  <a:pt x="558445" y="373856"/>
                  <a:pt x="556540" y="375475"/>
                  <a:pt x="555968" y="375380"/>
                </a:cubicBezTo>
                <a:cubicBezTo>
                  <a:pt x="555397" y="375285"/>
                  <a:pt x="553587" y="374047"/>
                  <a:pt x="553492" y="372904"/>
                </a:cubicBezTo>
                <a:cubicBezTo>
                  <a:pt x="553397" y="371761"/>
                  <a:pt x="550825" y="368237"/>
                  <a:pt x="549968" y="367189"/>
                </a:cubicBezTo>
                <a:cubicBezTo>
                  <a:pt x="549110" y="366141"/>
                  <a:pt x="546158" y="363760"/>
                  <a:pt x="545586" y="364141"/>
                </a:cubicBezTo>
                <a:cubicBezTo>
                  <a:pt x="544919" y="364522"/>
                  <a:pt x="541490" y="366903"/>
                  <a:pt x="539585" y="368999"/>
                </a:cubicBezTo>
                <a:lnTo>
                  <a:pt x="541776" y="369094"/>
                </a:lnTo>
                <a:lnTo>
                  <a:pt x="546729" y="369380"/>
                </a:lnTo>
                <a:cubicBezTo>
                  <a:pt x="548825" y="372237"/>
                  <a:pt x="550539" y="374809"/>
                  <a:pt x="550539" y="375190"/>
                </a:cubicBezTo>
                <a:cubicBezTo>
                  <a:pt x="550539" y="375571"/>
                  <a:pt x="548920" y="377380"/>
                  <a:pt x="546824" y="377476"/>
                </a:cubicBezTo>
                <a:lnTo>
                  <a:pt x="544919" y="377762"/>
                </a:lnTo>
                <a:lnTo>
                  <a:pt x="543395" y="377952"/>
                </a:lnTo>
                <a:cubicBezTo>
                  <a:pt x="541776" y="378428"/>
                  <a:pt x="539776" y="379095"/>
                  <a:pt x="539109" y="379476"/>
                </a:cubicBezTo>
                <a:cubicBezTo>
                  <a:pt x="538442" y="379857"/>
                  <a:pt x="535775" y="378333"/>
                  <a:pt x="534823" y="379095"/>
                </a:cubicBezTo>
                <a:cubicBezTo>
                  <a:pt x="533870" y="379857"/>
                  <a:pt x="530727" y="380333"/>
                  <a:pt x="529870" y="378809"/>
                </a:cubicBezTo>
                <a:cubicBezTo>
                  <a:pt x="529013" y="377285"/>
                  <a:pt x="523964" y="373666"/>
                  <a:pt x="521393" y="375475"/>
                </a:cubicBezTo>
                <a:lnTo>
                  <a:pt x="519583" y="376809"/>
                </a:lnTo>
                <a:lnTo>
                  <a:pt x="517678" y="378142"/>
                </a:lnTo>
                <a:cubicBezTo>
                  <a:pt x="516154" y="377095"/>
                  <a:pt x="512534" y="375095"/>
                  <a:pt x="509677" y="373761"/>
                </a:cubicBezTo>
                <a:lnTo>
                  <a:pt x="507867" y="371475"/>
                </a:lnTo>
                <a:lnTo>
                  <a:pt x="506057" y="369189"/>
                </a:lnTo>
                <a:cubicBezTo>
                  <a:pt x="503200" y="370618"/>
                  <a:pt x="499676" y="372332"/>
                  <a:pt x="498152" y="372999"/>
                </a:cubicBezTo>
                <a:lnTo>
                  <a:pt x="497390" y="373951"/>
                </a:lnTo>
                <a:lnTo>
                  <a:pt x="495770" y="375857"/>
                </a:lnTo>
                <a:cubicBezTo>
                  <a:pt x="494246" y="378333"/>
                  <a:pt x="490722" y="379667"/>
                  <a:pt x="487865" y="378714"/>
                </a:cubicBezTo>
                <a:cubicBezTo>
                  <a:pt x="485007" y="377762"/>
                  <a:pt x="480149" y="374047"/>
                  <a:pt x="478244" y="373475"/>
                </a:cubicBezTo>
                <a:cubicBezTo>
                  <a:pt x="476339" y="372999"/>
                  <a:pt x="471958" y="372618"/>
                  <a:pt x="472720" y="374713"/>
                </a:cubicBezTo>
                <a:lnTo>
                  <a:pt x="472053" y="375285"/>
                </a:lnTo>
                <a:cubicBezTo>
                  <a:pt x="470815" y="376428"/>
                  <a:pt x="468529" y="376714"/>
                  <a:pt x="467005" y="377762"/>
                </a:cubicBezTo>
                <a:lnTo>
                  <a:pt x="466624" y="378047"/>
                </a:lnTo>
                <a:cubicBezTo>
                  <a:pt x="467386" y="379476"/>
                  <a:pt x="467291" y="380905"/>
                  <a:pt x="466529" y="381191"/>
                </a:cubicBezTo>
                <a:cubicBezTo>
                  <a:pt x="465767" y="381476"/>
                  <a:pt x="463385" y="380238"/>
                  <a:pt x="462623" y="378809"/>
                </a:cubicBezTo>
                <a:cubicBezTo>
                  <a:pt x="461861" y="377380"/>
                  <a:pt x="454908" y="373475"/>
                  <a:pt x="449479" y="374142"/>
                </a:cubicBezTo>
                <a:lnTo>
                  <a:pt x="449955" y="380143"/>
                </a:lnTo>
                <a:cubicBezTo>
                  <a:pt x="450050" y="381857"/>
                  <a:pt x="443954" y="382619"/>
                  <a:pt x="442811" y="380905"/>
                </a:cubicBezTo>
                <a:cubicBezTo>
                  <a:pt x="441668" y="379286"/>
                  <a:pt x="442049" y="377762"/>
                  <a:pt x="445193" y="377380"/>
                </a:cubicBezTo>
                <a:cubicBezTo>
                  <a:pt x="446145" y="377285"/>
                  <a:pt x="447669" y="375285"/>
                  <a:pt x="447383" y="374618"/>
                </a:cubicBezTo>
                <a:lnTo>
                  <a:pt x="446145" y="372237"/>
                </a:lnTo>
                <a:cubicBezTo>
                  <a:pt x="445002" y="373761"/>
                  <a:pt x="441478" y="374713"/>
                  <a:pt x="438239" y="374428"/>
                </a:cubicBezTo>
                <a:cubicBezTo>
                  <a:pt x="435001" y="374142"/>
                  <a:pt x="426333" y="377000"/>
                  <a:pt x="425285" y="376428"/>
                </a:cubicBezTo>
                <a:lnTo>
                  <a:pt x="424142" y="376238"/>
                </a:lnTo>
                <a:cubicBezTo>
                  <a:pt x="422714" y="375952"/>
                  <a:pt x="420809" y="375571"/>
                  <a:pt x="419856" y="376142"/>
                </a:cubicBezTo>
                <a:lnTo>
                  <a:pt x="415856" y="378333"/>
                </a:lnTo>
                <a:cubicBezTo>
                  <a:pt x="411760" y="377095"/>
                  <a:pt x="407664" y="375857"/>
                  <a:pt x="406902" y="375666"/>
                </a:cubicBezTo>
                <a:cubicBezTo>
                  <a:pt x="406140" y="375475"/>
                  <a:pt x="402140" y="375857"/>
                  <a:pt x="398710" y="376142"/>
                </a:cubicBezTo>
                <a:lnTo>
                  <a:pt x="395948" y="374237"/>
                </a:lnTo>
                <a:lnTo>
                  <a:pt x="395091" y="373666"/>
                </a:lnTo>
                <a:cubicBezTo>
                  <a:pt x="393377" y="373189"/>
                  <a:pt x="391757" y="373856"/>
                  <a:pt x="391376" y="375095"/>
                </a:cubicBezTo>
                <a:cubicBezTo>
                  <a:pt x="390995" y="376428"/>
                  <a:pt x="387185" y="380714"/>
                  <a:pt x="383756" y="380809"/>
                </a:cubicBezTo>
                <a:cubicBezTo>
                  <a:pt x="380327" y="380905"/>
                  <a:pt x="371088" y="380333"/>
                  <a:pt x="370802" y="380905"/>
                </a:cubicBezTo>
                <a:lnTo>
                  <a:pt x="370421" y="381476"/>
                </a:lnTo>
                <a:lnTo>
                  <a:pt x="369945" y="382143"/>
                </a:lnTo>
                <a:cubicBezTo>
                  <a:pt x="369278" y="382810"/>
                  <a:pt x="368516" y="382905"/>
                  <a:pt x="368326" y="382238"/>
                </a:cubicBezTo>
                <a:lnTo>
                  <a:pt x="367945" y="381667"/>
                </a:lnTo>
                <a:lnTo>
                  <a:pt x="366897" y="380238"/>
                </a:lnTo>
                <a:cubicBezTo>
                  <a:pt x="365754" y="378905"/>
                  <a:pt x="362039" y="379190"/>
                  <a:pt x="358610" y="381000"/>
                </a:cubicBezTo>
                <a:lnTo>
                  <a:pt x="358134" y="380619"/>
                </a:lnTo>
                <a:lnTo>
                  <a:pt x="354991" y="377952"/>
                </a:lnTo>
                <a:cubicBezTo>
                  <a:pt x="352800" y="379667"/>
                  <a:pt x="349943" y="380714"/>
                  <a:pt x="348704" y="380238"/>
                </a:cubicBezTo>
                <a:cubicBezTo>
                  <a:pt x="347466" y="379762"/>
                  <a:pt x="341656" y="380619"/>
                  <a:pt x="339179" y="379762"/>
                </a:cubicBezTo>
                <a:cubicBezTo>
                  <a:pt x="336798" y="378905"/>
                  <a:pt x="328797" y="381857"/>
                  <a:pt x="326797" y="382238"/>
                </a:cubicBezTo>
                <a:cubicBezTo>
                  <a:pt x="324797" y="382714"/>
                  <a:pt x="318319" y="380809"/>
                  <a:pt x="315652" y="382238"/>
                </a:cubicBezTo>
                <a:lnTo>
                  <a:pt x="312414" y="379571"/>
                </a:lnTo>
                <a:lnTo>
                  <a:pt x="310033" y="377571"/>
                </a:lnTo>
                <a:cubicBezTo>
                  <a:pt x="306032" y="378905"/>
                  <a:pt x="300032" y="380047"/>
                  <a:pt x="296793" y="380143"/>
                </a:cubicBezTo>
                <a:lnTo>
                  <a:pt x="293935" y="381476"/>
                </a:lnTo>
                <a:lnTo>
                  <a:pt x="290983" y="382905"/>
                </a:lnTo>
                <a:cubicBezTo>
                  <a:pt x="287935" y="381762"/>
                  <a:pt x="283934" y="379476"/>
                  <a:pt x="282125" y="377952"/>
                </a:cubicBezTo>
                <a:lnTo>
                  <a:pt x="279743" y="380809"/>
                </a:lnTo>
                <a:cubicBezTo>
                  <a:pt x="277648" y="383286"/>
                  <a:pt x="275648" y="379571"/>
                  <a:pt x="273552" y="379571"/>
                </a:cubicBezTo>
                <a:cubicBezTo>
                  <a:pt x="271361" y="379571"/>
                  <a:pt x="267932" y="381953"/>
                  <a:pt x="267075" y="381286"/>
                </a:cubicBezTo>
                <a:cubicBezTo>
                  <a:pt x="263741" y="379000"/>
                  <a:pt x="260026" y="379190"/>
                  <a:pt x="256312" y="379476"/>
                </a:cubicBezTo>
                <a:cubicBezTo>
                  <a:pt x="251835" y="379762"/>
                  <a:pt x="246882" y="377857"/>
                  <a:pt x="243072" y="381381"/>
                </a:cubicBezTo>
                <a:lnTo>
                  <a:pt x="242691" y="381762"/>
                </a:lnTo>
                <a:cubicBezTo>
                  <a:pt x="241548" y="381667"/>
                  <a:pt x="239072" y="380905"/>
                  <a:pt x="237071" y="380143"/>
                </a:cubicBezTo>
                <a:cubicBezTo>
                  <a:pt x="235071" y="379381"/>
                  <a:pt x="226689" y="378524"/>
                  <a:pt x="222784" y="379762"/>
                </a:cubicBezTo>
                <a:lnTo>
                  <a:pt x="219450" y="379286"/>
                </a:lnTo>
                <a:cubicBezTo>
                  <a:pt x="212401" y="378238"/>
                  <a:pt x="205448" y="376523"/>
                  <a:pt x="198685" y="374618"/>
                </a:cubicBezTo>
                <a:cubicBezTo>
                  <a:pt x="197161" y="374237"/>
                  <a:pt x="196590" y="371951"/>
                  <a:pt x="195352" y="370618"/>
                </a:cubicBezTo>
                <a:cubicBezTo>
                  <a:pt x="194685" y="369951"/>
                  <a:pt x="193637" y="369094"/>
                  <a:pt x="192780" y="369094"/>
                </a:cubicBezTo>
                <a:cubicBezTo>
                  <a:pt x="191161" y="369189"/>
                  <a:pt x="189351" y="370332"/>
                  <a:pt x="187922" y="370046"/>
                </a:cubicBezTo>
                <a:lnTo>
                  <a:pt x="186970" y="369856"/>
                </a:lnTo>
                <a:cubicBezTo>
                  <a:pt x="186398" y="368141"/>
                  <a:pt x="183922" y="366141"/>
                  <a:pt x="181541" y="365474"/>
                </a:cubicBezTo>
                <a:cubicBezTo>
                  <a:pt x="179064" y="364808"/>
                  <a:pt x="171730" y="365760"/>
                  <a:pt x="170110" y="366046"/>
                </a:cubicBezTo>
                <a:lnTo>
                  <a:pt x="168491" y="364998"/>
                </a:lnTo>
                <a:cubicBezTo>
                  <a:pt x="164967" y="362807"/>
                  <a:pt x="160681" y="362236"/>
                  <a:pt x="153537" y="362236"/>
                </a:cubicBezTo>
                <a:cubicBezTo>
                  <a:pt x="152966" y="362236"/>
                  <a:pt x="151537" y="360045"/>
                  <a:pt x="151823" y="359759"/>
                </a:cubicBezTo>
                <a:cubicBezTo>
                  <a:pt x="153347" y="358140"/>
                  <a:pt x="156204" y="356902"/>
                  <a:pt x="150775" y="356330"/>
                </a:cubicBezTo>
                <a:cubicBezTo>
                  <a:pt x="148298" y="356140"/>
                  <a:pt x="148584" y="353759"/>
                  <a:pt x="150394" y="352425"/>
                </a:cubicBezTo>
                <a:lnTo>
                  <a:pt x="151346" y="351758"/>
                </a:lnTo>
                <a:cubicBezTo>
                  <a:pt x="152204" y="350901"/>
                  <a:pt x="152394" y="349187"/>
                  <a:pt x="151632" y="347948"/>
                </a:cubicBezTo>
                <a:cubicBezTo>
                  <a:pt x="150965" y="346710"/>
                  <a:pt x="154585" y="344900"/>
                  <a:pt x="155918" y="345853"/>
                </a:cubicBezTo>
                <a:cubicBezTo>
                  <a:pt x="157252" y="346805"/>
                  <a:pt x="162491" y="345281"/>
                  <a:pt x="163824" y="346329"/>
                </a:cubicBezTo>
                <a:lnTo>
                  <a:pt x="164586" y="347472"/>
                </a:lnTo>
                <a:cubicBezTo>
                  <a:pt x="165062" y="348329"/>
                  <a:pt x="164396" y="349663"/>
                  <a:pt x="164776" y="350520"/>
                </a:cubicBezTo>
                <a:cubicBezTo>
                  <a:pt x="165158" y="351282"/>
                  <a:pt x="166205" y="351854"/>
                  <a:pt x="167253" y="352234"/>
                </a:cubicBezTo>
                <a:lnTo>
                  <a:pt x="167825" y="352425"/>
                </a:lnTo>
                <a:cubicBezTo>
                  <a:pt x="168682" y="351949"/>
                  <a:pt x="170682" y="350139"/>
                  <a:pt x="172206" y="348329"/>
                </a:cubicBezTo>
                <a:cubicBezTo>
                  <a:pt x="173730" y="346520"/>
                  <a:pt x="177159" y="340138"/>
                  <a:pt x="176302" y="338518"/>
                </a:cubicBezTo>
                <a:cubicBezTo>
                  <a:pt x="175444" y="336899"/>
                  <a:pt x="167634" y="338328"/>
                  <a:pt x="165443" y="337757"/>
                </a:cubicBezTo>
                <a:lnTo>
                  <a:pt x="165158" y="336804"/>
                </a:lnTo>
                <a:lnTo>
                  <a:pt x="164396" y="334137"/>
                </a:lnTo>
                <a:cubicBezTo>
                  <a:pt x="162681" y="331661"/>
                  <a:pt x="160585" y="330708"/>
                  <a:pt x="159633" y="331946"/>
                </a:cubicBezTo>
                <a:cubicBezTo>
                  <a:pt x="158776" y="333184"/>
                  <a:pt x="157633" y="338614"/>
                  <a:pt x="155347" y="336613"/>
                </a:cubicBezTo>
                <a:cubicBezTo>
                  <a:pt x="153156" y="334613"/>
                  <a:pt x="143631" y="331756"/>
                  <a:pt x="142202" y="330613"/>
                </a:cubicBezTo>
                <a:cubicBezTo>
                  <a:pt x="140774" y="329470"/>
                  <a:pt x="144774" y="325374"/>
                  <a:pt x="146584" y="326612"/>
                </a:cubicBezTo>
                <a:cubicBezTo>
                  <a:pt x="148393" y="327850"/>
                  <a:pt x="154109" y="330613"/>
                  <a:pt x="154966" y="330137"/>
                </a:cubicBezTo>
                <a:cubicBezTo>
                  <a:pt x="155823" y="329565"/>
                  <a:pt x="157728" y="326422"/>
                  <a:pt x="158966" y="324326"/>
                </a:cubicBezTo>
                <a:lnTo>
                  <a:pt x="162300" y="326326"/>
                </a:lnTo>
                <a:cubicBezTo>
                  <a:pt x="163348" y="326898"/>
                  <a:pt x="166015" y="326993"/>
                  <a:pt x="166491" y="326517"/>
                </a:cubicBezTo>
                <a:cubicBezTo>
                  <a:pt x="167729" y="324993"/>
                  <a:pt x="167539" y="323850"/>
                  <a:pt x="164586" y="322897"/>
                </a:cubicBezTo>
                <a:lnTo>
                  <a:pt x="162491" y="322231"/>
                </a:lnTo>
                <a:cubicBezTo>
                  <a:pt x="160585" y="319564"/>
                  <a:pt x="160585" y="316611"/>
                  <a:pt x="162491" y="315563"/>
                </a:cubicBezTo>
                <a:lnTo>
                  <a:pt x="163634" y="314230"/>
                </a:lnTo>
                <a:lnTo>
                  <a:pt x="164300" y="313468"/>
                </a:lnTo>
                <a:cubicBezTo>
                  <a:pt x="163824" y="311944"/>
                  <a:pt x="162776" y="310420"/>
                  <a:pt x="161824" y="309943"/>
                </a:cubicBezTo>
                <a:cubicBezTo>
                  <a:pt x="160871" y="309467"/>
                  <a:pt x="155251" y="306705"/>
                  <a:pt x="150775" y="306038"/>
                </a:cubicBezTo>
                <a:lnTo>
                  <a:pt x="149727" y="309372"/>
                </a:lnTo>
                <a:lnTo>
                  <a:pt x="148108" y="314611"/>
                </a:lnTo>
                <a:cubicBezTo>
                  <a:pt x="143536" y="313277"/>
                  <a:pt x="140869" y="311753"/>
                  <a:pt x="142298" y="311277"/>
                </a:cubicBezTo>
                <a:cubicBezTo>
                  <a:pt x="143726" y="310801"/>
                  <a:pt x="146203" y="309277"/>
                  <a:pt x="145631" y="308800"/>
                </a:cubicBezTo>
                <a:cubicBezTo>
                  <a:pt x="145060" y="308420"/>
                  <a:pt x="142107" y="305943"/>
                  <a:pt x="140202" y="304324"/>
                </a:cubicBezTo>
                <a:lnTo>
                  <a:pt x="138297" y="302895"/>
                </a:lnTo>
                <a:lnTo>
                  <a:pt x="136678" y="301657"/>
                </a:lnTo>
                <a:cubicBezTo>
                  <a:pt x="134487" y="302228"/>
                  <a:pt x="130868" y="301752"/>
                  <a:pt x="128677" y="300609"/>
                </a:cubicBezTo>
                <a:lnTo>
                  <a:pt x="126391" y="300228"/>
                </a:lnTo>
                <a:cubicBezTo>
                  <a:pt x="123914" y="299847"/>
                  <a:pt x="121247" y="300133"/>
                  <a:pt x="118676" y="300133"/>
                </a:cubicBezTo>
                <a:cubicBezTo>
                  <a:pt x="114389" y="300133"/>
                  <a:pt x="110008" y="299657"/>
                  <a:pt x="105817" y="300228"/>
                </a:cubicBezTo>
                <a:cubicBezTo>
                  <a:pt x="101816" y="300895"/>
                  <a:pt x="98673" y="298323"/>
                  <a:pt x="94577" y="299085"/>
                </a:cubicBezTo>
                <a:cubicBezTo>
                  <a:pt x="92577" y="299466"/>
                  <a:pt x="89624" y="298133"/>
                  <a:pt x="87529" y="297085"/>
                </a:cubicBezTo>
                <a:lnTo>
                  <a:pt x="84671" y="295561"/>
                </a:lnTo>
                <a:cubicBezTo>
                  <a:pt x="81338" y="295561"/>
                  <a:pt x="75051" y="295084"/>
                  <a:pt x="70765" y="294418"/>
                </a:cubicBezTo>
                <a:cubicBezTo>
                  <a:pt x="66479" y="293751"/>
                  <a:pt x="52286" y="287750"/>
                  <a:pt x="47429" y="286321"/>
                </a:cubicBezTo>
                <a:lnTo>
                  <a:pt x="42761" y="285369"/>
                </a:lnTo>
                <a:lnTo>
                  <a:pt x="39618" y="284702"/>
                </a:lnTo>
                <a:cubicBezTo>
                  <a:pt x="35999" y="284417"/>
                  <a:pt x="31426" y="283750"/>
                  <a:pt x="29331" y="283178"/>
                </a:cubicBezTo>
                <a:lnTo>
                  <a:pt x="27331" y="282226"/>
                </a:lnTo>
                <a:lnTo>
                  <a:pt x="19520" y="278225"/>
                </a:lnTo>
                <a:cubicBezTo>
                  <a:pt x="20759" y="273939"/>
                  <a:pt x="22568" y="268700"/>
                  <a:pt x="23426" y="266605"/>
                </a:cubicBezTo>
                <a:lnTo>
                  <a:pt x="17615" y="267557"/>
                </a:lnTo>
                <a:cubicBezTo>
                  <a:pt x="14758" y="268034"/>
                  <a:pt x="13234" y="266700"/>
                  <a:pt x="13805" y="264319"/>
                </a:cubicBezTo>
                <a:lnTo>
                  <a:pt x="14186" y="262700"/>
                </a:lnTo>
                <a:cubicBezTo>
                  <a:pt x="14663" y="260985"/>
                  <a:pt x="14377" y="258794"/>
                  <a:pt x="13519" y="257937"/>
                </a:cubicBezTo>
                <a:cubicBezTo>
                  <a:pt x="12662" y="257080"/>
                  <a:pt x="10567" y="254222"/>
                  <a:pt x="11710" y="253746"/>
                </a:cubicBezTo>
                <a:cubicBezTo>
                  <a:pt x="12853" y="253175"/>
                  <a:pt x="17044" y="250412"/>
                  <a:pt x="18568" y="248698"/>
                </a:cubicBezTo>
                <a:lnTo>
                  <a:pt x="15329" y="247745"/>
                </a:lnTo>
                <a:cubicBezTo>
                  <a:pt x="12662" y="246888"/>
                  <a:pt x="11519" y="245745"/>
                  <a:pt x="12853" y="244316"/>
                </a:cubicBezTo>
                <a:lnTo>
                  <a:pt x="15234" y="241649"/>
                </a:lnTo>
                <a:cubicBezTo>
                  <a:pt x="13043" y="240316"/>
                  <a:pt x="9424" y="233839"/>
                  <a:pt x="7328" y="227267"/>
                </a:cubicBezTo>
                <a:lnTo>
                  <a:pt x="2471" y="222123"/>
                </a:lnTo>
                <a:lnTo>
                  <a:pt x="1327" y="220885"/>
                </a:lnTo>
                <a:cubicBezTo>
                  <a:pt x="3233" y="217361"/>
                  <a:pt x="3709" y="214408"/>
                  <a:pt x="2375" y="214217"/>
                </a:cubicBezTo>
                <a:cubicBezTo>
                  <a:pt x="947" y="214027"/>
                  <a:pt x="-1054" y="212408"/>
                  <a:pt x="661" y="210979"/>
                </a:cubicBezTo>
                <a:cubicBezTo>
                  <a:pt x="2375" y="209550"/>
                  <a:pt x="756" y="204407"/>
                  <a:pt x="1994" y="204121"/>
                </a:cubicBezTo>
                <a:cubicBezTo>
                  <a:pt x="3233" y="203835"/>
                  <a:pt x="6757" y="200787"/>
                  <a:pt x="5709" y="198311"/>
                </a:cubicBezTo>
                <a:lnTo>
                  <a:pt x="4852" y="195929"/>
                </a:lnTo>
                <a:cubicBezTo>
                  <a:pt x="3899" y="193453"/>
                  <a:pt x="2090" y="190786"/>
                  <a:pt x="2566" y="188404"/>
                </a:cubicBezTo>
                <a:cubicBezTo>
                  <a:pt x="3042" y="186023"/>
                  <a:pt x="5328" y="183547"/>
                  <a:pt x="7614" y="181832"/>
                </a:cubicBezTo>
                <a:cubicBezTo>
                  <a:pt x="9138" y="180689"/>
                  <a:pt x="13234" y="181261"/>
                  <a:pt x="13996" y="180022"/>
                </a:cubicBezTo>
                <a:lnTo>
                  <a:pt x="15710" y="177546"/>
                </a:lnTo>
                <a:cubicBezTo>
                  <a:pt x="18187" y="177832"/>
                  <a:pt x="21235" y="178213"/>
                  <a:pt x="22664" y="178308"/>
                </a:cubicBezTo>
                <a:cubicBezTo>
                  <a:pt x="23997" y="178403"/>
                  <a:pt x="30569" y="172593"/>
                  <a:pt x="31808" y="173069"/>
                </a:cubicBezTo>
                <a:cubicBezTo>
                  <a:pt x="33046" y="173546"/>
                  <a:pt x="40666" y="171164"/>
                  <a:pt x="43333" y="171069"/>
                </a:cubicBezTo>
                <a:lnTo>
                  <a:pt x="45905" y="170212"/>
                </a:lnTo>
                <a:cubicBezTo>
                  <a:pt x="47905" y="169545"/>
                  <a:pt x="51619" y="171926"/>
                  <a:pt x="53239" y="171164"/>
                </a:cubicBezTo>
                <a:cubicBezTo>
                  <a:pt x="56001" y="169831"/>
                  <a:pt x="57239" y="170021"/>
                  <a:pt x="59716" y="171355"/>
                </a:cubicBezTo>
                <a:cubicBezTo>
                  <a:pt x="61240" y="172212"/>
                  <a:pt x="64574" y="171831"/>
                  <a:pt x="66479" y="170974"/>
                </a:cubicBezTo>
                <a:lnTo>
                  <a:pt x="72098" y="168592"/>
                </a:lnTo>
                <a:cubicBezTo>
                  <a:pt x="71527" y="171450"/>
                  <a:pt x="75527" y="170497"/>
                  <a:pt x="80861" y="166497"/>
                </a:cubicBezTo>
                <a:lnTo>
                  <a:pt x="88767" y="167735"/>
                </a:lnTo>
                <a:lnTo>
                  <a:pt x="90005" y="167926"/>
                </a:lnTo>
                <a:cubicBezTo>
                  <a:pt x="91720" y="166973"/>
                  <a:pt x="93910" y="166592"/>
                  <a:pt x="95054" y="167068"/>
                </a:cubicBezTo>
                <a:cubicBezTo>
                  <a:pt x="96197" y="167545"/>
                  <a:pt x="102483" y="167259"/>
                  <a:pt x="107055" y="163925"/>
                </a:cubicBezTo>
                <a:lnTo>
                  <a:pt x="113532" y="166878"/>
                </a:lnTo>
                <a:cubicBezTo>
                  <a:pt x="115532" y="167830"/>
                  <a:pt x="120771" y="165068"/>
                  <a:pt x="121914" y="166116"/>
                </a:cubicBezTo>
                <a:lnTo>
                  <a:pt x="125534" y="169164"/>
                </a:lnTo>
                <a:cubicBezTo>
                  <a:pt x="128296" y="167450"/>
                  <a:pt x="133154" y="164783"/>
                  <a:pt x="136392" y="163259"/>
                </a:cubicBezTo>
                <a:lnTo>
                  <a:pt x="139154" y="162687"/>
                </a:lnTo>
                <a:cubicBezTo>
                  <a:pt x="142012" y="162116"/>
                  <a:pt x="145917" y="162116"/>
                  <a:pt x="148870" y="162592"/>
                </a:cubicBezTo>
                <a:cubicBezTo>
                  <a:pt x="153823" y="163449"/>
                  <a:pt x="158109" y="164401"/>
                  <a:pt x="162967" y="161925"/>
                </a:cubicBezTo>
                <a:lnTo>
                  <a:pt x="166777" y="160020"/>
                </a:lnTo>
                <a:cubicBezTo>
                  <a:pt x="171825" y="159829"/>
                  <a:pt x="176397" y="160306"/>
                  <a:pt x="176968" y="161163"/>
                </a:cubicBezTo>
                <a:lnTo>
                  <a:pt x="177540" y="161830"/>
                </a:lnTo>
                <a:lnTo>
                  <a:pt x="178778" y="163163"/>
                </a:lnTo>
                <a:cubicBezTo>
                  <a:pt x="180207" y="164592"/>
                  <a:pt x="182588" y="164021"/>
                  <a:pt x="184208" y="161734"/>
                </a:cubicBezTo>
                <a:cubicBezTo>
                  <a:pt x="185732" y="159449"/>
                  <a:pt x="196876" y="161354"/>
                  <a:pt x="200495" y="161544"/>
                </a:cubicBezTo>
                <a:cubicBezTo>
                  <a:pt x="204115" y="161734"/>
                  <a:pt x="214688" y="157353"/>
                  <a:pt x="217450" y="157163"/>
                </a:cubicBezTo>
                <a:lnTo>
                  <a:pt x="220022" y="157258"/>
                </a:lnTo>
                <a:cubicBezTo>
                  <a:pt x="225927" y="157448"/>
                  <a:pt x="228975" y="157258"/>
                  <a:pt x="231642" y="156305"/>
                </a:cubicBezTo>
                <a:cubicBezTo>
                  <a:pt x="232690" y="155924"/>
                  <a:pt x="233833" y="155162"/>
                  <a:pt x="234881" y="155258"/>
                </a:cubicBezTo>
                <a:lnTo>
                  <a:pt x="236785" y="155448"/>
                </a:lnTo>
                <a:cubicBezTo>
                  <a:pt x="238500" y="154686"/>
                  <a:pt x="242024" y="153448"/>
                  <a:pt x="244691" y="152781"/>
                </a:cubicBezTo>
                <a:lnTo>
                  <a:pt x="246882" y="153257"/>
                </a:lnTo>
                <a:lnTo>
                  <a:pt x="248692" y="153638"/>
                </a:lnTo>
                <a:cubicBezTo>
                  <a:pt x="250311" y="155543"/>
                  <a:pt x="251549" y="154876"/>
                  <a:pt x="251454" y="152209"/>
                </a:cubicBezTo>
                <a:lnTo>
                  <a:pt x="256502" y="152971"/>
                </a:lnTo>
                <a:cubicBezTo>
                  <a:pt x="259550" y="153448"/>
                  <a:pt x="263360" y="154210"/>
                  <a:pt x="266027" y="151638"/>
                </a:cubicBezTo>
                <a:cubicBezTo>
                  <a:pt x="266218" y="151447"/>
                  <a:pt x="267742" y="151829"/>
                  <a:pt x="267742" y="152019"/>
                </a:cubicBezTo>
                <a:cubicBezTo>
                  <a:pt x="267932" y="153734"/>
                  <a:pt x="268123" y="155924"/>
                  <a:pt x="270980" y="155162"/>
                </a:cubicBezTo>
                <a:cubicBezTo>
                  <a:pt x="272314" y="154781"/>
                  <a:pt x="272695" y="152114"/>
                  <a:pt x="274028" y="151543"/>
                </a:cubicBezTo>
                <a:cubicBezTo>
                  <a:pt x="277267" y="150304"/>
                  <a:pt x="280886" y="149257"/>
                  <a:pt x="284315" y="149162"/>
                </a:cubicBezTo>
                <a:lnTo>
                  <a:pt x="288316" y="149066"/>
                </a:lnTo>
                <a:cubicBezTo>
                  <a:pt x="292888" y="149542"/>
                  <a:pt x="298127" y="149447"/>
                  <a:pt x="299936" y="148780"/>
                </a:cubicBezTo>
                <a:cubicBezTo>
                  <a:pt x="301746" y="148114"/>
                  <a:pt x="308223" y="147257"/>
                  <a:pt x="309842" y="147447"/>
                </a:cubicBezTo>
                <a:cubicBezTo>
                  <a:pt x="311557" y="147638"/>
                  <a:pt x="316986" y="147828"/>
                  <a:pt x="317653" y="147257"/>
                </a:cubicBezTo>
                <a:cubicBezTo>
                  <a:pt x="318319" y="146685"/>
                  <a:pt x="321082" y="145256"/>
                  <a:pt x="321368" y="145923"/>
                </a:cubicBezTo>
                <a:cubicBezTo>
                  <a:pt x="321653" y="146590"/>
                  <a:pt x="323939" y="148209"/>
                  <a:pt x="325844" y="147447"/>
                </a:cubicBezTo>
                <a:cubicBezTo>
                  <a:pt x="327749" y="146685"/>
                  <a:pt x="333845" y="145351"/>
                  <a:pt x="334988" y="146209"/>
                </a:cubicBezTo>
                <a:cubicBezTo>
                  <a:pt x="336131" y="147066"/>
                  <a:pt x="340799" y="149257"/>
                  <a:pt x="341942" y="148685"/>
                </a:cubicBezTo>
                <a:cubicBezTo>
                  <a:pt x="343085" y="148114"/>
                  <a:pt x="345371" y="145256"/>
                  <a:pt x="346704" y="143828"/>
                </a:cubicBezTo>
                <a:cubicBezTo>
                  <a:pt x="348038" y="142399"/>
                  <a:pt x="354038" y="143161"/>
                  <a:pt x="356229" y="142589"/>
                </a:cubicBezTo>
                <a:lnTo>
                  <a:pt x="358420" y="142494"/>
                </a:lnTo>
                <a:lnTo>
                  <a:pt x="361182" y="142399"/>
                </a:lnTo>
                <a:cubicBezTo>
                  <a:pt x="364325" y="142304"/>
                  <a:pt x="369755" y="142875"/>
                  <a:pt x="373088" y="143542"/>
                </a:cubicBezTo>
                <a:lnTo>
                  <a:pt x="376327" y="143923"/>
                </a:lnTo>
                <a:cubicBezTo>
                  <a:pt x="377184" y="144018"/>
                  <a:pt x="378327" y="143828"/>
                  <a:pt x="378994" y="143446"/>
                </a:cubicBezTo>
                <a:lnTo>
                  <a:pt x="385947" y="139827"/>
                </a:lnTo>
                <a:cubicBezTo>
                  <a:pt x="390138" y="142494"/>
                  <a:pt x="393662" y="143732"/>
                  <a:pt x="393853" y="142589"/>
                </a:cubicBezTo>
                <a:cubicBezTo>
                  <a:pt x="394043" y="141446"/>
                  <a:pt x="396234" y="138589"/>
                  <a:pt x="398044" y="139446"/>
                </a:cubicBezTo>
                <a:lnTo>
                  <a:pt x="399473" y="139732"/>
                </a:lnTo>
                <a:lnTo>
                  <a:pt x="400901" y="140017"/>
                </a:lnTo>
                <a:cubicBezTo>
                  <a:pt x="402521" y="140017"/>
                  <a:pt x="405473" y="138398"/>
                  <a:pt x="407474" y="136493"/>
                </a:cubicBezTo>
                <a:lnTo>
                  <a:pt x="410807" y="136208"/>
                </a:lnTo>
                <a:lnTo>
                  <a:pt x="412141" y="136112"/>
                </a:lnTo>
                <a:cubicBezTo>
                  <a:pt x="413569" y="134493"/>
                  <a:pt x="413474" y="132017"/>
                  <a:pt x="411855" y="130588"/>
                </a:cubicBezTo>
                <a:lnTo>
                  <a:pt x="410141" y="130207"/>
                </a:lnTo>
                <a:cubicBezTo>
                  <a:pt x="407188" y="129540"/>
                  <a:pt x="407283" y="131636"/>
                  <a:pt x="406711" y="133255"/>
                </a:cubicBezTo>
                <a:cubicBezTo>
                  <a:pt x="406426" y="133921"/>
                  <a:pt x="403854" y="134017"/>
                  <a:pt x="402235" y="134207"/>
                </a:cubicBezTo>
                <a:cubicBezTo>
                  <a:pt x="398806" y="134779"/>
                  <a:pt x="394615" y="136398"/>
                  <a:pt x="392234" y="135350"/>
                </a:cubicBezTo>
                <a:cubicBezTo>
                  <a:pt x="388328" y="133541"/>
                  <a:pt x="384804" y="134588"/>
                  <a:pt x="381185" y="134303"/>
                </a:cubicBezTo>
                <a:cubicBezTo>
                  <a:pt x="377375" y="134017"/>
                  <a:pt x="373469" y="134207"/>
                  <a:pt x="369564" y="134207"/>
                </a:cubicBezTo>
                <a:cubicBezTo>
                  <a:pt x="365659" y="134207"/>
                  <a:pt x="361754" y="133921"/>
                  <a:pt x="357943" y="134303"/>
                </a:cubicBezTo>
                <a:cubicBezTo>
                  <a:pt x="352514" y="134874"/>
                  <a:pt x="350609" y="131254"/>
                  <a:pt x="347847" y="128873"/>
                </a:cubicBezTo>
                <a:lnTo>
                  <a:pt x="344609" y="126206"/>
                </a:lnTo>
                <a:cubicBezTo>
                  <a:pt x="341084" y="126206"/>
                  <a:pt x="336703" y="126683"/>
                  <a:pt x="334798" y="127254"/>
                </a:cubicBezTo>
                <a:cubicBezTo>
                  <a:pt x="332893" y="127825"/>
                  <a:pt x="330035" y="128016"/>
                  <a:pt x="328607" y="128207"/>
                </a:cubicBezTo>
                <a:cubicBezTo>
                  <a:pt x="327178" y="128397"/>
                  <a:pt x="322510" y="125635"/>
                  <a:pt x="321082" y="124778"/>
                </a:cubicBezTo>
                <a:cubicBezTo>
                  <a:pt x="319653" y="123920"/>
                  <a:pt x="313938" y="122111"/>
                  <a:pt x="312890" y="123158"/>
                </a:cubicBezTo>
                <a:lnTo>
                  <a:pt x="312224" y="124396"/>
                </a:lnTo>
                <a:cubicBezTo>
                  <a:pt x="311176" y="126206"/>
                  <a:pt x="311271" y="126301"/>
                  <a:pt x="314891" y="126397"/>
                </a:cubicBezTo>
                <a:cubicBezTo>
                  <a:pt x="315462" y="126397"/>
                  <a:pt x="316605" y="126683"/>
                  <a:pt x="316605" y="126778"/>
                </a:cubicBezTo>
                <a:cubicBezTo>
                  <a:pt x="316510" y="127730"/>
                  <a:pt x="316415" y="129445"/>
                  <a:pt x="316034" y="129540"/>
                </a:cubicBezTo>
                <a:cubicBezTo>
                  <a:pt x="313462" y="129921"/>
                  <a:pt x="309842" y="131826"/>
                  <a:pt x="309271" y="127921"/>
                </a:cubicBezTo>
                <a:lnTo>
                  <a:pt x="308985" y="125921"/>
                </a:lnTo>
                <a:cubicBezTo>
                  <a:pt x="309557" y="123444"/>
                  <a:pt x="310318" y="121063"/>
                  <a:pt x="310509" y="120396"/>
                </a:cubicBezTo>
                <a:cubicBezTo>
                  <a:pt x="310700" y="119825"/>
                  <a:pt x="310509" y="118396"/>
                  <a:pt x="309557" y="118682"/>
                </a:cubicBezTo>
                <a:lnTo>
                  <a:pt x="308604" y="118872"/>
                </a:lnTo>
                <a:cubicBezTo>
                  <a:pt x="307461" y="119063"/>
                  <a:pt x="306223" y="119348"/>
                  <a:pt x="305080" y="119539"/>
                </a:cubicBezTo>
                <a:lnTo>
                  <a:pt x="300413" y="120396"/>
                </a:lnTo>
                <a:cubicBezTo>
                  <a:pt x="302318" y="122777"/>
                  <a:pt x="301365" y="125825"/>
                  <a:pt x="298317" y="127254"/>
                </a:cubicBezTo>
                <a:cubicBezTo>
                  <a:pt x="295269" y="128683"/>
                  <a:pt x="286125" y="128588"/>
                  <a:pt x="286030" y="127540"/>
                </a:cubicBezTo>
                <a:lnTo>
                  <a:pt x="286220" y="126587"/>
                </a:lnTo>
                <a:lnTo>
                  <a:pt x="286601" y="125158"/>
                </a:lnTo>
                <a:cubicBezTo>
                  <a:pt x="287268" y="123539"/>
                  <a:pt x="286887" y="122396"/>
                  <a:pt x="285744" y="122492"/>
                </a:cubicBezTo>
                <a:cubicBezTo>
                  <a:pt x="284601" y="122587"/>
                  <a:pt x="280982" y="120301"/>
                  <a:pt x="281458" y="117062"/>
                </a:cubicBezTo>
                <a:lnTo>
                  <a:pt x="280505" y="116776"/>
                </a:lnTo>
                <a:lnTo>
                  <a:pt x="271647" y="114014"/>
                </a:lnTo>
                <a:cubicBezTo>
                  <a:pt x="273361" y="108013"/>
                  <a:pt x="277076" y="103632"/>
                  <a:pt x="279743" y="104299"/>
                </a:cubicBezTo>
                <a:lnTo>
                  <a:pt x="281648" y="104870"/>
                </a:lnTo>
                <a:cubicBezTo>
                  <a:pt x="283458" y="105442"/>
                  <a:pt x="285173" y="106489"/>
                  <a:pt x="287077" y="106871"/>
                </a:cubicBezTo>
                <a:cubicBezTo>
                  <a:pt x="288125" y="107061"/>
                  <a:pt x="289554" y="106680"/>
                  <a:pt x="290507" y="106204"/>
                </a:cubicBezTo>
                <a:lnTo>
                  <a:pt x="292697" y="104870"/>
                </a:lnTo>
                <a:cubicBezTo>
                  <a:pt x="295555" y="104680"/>
                  <a:pt x="299269" y="103251"/>
                  <a:pt x="301079" y="101727"/>
                </a:cubicBezTo>
                <a:lnTo>
                  <a:pt x="300984" y="100393"/>
                </a:lnTo>
                <a:lnTo>
                  <a:pt x="300889" y="99060"/>
                </a:lnTo>
                <a:cubicBezTo>
                  <a:pt x="298889" y="97726"/>
                  <a:pt x="295364" y="96583"/>
                  <a:pt x="292983" y="96583"/>
                </a:cubicBezTo>
                <a:lnTo>
                  <a:pt x="291459" y="97441"/>
                </a:lnTo>
                <a:cubicBezTo>
                  <a:pt x="290221" y="98108"/>
                  <a:pt x="291364" y="101346"/>
                  <a:pt x="288221" y="100584"/>
                </a:cubicBezTo>
                <a:lnTo>
                  <a:pt x="286030" y="100013"/>
                </a:lnTo>
                <a:cubicBezTo>
                  <a:pt x="283839" y="98298"/>
                  <a:pt x="281267" y="98203"/>
                  <a:pt x="280315" y="99822"/>
                </a:cubicBezTo>
                <a:cubicBezTo>
                  <a:pt x="279362" y="101441"/>
                  <a:pt x="273933" y="99632"/>
                  <a:pt x="274124" y="99060"/>
                </a:cubicBezTo>
                <a:cubicBezTo>
                  <a:pt x="274409" y="98584"/>
                  <a:pt x="274314" y="96774"/>
                  <a:pt x="273171" y="96774"/>
                </a:cubicBezTo>
                <a:cubicBezTo>
                  <a:pt x="272028" y="96774"/>
                  <a:pt x="268313" y="97536"/>
                  <a:pt x="268123" y="98488"/>
                </a:cubicBezTo>
                <a:cubicBezTo>
                  <a:pt x="267932" y="99441"/>
                  <a:pt x="266504" y="102203"/>
                  <a:pt x="265646" y="102108"/>
                </a:cubicBezTo>
                <a:lnTo>
                  <a:pt x="265456" y="101822"/>
                </a:lnTo>
                <a:cubicBezTo>
                  <a:pt x="264980" y="100965"/>
                  <a:pt x="265075" y="99822"/>
                  <a:pt x="264408" y="99060"/>
                </a:cubicBezTo>
                <a:lnTo>
                  <a:pt x="261741" y="96107"/>
                </a:lnTo>
                <a:cubicBezTo>
                  <a:pt x="257360" y="96298"/>
                  <a:pt x="253168" y="96393"/>
                  <a:pt x="252502" y="96298"/>
                </a:cubicBezTo>
                <a:cubicBezTo>
                  <a:pt x="251835" y="96203"/>
                  <a:pt x="250883" y="92488"/>
                  <a:pt x="254216" y="88487"/>
                </a:cubicBezTo>
                <a:lnTo>
                  <a:pt x="258884" y="90773"/>
                </a:lnTo>
                <a:lnTo>
                  <a:pt x="262503" y="92488"/>
                </a:lnTo>
                <a:cubicBezTo>
                  <a:pt x="266504" y="92392"/>
                  <a:pt x="269933" y="90868"/>
                  <a:pt x="270028" y="89059"/>
                </a:cubicBezTo>
                <a:cubicBezTo>
                  <a:pt x="270123" y="87249"/>
                  <a:pt x="269361" y="82105"/>
                  <a:pt x="268123" y="82105"/>
                </a:cubicBezTo>
                <a:cubicBezTo>
                  <a:pt x="266885" y="82105"/>
                  <a:pt x="263456" y="82963"/>
                  <a:pt x="264599" y="83915"/>
                </a:cubicBezTo>
                <a:lnTo>
                  <a:pt x="264980" y="84772"/>
                </a:lnTo>
                <a:lnTo>
                  <a:pt x="265360" y="85630"/>
                </a:lnTo>
                <a:cubicBezTo>
                  <a:pt x="265075" y="86963"/>
                  <a:pt x="262884" y="87630"/>
                  <a:pt x="260598" y="87058"/>
                </a:cubicBezTo>
                <a:cubicBezTo>
                  <a:pt x="258312" y="86487"/>
                  <a:pt x="254407" y="84201"/>
                  <a:pt x="257169" y="83249"/>
                </a:cubicBezTo>
                <a:lnTo>
                  <a:pt x="257264" y="82296"/>
                </a:lnTo>
                <a:cubicBezTo>
                  <a:pt x="257360" y="80963"/>
                  <a:pt x="255740" y="79343"/>
                  <a:pt x="254407" y="78200"/>
                </a:cubicBezTo>
                <a:cubicBezTo>
                  <a:pt x="254121" y="77914"/>
                  <a:pt x="252026" y="79534"/>
                  <a:pt x="250787" y="79438"/>
                </a:cubicBezTo>
                <a:cubicBezTo>
                  <a:pt x="249549" y="79343"/>
                  <a:pt x="248311" y="78391"/>
                  <a:pt x="247358" y="77533"/>
                </a:cubicBezTo>
                <a:cubicBezTo>
                  <a:pt x="247168" y="77343"/>
                  <a:pt x="248406" y="76105"/>
                  <a:pt x="249168" y="75438"/>
                </a:cubicBezTo>
                <a:lnTo>
                  <a:pt x="249359" y="75247"/>
                </a:lnTo>
                <a:cubicBezTo>
                  <a:pt x="249930" y="75343"/>
                  <a:pt x="253931" y="76009"/>
                  <a:pt x="258217" y="76676"/>
                </a:cubicBezTo>
                <a:cubicBezTo>
                  <a:pt x="262503" y="77343"/>
                  <a:pt x="274028" y="74009"/>
                  <a:pt x="275076" y="74676"/>
                </a:cubicBezTo>
                <a:lnTo>
                  <a:pt x="276029" y="74581"/>
                </a:lnTo>
                <a:cubicBezTo>
                  <a:pt x="277267" y="74486"/>
                  <a:pt x="278505" y="73628"/>
                  <a:pt x="279648" y="72962"/>
                </a:cubicBezTo>
                <a:cubicBezTo>
                  <a:pt x="280029" y="72771"/>
                  <a:pt x="280029" y="71914"/>
                  <a:pt x="279839" y="71533"/>
                </a:cubicBezTo>
                <a:lnTo>
                  <a:pt x="279458" y="70961"/>
                </a:lnTo>
                <a:cubicBezTo>
                  <a:pt x="278696" y="70485"/>
                  <a:pt x="279077" y="69628"/>
                  <a:pt x="280315" y="69151"/>
                </a:cubicBezTo>
                <a:cubicBezTo>
                  <a:pt x="281458" y="68675"/>
                  <a:pt x="285554" y="67818"/>
                  <a:pt x="286411" y="68485"/>
                </a:cubicBezTo>
                <a:cubicBezTo>
                  <a:pt x="287268" y="69151"/>
                  <a:pt x="290507" y="70485"/>
                  <a:pt x="291364" y="69818"/>
                </a:cubicBezTo>
                <a:cubicBezTo>
                  <a:pt x="292221" y="69151"/>
                  <a:pt x="295841" y="68675"/>
                  <a:pt x="297174" y="70580"/>
                </a:cubicBezTo>
                <a:cubicBezTo>
                  <a:pt x="298508" y="72580"/>
                  <a:pt x="302222" y="77629"/>
                  <a:pt x="302508" y="77533"/>
                </a:cubicBezTo>
                <a:cubicBezTo>
                  <a:pt x="302794" y="77438"/>
                  <a:pt x="302699" y="74200"/>
                  <a:pt x="301841" y="70580"/>
                </a:cubicBezTo>
                <a:lnTo>
                  <a:pt x="301460" y="67151"/>
                </a:lnTo>
                <a:lnTo>
                  <a:pt x="301365" y="66484"/>
                </a:lnTo>
                <a:cubicBezTo>
                  <a:pt x="302984" y="65627"/>
                  <a:pt x="305080" y="65437"/>
                  <a:pt x="306032" y="66104"/>
                </a:cubicBezTo>
                <a:lnTo>
                  <a:pt x="306413" y="66866"/>
                </a:lnTo>
                <a:lnTo>
                  <a:pt x="307366" y="68961"/>
                </a:lnTo>
                <a:cubicBezTo>
                  <a:pt x="308414" y="71818"/>
                  <a:pt x="310700" y="71152"/>
                  <a:pt x="312414" y="67532"/>
                </a:cubicBezTo>
                <a:lnTo>
                  <a:pt x="314700" y="65722"/>
                </a:lnTo>
                <a:lnTo>
                  <a:pt x="317367" y="63627"/>
                </a:lnTo>
                <a:cubicBezTo>
                  <a:pt x="318701" y="60865"/>
                  <a:pt x="320225" y="59150"/>
                  <a:pt x="320796" y="59817"/>
                </a:cubicBezTo>
                <a:cubicBezTo>
                  <a:pt x="321272" y="60484"/>
                  <a:pt x="324987" y="62675"/>
                  <a:pt x="327273" y="62675"/>
                </a:cubicBezTo>
                <a:lnTo>
                  <a:pt x="329464" y="63627"/>
                </a:lnTo>
                <a:lnTo>
                  <a:pt x="331464" y="64484"/>
                </a:lnTo>
                <a:cubicBezTo>
                  <a:pt x="334702" y="64961"/>
                  <a:pt x="337274" y="64294"/>
                  <a:pt x="337274" y="62960"/>
                </a:cubicBezTo>
                <a:cubicBezTo>
                  <a:pt x="337274" y="61627"/>
                  <a:pt x="338227" y="59055"/>
                  <a:pt x="339275" y="59626"/>
                </a:cubicBezTo>
                <a:lnTo>
                  <a:pt x="340322" y="60008"/>
                </a:lnTo>
                <a:cubicBezTo>
                  <a:pt x="342799" y="60960"/>
                  <a:pt x="345275" y="62484"/>
                  <a:pt x="347752" y="62484"/>
                </a:cubicBezTo>
                <a:cubicBezTo>
                  <a:pt x="348990" y="62579"/>
                  <a:pt x="350324" y="58864"/>
                  <a:pt x="351657" y="58769"/>
                </a:cubicBezTo>
                <a:lnTo>
                  <a:pt x="354134" y="58674"/>
                </a:lnTo>
                <a:cubicBezTo>
                  <a:pt x="357086" y="58769"/>
                  <a:pt x="360230" y="59150"/>
                  <a:pt x="361087" y="59531"/>
                </a:cubicBezTo>
                <a:cubicBezTo>
                  <a:pt x="361944" y="59912"/>
                  <a:pt x="365373" y="59150"/>
                  <a:pt x="365183" y="56388"/>
                </a:cubicBezTo>
                <a:lnTo>
                  <a:pt x="365564" y="54483"/>
                </a:lnTo>
                <a:lnTo>
                  <a:pt x="366040" y="52292"/>
                </a:lnTo>
                <a:cubicBezTo>
                  <a:pt x="367183" y="50006"/>
                  <a:pt x="372517" y="49530"/>
                  <a:pt x="378041" y="51245"/>
                </a:cubicBezTo>
                <a:lnTo>
                  <a:pt x="384233" y="46482"/>
                </a:lnTo>
                <a:cubicBezTo>
                  <a:pt x="387947" y="43625"/>
                  <a:pt x="391091" y="38671"/>
                  <a:pt x="397663" y="43529"/>
                </a:cubicBezTo>
                <a:lnTo>
                  <a:pt x="397853" y="43720"/>
                </a:lnTo>
                <a:cubicBezTo>
                  <a:pt x="400616" y="41624"/>
                  <a:pt x="404235" y="40958"/>
                  <a:pt x="405759" y="42386"/>
                </a:cubicBezTo>
                <a:lnTo>
                  <a:pt x="407474" y="43339"/>
                </a:lnTo>
                <a:lnTo>
                  <a:pt x="408331" y="43815"/>
                </a:lnTo>
                <a:cubicBezTo>
                  <a:pt x="409664" y="43720"/>
                  <a:pt x="412331" y="43625"/>
                  <a:pt x="414236" y="43625"/>
                </a:cubicBezTo>
                <a:cubicBezTo>
                  <a:pt x="416141" y="43625"/>
                  <a:pt x="422142" y="41243"/>
                  <a:pt x="424523" y="40672"/>
                </a:cubicBezTo>
                <a:cubicBezTo>
                  <a:pt x="426905" y="40100"/>
                  <a:pt x="435668" y="39719"/>
                  <a:pt x="438620" y="39624"/>
                </a:cubicBezTo>
                <a:cubicBezTo>
                  <a:pt x="441573" y="39529"/>
                  <a:pt x="448431" y="36004"/>
                  <a:pt x="450050" y="37338"/>
                </a:cubicBezTo>
                <a:cubicBezTo>
                  <a:pt x="451669" y="38671"/>
                  <a:pt x="455480" y="42672"/>
                  <a:pt x="455194" y="43625"/>
                </a:cubicBezTo>
                <a:cubicBezTo>
                  <a:pt x="454908" y="44577"/>
                  <a:pt x="455670" y="48006"/>
                  <a:pt x="458147" y="47911"/>
                </a:cubicBezTo>
                <a:lnTo>
                  <a:pt x="460528" y="48101"/>
                </a:lnTo>
                <a:lnTo>
                  <a:pt x="464433" y="48482"/>
                </a:lnTo>
                <a:cubicBezTo>
                  <a:pt x="466814" y="46292"/>
                  <a:pt x="469958" y="42863"/>
                  <a:pt x="471386" y="40862"/>
                </a:cubicBezTo>
                <a:cubicBezTo>
                  <a:pt x="472815" y="38862"/>
                  <a:pt x="477863" y="33909"/>
                  <a:pt x="479006" y="34671"/>
                </a:cubicBezTo>
                <a:lnTo>
                  <a:pt x="479864" y="35052"/>
                </a:lnTo>
                <a:lnTo>
                  <a:pt x="484340" y="37147"/>
                </a:lnTo>
                <a:cubicBezTo>
                  <a:pt x="483674" y="39529"/>
                  <a:pt x="481864" y="42291"/>
                  <a:pt x="480244" y="43243"/>
                </a:cubicBezTo>
                <a:lnTo>
                  <a:pt x="479578" y="44387"/>
                </a:lnTo>
                <a:lnTo>
                  <a:pt x="479102" y="45339"/>
                </a:lnTo>
                <a:cubicBezTo>
                  <a:pt x="479673" y="46768"/>
                  <a:pt x="480816" y="47720"/>
                  <a:pt x="481578" y="47530"/>
                </a:cubicBezTo>
                <a:cubicBezTo>
                  <a:pt x="482435" y="47339"/>
                  <a:pt x="486722" y="44387"/>
                  <a:pt x="490151" y="42005"/>
                </a:cubicBezTo>
                <a:lnTo>
                  <a:pt x="494818" y="43720"/>
                </a:lnTo>
                <a:lnTo>
                  <a:pt x="496151" y="44196"/>
                </a:lnTo>
                <a:cubicBezTo>
                  <a:pt x="497485" y="44863"/>
                  <a:pt x="499676" y="43625"/>
                  <a:pt x="501009" y="41338"/>
                </a:cubicBezTo>
                <a:cubicBezTo>
                  <a:pt x="502343" y="39053"/>
                  <a:pt x="507677" y="33623"/>
                  <a:pt x="509486" y="34766"/>
                </a:cubicBezTo>
                <a:lnTo>
                  <a:pt x="511296" y="35147"/>
                </a:lnTo>
                <a:lnTo>
                  <a:pt x="514439" y="35909"/>
                </a:lnTo>
                <a:cubicBezTo>
                  <a:pt x="517202" y="37624"/>
                  <a:pt x="520726" y="39243"/>
                  <a:pt x="522250" y="39529"/>
                </a:cubicBezTo>
                <a:cubicBezTo>
                  <a:pt x="523774" y="39814"/>
                  <a:pt x="523583" y="44387"/>
                  <a:pt x="524250" y="45053"/>
                </a:cubicBezTo>
                <a:cubicBezTo>
                  <a:pt x="524917" y="45720"/>
                  <a:pt x="527489" y="46006"/>
                  <a:pt x="527869" y="46958"/>
                </a:cubicBezTo>
                <a:cubicBezTo>
                  <a:pt x="528346" y="47911"/>
                  <a:pt x="532060" y="46482"/>
                  <a:pt x="532537" y="44958"/>
                </a:cubicBezTo>
                <a:cubicBezTo>
                  <a:pt x="533013" y="43434"/>
                  <a:pt x="539300" y="43815"/>
                  <a:pt x="540633" y="44101"/>
                </a:cubicBezTo>
                <a:cubicBezTo>
                  <a:pt x="541967" y="44387"/>
                  <a:pt x="547110" y="42291"/>
                  <a:pt x="551777" y="43243"/>
                </a:cubicBezTo>
                <a:lnTo>
                  <a:pt x="556159" y="43625"/>
                </a:lnTo>
                <a:lnTo>
                  <a:pt x="560255" y="44005"/>
                </a:lnTo>
                <a:cubicBezTo>
                  <a:pt x="564731" y="44958"/>
                  <a:pt x="569113" y="44482"/>
                  <a:pt x="570065" y="42958"/>
                </a:cubicBezTo>
                <a:cubicBezTo>
                  <a:pt x="571304" y="42958"/>
                  <a:pt x="567970" y="37909"/>
                  <a:pt x="568446" y="36767"/>
                </a:cubicBezTo>
                <a:cubicBezTo>
                  <a:pt x="568922" y="35624"/>
                  <a:pt x="569589" y="34290"/>
                  <a:pt x="569970" y="33814"/>
                </a:cubicBezTo>
                <a:cubicBezTo>
                  <a:pt x="570351" y="33338"/>
                  <a:pt x="574161" y="33814"/>
                  <a:pt x="577971" y="34766"/>
                </a:cubicBezTo>
                <a:lnTo>
                  <a:pt x="582448" y="31242"/>
                </a:lnTo>
                <a:lnTo>
                  <a:pt x="584448" y="29718"/>
                </a:lnTo>
                <a:cubicBezTo>
                  <a:pt x="586448" y="30480"/>
                  <a:pt x="590163" y="31051"/>
                  <a:pt x="592830" y="31051"/>
                </a:cubicBezTo>
                <a:cubicBezTo>
                  <a:pt x="595497" y="31051"/>
                  <a:pt x="604546" y="26575"/>
                  <a:pt x="604927" y="26765"/>
                </a:cubicBezTo>
                <a:lnTo>
                  <a:pt x="605022" y="27051"/>
                </a:lnTo>
                <a:lnTo>
                  <a:pt x="605403" y="28670"/>
                </a:lnTo>
                <a:cubicBezTo>
                  <a:pt x="605689" y="30480"/>
                  <a:pt x="608546" y="30861"/>
                  <a:pt x="611880" y="29528"/>
                </a:cubicBezTo>
                <a:cubicBezTo>
                  <a:pt x="615214" y="28194"/>
                  <a:pt x="627882" y="30480"/>
                  <a:pt x="631978" y="30766"/>
                </a:cubicBezTo>
                <a:cubicBezTo>
                  <a:pt x="636074" y="31051"/>
                  <a:pt x="647599" y="26670"/>
                  <a:pt x="649980" y="26861"/>
                </a:cubicBezTo>
                <a:cubicBezTo>
                  <a:pt x="652361" y="27146"/>
                  <a:pt x="658648" y="29528"/>
                  <a:pt x="660553" y="29813"/>
                </a:cubicBezTo>
                <a:cubicBezTo>
                  <a:pt x="662458" y="30099"/>
                  <a:pt x="667792" y="27432"/>
                  <a:pt x="669125" y="27051"/>
                </a:cubicBezTo>
                <a:cubicBezTo>
                  <a:pt x="670459" y="26575"/>
                  <a:pt x="673793" y="26670"/>
                  <a:pt x="673888" y="24670"/>
                </a:cubicBezTo>
                <a:cubicBezTo>
                  <a:pt x="673983" y="22670"/>
                  <a:pt x="681413" y="26099"/>
                  <a:pt x="683699" y="26003"/>
                </a:cubicBezTo>
                <a:lnTo>
                  <a:pt x="685223" y="25146"/>
                </a:lnTo>
                <a:cubicBezTo>
                  <a:pt x="689128" y="22955"/>
                  <a:pt x="689604" y="24193"/>
                  <a:pt x="690842" y="27337"/>
                </a:cubicBezTo>
                <a:lnTo>
                  <a:pt x="691795" y="29623"/>
                </a:lnTo>
                <a:cubicBezTo>
                  <a:pt x="694271" y="26765"/>
                  <a:pt x="697510" y="25146"/>
                  <a:pt x="699129" y="26099"/>
                </a:cubicBezTo>
                <a:cubicBezTo>
                  <a:pt x="700653" y="27051"/>
                  <a:pt x="707702" y="27337"/>
                  <a:pt x="711131" y="26670"/>
                </a:cubicBezTo>
                <a:lnTo>
                  <a:pt x="713607" y="25146"/>
                </a:lnTo>
                <a:lnTo>
                  <a:pt x="715893" y="23717"/>
                </a:lnTo>
                <a:cubicBezTo>
                  <a:pt x="718274" y="24003"/>
                  <a:pt x="721418" y="24575"/>
                  <a:pt x="723132" y="24955"/>
                </a:cubicBezTo>
                <a:lnTo>
                  <a:pt x="724085" y="25717"/>
                </a:lnTo>
                <a:cubicBezTo>
                  <a:pt x="725704" y="27051"/>
                  <a:pt x="726752" y="28956"/>
                  <a:pt x="728466" y="30289"/>
                </a:cubicBezTo>
                <a:lnTo>
                  <a:pt x="728847" y="30575"/>
                </a:lnTo>
                <a:cubicBezTo>
                  <a:pt x="730466" y="29908"/>
                  <a:pt x="731609" y="28384"/>
                  <a:pt x="731419" y="27146"/>
                </a:cubicBezTo>
                <a:cubicBezTo>
                  <a:pt x="731228" y="25908"/>
                  <a:pt x="736086" y="23813"/>
                  <a:pt x="739610" y="23050"/>
                </a:cubicBezTo>
                <a:lnTo>
                  <a:pt x="742563" y="25241"/>
                </a:lnTo>
                <a:lnTo>
                  <a:pt x="743325" y="25717"/>
                </a:lnTo>
                <a:cubicBezTo>
                  <a:pt x="746659" y="27337"/>
                  <a:pt x="751135" y="27527"/>
                  <a:pt x="753136" y="26003"/>
                </a:cubicBezTo>
                <a:lnTo>
                  <a:pt x="755231" y="25051"/>
                </a:lnTo>
                <a:lnTo>
                  <a:pt x="756469" y="24479"/>
                </a:lnTo>
                <a:cubicBezTo>
                  <a:pt x="758184" y="24384"/>
                  <a:pt x="759518" y="25432"/>
                  <a:pt x="759422" y="26765"/>
                </a:cubicBezTo>
                <a:lnTo>
                  <a:pt x="759327" y="28004"/>
                </a:lnTo>
                <a:lnTo>
                  <a:pt x="759232" y="28766"/>
                </a:lnTo>
                <a:cubicBezTo>
                  <a:pt x="759136" y="29528"/>
                  <a:pt x="760280" y="30194"/>
                  <a:pt x="761804" y="30099"/>
                </a:cubicBezTo>
                <a:lnTo>
                  <a:pt x="762375" y="29528"/>
                </a:lnTo>
                <a:cubicBezTo>
                  <a:pt x="763613" y="28289"/>
                  <a:pt x="764090" y="26575"/>
                  <a:pt x="765233" y="25337"/>
                </a:cubicBezTo>
                <a:lnTo>
                  <a:pt x="766661" y="23717"/>
                </a:lnTo>
                <a:cubicBezTo>
                  <a:pt x="768757" y="24384"/>
                  <a:pt x="771519" y="24765"/>
                  <a:pt x="772852" y="24479"/>
                </a:cubicBezTo>
                <a:cubicBezTo>
                  <a:pt x="774186" y="24193"/>
                  <a:pt x="780758" y="24765"/>
                  <a:pt x="785521" y="28480"/>
                </a:cubicBezTo>
                <a:lnTo>
                  <a:pt x="791807" y="24765"/>
                </a:lnTo>
                <a:cubicBezTo>
                  <a:pt x="792760" y="24193"/>
                  <a:pt x="795617" y="24384"/>
                  <a:pt x="795998" y="24955"/>
                </a:cubicBezTo>
                <a:lnTo>
                  <a:pt x="798665" y="28956"/>
                </a:lnTo>
                <a:cubicBezTo>
                  <a:pt x="802190" y="27242"/>
                  <a:pt x="806000" y="25051"/>
                  <a:pt x="807047" y="24003"/>
                </a:cubicBezTo>
                <a:cubicBezTo>
                  <a:pt x="808095" y="22955"/>
                  <a:pt x="812096" y="20860"/>
                  <a:pt x="813048" y="22479"/>
                </a:cubicBezTo>
                <a:cubicBezTo>
                  <a:pt x="813905" y="24098"/>
                  <a:pt x="818192" y="27527"/>
                  <a:pt x="820287" y="25717"/>
                </a:cubicBezTo>
                <a:lnTo>
                  <a:pt x="822383" y="25241"/>
                </a:lnTo>
                <a:lnTo>
                  <a:pt x="826002" y="24384"/>
                </a:lnTo>
                <a:cubicBezTo>
                  <a:pt x="830384" y="24193"/>
                  <a:pt x="834479" y="24003"/>
                  <a:pt x="835146" y="23908"/>
                </a:cubicBezTo>
                <a:cubicBezTo>
                  <a:pt x="835813" y="23813"/>
                  <a:pt x="839623" y="22860"/>
                  <a:pt x="842480" y="22288"/>
                </a:cubicBezTo>
                <a:cubicBezTo>
                  <a:pt x="845338" y="21717"/>
                  <a:pt x="855720" y="25432"/>
                  <a:pt x="856768" y="24193"/>
                </a:cubicBezTo>
                <a:lnTo>
                  <a:pt x="858101" y="23432"/>
                </a:lnTo>
                <a:lnTo>
                  <a:pt x="859340" y="22765"/>
                </a:lnTo>
                <a:cubicBezTo>
                  <a:pt x="861054" y="22479"/>
                  <a:pt x="861816" y="23146"/>
                  <a:pt x="860959" y="24289"/>
                </a:cubicBezTo>
                <a:lnTo>
                  <a:pt x="861149" y="25146"/>
                </a:lnTo>
                <a:cubicBezTo>
                  <a:pt x="861340" y="26003"/>
                  <a:pt x="862673" y="26765"/>
                  <a:pt x="863721" y="27337"/>
                </a:cubicBezTo>
                <a:lnTo>
                  <a:pt x="866102" y="28861"/>
                </a:lnTo>
                <a:cubicBezTo>
                  <a:pt x="866483" y="27051"/>
                  <a:pt x="867245" y="24670"/>
                  <a:pt x="867817" y="23622"/>
                </a:cubicBezTo>
                <a:cubicBezTo>
                  <a:pt x="868388" y="22574"/>
                  <a:pt x="873532" y="20764"/>
                  <a:pt x="878199" y="21336"/>
                </a:cubicBezTo>
                <a:lnTo>
                  <a:pt x="882104" y="22098"/>
                </a:lnTo>
                <a:lnTo>
                  <a:pt x="882961" y="22288"/>
                </a:lnTo>
                <a:cubicBezTo>
                  <a:pt x="883819" y="23336"/>
                  <a:pt x="884105" y="24098"/>
                  <a:pt x="883724" y="24098"/>
                </a:cubicBezTo>
                <a:cubicBezTo>
                  <a:pt x="883343" y="24098"/>
                  <a:pt x="882009" y="26384"/>
                  <a:pt x="880961" y="29051"/>
                </a:cubicBezTo>
                <a:cubicBezTo>
                  <a:pt x="879914" y="31718"/>
                  <a:pt x="869817" y="30766"/>
                  <a:pt x="869055" y="31147"/>
                </a:cubicBezTo>
                <a:lnTo>
                  <a:pt x="868865" y="31718"/>
                </a:lnTo>
                <a:lnTo>
                  <a:pt x="868579" y="32290"/>
                </a:lnTo>
                <a:cubicBezTo>
                  <a:pt x="868769" y="33052"/>
                  <a:pt x="873056" y="35814"/>
                  <a:pt x="878009" y="38481"/>
                </a:cubicBezTo>
                <a:lnTo>
                  <a:pt x="883819" y="36100"/>
                </a:lnTo>
                <a:lnTo>
                  <a:pt x="886295" y="35052"/>
                </a:lnTo>
                <a:cubicBezTo>
                  <a:pt x="889343" y="34385"/>
                  <a:pt x="889343" y="33052"/>
                  <a:pt x="886295" y="32099"/>
                </a:cubicBezTo>
                <a:cubicBezTo>
                  <a:pt x="883247" y="31147"/>
                  <a:pt x="886962" y="23146"/>
                  <a:pt x="889915" y="21908"/>
                </a:cubicBezTo>
                <a:lnTo>
                  <a:pt x="893534" y="21812"/>
                </a:lnTo>
                <a:cubicBezTo>
                  <a:pt x="900107" y="21717"/>
                  <a:pt x="906869" y="23241"/>
                  <a:pt x="913442" y="20574"/>
                </a:cubicBezTo>
                <a:cubicBezTo>
                  <a:pt x="915251" y="19812"/>
                  <a:pt x="919061" y="20860"/>
                  <a:pt x="920871" y="22193"/>
                </a:cubicBezTo>
                <a:lnTo>
                  <a:pt x="922681" y="23527"/>
                </a:lnTo>
                <a:cubicBezTo>
                  <a:pt x="923443" y="26194"/>
                  <a:pt x="924967" y="27146"/>
                  <a:pt x="925919" y="25527"/>
                </a:cubicBezTo>
                <a:cubicBezTo>
                  <a:pt x="926872" y="23908"/>
                  <a:pt x="931825" y="20193"/>
                  <a:pt x="934682" y="20479"/>
                </a:cubicBezTo>
                <a:cubicBezTo>
                  <a:pt x="937540" y="20764"/>
                  <a:pt x="946684" y="19907"/>
                  <a:pt x="948875" y="17050"/>
                </a:cubicBezTo>
                <a:lnTo>
                  <a:pt x="951351" y="18859"/>
                </a:lnTo>
                <a:lnTo>
                  <a:pt x="952018" y="19336"/>
                </a:lnTo>
                <a:cubicBezTo>
                  <a:pt x="952685" y="19907"/>
                  <a:pt x="954399" y="21908"/>
                  <a:pt x="955828" y="23813"/>
                </a:cubicBezTo>
                <a:lnTo>
                  <a:pt x="958971" y="22098"/>
                </a:lnTo>
                <a:lnTo>
                  <a:pt x="959828" y="21622"/>
                </a:lnTo>
                <a:cubicBezTo>
                  <a:pt x="961829" y="21812"/>
                  <a:pt x="963638" y="22955"/>
                  <a:pt x="963924" y="24098"/>
                </a:cubicBezTo>
                <a:cubicBezTo>
                  <a:pt x="964210" y="25241"/>
                  <a:pt x="965924" y="28384"/>
                  <a:pt x="966591" y="26479"/>
                </a:cubicBezTo>
                <a:lnTo>
                  <a:pt x="966782" y="25527"/>
                </a:lnTo>
                <a:cubicBezTo>
                  <a:pt x="966972" y="24860"/>
                  <a:pt x="966496" y="24003"/>
                  <a:pt x="966877" y="23432"/>
                </a:cubicBezTo>
                <a:cubicBezTo>
                  <a:pt x="968115" y="21336"/>
                  <a:pt x="969734" y="21717"/>
                  <a:pt x="971830" y="22860"/>
                </a:cubicBezTo>
                <a:cubicBezTo>
                  <a:pt x="976878" y="25622"/>
                  <a:pt x="972973" y="20193"/>
                  <a:pt x="975449" y="20193"/>
                </a:cubicBezTo>
                <a:lnTo>
                  <a:pt x="976973" y="20193"/>
                </a:lnTo>
                <a:cubicBezTo>
                  <a:pt x="978688" y="19526"/>
                  <a:pt x="982498" y="19812"/>
                  <a:pt x="985355" y="20669"/>
                </a:cubicBezTo>
                <a:lnTo>
                  <a:pt x="987927" y="18574"/>
                </a:lnTo>
                <a:cubicBezTo>
                  <a:pt x="988689" y="18002"/>
                  <a:pt x="990880" y="17621"/>
                  <a:pt x="991261" y="17907"/>
                </a:cubicBezTo>
                <a:lnTo>
                  <a:pt x="996881" y="23336"/>
                </a:lnTo>
                <a:cubicBezTo>
                  <a:pt x="1000500" y="19050"/>
                  <a:pt x="1005453" y="17145"/>
                  <a:pt x="1007930" y="19145"/>
                </a:cubicBezTo>
                <a:cubicBezTo>
                  <a:pt x="1010406" y="21146"/>
                  <a:pt x="1021455" y="18955"/>
                  <a:pt x="1023360" y="20193"/>
                </a:cubicBezTo>
                <a:cubicBezTo>
                  <a:pt x="1025265" y="21431"/>
                  <a:pt x="1033933" y="18097"/>
                  <a:pt x="1038219" y="18383"/>
                </a:cubicBezTo>
                <a:lnTo>
                  <a:pt x="1041839" y="16574"/>
                </a:lnTo>
                <a:lnTo>
                  <a:pt x="1042410" y="16288"/>
                </a:lnTo>
                <a:cubicBezTo>
                  <a:pt x="1043553" y="16764"/>
                  <a:pt x="1047649" y="17907"/>
                  <a:pt x="1051459" y="18764"/>
                </a:cubicBezTo>
                <a:lnTo>
                  <a:pt x="1057555" y="17812"/>
                </a:lnTo>
                <a:lnTo>
                  <a:pt x="1061841" y="17145"/>
                </a:lnTo>
                <a:cubicBezTo>
                  <a:pt x="1062508" y="19717"/>
                  <a:pt x="1064603" y="20764"/>
                  <a:pt x="1066604" y="19431"/>
                </a:cubicBezTo>
                <a:cubicBezTo>
                  <a:pt x="1068604" y="18097"/>
                  <a:pt x="1076129" y="19907"/>
                  <a:pt x="1077176" y="19812"/>
                </a:cubicBezTo>
                <a:cubicBezTo>
                  <a:pt x="1078224" y="19812"/>
                  <a:pt x="1082225" y="18097"/>
                  <a:pt x="1085273" y="17050"/>
                </a:cubicBezTo>
                <a:lnTo>
                  <a:pt x="1088702" y="17812"/>
                </a:lnTo>
                <a:lnTo>
                  <a:pt x="1092607" y="18669"/>
                </a:lnTo>
                <a:cubicBezTo>
                  <a:pt x="1097084" y="18288"/>
                  <a:pt x="1101275" y="18383"/>
                  <a:pt x="1101846" y="19050"/>
                </a:cubicBezTo>
                <a:cubicBezTo>
                  <a:pt x="1102513" y="19621"/>
                  <a:pt x="1104418" y="19717"/>
                  <a:pt x="1105656" y="18764"/>
                </a:cubicBezTo>
                <a:cubicBezTo>
                  <a:pt x="1106894" y="17717"/>
                  <a:pt x="1112609" y="14668"/>
                  <a:pt x="1113657" y="15812"/>
                </a:cubicBezTo>
                <a:cubicBezTo>
                  <a:pt x="1114610" y="16954"/>
                  <a:pt x="1118039" y="19717"/>
                  <a:pt x="1119848" y="20193"/>
                </a:cubicBezTo>
                <a:cubicBezTo>
                  <a:pt x="1121658" y="20669"/>
                  <a:pt x="1129564" y="19812"/>
                  <a:pt x="1133279" y="18383"/>
                </a:cubicBezTo>
                <a:cubicBezTo>
                  <a:pt x="1136993" y="17050"/>
                  <a:pt x="1146995" y="18383"/>
                  <a:pt x="1148995" y="18383"/>
                </a:cubicBezTo>
                <a:cubicBezTo>
                  <a:pt x="1150995" y="18383"/>
                  <a:pt x="1157091" y="16764"/>
                  <a:pt x="1158710" y="17431"/>
                </a:cubicBezTo>
                <a:cubicBezTo>
                  <a:pt x="1160330" y="18097"/>
                  <a:pt x="1165568" y="19907"/>
                  <a:pt x="1166521" y="19812"/>
                </a:cubicBezTo>
                <a:lnTo>
                  <a:pt x="1166997" y="19431"/>
                </a:lnTo>
                <a:lnTo>
                  <a:pt x="1169950" y="17145"/>
                </a:lnTo>
                <a:cubicBezTo>
                  <a:pt x="1173950" y="17431"/>
                  <a:pt x="1178046" y="17717"/>
                  <a:pt x="1179189" y="17717"/>
                </a:cubicBezTo>
                <a:cubicBezTo>
                  <a:pt x="1180332" y="17717"/>
                  <a:pt x="1185190" y="16669"/>
                  <a:pt x="1188048" y="16383"/>
                </a:cubicBezTo>
                <a:cubicBezTo>
                  <a:pt x="1190905" y="16097"/>
                  <a:pt x="1197286" y="16859"/>
                  <a:pt x="1197668" y="13240"/>
                </a:cubicBezTo>
                <a:lnTo>
                  <a:pt x="1203287" y="16478"/>
                </a:lnTo>
                <a:lnTo>
                  <a:pt x="1204240" y="17050"/>
                </a:lnTo>
                <a:cubicBezTo>
                  <a:pt x="1205383" y="17526"/>
                  <a:pt x="1208431" y="17717"/>
                  <a:pt x="1211098" y="17717"/>
                </a:cubicBezTo>
                <a:cubicBezTo>
                  <a:pt x="1213765" y="17717"/>
                  <a:pt x="1222528" y="18479"/>
                  <a:pt x="1225195" y="17145"/>
                </a:cubicBezTo>
                <a:cubicBezTo>
                  <a:pt x="1227862" y="15812"/>
                  <a:pt x="1236911" y="14288"/>
                  <a:pt x="1238720" y="14288"/>
                </a:cubicBezTo>
                <a:lnTo>
                  <a:pt x="1239768" y="14954"/>
                </a:lnTo>
                <a:cubicBezTo>
                  <a:pt x="1242054" y="16383"/>
                  <a:pt x="1243673" y="18383"/>
                  <a:pt x="1247293" y="18097"/>
                </a:cubicBezTo>
                <a:lnTo>
                  <a:pt x="1250436" y="17907"/>
                </a:lnTo>
                <a:cubicBezTo>
                  <a:pt x="1251960" y="16097"/>
                  <a:pt x="1254246" y="14288"/>
                  <a:pt x="1255389" y="14002"/>
                </a:cubicBezTo>
                <a:lnTo>
                  <a:pt x="1256532" y="13907"/>
                </a:lnTo>
                <a:lnTo>
                  <a:pt x="1260152" y="13525"/>
                </a:lnTo>
                <a:cubicBezTo>
                  <a:pt x="1263961" y="12573"/>
                  <a:pt x="1269391" y="11144"/>
                  <a:pt x="1272344" y="10287"/>
                </a:cubicBezTo>
                <a:lnTo>
                  <a:pt x="1274439" y="13430"/>
                </a:lnTo>
                <a:cubicBezTo>
                  <a:pt x="1276535" y="16574"/>
                  <a:pt x="1280345" y="16859"/>
                  <a:pt x="1283964" y="14478"/>
                </a:cubicBezTo>
                <a:lnTo>
                  <a:pt x="1301395" y="12478"/>
                </a:lnTo>
                <a:lnTo>
                  <a:pt x="1306443" y="12954"/>
                </a:lnTo>
                <a:cubicBezTo>
                  <a:pt x="1312063" y="13430"/>
                  <a:pt x="1318254" y="13525"/>
                  <a:pt x="1320159" y="13335"/>
                </a:cubicBezTo>
                <a:cubicBezTo>
                  <a:pt x="1322159" y="13145"/>
                  <a:pt x="1326731" y="16002"/>
                  <a:pt x="1327017" y="14573"/>
                </a:cubicBezTo>
                <a:cubicBezTo>
                  <a:pt x="1327303" y="13145"/>
                  <a:pt x="1329398" y="11906"/>
                  <a:pt x="1331113" y="14288"/>
                </a:cubicBezTo>
                <a:cubicBezTo>
                  <a:pt x="1332923" y="16669"/>
                  <a:pt x="1344829" y="14002"/>
                  <a:pt x="1349115" y="14097"/>
                </a:cubicBezTo>
                <a:cubicBezTo>
                  <a:pt x="1353306" y="14192"/>
                  <a:pt x="1365022" y="11811"/>
                  <a:pt x="1366070" y="11430"/>
                </a:cubicBezTo>
                <a:lnTo>
                  <a:pt x="1366451" y="11621"/>
                </a:lnTo>
                <a:lnTo>
                  <a:pt x="1373309" y="16288"/>
                </a:lnTo>
                <a:cubicBezTo>
                  <a:pt x="1382072" y="15430"/>
                  <a:pt x="1389977" y="15050"/>
                  <a:pt x="1390930" y="15335"/>
                </a:cubicBezTo>
                <a:lnTo>
                  <a:pt x="1391120" y="15145"/>
                </a:lnTo>
                <a:cubicBezTo>
                  <a:pt x="1393597" y="12859"/>
                  <a:pt x="1395692" y="11430"/>
                  <a:pt x="1399979" y="13335"/>
                </a:cubicBezTo>
                <a:lnTo>
                  <a:pt x="1401979" y="14192"/>
                </a:lnTo>
                <a:cubicBezTo>
                  <a:pt x="1405598" y="12954"/>
                  <a:pt x="1411599" y="11525"/>
                  <a:pt x="1415219" y="11049"/>
                </a:cubicBezTo>
                <a:lnTo>
                  <a:pt x="1418457" y="10954"/>
                </a:lnTo>
                <a:lnTo>
                  <a:pt x="1422934" y="10858"/>
                </a:lnTo>
                <a:cubicBezTo>
                  <a:pt x="1427792" y="11239"/>
                  <a:pt x="1432554" y="12097"/>
                  <a:pt x="1433411" y="12859"/>
                </a:cubicBezTo>
                <a:cubicBezTo>
                  <a:pt x="1434364" y="13621"/>
                  <a:pt x="1437317" y="15145"/>
                  <a:pt x="1437698" y="14288"/>
                </a:cubicBezTo>
                <a:cubicBezTo>
                  <a:pt x="1438079" y="13525"/>
                  <a:pt x="1441031" y="11430"/>
                  <a:pt x="1443508" y="11049"/>
                </a:cubicBezTo>
                <a:cubicBezTo>
                  <a:pt x="1445984" y="10668"/>
                  <a:pt x="1454176" y="10382"/>
                  <a:pt x="1455890" y="11335"/>
                </a:cubicBezTo>
                <a:lnTo>
                  <a:pt x="1455890" y="12287"/>
                </a:lnTo>
                <a:lnTo>
                  <a:pt x="1455700" y="16383"/>
                </a:lnTo>
                <a:cubicBezTo>
                  <a:pt x="1459034" y="15812"/>
                  <a:pt x="1464558" y="14478"/>
                  <a:pt x="1467987" y="13525"/>
                </a:cubicBezTo>
                <a:lnTo>
                  <a:pt x="1471511" y="15335"/>
                </a:lnTo>
                <a:cubicBezTo>
                  <a:pt x="1473035" y="16097"/>
                  <a:pt x="1476560" y="16192"/>
                  <a:pt x="1477703" y="15335"/>
                </a:cubicBezTo>
                <a:cubicBezTo>
                  <a:pt x="1480560" y="13049"/>
                  <a:pt x="1483894" y="13716"/>
                  <a:pt x="1487132" y="13335"/>
                </a:cubicBezTo>
                <a:lnTo>
                  <a:pt x="1490276" y="12954"/>
                </a:lnTo>
                <a:cubicBezTo>
                  <a:pt x="1493609" y="12097"/>
                  <a:pt x="1497705" y="10954"/>
                  <a:pt x="1499324" y="10573"/>
                </a:cubicBezTo>
                <a:cubicBezTo>
                  <a:pt x="1500944" y="10096"/>
                  <a:pt x="1505801" y="12859"/>
                  <a:pt x="1508468" y="12478"/>
                </a:cubicBezTo>
                <a:cubicBezTo>
                  <a:pt x="1511040" y="12097"/>
                  <a:pt x="1519136" y="11430"/>
                  <a:pt x="1520565" y="11430"/>
                </a:cubicBezTo>
                <a:cubicBezTo>
                  <a:pt x="1521994" y="11430"/>
                  <a:pt x="1525328" y="9906"/>
                  <a:pt x="1526185" y="10478"/>
                </a:cubicBezTo>
                <a:cubicBezTo>
                  <a:pt x="1527042" y="11144"/>
                  <a:pt x="1533519" y="15145"/>
                  <a:pt x="1538758" y="17907"/>
                </a:cubicBezTo>
                <a:lnTo>
                  <a:pt x="1539329" y="10096"/>
                </a:lnTo>
                <a:cubicBezTo>
                  <a:pt x="1539329" y="9906"/>
                  <a:pt x="1542282" y="9525"/>
                  <a:pt x="1543520" y="9906"/>
                </a:cubicBezTo>
                <a:lnTo>
                  <a:pt x="1550759" y="12383"/>
                </a:lnTo>
                <a:cubicBezTo>
                  <a:pt x="1554188" y="11335"/>
                  <a:pt x="1562856" y="10192"/>
                  <a:pt x="1570095" y="9811"/>
                </a:cubicBezTo>
                <a:lnTo>
                  <a:pt x="1576667" y="9811"/>
                </a:lnTo>
                <a:lnTo>
                  <a:pt x="1577239" y="9811"/>
                </a:lnTo>
                <a:cubicBezTo>
                  <a:pt x="1578001" y="12097"/>
                  <a:pt x="1584859" y="12763"/>
                  <a:pt x="1592479" y="11239"/>
                </a:cubicBezTo>
                <a:lnTo>
                  <a:pt x="1599623" y="11621"/>
                </a:lnTo>
                <a:cubicBezTo>
                  <a:pt x="1601432" y="11716"/>
                  <a:pt x="1601147" y="14478"/>
                  <a:pt x="1598956" y="15526"/>
                </a:cubicBezTo>
                <a:lnTo>
                  <a:pt x="1598003" y="16002"/>
                </a:lnTo>
                <a:cubicBezTo>
                  <a:pt x="1596384" y="16192"/>
                  <a:pt x="1596098" y="16859"/>
                  <a:pt x="1597623" y="17431"/>
                </a:cubicBezTo>
                <a:cubicBezTo>
                  <a:pt x="1599051" y="18002"/>
                  <a:pt x="1603147" y="18193"/>
                  <a:pt x="1603147" y="16383"/>
                </a:cubicBezTo>
                <a:cubicBezTo>
                  <a:pt x="1603147" y="14573"/>
                  <a:pt x="1605338" y="8858"/>
                  <a:pt x="1608100" y="8382"/>
                </a:cubicBezTo>
                <a:cubicBezTo>
                  <a:pt x="1610767" y="8001"/>
                  <a:pt x="1620387" y="10668"/>
                  <a:pt x="1623435" y="10192"/>
                </a:cubicBezTo>
                <a:lnTo>
                  <a:pt x="1626388" y="10192"/>
                </a:lnTo>
                <a:cubicBezTo>
                  <a:pt x="1629626" y="10192"/>
                  <a:pt x="1633246" y="10287"/>
                  <a:pt x="1636008" y="11430"/>
                </a:cubicBezTo>
                <a:lnTo>
                  <a:pt x="1640866" y="13430"/>
                </a:lnTo>
                <a:cubicBezTo>
                  <a:pt x="1645343" y="11906"/>
                  <a:pt x="1650772" y="9811"/>
                  <a:pt x="1652963" y="8763"/>
                </a:cubicBezTo>
                <a:cubicBezTo>
                  <a:pt x="1655058" y="7811"/>
                  <a:pt x="1658392" y="12668"/>
                  <a:pt x="1658773" y="12763"/>
                </a:cubicBezTo>
                <a:cubicBezTo>
                  <a:pt x="1659154" y="12763"/>
                  <a:pt x="1661249" y="11716"/>
                  <a:pt x="1663059" y="10668"/>
                </a:cubicBezTo>
                <a:lnTo>
                  <a:pt x="1665155" y="12192"/>
                </a:lnTo>
                <a:cubicBezTo>
                  <a:pt x="1668393" y="14478"/>
                  <a:pt x="1670298" y="14288"/>
                  <a:pt x="1670584" y="10287"/>
                </a:cubicBezTo>
                <a:lnTo>
                  <a:pt x="1670679" y="9239"/>
                </a:lnTo>
                <a:cubicBezTo>
                  <a:pt x="1672679" y="8096"/>
                  <a:pt x="1675251" y="8572"/>
                  <a:pt x="1676394" y="10287"/>
                </a:cubicBezTo>
                <a:cubicBezTo>
                  <a:pt x="1677632" y="12001"/>
                  <a:pt x="1684871" y="10858"/>
                  <a:pt x="1688777" y="10668"/>
                </a:cubicBezTo>
                <a:cubicBezTo>
                  <a:pt x="1692682" y="10478"/>
                  <a:pt x="1704398" y="9716"/>
                  <a:pt x="1706017" y="9906"/>
                </a:cubicBezTo>
                <a:lnTo>
                  <a:pt x="1706779" y="8096"/>
                </a:lnTo>
                <a:cubicBezTo>
                  <a:pt x="1706969" y="7620"/>
                  <a:pt x="1710303" y="7239"/>
                  <a:pt x="1710875" y="7811"/>
                </a:cubicBezTo>
                <a:cubicBezTo>
                  <a:pt x="1712303" y="9049"/>
                  <a:pt x="1711541" y="12668"/>
                  <a:pt x="1715256" y="11144"/>
                </a:cubicBezTo>
                <a:lnTo>
                  <a:pt x="1716685" y="10573"/>
                </a:lnTo>
                <a:cubicBezTo>
                  <a:pt x="1717161" y="7715"/>
                  <a:pt x="1721161" y="6858"/>
                  <a:pt x="1725543" y="8668"/>
                </a:cubicBezTo>
                <a:lnTo>
                  <a:pt x="1729639" y="10287"/>
                </a:lnTo>
                <a:cubicBezTo>
                  <a:pt x="1730591" y="10668"/>
                  <a:pt x="1740593" y="9716"/>
                  <a:pt x="1741259" y="9144"/>
                </a:cubicBezTo>
                <a:cubicBezTo>
                  <a:pt x="1744022" y="6953"/>
                  <a:pt x="1746689" y="4763"/>
                  <a:pt x="1747641" y="10192"/>
                </a:cubicBezTo>
                <a:lnTo>
                  <a:pt x="1747736" y="10573"/>
                </a:lnTo>
                <a:cubicBezTo>
                  <a:pt x="1748594" y="10858"/>
                  <a:pt x="1750784" y="11335"/>
                  <a:pt x="1752690" y="11716"/>
                </a:cubicBezTo>
                <a:cubicBezTo>
                  <a:pt x="1754594" y="12097"/>
                  <a:pt x="1760119" y="12859"/>
                  <a:pt x="1760690" y="12192"/>
                </a:cubicBezTo>
                <a:cubicBezTo>
                  <a:pt x="1761357" y="11525"/>
                  <a:pt x="1763357" y="9239"/>
                  <a:pt x="1763643" y="8763"/>
                </a:cubicBezTo>
                <a:cubicBezTo>
                  <a:pt x="1763929" y="8287"/>
                  <a:pt x="1766882" y="6763"/>
                  <a:pt x="1769453" y="6287"/>
                </a:cubicBezTo>
                <a:cubicBezTo>
                  <a:pt x="1772025" y="5810"/>
                  <a:pt x="1779169" y="7906"/>
                  <a:pt x="1779550" y="7334"/>
                </a:cubicBezTo>
                <a:cubicBezTo>
                  <a:pt x="1779931" y="6858"/>
                  <a:pt x="1783931" y="6382"/>
                  <a:pt x="1785360" y="7429"/>
                </a:cubicBezTo>
                <a:cubicBezTo>
                  <a:pt x="1786694" y="8572"/>
                  <a:pt x="1792218" y="11430"/>
                  <a:pt x="1793456" y="10573"/>
                </a:cubicBezTo>
                <a:cubicBezTo>
                  <a:pt x="1794695" y="9716"/>
                  <a:pt x="1798790" y="8001"/>
                  <a:pt x="1799648" y="8668"/>
                </a:cubicBezTo>
                <a:cubicBezTo>
                  <a:pt x="1800600" y="9334"/>
                  <a:pt x="1803839" y="10763"/>
                  <a:pt x="1804029" y="9620"/>
                </a:cubicBezTo>
                <a:cubicBezTo>
                  <a:pt x="1804220" y="8477"/>
                  <a:pt x="1806410" y="7049"/>
                  <a:pt x="1808315" y="9049"/>
                </a:cubicBezTo>
                <a:lnTo>
                  <a:pt x="1810125" y="9144"/>
                </a:lnTo>
                <a:lnTo>
                  <a:pt x="1813840" y="9334"/>
                </a:lnTo>
                <a:cubicBezTo>
                  <a:pt x="1815078" y="11621"/>
                  <a:pt x="1817174" y="12287"/>
                  <a:pt x="1818507" y="10668"/>
                </a:cubicBezTo>
                <a:cubicBezTo>
                  <a:pt x="1819841" y="9144"/>
                  <a:pt x="1824127" y="5334"/>
                  <a:pt x="1824413" y="6096"/>
                </a:cubicBezTo>
                <a:cubicBezTo>
                  <a:pt x="1824794" y="6953"/>
                  <a:pt x="1826889" y="8382"/>
                  <a:pt x="1828413" y="7811"/>
                </a:cubicBezTo>
                <a:cubicBezTo>
                  <a:pt x="1829937" y="7144"/>
                  <a:pt x="1834509" y="6001"/>
                  <a:pt x="1834890" y="6667"/>
                </a:cubicBezTo>
                <a:lnTo>
                  <a:pt x="1835176" y="7429"/>
                </a:lnTo>
                <a:cubicBezTo>
                  <a:pt x="1836033" y="9811"/>
                  <a:pt x="1839272" y="9906"/>
                  <a:pt x="1839557" y="8477"/>
                </a:cubicBezTo>
                <a:cubicBezTo>
                  <a:pt x="1840796" y="3715"/>
                  <a:pt x="1844034" y="3905"/>
                  <a:pt x="1847654" y="5905"/>
                </a:cubicBezTo>
                <a:lnTo>
                  <a:pt x="1850511" y="7525"/>
                </a:lnTo>
                <a:cubicBezTo>
                  <a:pt x="1853273" y="6763"/>
                  <a:pt x="1858417" y="5334"/>
                  <a:pt x="1861751" y="4382"/>
                </a:cubicBezTo>
                <a:lnTo>
                  <a:pt x="1864323" y="6858"/>
                </a:lnTo>
                <a:cubicBezTo>
                  <a:pt x="1867180" y="9620"/>
                  <a:pt x="1870323" y="10382"/>
                  <a:pt x="1874133" y="8001"/>
                </a:cubicBezTo>
                <a:cubicBezTo>
                  <a:pt x="1874419" y="7811"/>
                  <a:pt x="1875847" y="8287"/>
                  <a:pt x="1876324" y="8763"/>
                </a:cubicBezTo>
                <a:lnTo>
                  <a:pt x="1879467" y="11716"/>
                </a:lnTo>
                <a:cubicBezTo>
                  <a:pt x="1880610" y="10573"/>
                  <a:pt x="1882420" y="8572"/>
                  <a:pt x="1883468" y="7239"/>
                </a:cubicBezTo>
                <a:lnTo>
                  <a:pt x="1884420" y="7239"/>
                </a:lnTo>
                <a:lnTo>
                  <a:pt x="1888516" y="7239"/>
                </a:lnTo>
                <a:cubicBezTo>
                  <a:pt x="1892993" y="7811"/>
                  <a:pt x="1897279" y="8192"/>
                  <a:pt x="1898041" y="8096"/>
                </a:cubicBezTo>
                <a:cubicBezTo>
                  <a:pt x="1898803" y="8001"/>
                  <a:pt x="1901946" y="7049"/>
                  <a:pt x="1903851" y="6763"/>
                </a:cubicBezTo>
                <a:cubicBezTo>
                  <a:pt x="1905661" y="6382"/>
                  <a:pt x="1912709" y="10192"/>
                  <a:pt x="1914996" y="9049"/>
                </a:cubicBezTo>
                <a:cubicBezTo>
                  <a:pt x="1917281" y="7811"/>
                  <a:pt x="1924044" y="6477"/>
                  <a:pt x="1924997" y="8572"/>
                </a:cubicBezTo>
                <a:cubicBezTo>
                  <a:pt x="1925949" y="10668"/>
                  <a:pt x="1934998" y="6858"/>
                  <a:pt x="1938903" y="6572"/>
                </a:cubicBezTo>
                <a:cubicBezTo>
                  <a:pt x="1942808" y="6287"/>
                  <a:pt x="1953190" y="8763"/>
                  <a:pt x="1953476" y="7525"/>
                </a:cubicBezTo>
                <a:cubicBezTo>
                  <a:pt x="1953667" y="6287"/>
                  <a:pt x="1955191" y="3143"/>
                  <a:pt x="1955953" y="4286"/>
                </a:cubicBezTo>
                <a:lnTo>
                  <a:pt x="1956334" y="4953"/>
                </a:lnTo>
                <a:lnTo>
                  <a:pt x="1956715" y="5525"/>
                </a:lnTo>
                <a:cubicBezTo>
                  <a:pt x="1957001" y="6191"/>
                  <a:pt x="1959858" y="6953"/>
                  <a:pt x="1963001" y="7239"/>
                </a:cubicBezTo>
                <a:cubicBezTo>
                  <a:pt x="1966240" y="7525"/>
                  <a:pt x="1973098" y="10287"/>
                  <a:pt x="1971479" y="11430"/>
                </a:cubicBezTo>
                <a:lnTo>
                  <a:pt x="1960277" y="12392"/>
                </a:lnTo>
                <a:lnTo>
                  <a:pt x="1959668" y="11144"/>
                </a:lnTo>
                <a:lnTo>
                  <a:pt x="1956144" y="10096"/>
                </a:lnTo>
                <a:cubicBezTo>
                  <a:pt x="1952810" y="10954"/>
                  <a:pt x="1949666" y="11906"/>
                  <a:pt x="1949000" y="12287"/>
                </a:cubicBezTo>
                <a:lnTo>
                  <a:pt x="1948333" y="12573"/>
                </a:lnTo>
                <a:lnTo>
                  <a:pt x="1946361" y="13588"/>
                </a:lnTo>
                <a:lnTo>
                  <a:pt x="1943761" y="13811"/>
                </a:lnTo>
                <a:cubicBezTo>
                  <a:pt x="1939284" y="14573"/>
                  <a:pt x="1939665" y="17050"/>
                  <a:pt x="1942428" y="16192"/>
                </a:cubicBezTo>
                <a:lnTo>
                  <a:pt x="1945285" y="17145"/>
                </a:lnTo>
                <a:lnTo>
                  <a:pt x="1945570" y="17240"/>
                </a:lnTo>
                <a:lnTo>
                  <a:pt x="1949568" y="14867"/>
                </a:lnTo>
                <a:lnTo>
                  <a:pt x="1955115" y="15570"/>
                </a:lnTo>
                <a:lnTo>
                  <a:pt x="1955858" y="15990"/>
                </a:lnTo>
                <a:cubicBezTo>
                  <a:pt x="1957216" y="17550"/>
                  <a:pt x="1958382" y="19288"/>
                  <a:pt x="1958906" y="19431"/>
                </a:cubicBezTo>
                <a:lnTo>
                  <a:pt x="1961047" y="16347"/>
                </a:lnTo>
                <a:lnTo>
                  <a:pt x="1972431" y="17907"/>
                </a:lnTo>
                <a:cubicBezTo>
                  <a:pt x="1974622" y="17431"/>
                  <a:pt x="1982432" y="18764"/>
                  <a:pt x="1984528" y="18193"/>
                </a:cubicBezTo>
                <a:cubicBezTo>
                  <a:pt x="1986528" y="17526"/>
                  <a:pt x="1986338" y="13430"/>
                  <a:pt x="1985766" y="12478"/>
                </a:cubicBezTo>
                <a:cubicBezTo>
                  <a:pt x="1985099" y="11525"/>
                  <a:pt x="1982051" y="9144"/>
                  <a:pt x="1980432" y="9144"/>
                </a:cubicBezTo>
                <a:cubicBezTo>
                  <a:pt x="1978813" y="9144"/>
                  <a:pt x="1976431" y="8382"/>
                  <a:pt x="1978718" y="7334"/>
                </a:cubicBezTo>
                <a:cubicBezTo>
                  <a:pt x="1981004" y="6382"/>
                  <a:pt x="1987290" y="2953"/>
                  <a:pt x="1987671" y="2286"/>
                </a:cubicBezTo>
                <a:cubicBezTo>
                  <a:pt x="1988052" y="1619"/>
                  <a:pt x="1992719" y="1905"/>
                  <a:pt x="1993386" y="2381"/>
                </a:cubicBezTo>
                <a:cubicBezTo>
                  <a:pt x="1994053" y="2858"/>
                  <a:pt x="1997101" y="6001"/>
                  <a:pt x="1998529" y="7525"/>
                </a:cubicBezTo>
                <a:cubicBezTo>
                  <a:pt x="1999958" y="9049"/>
                  <a:pt x="2007864" y="12478"/>
                  <a:pt x="2008531" y="13145"/>
                </a:cubicBezTo>
                <a:cubicBezTo>
                  <a:pt x="2009197" y="13811"/>
                  <a:pt x="2010150" y="10763"/>
                  <a:pt x="2009864" y="9525"/>
                </a:cubicBezTo>
                <a:lnTo>
                  <a:pt x="2009007" y="9239"/>
                </a:lnTo>
                <a:lnTo>
                  <a:pt x="2006150" y="8096"/>
                </a:lnTo>
                <a:cubicBezTo>
                  <a:pt x="2003006" y="7239"/>
                  <a:pt x="2001197" y="5239"/>
                  <a:pt x="2002149" y="3810"/>
                </a:cubicBezTo>
                <a:lnTo>
                  <a:pt x="2001673" y="3238"/>
                </a:lnTo>
                <a:cubicBezTo>
                  <a:pt x="2000530" y="1905"/>
                  <a:pt x="1999958" y="286"/>
                  <a:pt x="2002435" y="953"/>
                </a:cubicBezTo>
                <a:lnTo>
                  <a:pt x="2006340" y="2096"/>
                </a:lnTo>
                <a:cubicBezTo>
                  <a:pt x="2010722" y="2667"/>
                  <a:pt x="2016436" y="3620"/>
                  <a:pt x="2019104" y="4382"/>
                </a:cubicBezTo>
                <a:cubicBezTo>
                  <a:pt x="2021770" y="5143"/>
                  <a:pt x="2033010" y="2476"/>
                  <a:pt x="2034534" y="1905"/>
                </a:cubicBezTo>
                <a:cubicBezTo>
                  <a:pt x="2036153" y="1333"/>
                  <a:pt x="2039582" y="762"/>
                  <a:pt x="2041869" y="0"/>
                </a:cubicBezTo>
                <a:close/>
              </a:path>
            </a:pathLst>
          </a:custGeom>
          <a:gradFill>
            <a:gsLst>
              <a:gs pos="100000">
                <a:schemeClr val="bg1"/>
              </a:gs>
              <a:gs pos="0">
                <a:schemeClr val="bg1">
                  <a:alpha val="64000"/>
                </a:schemeClr>
              </a:gs>
            </a:gsLst>
            <a:lin ang="0" scaled="1"/>
          </a:gradFill>
          <a:ln w="9525" cap="flat">
            <a:noFill/>
            <a:prstDash val="solid"/>
            <a:miter/>
          </a:ln>
        </p:spPr>
        <p:txBody>
          <a:bodyPr wrap="square" rtlCol="0" anchor="ctr">
            <a:noAutofit/>
          </a:bodyPr>
          <a:lstStyle/>
          <a:p>
            <a:endParaRPr lang="zh-CN" altLang="en-US" dirty="0">
              <a:highlight>
                <a:srgbClr val="000000"/>
              </a:highlight>
            </a:endParaRPr>
          </a:p>
        </p:txBody>
      </p:sp>
      <p:pic>
        <p:nvPicPr>
          <p:cNvPr id="10" name="图片 9">
            <a:extLst>
              <a:ext uri="{FF2B5EF4-FFF2-40B4-BE49-F238E27FC236}">
                <a16:creationId xmlns:a16="http://schemas.microsoft.com/office/drawing/2014/main" id="{1E8DE30A-EB5B-414F-9E9E-C97E20C4C5A9}"/>
              </a:ext>
            </a:extLst>
          </p:cNvPr>
          <p:cNvPicPr>
            <a:picLocks noChangeAspect="1"/>
          </p:cNvPicPr>
          <p:nvPr userDrawn="1"/>
        </p:nvPicPr>
        <p:blipFill rotWithShape="1">
          <a:blip r:embed="rId14" cstate="screen">
            <a:duotone>
              <a:prstClr val="black"/>
              <a:schemeClr val="accent6">
                <a:tint val="45000"/>
                <a:satMod val="400000"/>
              </a:schemeClr>
            </a:duotone>
            <a:extLst>
              <a:ext uri="{28A0092B-C50C-407E-A947-70E740481C1C}">
                <a14:useLocalDpi xmlns:a14="http://schemas.microsoft.com/office/drawing/2010/main"/>
              </a:ext>
            </a:extLst>
          </a:blip>
          <a:srcRect/>
          <a:stretch/>
        </p:blipFill>
        <p:spPr>
          <a:xfrm>
            <a:off x="0" y="0"/>
            <a:ext cx="1638300" cy="2894408"/>
          </a:xfrm>
          <a:prstGeom prst="rect">
            <a:avLst/>
          </a:prstGeom>
        </p:spPr>
      </p:pic>
      <p:pic>
        <p:nvPicPr>
          <p:cNvPr id="11" name="图片 10">
            <a:extLst>
              <a:ext uri="{FF2B5EF4-FFF2-40B4-BE49-F238E27FC236}">
                <a16:creationId xmlns:a16="http://schemas.microsoft.com/office/drawing/2014/main" id="{D90F456A-F3D4-4BFE-A52E-EB2B4E4022C2}"/>
              </a:ext>
            </a:extLst>
          </p:cNvPr>
          <p:cNvPicPr>
            <a:picLocks noChangeAspect="1"/>
          </p:cNvPicPr>
          <p:nvPr userDrawn="1"/>
        </p:nvPicPr>
        <p:blipFill rotWithShape="1">
          <a:blip r:embed="rId15" cstate="screen">
            <a:extLst>
              <a:ext uri="{28A0092B-C50C-407E-A947-70E740481C1C}">
                <a14:useLocalDpi xmlns:a14="http://schemas.microsoft.com/office/drawing/2010/main"/>
              </a:ext>
            </a:extLst>
          </a:blip>
          <a:srcRect/>
          <a:stretch/>
        </p:blipFill>
        <p:spPr>
          <a:xfrm>
            <a:off x="196237" y="1214632"/>
            <a:ext cx="496961" cy="38556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4" name="图片 53">
            <a:extLst>
              <a:ext uri="{FF2B5EF4-FFF2-40B4-BE49-F238E27FC236}">
                <a16:creationId xmlns:a16="http://schemas.microsoft.com/office/drawing/2014/main" id="{F89033A3-7F6B-4DDF-B98F-C02423A1AC73}"/>
              </a:ext>
            </a:extLst>
          </p:cNvPr>
          <p:cNvPicPr>
            <a:picLocks noChangeAspect="1"/>
          </p:cNvPicPr>
          <p:nvPr/>
        </p:nvPicPr>
        <p:blipFill rotWithShape="1">
          <a:blip r:embed="rId3">
            <a:alphaModFix amt="70000"/>
            <a:extLst>
              <a:ext uri="{28A0092B-C50C-407E-A947-70E740481C1C}">
                <a14:useLocalDpi xmlns:a14="http://schemas.microsoft.com/office/drawing/2010/main"/>
              </a:ext>
            </a:extLst>
          </a:blip>
          <a:srcRect/>
          <a:stretch/>
        </p:blipFill>
        <p:spPr>
          <a:xfrm rot="5400000">
            <a:off x="2666999" y="-2667001"/>
            <a:ext cx="6858002" cy="12192000"/>
          </a:xfrm>
          <a:prstGeom prst="rect">
            <a:avLst/>
          </a:prstGeom>
        </p:spPr>
      </p:pic>
      <p:sp>
        <p:nvSpPr>
          <p:cNvPr id="55" name="任意多边形: 形状 54">
            <a:extLst>
              <a:ext uri="{FF2B5EF4-FFF2-40B4-BE49-F238E27FC236}">
                <a16:creationId xmlns:a16="http://schemas.microsoft.com/office/drawing/2014/main" id="{4CEFA816-5C9A-4669-A3C8-4E0CA6A45FC9}"/>
              </a:ext>
            </a:extLst>
          </p:cNvPr>
          <p:cNvSpPr>
            <a:spLocks/>
          </p:cNvSpPr>
          <p:nvPr/>
        </p:nvSpPr>
        <p:spPr bwMode="auto">
          <a:xfrm>
            <a:off x="3386675" y="183087"/>
            <a:ext cx="5883906" cy="6420938"/>
          </a:xfrm>
          <a:custGeom>
            <a:avLst/>
            <a:gdLst>
              <a:gd name="connsiteX0" fmla="*/ 261938 w 400050"/>
              <a:gd name="connsiteY0" fmla="*/ 412751 h 436563"/>
              <a:gd name="connsiteX1" fmla="*/ 266700 w 400050"/>
              <a:gd name="connsiteY1" fmla="*/ 415926 h 436563"/>
              <a:gd name="connsiteX2" fmla="*/ 268288 w 400050"/>
              <a:gd name="connsiteY2" fmla="*/ 423863 h 436563"/>
              <a:gd name="connsiteX3" fmla="*/ 276225 w 400050"/>
              <a:gd name="connsiteY3" fmla="*/ 431801 h 436563"/>
              <a:gd name="connsiteX4" fmla="*/ 276225 w 400050"/>
              <a:gd name="connsiteY4" fmla="*/ 436563 h 436563"/>
              <a:gd name="connsiteX5" fmla="*/ 273050 w 400050"/>
              <a:gd name="connsiteY5" fmla="*/ 434976 h 436563"/>
              <a:gd name="connsiteX6" fmla="*/ 273050 w 400050"/>
              <a:gd name="connsiteY6" fmla="*/ 431801 h 436563"/>
              <a:gd name="connsiteX7" fmla="*/ 273050 w 400050"/>
              <a:gd name="connsiteY7" fmla="*/ 430213 h 436563"/>
              <a:gd name="connsiteX8" fmla="*/ 271463 w 400050"/>
              <a:gd name="connsiteY8" fmla="*/ 430213 h 436563"/>
              <a:gd name="connsiteX9" fmla="*/ 268288 w 400050"/>
              <a:gd name="connsiteY9" fmla="*/ 425451 h 436563"/>
              <a:gd name="connsiteX10" fmla="*/ 266700 w 400050"/>
              <a:gd name="connsiteY10" fmla="*/ 420688 h 436563"/>
              <a:gd name="connsiteX11" fmla="*/ 263525 w 400050"/>
              <a:gd name="connsiteY11" fmla="*/ 415926 h 436563"/>
              <a:gd name="connsiteX12" fmla="*/ 261938 w 400050"/>
              <a:gd name="connsiteY12" fmla="*/ 414338 h 436563"/>
              <a:gd name="connsiteX13" fmla="*/ 255588 w 400050"/>
              <a:gd name="connsiteY13" fmla="*/ 400051 h 436563"/>
              <a:gd name="connsiteX14" fmla="*/ 257175 w 400050"/>
              <a:gd name="connsiteY14" fmla="*/ 400051 h 436563"/>
              <a:gd name="connsiteX15" fmla="*/ 260350 w 400050"/>
              <a:gd name="connsiteY15" fmla="*/ 403226 h 436563"/>
              <a:gd name="connsiteX16" fmla="*/ 260350 w 400050"/>
              <a:gd name="connsiteY16" fmla="*/ 404813 h 436563"/>
              <a:gd name="connsiteX17" fmla="*/ 261938 w 400050"/>
              <a:gd name="connsiteY17" fmla="*/ 407988 h 436563"/>
              <a:gd name="connsiteX18" fmla="*/ 261938 w 400050"/>
              <a:gd name="connsiteY18" fmla="*/ 409576 h 436563"/>
              <a:gd name="connsiteX19" fmla="*/ 261938 w 400050"/>
              <a:gd name="connsiteY19" fmla="*/ 412751 h 436563"/>
              <a:gd name="connsiteX20" fmla="*/ 260350 w 400050"/>
              <a:gd name="connsiteY20" fmla="*/ 409576 h 436563"/>
              <a:gd name="connsiteX21" fmla="*/ 257175 w 400050"/>
              <a:gd name="connsiteY21" fmla="*/ 407988 h 436563"/>
              <a:gd name="connsiteX22" fmla="*/ 257175 w 400050"/>
              <a:gd name="connsiteY22" fmla="*/ 404813 h 436563"/>
              <a:gd name="connsiteX23" fmla="*/ 255588 w 400050"/>
              <a:gd name="connsiteY23" fmla="*/ 403226 h 436563"/>
              <a:gd name="connsiteX24" fmla="*/ 338138 w 400050"/>
              <a:gd name="connsiteY24" fmla="*/ 393701 h 436563"/>
              <a:gd name="connsiteX25" fmla="*/ 341313 w 400050"/>
              <a:gd name="connsiteY25" fmla="*/ 393701 h 436563"/>
              <a:gd name="connsiteX26" fmla="*/ 342900 w 400050"/>
              <a:gd name="connsiteY26" fmla="*/ 396876 h 436563"/>
              <a:gd name="connsiteX27" fmla="*/ 346075 w 400050"/>
              <a:gd name="connsiteY27" fmla="*/ 398463 h 436563"/>
              <a:gd name="connsiteX28" fmla="*/ 347663 w 400050"/>
              <a:gd name="connsiteY28" fmla="*/ 398463 h 436563"/>
              <a:gd name="connsiteX29" fmla="*/ 347663 w 400050"/>
              <a:gd name="connsiteY29" fmla="*/ 400051 h 436563"/>
              <a:gd name="connsiteX30" fmla="*/ 347663 w 400050"/>
              <a:gd name="connsiteY30" fmla="*/ 403226 h 436563"/>
              <a:gd name="connsiteX31" fmla="*/ 346075 w 400050"/>
              <a:gd name="connsiteY31" fmla="*/ 403226 h 436563"/>
              <a:gd name="connsiteX32" fmla="*/ 342900 w 400050"/>
              <a:gd name="connsiteY32" fmla="*/ 400051 h 436563"/>
              <a:gd name="connsiteX33" fmla="*/ 341313 w 400050"/>
              <a:gd name="connsiteY33" fmla="*/ 396876 h 436563"/>
              <a:gd name="connsiteX34" fmla="*/ 284163 w 400050"/>
              <a:gd name="connsiteY34" fmla="*/ 368301 h 436563"/>
              <a:gd name="connsiteX35" fmla="*/ 287338 w 400050"/>
              <a:gd name="connsiteY35" fmla="*/ 371476 h 436563"/>
              <a:gd name="connsiteX36" fmla="*/ 292100 w 400050"/>
              <a:gd name="connsiteY36" fmla="*/ 376238 h 436563"/>
              <a:gd name="connsiteX37" fmla="*/ 293688 w 400050"/>
              <a:gd name="connsiteY37" fmla="*/ 377826 h 436563"/>
              <a:gd name="connsiteX38" fmla="*/ 295275 w 400050"/>
              <a:gd name="connsiteY38" fmla="*/ 381001 h 436563"/>
              <a:gd name="connsiteX39" fmla="*/ 293688 w 400050"/>
              <a:gd name="connsiteY39" fmla="*/ 381001 h 436563"/>
              <a:gd name="connsiteX40" fmla="*/ 292100 w 400050"/>
              <a:gd name="connsiteY40" fmla="*/ 377826 h 436563"/>
              <a:gd name="connsiteX41" fmla="*/ 288925 w 400050"/>
              <a:gd name="connsiteY41" fmla="*/ 376238 h 436563"/>
              <a:gd name="connsiteX42" fmla="*/ 287338 w 400050"/>
              <a:gd name="connsiteY42" fmla="*/ 376238 h 436563"/>
              <a:gd name="connsiteX43" fmla="*/ 287338 w 400050"/>
              <a:gd name="connsiteY43" fmla="*/ 373063 h 436563"/>
              <a:gd name="connsiteX44" fmla="*/ 284163 w 400050"/>
              <a:gd name="connsiteY44" fmla="*/ 373063 h 436563"/>
              <a:gd name="connsiteX45" fmla="*/ 284163 w 400050"/>
              <a:gd name="connsiteY45" fmla="*/ 371476 h 436563"/>
              <a:gd name="connsiteX46" fmla="*/ 279400 w 400050"/>
              <a:gd name="connsiteY46" fmla="*/ 366713 h 436563"/>
              <a:gd name="connsiteX47" fmla="*/ 282575 w 400050"/>
              <a:gd name="connsiteY47" fmla="*/ 366713 h 436563"/>
              <a:gd name="connsiteX48" fmla="*/ 282575 w 400050"/>
              <a:gd name="connsiteY48" fmla="*/ 368301 h 436563"/>
              <a:gd name="connsiteX49" fmla="*/ 276225 w 400050"/>
              <a:gd name="connsiteY49" fmla="*/ 360363 h 436563"/>
              <a:gd name="connsiteX50" fmla="*/ 277813 w 400050"/>
              <a:gd name="connsiteY50" fmla="*/ 361951 h 436563"/>
              <a:gd name="connsiteX51" fmla="*/ 279400 w 400050"/>
              <a:gd name="connsiteY51" fmla="*/ 366713 h 436563"/>
              <a:gd name="connsiteX52" fmla="*/ 277813 w 400050"/>
              <a:gd name="connsiteY52" fmla="*/ 365126 h 436563"/>
              <a:gd name="connsiteX53" fmla="*/ 276225 w 400050"/>
              <a:gd name="connsiteY53" fmla="*/ 361951 h 436563"/>
              <a:gd name="connsiteX54" fmla="*/ 219075 w 400050"/>
              <a:gd name="connsiteY54" fmla="*/ 350838 h 436563"/>
              <a:gd name="connsiteX55" fmla="*/ 220663 w 400050"/>
              <a:gd name="connsiteY55" fmla="*/ 350838 h 436563"/>
              <a:gd name="connsiteX56" fmla="*/ 220663 w 400050"/>
              <a:gd name="connsiteY56" fmla="*/ 352426 h 436563"/>
              <a:gd name="connsiteX57" fmla="*/ 219075 w 400050"/>
              <a:gd name="connsiteY57" fmla="*/ 352426 h 436563"/>
              <a:gd name="connsiteX58" fmla="*/ 266700 w 400050"/>
              <a:gd name="connsiteY58" fmla="*/ 290513 h 436563"/>
              <a:gd name="connsiteX59" fmla="*/ 268288 w 400050"/>
              <a:gd name="connsiteY59" fmla="*/ 290513 h 436563"/>
              <a:gd name="connsiteX60" fmla="*/ 271463 w 400050"/>
              <a:gd name="connsiteY60" fmla="*/ 290513 h 436563"/>
              <a:gd name="connsiteX61" fmla="*/ 271463 w 400050"/>
              <a:gd name="connsiteY61" fmla="*/ 292100 h 436563"/>
              <a:gd name="connsiteX62" fmla="*/ 268288 w 400050"/>
              <a:gd name="connsiteY62" fmla="*/ 292100 h 436563"/>
              <a:gd name="connsiteX63" fmla="*/ 268288 w 400050"/>
              <a:gd name="connsiteY63" fmla="*/ 293688 h 436563"/>
              <a:gd name="connsiteX64" fmla="*/ 266700 w 400050"/>
              <a:gd name="connsiteY64" fmla="*/ 292100 h 436563"/>
              <a:gd name="connsiteX65" fmla="*/ 366713 w 400050"/>
              <a:gd name="connsiteY65" fmla="*/ 233363 h 436563"/>
              <a:gd name="connsiteX66" fmla="*/ 368300 w 400050"/>
              <a:gd name="connsiteY66" fmla="*/ 233363 h 436563"/>
              <a:gd name="connsiteX67" fmla="*/ 379413 w 400050"/>
              <a:gd name="connsiteY67" fmla="*/ 234950 h 436563"/>
              <a:gd name="connsiteX68" fmla="*/ 385763 w 400050"/>
              <a:gd name="connsiteY68" fmla="*/ 234950 h 436563"/>
              <a:gd name="connsiteX69" fmla="*/ 390525 w 400050"/>
              <a:gd name="connsiteY69" fmla="*/ 234950 h 436563"/>
              <a:gd name="connsiteX70" fmla="*/ 393700 w 400050"/>
              <a:gd name="connsiteY70" fmla="*/ 234950 h 436563"/>
              <a:gd name="connsiteX71" fmla="*/ 395288 w 400050"/>
              <a:gd name="connsiteY71" fmla="*/ 238125 h 436563"/>
              <a:gd name="connsiteX72" fmla="*/ 396875 w 400050"/>
              <a:gd name="connsiteY72" fmla="*/ 238125 h 436563"/>
              <a:gd name="connsiteX73" fmla="*/ 400050 w 400050"/>
              <a:gd name="connsiteY73" fmla="*/ 238125 h 436563"/>
              <a:gd name="connsiteX74" fmla="*/ 400050 w 400050"/>
              <a:gd name="connsiteY74" fmla="*/ 239713 h 436563"/>
              <a:gd name="connsiteX75" fmla="*/ 396875 w 400050"/>
              <a:gd name="connsiteY75" fmla="*/ 239713 h 436563"/>
              <a:gd name="connsiteX76" fmla="*/ 393700 w 400050"/>
              <a:gd name="connsiteY76" fmla="*/ 239713 h 436563"/>
              <a:gd name="connsiteX77" fmla="*/ 388938 w 400050"/>
              <a:gd name="connsiteY77" fmla="*/ 238125 h 436563"/>
              <a:gd name="connsiteX78" fmla="*/ 385763 w 400050"/>
              <a:gd name="connsiteY78" fmla="*/ 238125 h 436563"/>
              <a:gd name="connsiteX79" fmla="*/ 384175 w 400050"/>
              <a:gd name="connsiteY79" fmla="*/ 238125 h 436563"/>
              <a:gd name="connsiteX80" fmla="*/ 382588 w 400050"/>
              <a:gd name="connsiteY80" fmla="*/ 238125 h 436563"/>
              <a:gd name="connsiteX81" fmla="*/ 379413 w 400050"/>
              <a:gd name="connsiteY81" fmla="*/ 238125 h 436563"/>
              <a:gd name="connsiteX82" fmla="*/ 377825 w 400050"/>
              <a:gd name="connsiteY82" fmla="*/ 234950 h 436563"/>
              <a:gd name="connsiteX83" fmla="*/ 374650 w 400050"/>
              <a:gd name="connsiteY83" fmla="*/ 234950 h 436563"/>
              <a:gd name="connsiteX84" fmla="*/ 369888 w 400050"/>
              <a:gd name="connsiteY84" fmla="*/ 234950 h 436563"/>
              <a:gd name="connsiteX85" fmla="*/ 373063 w 400050"/>
              <a:gd name="connsiteY85" fmla="*/ 136525 h 436563"/>
              <a:gd name="connsiteX86" fmla="*/ 374650 w 400050"/>
              <a:gd name="connsiteY86" fmla="*/ 136525 h 436563"/>
              <a:gd name="connsiteX87" fmla="*/ 373063 w 400050"/>
              <a:gd name="connsiteY87" fmla="*/ 138113 h 436563"/>
              <a:gd name="connsiteX88" fmla="*/ 369888 w 400050"/>
              <a:gd name="connsiteY88" fmla="*/ 138113 h 436563"/>
              <a:gd name="connsiteX89" fmla="*/ 53975 w 400050"/>
              <a:gd name="connsiteY89" fmla="*/ 114300 h 436563"/>
              <a:gd name="connsiteX90" fmla="*/ 55562 w 400050"/>
              <a:gd name="connsiteY90" fmla="*/ 115888 h 436563"/>
              <a:gd name="connsiteX91" fmla="*/ 55562 w 400050"/>
              <a:gd name="connsiteY91" fmla="*/ 120650 h 436563"/>
              <a:gd name="connsiteX92" fmla="*/ 53975 w 400050"/>
              <a:gd name="connsiteY92" fmla="*/ 120650 h 436563"/>
              <a:gd name="connsiteX93" fmla="*/ 53975 w 400050"/>
              <a:gd name="connsiteY93" fmla="*/ 117475 h 436563"/>
              <a:gd name="connsiteX94" fmla="*/ 53975 w 400050"/>
              <a:gd name="connsiteY94" fmla="*/ 115888 h 436563"/>
              <a:gd name="connsiteX95" fmla="*/ 52387 w 400050"/>
              <a:gd name="connsiteY95" fmla="*/ 111125 h 436563"/>
              <a:gd name="connsiteX96" fmla="*/ 53975 w 400050"/>
              <a:gd name="connsiteY96" fmla="*/ 111125 h 436563"/>
              <a:gd name="connsiteX97" fmla="*/ 53975 w 400050"/>
              <a:gd name="connsiteY97" fmla="*/ 114300 h 436563"/>
              <a:gd name="connsiteX98" fmla="*/ 52387 w 400050"/>
              <a:gd name="connsiteY98" fmla="*/ 114300 h 436563"/>
              <a:gd name="connsiteX99" fmla="*/ 52387 w 400050"/>
              <a:gd name="connsiteY99" fmla="*/ 109537 h 436563"/>
              <a:gd name="connsiteX100" fmla="*/ 53975 w 400050"/>
              <a:gd name="connsiteY100" fmla="*/ 109537 h 436563"/>
              <a:gd name="connsiteX101" fmla="*/ 53975 w 400050"/>
              <a:gd name="connsiteY101" fmla="*/ 111125 h 436563"/>
              <a:gd name="connsiteX102" fmla="*/ 149225 w 400050"/>
              <a:gd name="connsiteY102" fmla="*/ 14287 h 436563"/>
              <a:gd name="connsiteX103" fmla="*/ 150812 w 400050"/>
              <a:gd name="connsiteY103" fmla="*/ 14287 h 436563"/>
              <a:gd name="connsiteX104" fmla="*/ 149225 w 400050"/>
              <a:gd name="connsiteY104" fmla="*/ 15875 h 436563"/>
              <a:gd name="connsiteX105" fmla="*/ 236538 w 400050"/>
              <a:gd name="connsiteY105" fmla="*/ 4762 h 436563"/>
              <a:gd name="connsiteX106" fmla="*/ 241300 w 400050"/>
              <a:gd name="connsiteY106" fmla="*/ 4762 h 436563"/>
              <a:gd name="connsiteX107" fmla="*/ 241300 w 400050"/>
              <a:gd name="connsiteY107" fmla="*/ 7937 h 436563"/>
              <a:gd name="connsiteX108" fmla="*/ 239713 w 400050"/>
              <a:gd name="connsiteY108" fmla="*/ 7937 h 436563"/>
              <a:gd name="connsiteX109" fmla="*/ 236538 w 400050"/>
              <a:gd name="connsiteY109" fmla="*/ 9525 h 436563"/>
              <a:gd name="connsiteX110" fmla="*/ 234950 w 400050"/>
              <a:gd name="connsiteY110" fmla="*/ 9525 h 436563"/>
              <a:gd name="connsiteX111" fmla="*/ 231775 w 400050"/>
              <a:gd name="connsiteY111" fmla="*/ 11112 h 436563"/>
              <a:gd name="connsiteX112" fmla="*/ 225425 w 400050"/>
              <a:gd name="connsiteY112" fmla="*/ 14287 h 436563"/>
              <a:gd name="connsiteX113" fmla="*/ 220663 w 400050"/>
              <a:gd name="connsiteY113" fmla="*/ 19050 h 436563"/>
              <a:gd name="connsiteX114" fmla="*/ 217487 w 400050"/>
              <a:gd name="connsiteY114" fmla="*/ 23812 h 436563"/>
              <a:gd name="connsiteX115" fmla="*/ 212725 w 400050"/>
              <a:gd name="connsiteY115" fmla="*/ 25400 h 436563"/>
              <a:gd name="connsiteX116" fmla="*/ 212725 w 400050"/>
              <a:gd name="connsiteY116" fmla="*/ 26987 h 436563"/>
              <a:gd name="connsiteX117" fmla="*/ 209550 w 400050"/>
              <a:gd name="connsiteY117" fmla="*/ 30162 h 436563"/>
              <a:gd name="connsiteX118" fmla="*/ 207962 w 400050"/>
              <a:gd name="connsiteY118" fmla="*/ 31750 h 436563"/>
              <a:gd name="connsiteX119" fmla="*/ 204787 w 400050"/>
              <a:gd name="connsiteY119" fmla="*/ 31750 h 436563"/>
              <a:gd name="connsiteX120" fmla="*/ 207962 w 400050"/>
              <a:gd name="connsiteY120" fmla="*/ 34925 h 436563"/>
              <a:gd name="connsiteX121" fmla="*/ 209550 w 400050"/>
              <a:gd name="connsiteY121" fmla="*/ 34925 h 436563"/>
              <a:gd name="connsiteX122" fmla="*/ 212725 w 400050"/>
              <a:gd name="connsiteY122" fmla="*/ 34925 h 436563"/>
              <a:gd name="connsiteX123" fmla="*/ 214312 w 400050"/>
              <a:gd name="connsiteY123" fmla="*/ 34925 h 436563"/>
              <a:gd name="connsiteX124" fmla="*/ 217487 w 400050"/>
              <a:gd name="connsiteY124" fmla="*/ 36512 h 436563"/>
              <a:gd name="connsiteX125" fmla="*/ 219075 w 400050"/>
              <a:gd name="connsiteY125" fmla="*/ 39687 h 436563"/>
              <a:gd name="connsiteX126" fmla="*/ 220663 w 400050"/>
              <a:gd name="connsiteY126" fmla="*/ 39687 h 436563"/>
              <a:gd name="connsiteX127" fmla="*/ 223838 w 400050"/>
              <a:gd name="connsiteY127" fmla="*/ 36512 h 436563"/>
              <a:gd name="connsiteX128" fmla="*/ 225425 w 400050"/>
              <a:gd name="connsiteY128" fmla="*/ 34925 h 436563"/>
              <a:gd name="connsiteX129" fmla="*/ 228600 w 400050"/>
              <a:gd name="connsiteY129" fmla="*/ 34925 h 436563"/>
              <a:gd name="connsiteX130" fmla="*/ 228600 w 400050"/>
              <a:gd name="connsiteY130" fmla="*/ 31750 h 436563"/>
              <a:gd name="connsiteX131" fmla="*/ 230188 w 400050"/>
              <a:gd name="connsiteY131" fmla="*/ 31750 h 436563"/>
              <a:gd name="connsiteX132" fmla="*/ 231775 w 400050"/>
              <a:gd name="connsiteY132" fmla="*/ 34925 h 436563"/>
              <a:gd name="connsiteX133" fmla="*/ 230188 w 400050"/>
              <a:gd name="connsiteY133" fmla="*/ 34925 h 436563"/>
              <a:gd name="connsiteX134" fmla="*/ 230188 w 400050"/>
              <a:gd name="connsiteY134" fmla="*/ 36512 h 436563"/>
              <a:gd name="connsiteX135" fmla="*/ 228600 w 400050"/>
              <a:gd name="connsiteY135" fmla="*/ 39687 h 436563"/>
              <a:gd name="connsiteX136" fmla="*/ 225425 w 400050"/>
              <a:gd name="connsiteY136" fmla="*/ 39687 h 436563"/>
              <a:gd name="connsiteX137" fmla="*/ 223838 w 400050"/>
              <a:gd name="connsiteY137" fmla="*/ 41275 h 436563"/>
              <a:gd name="connsiteX138" fmla="*/ 223838 w 400050"/>
              <a:gd name="connsiteY138" fmla="*/ 42862 h 436563"/>
              <a:gd name="connsiteX139" fmla="*/ 223838 w 400050"/>
              <a:gd name="connsiteY139" fmla="*/ 46037 h 436563"/>
              <a:gd name="connsiteX140" fmla="*/ 223838 w 400050"/>
              <a:gd name="connsiteY140" fmla="*/ 50800 h 436563"/>
              <a:gd name="connsiteX141" fmla="*/ 223838 w 400050"/>
              <a:gd name="connsiteY141" fmla="*/ 52387 h 436563"/>
              <a:gd name="connsiteX142" fmla="*/ 223838 w 400050"/>
              <a:gd name="connsiteY142" fmla="*/ 53975 h 436563"/>
              <a:gd name="connsiteX143" fmla="*/ 225425 w 400050"/>
              <a:gd name="connsiteY143" fmla="*/ 57150 h 436563"/>
              <a:gd name="connsiteX144" fmla="*/ 225425 w 400050"/>
              <a:gd name="connsiteY144" fmla="*/ 58737 h 436563"/>
              <a:gd name="connsiteX145" fmla="*/ 228600 w 400050"/>
              <a:gd name="connsiteY145" fmla="*/ 61912 h 436563"/>
              <a:gd name="connsiteX146" fmla="*/ 230188 w 400050"/>
              <a:gd name="connsiteY146" fmla="*/ 63500 h 436563"/>
              <a:gd name="connsiteX147" fmla="*/ 231775 w 400050"/>
              <a:gd name="connsiteY147" fmla="*/ 66675 h 436563"/>
              <a:gd name="connsiteX148" fmla="*/ 234950 w 400050"/>
              <a:gd name="connsiteY148" fmla="*/ 68262 h 436563"/>
              <a:gd name="connsiteX149" fmla="*/ 236538 w 400050"/>
              <a:gd name="connsiteY149" fmla="*/ 73025 h 436563"/>
              <a:gd name="connsiteX150" fmla="*/ 239713 w 400050"/>
              <a:gd name="connsiteY150" fmla="*/ 74612 h 436563"/>
              <a:gd name="connsiteX151" fmla="*/ 241300 w 400050"/>
              <a:gd name="connsiteY151" fmla="*/ 74612 h 436563"/>
              <a:gd name="connsiteX152" fmla="*/ 244475 w 400050"/>
              <a:gd name="connsiteY152" fmla="*/ 74612 h 436563"/>
              <a:gd name="connsiteX153" fmla="*/ 246063 w 400050"/>
              <a:gd name="connsiteY153" fmla="*/ 74612 h 436563"/>
              <a:gd name="connsiteX154" fmla="*/ 247650 w 400050"/>
              <a:gd name="connsiteY154" fmla="*/ 73025 h 436563"/>
              <a:gd name="connsiteX155" fmla="*/ 250825 w 400050"/>
              <a:gd name="connsiteY155" fmla="*/ 73025 h 436563"/>
              <a:gd name="connsiteX156" fmla="*/ 250825 w 400050"/>
              <a:gd name="connsiteY156" fmla="*/ 69850 h 436563"/>
              <a:gd name="connsiteX157" fmla="*/ 252413 w 400050"/>
              <a:gd name="connsiteY157" fmla="*/ 69850 h 436563"/>
              <a:gd name="connsiteX158" fmla="*/ 255588 w 400050"/>
              <a:gd name="connsiteY158" fmla="*/ 69850 h 436563"/>
              <a:gd name="connsiteX159" fmla="*/ 257175 w 400050"/>
              <a:gd name="connsiteY159" fmla="*/ 73025 h 436563"/>
              <a:gd name="connsiteX160" fmla="*/ 260350 w 400050"/>
              <a:gd name="connsiteY160" fmla="*/ 73025 h 436563"/>
              <a:gd name="connsiteX161" fmla="*/ 261938 w 400050"/>
              <a:gd name="connsiteY161" fmla="*/ 74612 h 436563"/>
              <a:gd name="connsiteX162" fmla="*/ 266700 w 400050"/>
              <a:gd name="connsiteY162" fmla="*/ 77787 h 436563"/>
              <a:gd name="connsiteX163" fmla="*/ 268288 w 400050"/>
              <a:gd name="connsiteY163" fmla="*/ 77787 h 436563"/>
              <a:gd name="connsiteX164" fmla="*/ 271463 w 400050"/>
              <a:gd name="connsiteY164" fmla="*/ 77787 h 436563"/>
              <a:gd name="connsiteX165" fmla="*/ 273050 w 400050"/>
              <a:gd name="connsiteY165" fmla="*/ 77787 h 436563"/>
              <a:gd name="connsiteX166" fmla="*/ 279400 w 400050"/>
              <a:gd name="connsiteY166" fmla="*/ 77787 h 436563"/>
              <a:gd name="connsiteX167" fmla="*/ 292100 w 400050"/>
              <a:gd name="connsiteY167" fmla="*/ 74612 h 436563"/>
              <a:gd name="connsiteX168" fmla="*/ 292100 w 400050"/>
              <a:gd name="connsiteY168" fmla="*/ 77787 h 436563"/>
              <a:gd name="connsiteX169" fmla="*/ 293688 w 400050"/>
              <a:gd name="connsiteY169" fmla="*/ 77787 h 436563"/>
              <a:gd name="connsiteX170" fmla="*/ 292100 w 400050"/>
              <a:gd name="connsiteY170" fmla="*/ 79375 h 436563"/>
              <a:gd name="connsiteX171" fmla="*/ 288925 w 400050"/>
              <a:gd name="connsiteY171" fmla="*/ 82550 h 436563"/>
              <a:gd name="connsiteX172" fmla="*/ 287338 w 400050"/>
              <a:gd name="connsiteY172" fmla="*/ 82550 h 436563"/>
              <a:gd name="connsiteX173" fmla="*/ 284163 w 400050"/>
              <a:gd name="connsiteY173" fmla="*/ 82550 h 436563"/>
              <a:gd name="connsiteX174" fmla="*/ 282575 w 400050"/>
              <a:gd name="connsiteY174" fmla="*/ 82550 h 436563"/>
              <a:gd name="connsiteX175" fmla="*/ 279400 w 400050"/>
              <a:gd name="connsiteY175" fmla="*/ 82550 h 436563"/>
              <a:gd name="connsiteX176" fmla="*/ 279400 w 400050"/>
              <a:gd name="connsiteY176" fmla="*/ 84137 h 436563"/>
              <a:gd name="connsiteX177" fmla="*/ 279400 w 400050"/>
              <a:gd name="connsiteY177" fmla="*/ 85725 h 436563"/>
              <a:gd name="connsiteX178" fmla="*/ 282575 w 400050"/>
              <a:gd name="connsiteY178" fmla="*/ 85725 h 436563"/>
              <a:gd name="connsiteX179" fmla="*/ 284163 w 400050"/>
              <a:gd name="connsiteY179" fmla="*/ 85725 h 436563"/>
              <a:gd name="connsiteX180" fmla="*/ 287338 w 400050"/>
              <a:gd name="connsiteY180" fmla="*/ 84137 h 436563"/>
              <a:gd name="connsiteX181" fmla="*/ 288925 w 400050"/>
              <a:gd name="connsiteY181" fmla="*/ 84137 h 436563"/>
              <a:gd name="connsiteX182" fmla="*/ 292100 w 400050"/>
              <a:gd name="connsiteY182" fmla="*/ 84137 h 436563"/>
              <a:gd name="connsiteX183" fmla="*/ 293688 w 400050"/>
              <a:gd name="connsiteY183" fmla="*/ 85725 h 436563"/>
              <a:gd name="connsiteX184" fmla="*/ 292100 w 400050"/>
              <a:gd name="connsiteY184" fmla="*/ 88900 h 436563"/>
              <a:gd name="connsiteX185" fmla="*/ 288925 w 400050"/>
              <a:gd name="connsiteY185" fmla="*/ 88900 h 436563"/>
              <a:gd name="connsiteX186" fmla="*/ 284163 w 400050"/>
              <a:gd name="connsiteY186" fmla="*/ 88900 h 436563"/>
              <a:gd name="connsiteX187" fmla="*/ 282575 w 400050"/>
              <a:gd name="connsiteY187" fmla="*/ 88900 h 436563"/>
              <a:gd name="connsiteX188" fmla="*/ 279400 w 400050"/>
              <a:gd name="connsiteY188" fmla="*/ 88900 h 436563"/>
              <a:gd name="connsiteX189" fmla="*/ 279400 w 400050"/>
              <a:gd name="connsiteY189" fmla="*/ 90487 h 436563"/>
              <a:gd name="connsiteX190" fmla="*/ 282575 w 400050"/>
              <a:gd name="connsiteY190" fmla="*/ 93662 h 436563"/>
              <a:gd name="connsiteX191" fmla="*/ 284163 w 400050"/>
              <a:gd name="connsiteY191" fmla="*/ 93662 h 436563"/>
              <a:gd name="connsiteX192" fmla="*/ 287338 w 400050"/>
              <a:gd name="connsiteY192" fmla="*/ 93662 h 436563"/>
              <a:gd name="connsiteX193" fmla="*/ 288925 w 400050"/>
              <a:gd name="connsiteY193" fmla="*/ 93662 h 436563"/>
              <a:gd name="connsiteX194" fmla="*/ 292100 w 400050"/>
              <a:gd name="connsiteY194" fmla="*/ 93662 h 436563"/>
              <a:gd name="connsiteX195" fmla="*/ 293688 w 400050"/>
              <a:gd name="connsiteY195" fmla="*/ 93662 h 436563"/>
              <a:gd name="connsiteX196" fmla="*/ 295275 w 400050"/>
              <a:gd name="connsiteY196" fmla="*/ 93662 h 436563"/>
              <a:gd name="connsiteX197" fmla="*/ 298450 w 400050"/>
              <a:gd name="connsiteY197" fmla="*/ 95250 h 436563"/>
              <a:gd name="connsiteX198" fmla="*/ 300038 w 400050"/>
              <a:gd name="connsiteY198" fmla="*/ 98425 h 436563"/>
              <a:gd name="connsiteX199" fmla="*/ 303213 w 400050"/>
              <a:gd name="connsiteY199" fmla="*/ 98425 h 436563"/>
              <a:gd name="connsiteX200" fmla="*/ 303213 w 400050"/>
              <a:gd name="connsiteY200" fmla="*/ 100012 h 436563"/>
              <a:gd name="connsiteX201" fmla="*/ 304800 w 400050"/>
              <a:gd name="connsiteY201" fmla="*/ 101600 h 436563"/>
              <a:gd name="connsiteX202" fmla="*/ 304800 w 400050"/>
              <a:gd name="connsiteY202" fmla="*/ 104775 h 436563"/>
              <a:gd name="connsiteX203" fmla="*/ 307975 w 400050"/>
              <a:gd name="connsiteY203" fmla="*/ 104775 h 436563"/>
              <a:gd name="connsiteX204" fmla="*/ 309563 w 400050"/>
              <a:gd name="connsiteY204" fmla="*/ 104775 h 436563"/>
              <a:gd name="connsiteX205" fmla="*/ 311150 w 400050"/>
              <a:gd name="connsiteY205" fmla="*/ 106362 h 436563"/>
              <a:gd name="connsiteX206" fmla="*/ 315913 w 400050"/>
              <a:gd name="connsiteY206" fmla="*/ 106362 h 436563"/>
              <a:gd name="connsiteX207" fmla="*/ 322263 w 400050"/>
              <a:gd name="connsiteY207" fmla="*/ 109537 h 436563"/>
              <a:gd name="connsiteX208" fmla="*/ 325438 w 400050"/>
              <a:gd name="connsiteY208" fmla="*/ 111125 h 436563"/>
              <a:gd name="connsiteX209" fmla="*/ 325438 w 400050"/>
              <a:gd name="connsiteY209" fmla="*/ 114300 h 436563"/>
              <a:gd name="connsiteX210" fmla="*/ 325438 w 400050"/>
              <a:gd name="connsiteY210" fmla="*/ 115888 h 436563"/>
              <a:gd name="connsiteX211" fmla="*/ 325438 w 400050"/>
              <a:gd name="connsiteY211" fmla="*/ 117475 h 436563"/>
              <a:gd name="connsiteX212" fmla="*/ 327025 w 400050"/>
              <a:gd name="connsiteY212" fmla="*/ 117475 h 436563"/>
              <a:gd name="connsiteX213" fmla="*/ 327025 w 400050"/>
              <a:gd name="connsiteY213" fmla="*/ 120650 h 436563"/>
              <a:gd name="connsiteX214" fmla="*/ 327025 w 400050"/>
              <a:gd name="connsiteY214" fmla="*/ 122238 h 436563"/>
              <a:gd name="connsiteX215" fmla="*/ 330200 w 400050"/>
              <a:gd name="connsiteY215" fmla="*/ 122238 h 436563"/>
              <a:gd name="connsiteX216" fmla="*/ 331788 w 400050"/>
              <a:gd name="connsiteY216" fmla="*/ 125413 h 436563"/>
              <a:gd name="connsiteX217" fmla="*/ 334963 w 400050"/>
              <a:gd name="connsiteY217" fmla="*/ 127000 h 436563"/>
              <a:gd name="connsiteX218" fmla="*/ 336550 w 400050"/>
              <a:gd name="connsiteY218" fmla="*/ 127000 h 436563"/>
              <a:gd name="connsiteX219" fmla="*/ 338138 w 400050"/>
              <a:gd name="connsiteY219" fmla="*/ 128588 h 436563"/>
              <a:gd name="connsiteX220" fmla="*/ 338138 w 400050"/>
              <a:gd name="connsiteY220" fmla="*/ 131763 h 436563"/>
              <a:gd name="connsiteX221" fmla="*/ 342900 w 400050"/>
              <a:gd name="connsiteY221" fmla="*/ 136525 h 436563"/>
              <a:gd name="connsiteX222" fmla="*/ 346075 w 400050"/>
              <a:gd name="connsiteY222" fmla="*/ 138113 h 436563"/>
              <a:gd name="connsiteX223" fmla="*/ 347663 w 400050"/>
              <a:gd name="connsiteY223" fmla="*/ 136525 h 436563"/>
              <a:gd name="connsiteX224" fmla="*/ 352425 w 400050"/>
              <a:gd name="connsiteY224" fmla="*/ 136525 h 436563"/>
              <a:gd name="connsiteX225" fmla="*/ 357188 w 400050"/>
              <a:gd name="connsiteY225" fmla="*/ 136525 h 436563"/>
              <a:gd name="connsiteX226" fmla="*/ 358775 w 400050"/>
              <a:gd name="connsiteY226" fmla="*/ 136525 h 436563"/>
              <a:gd name="connsiteX227" fmla="*/ 361950 w 400050"/>
              <a:gd name="connsiteY227" fmla="*/ 136525 h 436563"/>
              <a:gd name="connsiteX228" fmla="*/ 363538 w 400050"/>
              <a:gd name="connsiteY228" fmla="*/ 136525 h 436563"/>
              <a:gd name="connsiteX229" fmla="*/ 366713 w 400050"/>
              <a:gd name="connsiteY229" fmla="*/ 136525 h 436563"/>
              <a:gd name="connsiteX230" fmla="*/ 368300 w 400050"/>
              <a:gd name="connsiteY230" fmla="*/ 138113 h 436563"/>
              <a:gd name="connsiteX231" fmla="*/ 366713 w 400050"/>
              <a:gd name="connsiteY231" fmla="*/ 138113 h 436563"/>
              <a:gd name="connsiteX232" fmla="*/ 357188 w 400050"/>
              <a:gd name="connsiteY232" fmla="*/ 141287 h 436563"/>
              <a:gd name="connsiteX233" fmla="*/ 352425 w 400050"/>
              <a:gd name="connsiteY233" fmla="*/ 141287 h 436563"/>
              <a:gd name="connsiteX234" fmla="*/ 347663 w 400050"/>
              <a:gd name="connsiteY234" fmla="*/ 141287 h 436563"/>
              <a:gd name="connsiteX235" fmla="*/ 347663 w 400050"/>
              <a:gd name="connsiteY235" fmla="*/ 142875 h 436563"/>
              <a:gd name="connsiteX236" fmla="*/ 350838 w 400050"/>
              <a:gd name="connsiteY236" fmla="*/ 144462 h 436563"/>
              <a:gd name="connsiteX237" fmla="*/ 352425 w 400050"/>
              <a:gd name="connsiteY237" fmla="*/ 147637 h 436563"/>
              <a:gd name="connsiteX238" fmla="*/ 354013 w 400050"/>
              <a:gd name="connsiteY238" fmla="*/ 149225 h 436563"/>
              <a:gd name="connsiteX239" fmla="*/ 357188 w 400050"/>
              <a:gd name="connsiteY239" fmla="*/ 152400 h 436563"/>
              <a:gd name="connsiteX240" fmla="*/ 357188 w 400050"/>
              <a:gd name="connsiteY240" fmla="*/ 153987 h 436563"/>
              <a:gd name="connsiteX241" fmla="*/ 357188 w 400050"/>
              <a:gd name="connsiteY241" fmla="*/ 157162 h 436563"/>
              <a:gd name="connsiteX242" fmla="*/ 357188 w 400050"/>
              <a:gd name="connsiteY242" fmla="*/ 158750 h 436563"/>
              <a:gd name="connsiteX243" fmla="*/ 357188 w 400050"/>
              <a:gd name="connsiteY243" fmla="*/ 160337 h 436563"/>
              <a:gd name="connsiteX244" fmla="*/ 357188 w 400050"/>
              <a:gd name="connsiteY244" fmla="*/ 163512 h 436563"/>
              <a:gd name="connsiteX245" fmla="*/ 358775 w 400050"/>
              <a:gd name="connsiteY245" fmla="*/ 165100 h 436563"/>
              <a:gd name="connsiteX246" fmla="*/ 361950 w 400050"/>
              <a:gd name="connsiteY246" fmla="*/ 165100 h 436563"/>
              <a:gd name="connsiteX247" fmla="*/ 363538 w 400050"/>
              <a:gd name="connsiteY247" fmla="*/ 165100 h 436563"/>
              <a:gd name="connsiteX248" fmla="*/ 366713 w 400050"/>
              <a:gd name="connsiteY248" fmla="*/ 168275 h 436563"/>
              <a:gd name="connsiteX249" fmla="*/ 368300 w 400050"/>
              <a:gd name="connsiteY249" fmla="*/ 173037 h 436563"/>
              <a:gd name="connsiteX250" fmla="*/ 369888 w 400050"/>
              <a:gd name="connsiteY250" fmla="*/ 173037 h 436563"/>
              <a:gd name="connsiteX251" fmla="*/ 369888 w 400050"/>
              <a:gd name="connsiteY251" fmla="*/ 174625 h 436563"/>
              <a:gd name="connsiteX252" fmla="*/ 369888 w 400050"/>
              <a:gd name="connsiteY252" fmla="*/ 176212 h 436563"/>
              <a:gd name="connsiteX253" fmla="*/ 368300 w 400050"/>
              <a:gd name="connsiteY253" fmla="*/ 179387 h 436563"/>
              <a:gd name="connsiteX254" fmla="*/ 366713 w 400050"/>
              <a:gd name="connsiteY254" fmla="*/ 176212 h 436563"/>
              <a:gd name="connsiteX255" fmla="*/ 361950 w 400050"/>
              <a:gd name="connsiteY255" fmla="*/ 174625 h 436563"/>
              <a:gd name="connsiteX256" fmla="*/ 358775 w 400050"/>
              <a:gd name="connsiteY256" fmla="*/ 174625 h 436563"/>
              <a:gd name="connsiteX257" fmla="*/ 357188 w 400050"/>
              <a:gd name="connsiteY257" fmla="*/ 174625 h 436563"/>
              <a:gd name="connsiteX258" fmla="*/ 354013 w 400050"/>
              <a:gd name="connsiteY258" fmla="*/ 174625 h 436563"/>
              <a:gd name="connsiteX259" fmla="*/ 352425 w 400050"/>
              <a:gd name="connsiteY259" fmla="*/ 174625 h 436563"/>
              <a:gd name="connsiteX260" fmla="*/ 352425 w 400050"/>
              <a:gd name="connsiteY260" fmla="*/ 176212 h 436563"/>
              <a:gd name="connsiteX261" fmla="*/ 350838 w 400050"/>
              <a:gd name="connsiteY261" fmla="*/ 176212 h 436563"/>
              <a:gd name="connsiteX262" fmla="*/ 350838 w 400050"/>
              <a:gd name="connsiteY262" fmla="*/ 179387 h 436563"/>
              <a:gd name="connsiteX263" fmla="*/ 350838 w 400050"/>
              <a:gd name="connsiteY263" fmla="*/ 180975 h 436563"/>
              <a:gd name="connsiteX264" fmla="*/ 350838 w 400050"/>
              <a:gd name="connsiteY264" fmla="*/ 185737 h 436563"/>
              <a:gd name="connsiteX265" fmla="*/ 350838 w 400050"/>
              <a:gd name="connsiteY265" fmla="*/ 190500 h 436563"/>
              <a:gd name="connsiteX266" fmla="*/ 347663 w 400050"/>
              <a:gd name="connsiteY266" fmla="*/ 190500 h 436563"/>
              <a:gd name="connsiteX267" fmla="*/ 346075 w 400050"/>
              <a:gd name="connsiteY267" fmla="*/ 190500 h 436563"/>
              <a:gd name="connsiteX268" fmla="*/ 346075 w 400050"/>
              <a:gd name="connsiteY268" fmla="*/ 192087 h 436563"/>
              <a:gd name="connsiteX269" fmla="*/ 342900 w 400050"/>
              <a:gd name="connsiteY269" fmla="*/ 192087 h 436563"/>
              <a:gd name="connsiteX270" fmla="*/ 341313 w 400050"/>
              <a:gd name="connsiteY270" fmla="*/ 195262 h 436563"/>
              <a:gd name="connsiteX271" fmla="*/ 338138 w 400050"/>
              <a:gd name="connsiteY271" fmla="*/ 196850 h 436563"/>
              <a:gd name="connsiteX272" fmla="*/ 338138 w 400050"/>
              <a:gd name="connsiteY272" fmla="*/ 200025 h 436563"/>
              <a:gd name="connsiteX273" fmla="*/ 338138 w 400050"/>
              <a:gd name="connsiteY273" fmla="*/ 201612 h 436563"/>
              <a:gd name="connsiteX274" fmla="*/ 338138 w 400050"/>
              <a:gd name="connsiteY274" fmla="*/ 203200 h 436563"/>
              <a:gd name="connsiteX275" fmla="*/ 338138 w 400050"/>
              <a:gd name="connsiteY275" fmla="*/ 206375 h 436563"/>
              <a:gd name="connsiteX276" fmla="*/ 338138 w 400050"/>
              <a:gd name="connsiteY276" fmla="*/ 207962 h 436563"/>
              <a:gd name="connsiteX277" fmla="*/ 336550 w 400050"/>
              <a:gd name="connsiteY277" fmla="*/ 211137 h 436563"/>
              <a:gd name="connsiteX278" fmla="*/ 334963 w 400050"/>
              <a:gd name="connsiteY278" fmla="*/ 215900 h 436563"/>
              <a:gd name="connsiteX279" fmla="*/ 334963 w 400050"/>
              <a:gd name="connsiteY279" fmla="*/ 217488 h 436563"/>
              <a:gd name="connsiteX280" fmla="*/ 331788 w 400050"/>
              <a:gd name="connsiteY280" fmla="*/ 219075 h 436563"/>
              <a:gd name="connsiteX281" fmla="*/ 331788 w 400050"/>
              <a:gd name="connsiteY281" fmla="*/ 222250 h 436563"/>
              <a:gd name="connsiteX282" fmla="*/ 334963 w 400050"/>
              <a:gd name="connsiteY282" fmla="*/ 223838 h 436563"/>
              <a:gd name="connsiteX283" fmla="*/ 336550 w 400050"/>
              <a:gd name="connsiteY283" fmla="*/ 223838 h 436563"/>
              <a:gd name="connsiteX284" fmla="*/ 338138 w 400050"/>
              <a:gd name="connsiteY284" fmla="*/ 223838 h 436563"/>
              <a:gd name="connsiteX285" fmla="*/ 342900 w 400050"/>
              <a:gd name="connsiteY285" fmla="*/ 227013 h 436563"/>
              <a:gd name="connsiteX286" fmla="*/ 346075 w 400050"/>
              <a:gd name="connsiteY286" fmla="*/ 227013 h 436563"/>
              <a:gd name="connsiteX287" fmla="*/ 347663 w 400050"/>
              <a:gd name="connsiteY287" fmla="*/ 227013 h 436563"/>
              <a:gd name="connsiteX288" fmla="*/ 350838 w 400050"/>
              <a:gd name="connsiteY288" fmla="*/ 228600 h 436563"/>
              <a:gd name="connsiteX289" fmla="*/ 352425 w 400050"/>
              <a:gd name="connsiteY289" fmla="*/ 228600 h 436563"/>
              <a:gd name="connsiteX290" fmla="*/ 354013 w 400050"/>
              <a:gd name="connsiteY290" fmla="*/ 228600 h 436563"/>
              <a:gd name="connsiteX291" fmla="*/ 357188 w 400050"/>
              <a:gd name="connsiteY291" fmla="*/ 228600 h 436563"/>
              <a:gd name="connsiteX292" fmla="*/ 361950 w 400050"/>
              <a:gd name="connsiteY292" fmla="*/ 231775 h 436563"/>
              <a:gd name="connsiteX293" fmla="*/ 363538 w 400050"/>
              <a:gd name="connsiteY293" fmla="*/ 231775 h 436563"/>
              <a:gd name="connsiteX294" fmla="*/ 366713 w 400050"/>
              <a:gd name="connsiteY294" fmla="*/ 233363 h 436563"/>
              <a:gd name="connsiteX295" fmla="*/ 354013 w 400050"/>
              <a:gd name="connsiteY295" fmla="*/ 233363 h 436563"/>
              <a:gd name="connsiteX296" fmla="*/ 346075 w 400050"/>
              <a:gd name="connsiteY296" fmla="*/ 233363 h 436563"/>
              <a:gd name="connsiteX297" fmla="*/ 341313 w 400050"/>
              <a:gd name="connsiteY297" fmla="*/ 231775 h 436563"/>
              <a:gd name="connsiteX298" fmla="*/ 336550 w 400050"/>
              <a:gd name="connsiteY298" fmla="*/ 231775 h 436563"/>
              <a:gd name="connsiteX299" fmla="*/ 336550 w 400050"/>
              <a:gd name="connsiteY299" fmla="*/ 228600 h 436563"/>
              <a:gd name="connsiteX300" fmla="*/ 334963 w 400050"/>
              <a:gd name="connsiteY300" fmla="*/ 228600 h 436563"/>
              <a:gd name="connsiteX301" fmla="*/ 331788 w 400050"/>
              <a:gd name="connsiteY301" fmla="*/ 228600 h 436563"/>
              <a:gd name="connsiteX302" fmla="*/ 330200 w 400050"/>
              <a:gd name="connsiteY302" fmla="*/ 228600 h 436563"/>
              <a:gd name="connsiteX303" fmla="*/ 330200 w 400050"/>
              <a:gd name="connsiteY303" fmla="*/ 231775 h 436563"/>
              <a:gd name="connsiteX304" fmla="*/ 330200 w 400050"/>
              <a:gd name="connsiteY304" fmla="*/ 233363 h 436563"/>
              <a:gd name="connsiteX305" fmla="*/ 327025 w 400050"/>
              <a:gd name="connsiteY305" fmla="*/ 238125 h 436563"/>
              <a:gd name="connsiteX306" fmla="*/ 327025 w 400050"/>
              <a:gd name="connsiteY306" fmla="*/ 239713 h 436563"/>
              <a:gd name="connsiteX307" fmla="*/ 325438 w 400050"/>
              <a:gd name="connsiteY307" fmla="*/ 239713 h 436563"/>
              <a:gd name="connsiteX308" fmla="*/ 325438 w 400050"/>
              <a:gd name="connsiteY308" fmla="*/ 242888 h 436563"/>
              <a:gd name="connsiteX309" fmla="*/ 320675 w 400050"/>
              <a:gd name="connsiteY309" fmla="*/ 242888 h 436563"/>
              <a:gd name="connsiteX310" fmla="*/ 319088 w 400050"/>
              <a:gd name="connsiteY310" fmla="*/ 242888 h 436563"/>
              <a:gd name="connsiteX311" fmla="*/ 314325 w 400050"/>
              <a:gd name="connsiteY311" fmla="*/ 244475 h 436563"/>
              <a:gd name="connsiteX312" fmla="*/ 309563 w 400050"/>
              <a:gd name="connsiteY312" fmla="*/ 244475 h 436563"/>
              <a:gd name="connsiteX313" fmla="*/ 303213 w 400050"/>
              <a:gd name="connsiteY313" fmla="*/ 249238 h 436563"/>
              <a:gd name="connsiteX314" fmla="*/ 287338 w 400050"/>
              <a:gd name="connsiteY314" fmla="*/ 249238 h 436563"/>
              <a:gd name="connsiteX315" fmla="*/ 284163 w 400050"/>
              <a:gd name="connsiteY315" fmla="*/ 250825 h 436563"/>
              <a:gd name="connsiteX316" fmla="*/ 284163 w 400050"/>
              <a:gd name="connsiteY316" fmla="*/ 254000 h 436563"/>
              <a:gd name="connsiteX317" fmla="*/ 282575 w 400050"/>
              <a:gd name="connsiteY317" fmla="*/ 255588 h 436563"/>
              <a:gd name="connsiteX318" fmla="*/ 279400 w 400050"/>
              <a:gd name="connsiteY318" fmla="*/ 255588 h 436563"/>
              <a:gd name="connsiteX319" fmla="*/ 279400 w 400050"/>
              <a:gd name="connsiteY319" fmla="*/ 258763 h 436563"/>
              <a:gd name="connsiteX320" fmla="*/ 279400 w 400050"/>
              <a:gd name="connsiteY320" fmla="*/ 260350 h 436563"/>
              <a:gd name="connsiteX321" fmla="*/ 277813 w 400050"/>
              <a:gd name="connsiteY321" fmla="*/ 260350 h 436563"/>
              <a:gd name="connsiteX322" fmla="*/ 276225 w 400050"/>
              <a:gd name="connsiteY322" fmla="*/ 263525 h 436563"/>
              <a:gd name="connsiteX323" fmla="*/ 273050 w 400050"/>
              <a:gd name="connsiteY323" fmla="*/ 263525 h 436563"/>
              <a:gd name="connsiteX324" fmla="*/ 271463 w 400050"/>
              <a:gd name="connsiteY324" fmla="*/ 265113 h 436563"/>
              <a:gd name="connsiteX325" fmla="*/ 271463 w 400050"/>
              <a:gd name="connsiteY325" fmla="*/ 266700 h 436563"/>
              <a:gd name="connsiteX326" fmla="*/ 273050 w 400050"/>
              <a:gd name="connsiteY326" fmla="*/ 269875 h 436563"/>
              <a:gd name="connsiteX327" fmla="*/ 273050 w 400050"/>
              <a:gd name="connsiteY327" fmla="*/ 271463 h 436563"/>
              <a:gd name="connsiteX328" fmla="*/ 273050 w 400050"/>
              <a:gd name="connsiteY328" fmla="*/ 274638 h 436563"/>
              <a:gd name="connsiteX329" fmla="*/ 276225 w 400050"/>
              <a:gd name="connsiteY329" fmla="*/ 276225 h 436563"/>
              <a:gd name="connsiteX330" fmla="*/ 277813 w 400050"/>
              <a:gd name="connsiteY330" fmla="*/ 276225 h 436563"/>
              <a:gd name="connsiteX331" fmla="*/ 277813 w 400050"/>
              <a:gd name="connsiteY331" fmla="*/ 277813 h 436563"/>
              <a:gd name="connsiteX332" fmla="*/ 279400 w 400050"/>
              <a:gd name="connsiteY332" fmla="*/ 277813 h 436563"/>
              <a:gd name="connsiteX333" fmla="*/ 282575 w 400050"/>
              <a:gd name="connsiteY333" fmla="*/ 280988 h 436563"/>
              <a:gd name="connsiteX334" fmla="*/ 284163 w 400050"/>
              <a:gd name="connsiteY334" fmla="*/ 282575 h 436563"/>
              <a:gd name="connsiteX335" fmla="*/ 288925 w 400050"/>
              <a:gd name="connsiteY335" fmla="*/ 282575 h 436563"/>
              <a:gd name="connsiteX336" fmla="*/ 288925 w 400050"/>
              <a:gd name="connsiteY336" fmla="*/ 285750 h 436563"/>
              <a:gd name="connsiteX337" fmla="*/ 292100 w 400050"/>
              <a:gd name="connsiteY337" fmla="*/ 285750 h 436563"/>
              <a:gd name="connsiteX338" fmla="*/ 292100 w 400050"/>
              <a:gd name="connsiteY338" fmla="*/ 287338 h 436563"/>
              <a:gd name="connsiteX339" fmla="*/ 292100 w 400050"/>
              <a:gd name="connsiteY339" fmla="*/ 290513 h 436563"/>
              <a:gd name="connsiteX340" fmla="*/ 288925 w 400050"/>
              <a:gd name="connsiteY340" fmla="*/ 290513 h 436563"/>
              <a:gd name="connsiteX341" fmla="*/ 284163 w 400050"/>
              <a:gd name="connsiteY341" fmla="*/ 287338 h 436563"/>
              <a:gd name="connsiteX342" fmla="*/ 284163 w 400050"/>
              <a:gd name="connsiteY342" fmla="*/ 285750 h 436563"/>
              <a:gd name="connsiteX343" fmla="*/ 282575 w 400050"/>
              <a:gd name="connsiteY343" fmla="*/ 282575 h 436563"/>
              <a:gd name="connsiteX344" fmla="*/ 279400 w 400050"/>
              <a:gd name="connsiteY344" fmla="*/ 280988 h 436563"/>
              <a:gd name="connsiteX345" fmla="*/ 277813 w 400050"/>
              <a:gd name="connsiteY345" fmla="*/ 280988 h 436563"/>
              <a:gd name="connsiteX346" fmla="*/ 276225 w 400050"/>
              <a:gd name="connsiteY346" fmla="*/ 280988 h 436563"/>
              <a:gd name="connsiteX347" fmla="*/ 276225 w 400050"/>
              <a:gd name="connsiteY347" fmla="*/ 277813 h 436563"/>
              <a:gd name="connsiteX348" fmla="*/ 273050 w 400050"/>
              <a:gd name="connsiteY348" fmla="*/ 276225 h 436563"/>
              <a:gd name="connsiteX349" fmla="*/ 271463 w 400050"/>
              <a:gd name="connsiteY349" fmla="*/ 276225 h 436563"/>
              <a:gd name="connsiteX350" fmla="*/ 268288 w 400050"/>
              <a:gd name="connsiteY350" fmla="*/ 276225 h 436563"/>
              <a:gd name="connsiteX351" fmla="*/ 266700 w 400050"/>
              <a:gd name="connsiteY351" fmla="*/ 277813 h 436563"/>
              <a:gd name="connsiteX352" fmla="*/ 263525 w 400050"/>
              <a:gd name="connsiteY352" fmla="*/ 277813 h 436563"/>
              <a:gd name="connsiteX353" fmla="*/ 263525 w 400050"/>
              <a:gd name="connsiteY353" fmla="*/ 280988 h 436563"/>
              <a:gd name="connsiteX354" fmla="*/ 263525 w 400050"/>
              <a:gd name="connsiteY354" fmla="*/ 282575 h 436563"/>
              <a:gd name="connsiteX355" fmla="*/ 263525 w 400050"/>
              <a:gd name="connsiteY355" fmla="*/ 285750 h 436563"/>
              <a:gd name="connsiteX356" fmla="*/ 266700 w 400050"/>
              <a:gd name="connsiteY356" fmla="*/ 287338 h 436563"/>
              <a:gd name="connsiteX357" fmla="*/ 266700 w 400050"/>
              <a:gd name="connsiteY357" fmla="*/ 290513 h 436563"/>
              <a:gd name="connsiteX358" fmla="*/ 263525 w 400050"/>
              <a:gd name="connsiteY358" fmla="*/ 290513 h 436563"/>
              <a:gd name="connsiteX359" fmla="*/ 263525 w 400050"/>
              <a:gd name="connsiteY359" fmla="*/ 287338 h 436563"/>
              <a:gd name="connsiteX360" fmla="*/ 261938 w 400050"/>
              <a:gd name="connsiteY360" fmla="*/ 287338 h 436563"/>
              <a:gd name="connsiteX361" fmla="*/ 260350 w 400050"/>
              <a:gd name="connsiteY361" fmla="*/ 290513 h 436563"/>
              <a:gd name="connsiteX362" fmla="*/ 257175 w 400050"/>
              <a:gd name="connsiteY362" fmla="*/ 292100 h 436563"/>
              <a:gd name="connsiteX363" fmla="*/ 255588 w 400050"/>
              <a:gd name="connsiteY363" fmla="*/ 292100 h 436563"/>
              <a:gd name="connsiteX364" fmla="*/ 255588 w 400050"/>
              <a:gd name="connsiteY364" fmla="*/ 293688 h 436563"/>
              <a:gd name="connsiteX365" fmla="*/ 255588 w 400050"/>
              <a:gd name="connsiteY365" fmla="*/ 298450 h 436563"/>
              <a:gd name="connsiteX366" fmla="*/ 255588 w 400050"/>
              <a:gd name="connsiteY366" fmla="*/ 301625 h 436563"/>
              <a:gd name="connsiteX367" fmla="*/ 255588 w 400050"/>
              <a:gd name="connsiteY367" fmla="*/ 306388 h 436563"/>
              <a:gd name="connsiteX368" fmla="*/ 257175 w 400050"/>
              <a:gd name="connsiteY368" fmla="*/ 306388 h 436563"/>
              <a:gd name="connsiteX369" fmla="*/ 257175 w 400050"/>
              <a:gd name="connsiteY369" fmla="*/ 307975 h 436563"/>
              <a:gd name="connsiteX370" fmla="*/ 260350 w 400050"/>
              <a:gd name="connsiteY370" fmla="*/ 309563 h 436563"/>
              <a:gd name="connsiteX371" fmla="*/ 260350 w 400050"/>
              <a:gd name="connsiteY371" fmla="*/ 312738 h 436563"/>
              <a:gd name="connsiteX372" fmla="*/ 261938 w 400050"/>
              <a:gd name="connsiteY372" fmla="*/ 314325 h 436563"/>
              <a:gd name="connsiteX373" fmla="*/ 261938 w 400050"/>
              <a:gd name="connsiteY373" fmla="*/ 317500 h 436563"/>
              <a:gd name="connsiteX374" fmla="*/ 263525 w 400050"/>
              <a:gd name="connsiteY374" fmla="*/ 317500 h 436563"/>
              <a:gd name="connsiteX375" fmla="*/ 263525 w 400050"/>
              <a:gd name="connsiteY375" fmla="*/ 319088 h 436563"/>
              <a:gd name="connsiteX376" fmla="*/ 263525 w 400050"/>
              <a:gd name="connsiteY376" fmla="*/ 322263 h 436563"/>
              <a:gd name="connsiteX377" fmla="*/ 263525 w 400050"/>
              <a:gd name="connsiteY377" fmla="*/ 323850 h 436563"/>
              <a:gd name="connsiteX378" fmla="*/ 263525 w 400050"/>
              <a:gd name="connsiteY378" fmla="*/ 325438 h 436563"/>
              <a:gd name="connsiteX379" fmla="*/ 263525 w 400050"/>
              <a:gd name="connsiteY379" fmla="*/ 328613 h 436563"/>
              <a:gd name="connsiteX380" fmla="*/ 266700 w 400050"/>
              <a:gd name="connsiteY380" fmla="*/ 325438 h 436563"/>
              <a:gd name="connsiteX381" fmla="*/ 268288 w 400050"/>
              <a:gd name="connsiteY381" fmla="*/ 323850 h 436563"/>
              <a:gd name="connsiteX382" fmla="*/ 271463 w 400050"/>
              <a:gd name="connsiteY382" fmla="*/ 323850 h 436563"/>
              <a:gd name="connsiteX383" fmla="*/ 268288 w 400050"/>
              <a:gd name="connsiteY383" fmla="*/ 322263 h 436563"/>
              <a:gd name="connsiteX384" fmla="*/ 268288 w 400050"/>
              <a:gd name="connsiteY384" fmla="*/ 319088 h 436563"/>
              <a:gd name="connsiteX385" fmla="*/ 266700 w 400050"/>
              <a:gd name="connsiteY385" fmla="*/ 319088 h 436563"/>
              <a:gd name="connsiteX386" fmla="*/ 266700 w 400050"/>
              <a:gd name="connsiteY386" fmla="*/ 317500 h 436563"/>
              <a:gd name="connsiteX387" fmla="*/ 263525 w 400050"/>
              <a:gd name="connsiteY387" fmla="*/ 314325 h 436563"/>
              <a:gd name="connsiteX388" fmla="*/ 263525 w 400050"/>
              <a:gd name="connsiteY388" fmla="*/ 312738 h 436563"/>
              <a:gd name="connsiteX389" fmla="*/ 266700 w 400050"/>
              <a:gd name="connsiteY389" fmla="*/ 314325 h 436563"/>
              <a:gd name="connsiteX390" fmla="*/ 268288 w 400050"/>
              <a:gd name="connsiteY390" fmla="*/ 317500 h 436563"/>
              <a:gd name="connsiteX391" fmla="*/ 271463 w 400050"/>
              <a:gd name="connsiteY391" fmla="*/ 319088 h 436563"/>
              <a:gd name="connsiteX392" fmla="*/ 273050 w 400050"/>
              <a:gd name="connsiteY392" fmla="*/ 323850 h 436563"/>
              <a:gd name="connsiteX393" fmla="*/ 276225 w 400050"/>
              <a:gd name="connsiteY393" fmla="*/ 328613 h 436563"/>
              <a:gd name="connsiteX394" fmla="*/ 277813 w 400050"/>
              <a:gd name="connsiteY394" fmla="*/ 330200 h 436563"/>
              <a:gd name="connsiteX395" fmla="*/ 279400 w 400050"/>
              <a:gd name="connsiteY395" fmla="*/ 333375 h 436563"/>
              <a:gd name="connsiteX396" fmla="*/ 282575 w 400050"/>
              <a:gd name="connsiteY396" fmla="*/ 333375 h 436563"/>
              <a:gd name="connsiteX397" fmla="*/ 284163 w 400050"/>
              <a:gd name="connsiteY397" fmla="*/ 333375 h 436563"/>
              <a:gd name="connsiteX398" fmla="*/ 287338 w 400050"/>
              <a:gd name="connsiteY398" fmla="*/ 338138 h 436563"/>
              <a:gd name="connsiteX399" fmla="*/ 292100 w 400050"/>
              <a:gd name="connsiteY399" fmla="*/ 339725 h 436563"/>
              <a:gd name="connsiteX400" fmla="*/ 293688 w 400050"/>
              <a:gd name="connsiteY400" fmla="*/ 341313 h 436563"/>
              <a:gd name="connsiteX401" fmla="*/ 295275 w 400050"/>
              <a:gd name="connsiteY401" fmla="*/ 344488 h 436563"/>
              <a:gd name="connsiteX402" fmla="*/ 298450 w 400050"/>
              <a:gd name="connsiteY402" fmla="*/ 346075 h 436563"/>
              <a:gd name="connsiteX403" fmla="*/ 303213 w 400050"/>
              <a:gd name="connsiteY403" fmla="*/ 350838 h 436563"/>
              <a:gd name="connsiteX404" fmla="*/ 307975 w 400050"/>
              <a:gd name="connsiteY404" fmla="*/ 355601 h 436563"/>
              <a:gd name="connsiteX405" fmla="*/ 309563 w 400050"/>
              <a:gd name="connsiteY405" fmla="*/ 357188 h 436563"/>
              <a:gd name="connsiteX406" fmla="*/ 309563 w 400050"/>
              <a:gd name="connsiteY406" fmla="*/ 360363 h 436563"/>
              <a:gd name="connsiteX407" fmla="*/ 315913 w 400050"/>
              <a:gd name="connsiteY407" fmla="*/ 366713 h 436563"/>
              <a:gd name="connsiteX408" fmla="*/ 322263 w 400050"/>
              <a:gd name="connsiteY408" fmla="*/ 371476 h 436563"/>
              <a:gd name="connsiteX409" fmla="*/ 327025 w 400050"/>
              <a:gd name="connsiteY409" fmla="*/ 373063 h 436563"/>
              <a:gd name="connsiteX410" fmla="*/ 330200 w 400050"/>
              <a:gd name="connsiteY410" fmla="*/ 377826 h 436563"/>
              <a:gd name="connsiteX411" fmla="*/ 331788 w 400050"/>
              <a:gd name="connsiteY411" fmla="*/ 381001 h 436563"/>
              <a:gd name="connsiteX412" fmla="*/ 334963 w 400050"/>
              <a:gd name="connsiteY412" fmla="*/ 384176 h 436563"/>
              <a:gd name="connsiteX413" fmla="*/ 338138 w 400050"/>
              <a:gd name="connsiteY413" fmla="*/ 388938 h 436563"/>
              <a:gd name="connsiteX414" fmla="*/ 338138 w 400050"/>
              <a:gd name="connsiteY414" fmla="*/ 392113 h 436563"/>
              <a:gd name="connsiteX415" fmla="*/ 338138 w 400050"/>
              <a:gd name="connsiteY415" fmla="*/ 393701 h 436563"/>
              <a:gd name="connsiteX416" fmla="*/ 325438 w 400050"/>
              <a:gd name="connsiteY416" fmla="*/ 382588 h 436563"/>
              <a:gd name="connsiteX417" fmla="*/ 319088 w 400050"/>
              <a:gd name="connsiteY417" fmla="*/ 376238 h 436563"/>
              <a:gd name="connsiteX418" fmla="*/ 315913 w 400050"/>
              <a:gd name="connsiteY418" fmla="*/ 373063 h 436563"/>
              <a:gd name="connsiteX419" fmla="*/ 314325 w 400050"/>
              <a:gd name="connsiteY419" fmla="*/ 368301 h 436563"/>
              <a:gd name="connsiteX420" fmla="*/ 311150 w 400050"/>
              <a:gd name="connsiteY420" fmla="*/ 368301 h 436563"/>
              <a:gd name="connsiteX421" fmla="*/ 311150 w 400050"/>
              <a:gd name="connsiteY421" fmla="*/ 366713 h 436563"/>
              <a:gd name="connsiteX422" fmla="*/ 309563 w 400050"/>
              <a:gd name="connsiteY422" fmla="*/ 366713 h 436563"/>
              <a:gd name="connsiteX423" fmla="*/ 307975 w 400050"/>
              <a:gd name="connsiteY423" fmla="*/ 365126 h 436563"/>
              <a:gd name="connsiteX424" fmla="*/ 304800 w 400050"/>
              <a:gd name="connsiteY424" fmla="*/ 361951 h 436563"/>
              <a:gd name="connsiteX425" fmla="*/ 303213 w 400050"/>
              <a:gd name="connsiteY425" fmla="*/ 357188 h 436563"/>
              <a:gd name="connsiteX426" fmla="*/ 300038 w 400050"/>
              <a:gd name="connsiteY426" fmla="*/ 355601 h 436563"/>
              <a:gd name="connsiteX427" fmla="*/ 298450 w 400050"/>
              <a:gd name="connsiteY427" fmla="*/ 355601 h 436563"/>
              <a:gd name="connsiteX428" fmla="*/ 295275 w 400050"/>
              <a:gd name="connsiteY428" fmla="*/ 352426 h 436563"/>
              <a:gd name="connsiteX429" fmla="*/ 293688 w 400050"/>
              <a:gd name="connsiteY429" fmla="*/ 352426 h 436563"/>
              <a:gd name="connsiteX430" fmla="*/ 292100 w 400050"/>
              <a:gd name="connsiteY430" fmla="*/ 350838 h 436563"/>
              <a:gd name="connsiteX431" fmla="*/ 288925 w 400050"/>
              <a:gd name="connsiteY431" fmla="*/ 350838 h 436563"/>
              <a:gd name="connsiteX432" fmla="*/ 288925 w 400050"/>
              <a:gd name="connsiteY432" fmla="*/ 349250 h 436563"/>
              <a:gd name="connsiteX433" fmla="*/ 287338 w 400050"/>
              <a:gd name="connsiteY433" fmla="*/ 349250 h 436563"/>
              <a:gd name="connsiteX434" fmla="*/ 284163 w 400050"/>
              <a:gd name="connsiteY434" fmla="*/ 349250 h 436563"/>
              <a:gd name="connsiteX435" fmla="*/ 282575 w 400050"/>
              <a:gd name="connsiteY435" fmla="*/ 346075 h 436563"/>
              <a:gd name="connsiteX436" fmla="*/ 279400 w 400050"/>
              <a:gd name="connsiteY436" fmla="*/ 344488 h 436563"/>
              <a:gd name="connsiteX437" fmla="*/ 276225 w 400050"/>
              <a:gd name="connsiteY437" fmla="*/ 341313 h 436563"/>
              <a:gd name="connsiteX438" fmla="*/ 271463 w 400050"/>
              <a:gd name="connsiteY438" fmla="*/ 339725 h 436563"/>
              <a:gd name="connsiteX439" fmla="*/ 268288 w 400050"/>
              <a:gd name="connsiteY439" fmla="*/ 339725 h 436563"/>
              <a:gd name="connsiteX440" fmla="*/ 266700 w 400050"/>
              <a:gd name="connsiteY440" fmla="*/ 339725 h 436563"/>
              <a:gd name="connsiteX441" fmla="*/ 266700 w 400050"/>
              <a:gd name="connsiteY441" fmla="*/ 341313 h 436563"/>
              <a:gd name="connsiteX442" fmla="*/ 266700 w 400050"/>
              <a:gd name="connsiteY442" fmla="*/ 344488 h 436563"/>
              <a:gd name="connsiteX443" fmla="*/ 268288 w 400050"/>
              <a:gd name="connsiteY443" fmla="*/ 346075 h 436563"/>
              <a:gd name="connsiteX444" fmla="*/ 268288 w 400050"/>
              <a:gd name="connsiteY444" fmla="*/ 349250 h 436563"/>
              <a:gd name="connsiteX445" fmla="*/ 271463 w 400050"/>
              <a:gd name="connsiteY445" fmla="*/ 352426 h 436563"/>
              <a:gd name="connsiteX446" fmla="*/ 273050 w 400050"/>
              <a:gd name="connsiteY446" fmla="*/ 355601 h 436563"/>
              <a:gd name="connsiteX447" fmla="*/ 276225 w 400050"/>
              <a:gd name="connsiteY447" fmla="*/ 357188 h 436563"/>
              <a:gd name="connsiteX448" fmla="*/ 276225 w 400050"/>
              <a:gd name="connsiteY448" fmla="*/ 360363 h 436563"/>
              <a:gd name="connsiteX449" fmla="*/ 273050 w 400050"/>
              <a:gd name="connsiteY449" fmla="*/ 357188 h 436563"/>
              <a:gd name="connsiteX450" fmla="*/ 271463 w 400050"/>
              <a:gd name="connsiteY450" fmla="*/ 357188 h 436563"/>
              <a:gd name="connsiteX451" fmla="*/ 268288 w 400050"/>
              <a:gd name="connsiteY451" fmla="*/ 355601 h 436563"/>
              <a:gd name="connsiteX452" fmla="*/ 266700 w 400050"/>
              <a:gd name="connsiteY452" fmla="*/ 352426 h 436563"/>
              <a:gd name="connsiteX453" fmla="*/ 266700 w 400050"/>
              <a:gd name="connsiteY453" fmla="*/ 350838 h 436563"/>
              <a:gd name="connsiteX454" fmla="*/ 263525 w 400050"/>
              <a:gd name="connsiteY454" fmla="*/ 349250 h 436563"/>
              <a:gd name="connsiteX455" fmla="*/ 261938 w 400050"/>
              <a:gd name="connsiteY455" fmla="*/ 346075 h 436563"/>
              <a:gd name="connsiteX456" fmla="*/ 255588 w 400050"/>
              <a:gd name="connsiteY456" fmla="*/ 341313 h 436563"/>
              <a:gd name="connsiteX457" fmla="*/ 250825 w 400050"/>
              <a:gd name="connsiteY457" fmla="*/ 338138 h 436563"/>
              <a:gd name="connsiteX458" fmla="*/ 247650 w 400050"/>
              <a:gd name="connsiteY458" fmla="*/ 334963 h 436563"/>
              <a:gd name="connsiteX459" fmla="*/ 246063 w 400050"/>
              <a:gd name="connsiteY459" fmla="*/ 333375 h 436563"/>
              <a:gd name="connsiteX460" fmla="*/ 244475 w 400050"/>
              <a:gd name="connsiteY460" fmla="*/ 333375 h 436563"/>
              <a:gd name="connsiteX461" fmla="*/ 241300 w 400050"/>
              <a:gd name="connsiteY461" fmla="*/ 334963 h 436563"/>
              <a:gd name="connsiteX462" fmla="*/ 239713 w 400050"/>
              <a:gd name="connsiteY462" fmla="*/ 334963 h 436563"/>
              <a:gd name="connsiteX463" fmla="*/ 236538 w 400050"/>
              <a:gd name="connsiteY463" fmla="*/ 338138 h 436563"/>
              <a:gd name="connsiteX464" fmla="*/ 234950 w 400050"/>
              <a:gd name="connsiteY464" fmla="*/ 338138 h 436563"/>
              <a:gd name="connsiteX465" fmla="*/ 231775 w 400050"/>
              <a:gd name="connsiteY465" fmla="*/ 338138 h 436563"/>
              <a:gd name="connsiteX466" fmla="*/ 231775 w 400050"/>
              <a:gd name="connsiteY466" fmla="*/ 339725 h 436563"/>
              <a:gd name="connsiteX467" fmla="*/ 231775 w 400050"/>
              <a:gd name="connsiteY467" fmla="*/ 344488 h 436563"/>
              <a:gd name="connsiteX468" fmla="*/ 234950 w 400050"/>
              <a:gd name="connsiteY468" fmla="*/ 349250 h 436563"/>
              <a:gd name="connsiteX469" fmla="*/ 234950 w 400050"/>
              <a:gd name="connsiteY469" fmla="*/ 352426 h 436563"/>
              <a:gd name="connsiteX470" fmla="*/ 234950 w 400050"/>
              <a:gd name="connsiteY470" fmla="*/ 355601 h 436563"/>
              <a:gd name="connsiteX471" fmla="*/ 234950 w 400050"/>
              <a:gd name="connsiteY471" fmla="*/ 357188 h 436563"/>
              <a:gd name="connsiteX472" fmla="*/ 236538 w 400050"/>
              <a:gd name="connsiteY472" fmla="*/ 360363 h 436563"/>
              <a:gd name="connsiteX473" fmla="*/ 236538 w 400050"/>
              <a:gd name="connsiteY473" fmla="*/ 361951 h 436563"/>
              <a:gd name="connsiteX474" fmla="*/ 236538 w 400050"/>
              <a:gd name="connsiteY474" fmla="*/ 366713 h 436563"/>
              <a:gd name="connsiteX475" fmla="*/ 239713 w 400050"/>
              <a:gd name="connsiteY475" fmla="*/ 368301 h 436563"/>
              <a:gd name="connsiteX476" fmla="*/ 239713 w 400050"/>
              <a:gd name="connsiteY476" fmla="*/ 371476 h 436563"/>
              <a:gd name="connsiteX477" fmla="*/ 241300 w 400050"/>
              <a:gd name="connsiteY477" fmla="*/ 373063 h 436563"/>
              <a:gd name="connsiteX478" fmla="*/ 241300 w 400050"/>
              <a:gd name="connsiteY478" fmla="*/ 376238 h 436563"/>
              <a:gd name="connsiteX479" fmla="*/ 244475 w 400050"/>
              <a:gd name="connsiteY479" fmla="*/ 377826 h 436563"/>
              <a:gd name="connsiteX480" fmla="*/ 246063 w 400050"/>
              <a:gd name="connsiteY480" fmla="*/ 381001 h 436563"/>
              <a:gd name="connsiteX481" fmla="*/ 246063 w 400050"/>
              <a:gd name="connsiteY481" fmla="*/ 382588 h 436563"/>
              <a:gd name="connsiteX482" fmla="*/ 247650 w 400050"/>
              <a:gd name="connsiteY482" fmla="*/ 384176 h 436563"/>
              <a:gd name="connsiteX483" fmla="*/ 247650 w 400050"/>
              <a:gd name="connsiteY483" fmla="*/ 387351 h 436563"/>
              <a:gd name="connsiteX484" fmla="*/ 250825 w 400050"/>
              <a:gd name="connsiteY484" fmla="*/ 388938 h 436563"/>
              <a:gd name="connsiteX485" fmla="*/ 252413 w 400050"/>
              <a:gd name="connsiteY485" fmla="*/ 392113 h 436563"/>
              <a:gd name="connsiteX486" fmla="*/ 255588 w 400050"/>
              <a:gd name="connsiteY486" fmla="*/ 396876 h 436563"/>
              <a:gd name="connsiteX487" fmla="*/ 255588 w 400050"/>
              <a:gd name="connsiteY487" fmla="*/ 400051 h 436563"/>
              <a:gd name="connsiteX488" fmla="*/ 252413 w 400050"/>
              <a:gd name="connsiteY488" fmla="*/ 398463 h 436563"/>
              <a:gd name="connsiteX489" fmla="*/ 250825 w 400050"/>
              <a:gd name="connsiteY489" fmla="*/ 393701 h 436563"/>
              <a:gd name="connsiteX490" fmla="*/ 250825 w 400050"/>
              <a:gd name="connsiteY490" fmla="*/ 392113 h 436563"/>
              <a:gd name="connsiteX491" fmla="*/ 247650 w 400050"/>
              <a:gd name="connsiteY491" fmla="*/ 392113 h 436563"/>
              <a:gd name="connsiteX492" fmla="*/ 246063 w 400050"/>
              <a:gd name="connsiteY492" fmla="*/ 388938 h 436563"/>
              <a:gd name="connsiteX493" fmla="*/ 246063 w 400050"/>
              <a:gd name="connsiteY493" fmla="*/ 387351 h 436563"/>
              <a:gd name="connsiteX494" fmla="*/ 244475 w 400050"/>
              <a:gd name="connsiteY494" fmla="*/ 384176 h 436563"/>
              <a:gd name="connsiteX495" fmla="*/ 244475 w 400050"/>
              <a:gd name="connsiteY495" fmla="*/ 382588 h 436563"/>
              <a:gd name="connsiteX496" fmla="*/ 241300 w 400050"/>
              <a:gd name="connsiteY496" fmla="*/ 377826 h 436563"/>
              <a:gd name="connsiteX497" fmla="*/ 239713 w 400050"/>
              <a:gd name="connsiteY497" fmla="*/ 373063 h 436563"/>
              <a:gd name="connsiteX498" fmla="*/ 234950 w 400050"/>
              <a:gd name="connsiteY498" fmla="*/ 368301 h 436563"/>
              <a:gd name="connsiteX499" fmla="*/ 234950 w 400050"/>
              <a:gd name="connsiteY499" fmla="*/ 366713 h 436563"/>
              <a:gd name="connsiteX500" fmla="*/ 231775 w 400050"/>
              <a:gd name="connsiteY500" fmla="*/ 365126 h 436563"/>
              <a:gd name="connsiteX501" fmla="*/ 230188 w 400050"/>
              <a:gd name="connsiteY501" fmla="*/ 361951 h 436563"/>
              <a:gd name="connsiteX502" fmla="*/ 228600 w 400050"/>
              <a:gd name="connsiteY502" fmla="*/ 357188 h 436563"/>
              <a:gd name="connsiteX503" fmla="*/ 223838 w 400050"/>
              <a:gd name="connsiteY503" fmla="*/ 350838 h 436563"/>
              <a:gd name="connsiteX504" fmla="*/ 223838 w 400050"/>
              <a:gd name="connsiteY504" fmla="*/ 349250 h 436563"/>
              <a:gd name="connsiteX505" fmla="*/ 220663 w 400050"/>
              <a:gd name="connsiteY505" fmla="*/ 346075 h 436563"/>
              <a:gd name="connsiteX506" fmla="*/ 219075 w 400050"/>
              <a:gd name="connsiteY506" fmla="*/ 346075 h 436563"/>
              <a:gd name="connsiteX507" fmla="*/ 219075 w 400050"/>
              <a:gd name="connsiteY507" fmla="*/ 349250 h 436563"/>
              <a:gd name="connsiteX508" fmla="*/ 217487 w 400050"/>
              <a:gd name="connsiteY508" fmla="*/ 349250 h 436563"/>
              <a:gd name="connsiteX509" fmla="*/ 214312 w 400050"/>
              <a:gd name="connsiteY509" fmla="*/ 349250 h 436563"/>
              <a:gd name="connsiteX510" fmla="*/ 212725 w 400050"/>
              <a:gd name="connsiteY510" fmla="*/ 346075 h 436563"/>
              <a:gd name="connsiteX511" fmla="*/ 212725 w 400050"/>
              <a:gd name="connsiteY511" fmla="*/ 344488 h 436563"/>
              <a:gd name="connsiteX512" fmla="*/ 209550 w 400050"/>
              <a:gd name="connsiteY512" fmla="*/ 346075 h 436563"/>
              <a:gd name="connsiteX513" fmla="*/ 207962 w 400050"/>
              <a:gd name="connsiteY513" fmla="*/ 346075 h 436563"/>
              <a:gd name="connsiteX514" fmla="*/ 204787 w 400050"/>
              <a:gd name="connsiteY514" fmla="*/ 344488 h 436563"/>
              <a:gd name="connsiteX515" fmla="*/ 201612 w 400050"/>
              <a:gd name="connsiteY515" fmla="*/ 344488 h 436563"/>
              <a:gd name="connsiteX516" fmla="*/ 198437 w 400050"/>
              <a:gd name="connsiteY516" fmla="*/ 341313 h 436563"/>
              <a:gd name="connsiteX517" fmla="*/ 198437 w 400050"/>
              <a:gd name="connsiteY517" fmla="*/ 339725 h 436563"/>
              <a:gd name="connsiteX518" fmla="*/ 196850 w 400050"/>
              <a:gd name="connsiteY518" fmla="*/ 339725 h 436563"/>
              <a:gd name="connsiteX519" fmla="*/ 196850 w 400050"/>
              <a:gd name="connsiteY519" fmla="*/ 338138 h 436563"/>
              <a:gd name="connsiteX520" fmla="*/ 193675 w 400050"/>
              <a:gd name="connsiteY520" fmla="*/ 338138 h 436563"/>
              <a:gd name="connsiteX521" fmla="*/ 192087 w 400050"/>
              <a:gd name="connsiteY521" fmla="*/ 338138 h 436563"/>
              <a:gd name="connsiteX522" fmla="*/ 188912 w 400050"/>
              <a:gd name="connsiteY522" fmla="*/ 338138 h 436563"/>
              <a:gd name="connsiteX523" fmla="*/ 187325 w 400050"/>
              <a:gd name="connsiteY523" fmla="*/ 339725 h 436563"/>
              <a:gd name="connsiteX524" fmla="*/ 187325 w 400050"/>
              <a:gd name="connsiteY524" fmla="*/ 341313 h 436563"/>
              <a:gd name="connsiteX525" fmla="*/ 188912 w 400050"/>
              <a:gd name="connsiteY525" fmla="*/ 344488 h 436563"/>
              <a:gd name="connsiteX526" fmla="*/ 188912 w 400050"/>
              <a:gd name="connsiteY526" fmla="*/ 346075 h 436563"/>
              <a:gd name="connsiteX527" fmla="*/ 188912 w 400050"/>
              <a:gd name="connsiteY527" fmla="*/ 349250 h 436563"/>
              <a:gd name="connsiteX528" fmla="*/ 187325 w 400050"/>
              <a:gd name="connsiteY528" fmla="*/ 350838 h 436563"/>
              <a:gd name="connsiteX529" fmla="*/ 187325 w 400050"/>
              <a:gd name="connsiteY529" fmla="*/ 355601 h 436563"/>
              <a:gd name="connsiteX530" fmla="*/ 185737 w 400050"/>
              <a:gd name="connsiteY530" fmla="*/ 357188 h 436563"/>
              <a:gd name="connsiteX531" fmla="*/ 187325 w 400050"/>
              <a:gd name="connsiteY531" fmla="*/ 360363 h 436563"/>
              <a:gd name="connsiteX532" fmla="*/ 185737 w 400050"/>
              <a:gd name="connsiteY532" fmla="*/ 360363 h 436563"/>
              <a:gd name="connsiteX533" fmla="*/ 185737 w 400050"/>
              <a:gd name="connsiteY533" fmla="*/ 361951 h 436563"/>
              <a:gd name="connsiteX534" fmla="*/ 185737 w 400050"/>
              <a:gd name="connsiteY534" fmla="*/ 365126 h 436563"/>
              <a:gd name="connsiteX535" fmla="*/ 185737 w 400050"/>
              <a:gd name="connsiteY535" fmla="*/ 368301 h 436563"/>
              <a:gd name="connsiteX536" fmla="*/ 185737 w 400050"/>
              <a:gd name="connsiteY536" fmla="*/ 371476 h 436563"/>
              <a:gd name="connsiteX537" fmla="*/ 185737 w 400050"/>
              <a:gd name="connsiteY537" fmla="*/ 373063 h 436563"/>
              <a:gd name="connsiteX538" fmla="*/ 185737 w 400050"/>
              <a:gd name="connsiteY538" fmla="*/ 376238 h 436563"/>
              <a:gd name="connsiteX539" fmla="*/ 188912 w 400050"/>
              <a:gd name="connsiteY539" fmla="*/ 376238 h 436563"/>
              <a:gd name="connsiteX540" fmla="*/ 188912 w 400050"/>
              <a:gd name="connsiteY540" fmla="*/ 377826 h 436563"/>
              <a:gd name="connsiteX541" fmla="*/ 187325 w 400050"/>
              <a:gd name="connsiteY541" fmla="*/ 377826 h 436563"/>
              <a:gd name="connsiteX542" fmla="*/ 185737 w 400050"/>
              <a:gd name="connsiteY542" fmla="*/ 377826 h 436563"/>
              <a:gd name="connsiteX543" fmla="*/ 185737 w 400050"/>
              <a:gd name="connsiteY543" fmla="*/ 381001 h 436563"/>
              <a:gd name="connsiteX544" fmla="*/ 187325 w 400050"/>
              <a:gd name="connsiteY544" fmla="*/ 381001 h 436563"/>
              <a:gd name="connsiteX545" fmla="*/ 187325 w 400050"/>
              <a:gd name="connsiteY545" fmla="*/ 382588 h 436563"/>
              <a:gd name="connsiteX546" fmla="*/ 187325 w 400050"/>
              <a:gd name="connsiteY546" fmla="*/ 384176 h 436563"/>
              <a:gd name="connsiteX547" fmla="*/ 187325 w 400050"/>
              <a:gd name="connsiteY547" fmla="*/ 387351 h 436563"/>
              <a:gd name="connsiteX548" fmla="*/ 185737 w 400050"/>
              <a:gd name="connsiteY548" fmla="*/ 387351 h 436563"/>
              <a:gd name="connsiteX549" fmla="*/ 182562 w 400050"/>
              <a:gd name="connsiteY549" fmla="*/ 387351 h 436563"/>
              <a:gd name="connsiteX550" fmla="*/ 182562 w 400050"/>
              <a:gd name="connsiteY550" fmla="*/ 384176 h 436563"/>
              <a:gd name="connsiteX551" fmla="*/ 180975 w 400050"/>
              <a:gd name="connsiteY551" fmla="*/ 382588 h 436563"/>
              <a:gd name="connsiteX552" fmla="*/ 180975 w 400050"/>
              <a:gd name="connsiteY552" fmla="*/ 381001 h 436563"/>
              <a:gd name="connsiteX553" fmla="*/ 177800 w 400050"/>
              <a:gd name="connsiteY553" fmla="*/ 377826 h 436563"/>
              <a:gd name="connsiteX554" fmla="*/ 177800 w 400050"/>
              <a:gd name="connsiteY554" fmla="*/ 376238 h 436563"/>
              <a:gd name="connsiteX555" fmla="*/ 180975 w 400050"/>
              <a:gd name="connsiteY555" fmla="*/ 376238 h 436563"/>
              <a:gd name="connsiteX556" fmla="*/ 182562 w 400050"/>
              <a:gd name="connsiteY556" fmla="*/ 376238 h 436563"/>
              <a:gd name="connsiteX557" fmla="*/ 182562 w 400050"/>
              <a:gd name="connsiteY557" fmla="*/ 373063 h 436563"/>
              <a:gd name="connsiteX558" fmla="*/ 182562 w 400050"/>
              <a:gd name="connsiteY558" fmla="*/ 371476 h 436563"/>
              <a:gd name="connsiteX559" fmla="*/ 180975 w 400050"/>
              <a:gd name="connsiteY559" fmla="*/ 366713 h 436563"/>
              <a:gd name="connsiteX560" fmla="*/ 180975 w 400050"/>
              <a:gd name="connsiteY560" fmla="*/ 365126 h 436563"/>
              <a:gd name="connsiteX561" fmla="*/ 180975 w 400050"/>
              <a:gd name="connsiteY561" fmla="*/ 361951 h 436563"/>
              <a:gd name="connsiteX562" fmla="*/ 180975 w 400050"/>
              <a:gd name="connsiteY562" fmla="*/ 360363 h 436563"/>
              <a:gd name="connsiteX563" fmla="*/ 180975 w 400050"/>
              <a:gd name="connsiteY563" fmla="*/ 357188 h 436563"/>
              <a:gd name="connsiteX564" fmla="*/ 180975 w 400050"/>
              <a:gd name="connsiteY564" fmla="*/ 355601 h 436563"/>
              <a:gd name="connsiteX565" fmla="*/ 177800 w 400050"/>
              <a:gd name="connsiteY565" fmla="*/ 352426 h 436563"/>
              <a:gd name="connsiteX566" fmla="*/ 176212 w 400050"/>
              <a:gd name="connsiteY566" fmla="*/ 352426 h 436563"/>
              <a:gd name="connsiteX567" fmla="*/ 176212 w 400050"/>
              <a:gd name="connsiteY567" fmla="*/ 360363 h 436563"/>
              <a:gd name="connsiteX568" fmla="*/ 173037 w 400050"/>
              <a:gd name="connsiteY568" fmla="*/ 365126 h 436563"/>
              <a:gd name="connsiteX569" fmla="*/ 173037 w 400050"/>
              <a:gd name="connsiteY569" fmla="*/ 366713 h 436563"/>
              <a:gd name="connsiteX570" fmla="*/ 171450 w 400050"/>
              <a:gd name="connsiteY570" fmla="*/ 368301 h 436563"/>
              <a:gd name="connsiteX571" fmla="*/ 171450 w 400050"/>
              <a:gd name="connsiteY571" fmla="*/ 371476 h 436563"/>
              <a:gd name="connsiteX572" fmla="*/ 169862 w 400050"/>
              <a:gd name="connsiteY572" fmla="*/ 373063 h 436563"/>
              <a:gd name="connsiteX573" fmla="*/ 169862 w 400050"/>
              <a:gd name="connsiteY573" fmla="*/ 376238 h 436563"/>
              <a:gd name="connsiteX574" fmla="*/ 169862 w 400050"/>
              <a:gd name="connsiteY574" fmla="*/ 377826 h 436563"/>
              <a:gd name="connsiteX575" fmla="*/ 169862 w 400050"/>
              <a:gd name="connsiteY575" fmla="*/ 382588 h 436563"/>
              <a:gd name="connsiteX576" fmla="*/ 166687 w 400050"/>
              <a:gd name="connsiteY576" fmla="*/ 382588 h 436563"/>
              <a:gd name="connsiteX577" fmla="*/ 166687 w 400050"/>
              <a:gd name="connsiteY577" fmla="*/ 381001 h 436563"/>
              <a:gd name="connsiteX578" fmla="*/ 166687 w 400050"/>
              <a:gd name="connsiteY578" fmla="*/ 377826 h 436563"/>
              <a:gd name="connsiteX579" fmla="*/ 166687 w 400050"/>
              <a:gd name="connsiteY579" fmla="*/ 376238 h 436563"/>
              <a:gd name="connsiteX580" fmla="*/ 166687 w 400050"/>
              <a:gd name="connsiteY580" fmla="*/ 373063 h 436563"/>
              <a:gd name="connsiteX581" fmla="*/ 166687 w 400050"/>
              <a:gd name="connsiteY581" fmla="*/ 371476 h 436563"/>
              <a:gd name="connsiteX582" fmla="*/ 165100 w 400050"/>
              <a:gd name="connsiteY582" fmla="*/ 366713 h 436563"/>
              <a:gd name="connsiteX583" fmla="*/ 165100 w 400050"/>
              <a:gd name="connsiteY583" fmla="*/ 365126 h 436563"/>
              <a:gd name="connsiteX584" fmla="*/ 165100 w 400050"/>
              <a:gd name="connsiteY584" fmla="*/ 361951 h 436563"/>
              <a:gd name="connsiteX585" fmla="*/ 166687 w 400050"/>
              <a:gd name="connsiteY585" fmla="*/ 360363 h 436563"/>
              <a:gd name="connsiteX586" fmla="*/ 166687 w 400050"/>
              <a:gd name="connsiteY586" fmla="*/ 357188 h 436563"/>
              <a:gd name="connsiteX587" fmla="*/ 166687 w 400050"/>
              <a:gd name="connsiteY587" fmla="*/ 355601 h 436563"/>
              <a:gd name="connsiteX588" fmla="*/ 165100 w 400050"/>
              <a:gd name="connsiteY588" fmla="*/ 352426 h 436563"/>
              <a:gd name="connsiteX589" fmla="*/ 161925 w 400050"/>
              <a:gd name="connsiteY589" fmla="*/ 349250 h 436563"/>
              <a:gd name="connsiteX590" fmla="*/ 160337 w 400050"/>
              <a:gd name="connsiteY590" fmla="*/ 344488 h 436563"/>
              <a:gd name="connsiteX591" fmla="*/ 160337 w 400050"/>
              <a:gd name="connsiteY591" fmla="*/ 341313 h 436563"/>
              <a:gd name="connsiteX592" fmla="*/ 157162 w 400050"/>
              <a:gd name="connsiteY592" fmla="*/ 341313 h 436563"/>
              <a:gd name="connsiteX593" fmla="*/ 157162 w 400050"/>
              <a:gd name="connsiteY593" fmla="*/ 339725 h 436563"/>
              <a:gd name="connsiteX594" fmla="*/ 155575 w 400050"/>
              <a:gd name="connsiteY594" fmla="*/ 338138 h 436563"/>
              <a:gd name="connsiteX595" fmla="*/ 153987 w 400050"/>
              <a:gd name="connsiteY595" fmla="*/ 339725 h 436563"/>
              <a:gd name="connsiteX596" fmla="*/ 150812 w 400050"/>
              <a:gd name="connsiteY596" fmla="*/ 341313 h 436563"/>
              <a:gd name="connsiteX597" fmla="*/ 150812 w 400050"/>
              <a:gd name="connsiteY597" fmla="*/ 346075 h 436563"/>
              <a:gd name="connsiteX598" fmla="*/ 149225 w 400050"/>
              <a:gd name="connsiteY598" fmla="*/ 349250 h 436563"/>
              <a:gd name="connsiteX599" fmla="*/ 146050 w 400050"/>
              <a:gd name="connsiteY599" fmla="*/ 350838 h 436563"/>
              <a:gd name="connsiteX600" fmla="*/ 144462 w 400050"/>
              <a:gd name="connsiteY600" fmla="*/ 352426 h 436563"/>
              <a:gd name="connsiteX601" fmla="*/ 142875 w 400050"/>
              <a:gd name="connsiteY601" fmla="*/ 357188 h 436563"/>
              <a:gd name="connsiteX602" fmla="*/ 138112 w 400050"/>
              <a:gd name="connsiteY602" fmla="*/ 360363 h 436563"/>
              <a:gd name="connsiteX603" fmla="*/ 134937 w 400050"/>
              <a:gd name="connsiteY603" fmla="*/ 360363 h 436563"/>
              <a:gd name="connsiteX604" fmla="*/ 130175 w 400050"/>
              <a:gd name="connsiteY604" fmla="*/ 361951 h 436563"/>
              <a:gd name="connsiteX605" fmla="*/ 127000 w 400050"/>
              <a:gd name="connsiteY605" fmla="*/ 365126 h 436563"/>
              <a:gd name="connsiteX606" fmla="*/ 123825 w 400050"/>
              <a:gd name="connsiteY606" fmla="*/ 365126 h 436563"/>
              <a:gd name="connsiteX607" fmla="*/ 122237 w 400050"/>
              <a:gd name="connsiteY607" fmla="*/ 365126 h 436563"/>
              <a:gd name="connsiteX608" fmla="*/ 122237 w 400050"/>
              <a:gd name="connsiteY608" fmla="*/ 361951 h 436563"/>
              <a:gd name="connsiteX609" fmla="*/ 119062 w 400050"/>
              <a:gd name="connsiteY609" fmla="*/ 361951 h 436563"/>
              <a:gd name="connsiteX610" fmla="*/ 117475 w 400050"/>
              <a:gd name="connsiteY610" fmla="*/ 360363 h 436563"/>
              <a:gd name="connsiteX611" fmla="*/ 112712 w 400050"/>
              <a:gd name="connsiteY611" fmla="*/ 357188 h 436563"/>
              <a:gd name="connsiteX612" fmla="*/ 112712 w 400050"/>
              <a:gd name="connsiteY612" fmla="*/ 355601 h 436563"/>
              <a:gd name="connsiteX613" fmla="*/ 111125 w 400050"/>
              <a:gd name="connsiteY613" fmla="*/ 355601 h 436563"/>
              <a:gd name="connsiteX614" fmla="*/ 96837 w 400050"/>
              <a:gd name="connsiteY614" fmla="*/ 366713 h 436563"/>
              <a:gd name="connsiteX615" fmla="*/ 95250 w 400050"/>
              <a:gd name="connsiteY615" fmla="*/ 365126 h 436563"/>
              <a:gd name="connsiteX616" fmla="*/ 96837 w 400050"/>
              <a:gd name="connsiteY616" fmla="*/ 361951 h 436563"/>
              <a:gd name="connsiteX617" fmla="*/ 98425 w 400050"/>
              <a:gd name="connsiteY617" fmla="*/ 360363 h 436563"/>
              <a:gd name="connsiteX618" fmla="*/ 101600 w 400050"/>
              <a:gd name="connsiteY618" fmla="*/ 357188 h 436563"/>
              <a:gd name="connsiteX619" fmla="*/ 101600 w 400050"/>
              <a:gd name="connsiteY619" fmla="*/ 355601 h 436563"/>
              <a:gd name="connsiteX620" fmla="*/ 98425 w 400050"/>
              <a:gd name="connsiteY620" fmla="*/ 355601 h 436563"/>
              <a:gd name="connsiteX621" fmla="*/ 96837 w 400050"/>
              <a:gd name="connsiteY621" fmla="*/ 352426 h 436563"/>
              <a:gd name="connsiteX622" fmla="*/ 95250 w 400050"/>
              <a:gd name="connsiteY622" fmla="*/ 355601 h 436563"/>
              <a:gd name="connsiteX623" fmla="*/ 92075 w 400050"/>
              <a:gd name="connsiteY623" fmla="*/ 355601 h 436563"/>
              <a:gd name="connsiteX624" fmla="*/ 87312 w 400050"/>
              <a:gd name="connsiteY624" fmla="*/ 355601 h 436563"/>
              <a:gd name="connsiteX625" fmla="*/ 82550 w 400050"/>
              <a:gd name="connsiteY625" fmla="*/ 357188 h 436563"/>
              <a:gd name="connsiteX626" fmla="*/ 80962 w 400050"/>
              <a:gd name="connsiteY626" fmla="*/ 357188 h 436563"/>
              <a:gd name="connsiteX627" fmla="*/ 79375 w 400050"/>
              <a:gd name="connsiteY627" fmla="*/ 357188 h 436563"/>
              <a:gd name="connsiteX628" fmla="*/ 79375 w 400050"/>
              <a:gd name="connsiteY628" fmla="*/ 360363 h 436563"/>
              <a:gd name="connsiteX629" fmla="*/ 76200 w 400050"/>
              <a:gd name="connsiteY629" fmla="*/ 360363 h 436563"/>
              <a:gd name="connsiteX630" fmla="*/ 76200 w 400050"/>
              <a:gd name="connsiteY630" fmla="*/ 357188 h 436563"/>
              <a:gd name="connsiteX631" fmla="*/ 74612 w 400050"/>
              <a:gd name="connsiteY631" fmla="*/ 357188 h 436563"/>
              <a:gd name="connsiteX632" fmla="*/ 71437 w 400050"/>
              <a:gd name="connsiteY632" fmla="*/ 357188 h 436563"/>
              <a:gd name="connsiteX633" fmla="*/ 71437 w 400050"/>
              <a:gd name="connsiteY633" fmla="*/ 355601 h 436563"/>
              <a:gd name="connsiteX634" fmla="*/ 69850 w 400050"/>
              <a:gd name="connsiteY634" fmla="*/ 355601 h 436563"/>
              <a:gd name="connsiteX635" fmla="*/ 69850 w 400050"/>
              <a:gd name="connsiteY635" fmla="*/ 352426 h 436563"/>
              <a:gd name="connsiteX636" fmla="*/ 66675 w 400050"/>
              <a:gd name="connsiteY636" fmla="*/ 352426 h 436563"/>
              <a:gd name="connsiteX637" fmla="*/ 63500 w 400050"/>
              <a:gd name="connsiteY637" fmla="*/ 350838 h 436563"/>
              <a:gd name="connsiteX638" fmla="*/ 60325 w 400050"/>
              <a:gd name="connsiteY638" fmla="*/ 349250 h 436563"/>
              <a:gd name="connsiteX639" fmla="*/ 58737 w 400050"/>
              <a:gd name="connsiteY639" fmla="*/ 349250 h 436563"/>
              <a:gd name="connsiteX640" fmla="*/ 55562 w 400050"/>
              <a:gd name="connsiteY640" fmla="*/ 349250 h 436563"/>
              <a:gd name="connsiteX641" fmla="*/ 55562 w 400050"/>
              <a:gd name="connsiteY641" fmla="*/ 346075 h 436563"/>
              <a:gd name="connsiteX642" fmla="*/ 53975 w 400050"/>
              <a:gd name="connsiteY642" fmla="*/ 346075 h 436563"/>
              <a:gd name="connsiteX643" fmla="*/ 52387 w 400050"/>
              <a:gd name="connsiteY643" fmla="*/ 344488 h 436563"/>
              <a:gd name="connsiteX644" fmla="*/ 49212 w 400050"/>
              <a:gd name="connsiteY644" fmla="*/ 344488 h 436563"/>
              <a:gd name="connsiteX645" fmla="*/ 47625 w 400050"/>
              <a:gd name="connsiteY645" fmla="*/ 341313 h 436563"/>
              <a:gd name="connsiteX646" fmla="*/ 47625 w 400050"/>
              <a:gd name="connsiteY646" fmla="*/ 339725 h 436563"/>
              <a:gd name="connsiteX647" fmla="*/ 44450 w 400050"/>
              <a:gd name="connsiteY647" fmla="*/ 339725 h 436563"/>
              <a:gd name="connsiteX648" fmla="*/ 42862 w 400050"/>
              <a:gd name="connsiteY648" fmla="*/ 338138 h 436563"/>
              <a:gd name="connsiteX649" fmla="*/ 39687 w 400050"/>
              <a:gd name="connsiteY649" fmla="*/ 334963 h 436563"/>
              <a:gd name="connsiteX650" fmla="*/ 38100 w 400050"/>
              <a:gd name="connsiteY650" fmla="*/ 333375 h 436563"/>
              <a:gd name="connsiteX651" fmla="*/ 38100 w 400050"/>
              <a:gd name="connsiteY651" fmla="*/ 330200 h 436563"/>
              <a:gd name="connsiteX652" fmla="*/ 36512 w 400050"/>
              <a:gd name="connsiteY652" fmla="*/ 328613 h 436563"/>
              <a:gd name="connsiteX653" fmla="*/ 33337 w 400050"/>
              <a:gd name="connsiteY653" fmla="*/ 325438 h 436563"/>
              <a:gd name="connsiteX654" fmla="*/ 33337 w 400050"/>
              <a:gd name="connsiteY654" fmla="*/ 323850 h 436563"/>
              <a:gd name="connsiteX655" fmla="*/ 31750 w 400050"/>
              <a:gd name="connsiteY655" fmla="*/ 323850 h 436563"/>
              <a:gd name="connsiteX656" fmla="*/ 28575 w 400050"/>
              <a:gd name="connsiteY656" fmla="*/ 322263 h 436563"/>
              <a:gd name="connsiteX657" fmla="*/ 23812 w 400050"/>
              <a:gd name="connsiteY657" fmla="*/ 322263 h 436563"/>
              <a:gd name="connsiteX658" fmla="*/ 20637 w 400050"/>
              <a:gd name="connsiteY658" fmla="*/ 322263 h 436563"/>
              <a:gd name="connsiteX659" fmla="*/ 17462 w 400050"/>
              <a:gd name="connsiteY659" fmla="*/ 322263 h 436563"/>
              <a:gd name="connsiteX660" fmla="*/ 12700 w 400050"/>
              <a:gd name="connsiteY660" fmla="*/ 322263 h 436563"/>
              <a:gd name="connsiteX661" fmla="*/ 12700 w 400050"/>
              <a:gd name="connsiteY661" fmla="*/ 319088 h 436563"/>
              <a:gd name="connsiteX662" fmla="*/ 11112 w 400050"/>
              <a:gd name="connsiteY662" fmla="*/ 317500 h 436563"/>
              <a:gd name="connsiteX663" fmla="*/ 12700 w 400050"/>
              <a:gd name="connsiteY663" fmla="*/ 317500 h 436563"/>
              <a:gd name="connsiteX664" fmla="*/ 12700 w 400050"/>
              <a:gd name="connsiteY664" fmla="*/ 314325 h 436563"/>
              <a:gd name="connsiteX665" fmla="*/ 12700 w 400050"/>
              <a:gd name="connsiteY665" fmla="*/ 312738 h 436563"/>
              <a:gd name="connsiteX666" fmla="*/ 12700 w 400050"/>
              <a:gd name="connsiteY666" fmla="*/ 309563 h 436563"/>
              <a:gd name="connsiteX667" fmla="*/ 12700 w 400050"/>
              <a:gd name="connsiteY667" fmla="*/ 306388 h 436563"/>
              <a:gd name="connsiteX668" fmla="*/ 11112 w 400050"/>
              <a:gd name="connsiteY668" fmla="*/ 303213 h 436563"/>
              <a:gd name="connsiteX669" fmla="*/ 11112 w 400050"/>
              <a:gd name="connsiteY669" fmla="*/ 301625 h 436563"/>
              <a:gd name="connsiteX670" fmla="*/ 11112 w 400050"/>
              <a:gd name="connsiteY670" fmla="*/ 298450 h 436563"/>
              <a:gd name="connsiteX671" fmla="*/ 11112 w 400050"/>
              <a:gd name="connsiteY671" fmla="*/ 296863 h 436563"/>
              <a:gd name="connsiteX672" fmla="*/ 11112 w 400050"/>
              <a:gd name="connsiteY672" fmla="*/ 293688 h 436563"/>
              <a:gd name="connsiteX673" fmla="*/ 7937 w 400050"/>
              <a:gd name="connsiteY673" fmla="*/ 293688 h 436563"/>
              <a:gd name="connsiteX674" fmla="*/ 7937 w 400050"/>
              <a:gd name="connsiteY674" fmla="*/ 296863 h 436563"/>
              <a:gd name="connsiteX675" fmla="*/ 6350 w 400050"/>
              <a:gd name="connsiteY675" fmla="*/ 296863 h 436563"/>
              <a:gd name="connsiteX676" fmla="*/ 6350 w 400050"/>
              <a:gd name="connsiteY676" fmla="*/ 298450 h 436563"/>
              <a:gd name="connsiteX677" fmla="*/ 4762 w 400050"/>
              <a:gd name="connsiteY677" fmla="*/ 298450 h 436563"/>
              <a:gd name="connsiteX678" fmla="*/ 1587 w 400050"/>
              <a:gd name="connsiteY678" fmla="*/ 298450 h 436563"/>
              <a:gd name="connsiteX679" fmla="*/ 0 w 400050"/>
              <a:gd name="connsiteY679" fmla="*/ 296863 h 436563"/>
              <a:gd name="connsiteX680" fmla="*/ 1587 w 400050"/>
              <a:gd name="connsiteY680" fmla="*/ 296863 h 436563"/>
              <a:gd name="connsiteX681" fmla="*/ 4762 w 400050"/>
              <a:gd name="connsiteY681" fmla="*/ 296863 h 436563"/>
              <a:gd name="connsiteX682" fmla="*/ 4762 w 400050"/>
              <a:gd name="connsiteY682" fmla="*/ 293688 h 436563"/>
              <a:gd name="connsiteX683" fmla="*/ 6350 w 400050"/>
              <a:gd name="connsiteY683" fmla="*/ 292100 h 436563"/>
              <a:gd name="connsiteX684" fmla="*/ 7937 w 400050"/>
              <a:gd name="connsiteY684" fmla="*/ 292100 h 436563"/>
              <a:gd name="connsiteX685" fmla="*/ 7937 w 400050"/>
              <a:gd name="connsiteY685" fmla="*/ 290513 h 436563"/>
              <a:gd name="connsiteX686" fmla="*/ 7937 w 400050"/>
              <a:gd name="connsiteY686" fmla="*/ 287338 h 436563"/>
              <a:gd name="connsiteX687" fmla="*/ 7937 w 400050"/>
              <a:gd name="connsiteY687" fmla="*/ 285750 h 436563"/>
              <a:gd name="connsiteX688" fmla="*/ 11112 w 400050"/>
              <a:gd name="connsiteY688" fmla="*/ 277813 h 436563"/>
              <a:gd name="connsiteX689" fmla="*/ 12700 w 400050"/>
              <a:gd name="connsiteY689" fmla="*/ 277813 h 436563"/>
              <a:gd name="connsiteX690" fmla="*/ 15875 w 400050"/>
              <a:gd name="connsiteY690" fmla="*/ 276225 h 436563"/>
              <a:gd name="connsiteX691" fmla="*/ 15875 w 400050"/>
              <a:gd name="connsiteY691" fmla="*/ 274638 h 436563"/>
              <a:gd name="connsiteX692" fmla="*/ 15875 w 400050"/>
              <a:gd name="connsiteY692" fmla="*/ 271463 h 436563"/>
              <a:gd name="connsiteX693" fmla="*/ 12700 w 400050"/>
              <a:gd name="connsiteY693" fmla="*/ 269875 h 436563"/>
              <a:gd name="connsiteX694" fmla="*/ 11112 w 400050"/>
              <a:gd name="connsiteY694" fmla="*/ 266700 h 436563"/>
              <a:gd name="connsiteX695" fmla="*/ 7937 w 400050"/>
              <a:gd name="connsiteY695" fmla="*/ 265113 h 436563"/>
              <a:gd name="connsiteX696" fmla="*/ 7937 w 400050"/>
              <a:gd name="connsiteY696" fmla="*/ 263525 h 436563"/>
              <a:gd name="connsiteX697" fmla="*/ 7937 w 400050"/>
              <a:gd name="connsiteY697" fmla="*/ 258763 h 436563"/>
              <a:gd name="connsiteX698" fmla="*/ 7937 w 400050"/>
              <a:gd name="connsiteY698" fmla="*/ 255588 h 436563"/>
              <a:gd name="connsiteX699" fmla="*/ 6350 w 400050"/>
              <a:gd name="connsiteY699" fmla="*/ 255588 h 436563"/>
              <a:gd name="connsiteX700" fmla="*/ 7937 w 400050"/>
              <a:gd name="connsiteY700" fmla="*/ 254000 h 436563"/>
              <a:gd name="connsiteX701" fmla="*/ 6350 w 400050"/>
              <a:gd name="connsiteY701" fmla="*/ 254000 h 436563"/>
              <a:gd name="connsiteX702" fmla="*/ 4762 w 400050"/>
              <a:gd name="connsiteY702" fmla="*/ 250825 h 436563"/>
              <a:gd name="connsiteX703" fmla="*/ 6350 w 400050"/>
              <a:gd name="connsiteY703" fmla="*/ 250825 h 436563"/>
              <a:gd name="connsiteX704" fmla="*/ 6350 w 400050"/>
              <a:gd name="connsiteY704" fmla="*/ 249238 h 436563"/>
              <a:gd name="connsiteX705" fmla="*/ 6350 w 400050"/>
              <a:gd name="connsiteY705" fmla="*/ 247650 h 436563"/>
              <a:gd name="connsiteX706" fmla="*/ 7937 w 400050"/>
              <a:gd name="connsiteY706" fmla="*/ 244475 h 436563"/>
              <a:gd name="connsiteX707" fmla="*/ 7937 w 400050"/>
              <a:gd name="connsiteY707" fmla="*/ 242888 h 436563"/>
              <a:gd name="connsiteX708" fmla="*/ 11112 w 400050"/>
              <a:gd name="connsiteY708" fmla="*/ 239713 h 436563"/>
              <a:gd name="connsiteX709" fmla="*/ 12700 w 400050"/>
              <a:gd name="connsiteY709" fmla="*/ 239713 h 436563"/>
              <a:gd name="connsiteX710" fmla="*/ 15875 w 400050"/>
              <a:gd name="connsiteY710" fmla="*/ 239713 h 436563"/>
              <a:gd name="connsiteX711" fmla="*/ 17462 w 400050"/>
              <a:gd name="connsiteY711" fmla="*/ 238125 h 436563"/>
              <a:gd name="connsiteX712" fmla="*/ 20637 w 400050"/>
              <a:gd name="connsiteY712" fmla="*/ 238125 h 436563"/>
              <a:gd name="connsiteX713" fmla="*/ 20637 w 400050"/>
              <a:gd name="connsiteY713" fmla="*/ 234950 h 436563"/>
              <a:gd name="connsiteX714" fmla="*/ 22225 w 400050"/>
              <a:gd name="connsiteY714" fmla="*/ 234950 h 436563"/>
              <a:gd name="connsiteX715" fmla="*/ 23812 w 400050"/>
              <a:gd name="connsiteY715" fmla="*/ 234950 h 436563"/>
              <a:gd name="connsiteX716" fmla="*/ 26987 w 400050"/>
              <a:gd name="connsiteY716" fmla="*/ 228600 h 436563"/>
              <a:gd name="connsiteX717" fmla="*/ 26987 w 400050"/>
              <a:gd name="connsiteY717" fmla="*/ 227013 h 436563"/>
              <a:gd name="connsiteX718" fmla="*/ 23812 w 400050"/>
              <a:gd name="connsiteY718" fmla="*/ 227013 h 436563"/>
              <a:gd name="connsiteX719" fmla="*/ 22225 w 400050"/>
              <a:gd name="connsiteY719" fmla="*/ 223838 h 436563"/>
              <a:gd name="connsiteX720" fmla="*/ 22225 w 400050"/>
              <a:gd name="connsiteY720" fmla="*/ 222250 h 436563"/>
              <a:gd name="connsiteX721" fmla="*/ 22225 w 400050"/>
              <a:gd name="connsiteY721" fmla="*/ 219075 h 436563"/>
              <a:gd name="connsiteX722" fmla="*/ 22225 w 400050"/>
              <a:gd name="connsiteY722" fmla="*/ 217488 h 436563"/>
              <a:gd name="connsiteX723" fmla="*/ 22225 w 400050"/>
              <a:gd name="connsiteY723" fmla="*/ 215900 h 436563"/>
              <a:gd name="connsiteX724" fmla="*/ 22225 w 400050"/>
              <a:gd name="connsiteY724" fmla="*/ 211137 h 436563"/>
              <a:gd name="connsiteX725" fmla="*/ 23812 w 400050"/>
              <a:gd name="connsiteY725" fmla="*/ 207962 h 436563"/>
              <a:gd name="connsiteX726" fmla="*/ 22225 w 400050"/>
              <a:gd name="connsiteY726" fmla="*/ 207962 h 436563"/>
              <a:gd name="connsiteX727" fmla="*/ 22225 w 400050"/>
              <a:gd name="connsiteY727" fmla="*/ 206375 h 436563"/>
              <a:gd name="connsiteX728" fmla="*/ 23812 w 400050"/>
              <a:gd name="connsiteY728" fmla="*/ 206375 h 436563"/>
              <a:gd name="connsiteX729" fmla="*/ 26987 w 400050"/>
              <a:gd name="connsiteY729" fmla="*/ 206375 h 436563"/>
              <a:gd name="connsiteX730" fmla="*/ 28575 w 400050"/>
              <a:gd name="connsiteY730" fmla="*/ 206375 h 436563"/>
              <a:gd name="connsiteX731" fmla="*/ 31750 w 400050"/>
              <a:gd name="connsiteY731" fmla="*/ 206375 h 436563"/>
              <a:gd name="connsiteX732" fmla="*/ 33337 w 400050"/>
              <a:gd name="connsiteY732" fmla="*/ 206375 h 436563"/>
              <a:gd name="connsiteX733" fmla="*/ 36512 w 400050"/>
              <a:gd name="connsiteY733" fmla="*/ 203200 h 436563"/>
              <a:gd name="connsiteX734" fmla="*/ 38100 w 400050"/>
              <a:gd name="connsiteY734" fmla="*/ 203200 h 436563"/>
              <a:gd name="connsiteX735" fmla="*/ 39687 w 400050"/>
              <a:gd name="connsiteY735" fmla="*/ 203200 h 436563"/>
              <a:gd name="connsiteX736" fmla="*/ 42862 w 400050"/>
              <a:gd name="connsiteY736" fmla="*/ 203200 h 436563"/>
              <a:gd name="connsiteX737" fmla="*/ 44450 w 400050"/>
              <a:gd name="connsiteY737" fmla="*/ 201612 h 436563"/>
              <a:gd name="connsiteX738" fmla="*/ 44450 w 400050"/>
              <a:gd name="connsiteY738" fmla="*/ 200025 h 436563"/>
              <a:gd name="connsiteX739" fmla="*/ 42862 w 400050"/>
              <a:gd name="connsiteY739" fmla="*/ 200025 h 436563"/>
              <a:gd name="connsiteX740" fmla="*/ 39687 w 400050"/>
              <a:gd name="connsiteY740" fmla="*/ 196850 h 436563"/>
              <a:gd name="connsiteX741" fmla="*/ 38100 w 400050"/>
              <a:gd name="connsiteY741" fmla="*/ 195262 h 436563"/>
              <a:gd name="connsiteX742" fmla="*/ 38100 w 400050"/>
              <a:gd name="connsiteY742" fmla="*/ 192087 h 436563"/>
              <a:gd name="connsiteX743" fmla="*/ 39687 w 400050"/>
              <a:gd name="connsiteY743" fmla="*/ 190500 h 436563"/>
              <a:gd name="connsiteX744" fmla="*/ 42862 w 400050"/>
              <a:gd name="connsiteY744" fmla="*/ 190500 h 436563"/>
              <a:gd name="connsiteX745" fmla="*/ 42862 w 400050"/>
              <a:gd name="connsiteY745" fmla="*/ 192087 h 436563"/>
              <a:gd name="connsiteX746" fmla="*/ 44450 w 400050"/>
              <a:gd name="connsiteY746" fmla="*/ 192087 h 436563"/>
              <a:gd name="connsiteX747" fmla="*/ 47625 w 400050"/>
              <a:gd name="connsiteY747" fmla="*/ 190500 h 436563"/>
              <a:gd name="connsiteX748" fmla="*/ 47625 w 400050"/>
              <a:gd name="connsiteY748" fmla="*/ 188912 h 436563"/>
              <a:gd name="connsiteX749" fmla="*/ 47625 w 400050"/>
              <a:gd name="connsiteY749" fmla="*/ 185737 h 436563"/>
              <a:gd name="connsiteX750" fmla="*/ 44450 w 400050"/>
              <a:gd name="connsiteY750" fmla="*/ 185737 h 436563"/>
              <a:gd name="connsiteX751" fmla="*/ 44450 w 400050"/>
              <a:gd name="connsiteY751" fmla="*/ 184150 h 436563"/>
              <a:gd name="connsiteX752" fmla="*/ 44450 w 400050"/>
              <a:gd name="connsiteY752" fmla="*/ 180975 h 436563"/>
              <a:gd name="connsiteX753" fmla="*/ 44450 w 400050"/>
              <a:gd name="connsiteY753" fmla="*/ 179387 h 436563"/>
              <a:gd name="connsiteX754" fmla="*/ 47625 w 400050"/>
              <a:gd name="connsiteY754" fmla="*/ 179387 h 436563"/>
              <a:gd name="connsiteX755" fmla="*/ 49212 w 400050"/>
              <a:gd name="connsiteY755" fmla="*/ 176212 h 436563"/>
              <a:gd name="connsiteX756" fmla="*/ 52387 w 400050"/>
              <a:gd name="connsiteY756" fmla="*/ 176212 h 436563"/>
              <a:gd name="connsiteX757" fmla="*/ 52387 w 400050"/>
              <a:gd name="connsiteY757" fmla="*/ 174625 h 436563"/>
              <a:gd name="connsiteX758" fmla="*/ 49212 w 400050"/>
              <a:gd name="connsiteY758" fmla="*/ 173037 h 436563"/>
              <a:gd name="connsiteX759" fmla="*/ 49212 w 400050"/>
              <a:gd name="connsiteY759" fmla="*/ 169862 h 436563"/>
              <a:gd name="connsiteX760" fmla="*/ 49212 w 400050"/>
              <a:gd name="connsiteY760" fmla="*/ 165100 h 436563"/>
              <a:gd name="connsiteX761" fmla="*/ 49212 w 400050"/>
              <a:gd name="connsiteY761" fmla="*/ 163512 h 436563"/>
              <a:gd name="connsiteX762" fmla="*/ 49212 w 400050"/>
              <a:gd name="connsiteY762" fmla="*/ 160337 h 436563"/>
              <a:gd name="connsiteX763" fmla="*/ 49212 w 400050"/>
              <a:gd name="connsiteY763" fmla="*/ 157162 h 436563"/>
              <a:gd name="connsiteX764" fmla="*/ 49212 w 400050"/>
              <a:gd name="connsiteY764" fmla="*/ 152400 h 436563"/>
              <a:gd name="connsiteX765" fmla="*/ 49212 w 400050"/>
              <a:gd name="connsiteY765" fmla="*/ 149225 h 436563"/>
              <a:gd name="connsiteX766" fmla="*/ 49212 w 400050"/>
              <a:gd name="connsiteY766" fmla="*/ 147637 h 436563"/>
              <a:gd name="connsiteX767" fmla="*/ 49212 w 400050"/>
              <a:gd name="connsiteY767" fmla="*/ 144462 h 436563"/>
              <a:gd name="connsiteX768" fmla="*/ 49212 w 400050"/>
              <a:gd name="connsiteY768" fmla="*/ 142875 h 436563"/>
              <a:gd name="connsiteX769" fmla="*/ 47625 w 400050"/>
              <a:gd name="connsiteY769" fmla="*/ 142875 h 436563"/>
              <a:gd name="connsiteX770" fmla="*/ 44450 w 400050"/>
              <a:gd name="connsiteY770" fmla="*/ 142875 h 436563"/>
              <a:gd name="connsiteX771" fmla="*/ 42862 w 400050"/>
              <a:gd name="connsiteY771" fmla="*/ 141287 h 436563"/>
              <a:gd name="connsiteX772" fmla="*/ 39687 w 400050"/>
              <a:gd name="connsiteY772" fmla="*/ 138113 h 436563"/>
              <a:gd name="connsiteX773" fmla="*/ 38100 w 400050"/>
              <a:gd name="connsiteY773" fmla="*/ 136525 h 436563"/>
              <a:gd name="connsiteX774" fmla="*/ 36512 w 400050"/>
              <a:gd name="connsiteY774" fmla="*/ 136525 h 436563"/>
              <a:gd name="connsiteX775" fmla="*/ 36512 w 400050"/>
              <a:gd name="connsiteY775" fmla="*/ 133350 h 436563"/>
              <a:gd name="connsiteX776" fmla="*/ 38100 w 400050"/>
              <a:gd name="connsiteY776" fmla="*/ 133350 h 436563"/>
              <a:gd name="connsiteX777" fmla="*/ 39687 w 400050"/>
              <a:gd name="connsiteY777" fmla="*/ 133350 h 436563"/>
              <a:gd name="connsiteX778" fmla="*/ 39687 w 400050"/>
              <a:gd name="connsiteY778" fmla="*/ 136525 h 436563"/>
              <a:gd name="connsiteX779" fmla="*/ 42862 w 400050"/>
              <a:gd name="connsiteY779" fmla="*/ 136525 h 436563"/>
              <a:gd name="connsiteX780" fmla="*/ 42862 w 400050"/>
              <a:gd name="connsiteY780" fmla="*/ 133350 h 436563"/>
              <a:gd name="connsiteX781" fmla="*/ 44450 w 400050"/>
              <a:gd name="connsiteY781" fmla="*/ 133350 h 436563"/>
              <a:gd name="connsiteX782" fmla="*/ 49212 w 400050"/>
              <a:gd name="connsiteY782" fmla="*/ 133350 h 436563"/>
              <a:gd name="connsiteX783" fmla="*/ 49212 w 400050"/>
              <a:gd name="connsiteY783" fmla="*/ 136525 h 436563"/>
              <a:gd name="connsiteX784" fmla="*/ 53975 w 400050"/>
              <a:gd name="connsiteY784" fmla="*/ 127000 h 436563"/>
              <a:gd name="connsiteX785" fmla="*/ 53975 w 400050"/>
              <a:gd name="connsiteY785" fmla="*/ 125413 h 436563"/>
              <a:gd name="connsiteX786" fmla="*/ 55562 w 400050"/>
              <a:gd name="connsiteY786" fmla="*/ 120650 h 436563"/>
              <a:gd name="connsiteX787" fmla="*/ 58737 w 400050"/>
              <a:gd name="connsiteY787" fmla="*/ 120650 h 436563"/>
              <a:gd name="connsiteX788" fmla="*/ 60325 w 400050"/>
              <a:gd name="connsiteY788" fmla="*/ 117475 h 436563"/>
              <a:gd name="connsiteX789" fmla="*/ 63500 w 400050"/>
              <a:gd name="connsiteY789" fmla="*/ 117475 h 436563"/>
              <a:gd name="connsiteX790" fmla="*/ 65087 w 400050"/>
              <a:gd name="connsiteY790" fmla="*/ 115888 h 436563"/>
              <a:gd name="connsiteX791" fmla="*/ 66675 w 400050"/>
              <a:gd name="connsiteY791" fmla="*/ 111125 h 436563"/>
              <a:gd name="connsiteX792" fmla="*/ 65087 w 400050"/>
              <a:gd name="connsiteY792" fmla="*/ 109537 h 436563"/>
              <a:gd name="connsiteX793" fmla="*/ 63500 w 400050"/>
              <a:gd name="connsiteY793" fmla="*/ 106362 h 436563"/>
              <a:gd name="connsiteX794" fmla="*/ 58737 w 400050"/>
              <a:gd name="connsiteY794" fmla="*/ 104775 h 436563"/>
              <a:gd name="connsiteX795" fmla="*/ 55562 w 400050"/>
              <a:gd name="connsiteY795" fmla="*/ 101600 h 436563"/>
              <a:gd name="connsiteX796" fmla="*/ 53975 w 400050"/>
              <a:gd name="connsiteY796" fmla="*/ 101600 h 436563"/>
              <a:gd name="connsiteX797" fmla="*/ 53975 w 400050"/>
              <a:gd name="connsiteY797" fmla="*/ 100012 h 436563"/>
              <a:gd name="connsiteX798" fmla="*/ 52387 w 400050"/>
              <a:gd name="connsiteY798" fmla="*/ 98425 h 436563"/>
              <a:gd name="connsiteX799" fmla="*/ 52387 w 400050"/>
              <a:gd name="connsiteY799" fmla="*/ 88900 h 436563"/>
              <a:gd name="connsiteX800" fmla="*/ 52387 w 400050"/>
              <a:gd name="connsiteY800" fmla="*/ 84137 h 436563"/>
              <a:gd name="connsiteX801" fmla="*/ 53975 w 400050"/>
              <a:gd name="connsiteY801" fmla="*/ 68262 h 436563"/>
              <a:gd name="connsiteX802" fmla="*/ 53975 w 400050"/>
              <a:gd name="connsiteY802" fmla="*/ 66675 h 436563"/>
              <a:gd name="connsiteX803" fmla="*/ 53975 w 400050"/>
              <a:gd name="connsiteY803" fmla="*/ 63500 h 436563"/>
              <a:gd name="connsiteX804" fmla="*/ 55562 w 400050"/>
              <a:gd name="connsiteY804" fmla="*/ 58737 h 436563"/>
              <a:gd name="connsiteX805" fmla="*/ 55562 w 400050"/>
              <a:gd name="connsiteY805" fmla="*/ 57150 h 436563"/>
              <a:gd name="connsiteX806" fmla="*/ 58737 w 400050"/>
              <a:gd name="connsiteY806" fmla="*/ 53975 h 436563"/>
              <a:gd name="connsiteX807" fmla="*/ 58737 w 400050"/>
              <a:gd name="connsiteY807" fmla="*/ 52387 h 436563"/>
              <a:gd name="connsiteX808" fmla="*/ 60325 w 400050"/>
              <a:gd name="connsiteY808" fmla="*/ 50800 h 436563"/>
              <a:gd name="connsiteX809" fmla="*/ 63500 w 400050"/>
              <a:gd name="connsiteY809" fmla="*/ 47625 h 436563"/>
              <a:gd name="connsiteX810" fmla="*/ 65087 w 400050"/>
              <a:gd name="connsiteY810" fmla="*/ 47625 h 436563"/>
              <a:gd name="connsiteX811" fmla="*/ 65087 w 400050"/>
              <a:gd name="connsiteY811" fmla="*/ 46037 h 436563"/>
              <a:gd name="connsiteX812" fmla="*/ 65087 w 400050"/>
              <a:gd name="connsiteY812" fmla="*/ 42862 h 436563"/>
              <a:gd name="connsiteX813" fmla="*/ 66675 w 400050"/>
              <a:gd name="connsiteY813" fmla="*/ 41275 h 436563"/>
              <a:gd name="connsiteX814" fmla="*/ 69850 w 400050"/>
              <a:gd name="connsiteY814" fmla="*/ 36512 h 436563"/>
              <a:gd name="connsiteX815" fmla="*/ 69850 w 400050"/>
              <a:gd name="connsiteY815" fmla="*/ 34925 h 436563"/>
              <a:gd name="connsiteX816" fmla="*/ 69850 w 400050"/>
              <a:gd name="connsiteY816" fmla="*/ 31750 h 436563"/>
              <a:gd name="connsiteX817" fmla="*/ 71437 w 400050"/>
              <a:gd name="connsiteY817" fmla="*/ 31750 h 436563"/>
              <a:gd name="connsiteX818" fmla="*/ 74612 w 400050"/>
              <a:gd name="connsiteY818" fmla="*/ 30162 h 436563"/>
              <a:gd name="connsiteX819" fmla="*/ 79375 w 400050"/>
              <a:gd name="connsiteY819" fmla="*/ 30162 h 436563"/>
              <a:gd name="connsiteX820" fmla="*/ 85725 w 400050"/>
              <a:gd name="connsiteY820" fmla="*/ 30162 h 436563"/>
              <a:gd name="connsiteX821" fmla="*/ 87312 w 400050"/>
              <a:gd name="connsiteY821" fmla="*/ 30162 h 436563"/>
              <a:gd name="connsiteX822" fmla="*/ 90487 w 400050"/>
              <a:gd name="connsiteY822" fmla="*/ 30162 h 436563"/>
              <a:gd name="connsiteX823" fmla="*/ 92075 w 400050"/>
              <a:gd name="connsiteY823" fmla="*/ 26987 h 436563"/>
              <a:gd name="connsiteX824" fmla="*/ 95250 w 400050"/>
              <a:gd name="connsiteY824" fmla="*/ 26987 h 436563"/>
              <a:gd name="connsiteX825" fmla="*/ 96837 w 400050"/>
              <a:gd name="connsiteY825" fmla="*/ 26987 h 436563"/>
              <a:gd name="connsiteX826" fmla="*/ 98425 w 400050"/>
              <a:gd name="connsiteY826" fmla="*/ 25400 h 436563"/>
              <a:gd name="connsiteX827" fmla="*/ 101600 w 400050"/>
              <a:gd name="connsiteY827" fmla="*/ 25400 h 436563"/>
              <a:gd name="connsiteX828" fmla="*/ 103187 w 400050"/>
              <a:gd name="connsiteY828" fmla="*/ 23812 h 436563"/>
              <a:gd name="connsiteX829" fmla="*/ 106362 w 400050"/>
              <a:gd name="connsiteY829" fmla="*/ 25400 h 436563"/>
              <a:gd name="connsiteX830" fmla="*/ 107950 w 400050"/>
              <a:gd name="connsiteY830" fmla="*/ 23812 h 436563"/>
              <a:gd name="connsiteX831" fmla="*/ 111125 w 400050"/>
              <a:gd name="connsiteY831" fmla="*/ 20637 h 436563"/>
              <a:gd name="connsiteX832" fmla="*/ 111125 w 400050"/>
              <a:gd name="connsiteY832" fmla="*/ 19050 h 436563"/>
              <a:gd name="connsiteX833" fmla="*/ 112712 w 400050"/>
              <a:gd name="connsiteY833" fmla="*/ 19050 h 436563"/>
              <a:gd name="connsiteX834" fmla="*/ 114300 w 400050"/>
              <a:gd name="connsiteY834" fmla="*/ 19050 h 436563"/>
              <a:gd name="connsiteX835" fmla="*/ 119062 w 400050"/>
              <a:gd name="connsiteY835" fmla="*/ 19050 h 436563"/>
              <a:gd name="connsiteX836" fmla="*/ 122237 w 400050"/>
              <a:gd name="connsiteY836" fmla="*/ 19050 h 436563"/>
              <a:gd name="connsiteX837" fmla="*/ 123825 w 400050"/>
              <a:gd name="connsiteY837" fmla="*/ 19050 h 436563"/>
              <a:gd name="connsiteX838" fmla="*/ 127000 w 400050"/>
              <a:gd name="connsiteY838" fmla="*/ 20637 h 436563"/>
              <a:gd name="connsiteX839" fmla="*/ 130175 w 400050"/>
              <a:gd name="connsiteY839" fmla="*/ 23812 h 436563"/>
              <a:gd name="connsiteX840" fmla="*/ 133350 w 400050"/>
              <a:gd name="connsiteY840" fmla="*/ 23812 h 436563"/>
              <a:gd name="connsiteX841" fmla="*/ 134937 w 400050"/>
              <a:gd name="connsiteY841" fmla="*/ 23812 h 436563"/>
              <a:gd name="connsiteX842" fmla="*/ 139700 w 400050"/>
              <a:gd name="connsiteY842" fmla="*/ 23812 h 436563"/>
              <a:gd name="connsiteX843" fmla="*/ 142875 w 400050"/>
              <a:gd name="connsiteY843" fmla="*/ 25400 h 436563"/>
              <a:gd name="connsiteX844" fmla="*/ 144462 w 400050"/>
              <a:gd name="connsiteY844" fmla="*/ 25400 h 436563"/>
              <a:gd name="connsiteX845" fmla="*/ 146050 w 400050"/>
              <a:gd name="connsiteY845" fmla="*/ 23812 h 436563"/>
              <a:gd name="connsiteX846" fmla="*/ 146050 w 400050"/>
              <a:gd name="connsiteY846" fmla="*/ 20637 h 436563"/>
              <a:gd name="connsiteX847" fmla="*/ 149225 w 400050"/>
              <a:gd name="connsiteY847" fmla="*/ 19050 h 436563"/>
              <a:gd name="connsiteX848" fmla="*/ 150812 w 400050"/>
              <a:gd name="connsiteY848" fmla="*/ 20637 h 436563"/>
              <a:gd name="connsiteX849" fmla="*/ 150812 w 400050"/>
              <a:gd name="connsiteY849" fmla="*/ 23812 h 436563"/>
              <a:gd name="connsiteX850" fmla="*/ 150812 w 400050"/>
              <a:gd name="connsiteY850" fmla="*/ 25400 h 436563"/>
              <a:gd name="connsiteX851" fmla="*/ 150812 w 400050"/>
              <a:gd name="connsiteY851" fmla="*/ 26987 h 436563"/>
              <a:gd name="connsiteX852" fmla="*/ 150812 w 400050"/>
              <a:gd name="connsiteY852" fmla="*/ 30162 h 436563"/>
              <a:gd name="connsiteX853" fmla="*/ 155575 w 400050"/>
              <a:gd name="connsiteY853" fmla="*/ 30162 h 436563"/>
              <a:gd name="connsiteX854" fmla="*/ 157162 w 400050"/>
              <a:gd name="connsiteY854" fmla="*/ 30162 h 436563"/>
              <a:gd name="connsiteX855" fmla="*/ 160337 w 400050"/>
              <a:gd name="connsiteY855" fmla="*/ 26987 h 436563"/>
              <a:gd name="connsiteX856" fmla="*/ 161925 w 400050"/>
              <a:gd name="connsiteY856" fmla="*/ 25400 h 436563"/>
              <a:gd name="connsiteX857" fmla="*/ 165100 w 400050"/>
              <a:gd name="connsiteY857" fmla="*/ 23812 h 436563"/>
              <a:gd name="connsiteX858" fmla="*/ 166687 w 400050"/>
              <a:gd name="connsiteY858" fmla="*/ 23812 h 436563"/>
              <a:gd name="connsiteX859" fmla="*/ 169862 w 400050"/>
              <a:gd name="connsiteY859" fmla="*/ 20637 h 436563"/>
              <a:gd name="connsiteX860" fmla="*/ 171450 w 400050"/>
              <a:gd name="connsiteY860" fmla="*/ 20637 h 436563"/>
              <a:gd name="connsiteX861" fmla="*/ 173037 w 400050"/>
              <a:gd name="connsiteY861" fmla="*/ 19050 h 436563"/>
              <a:gd name="connsiteX862" fmla="*/ 176212 w 400050"/>
              <a:gd name="connsiteY862" fmla="*/ 19050 h 436563"/>
              <a:gd name="connsiteX863" fmla="*/ 177800 w 400050"/>
              <a:gd name="connsiteY863" fmla="*/ 15875 h 436563"/>
              <a:gd name="connsiteX864" fmla="*/ 180975 w 400050"/>
              <a:gd name="connsiteY864" fmla="*/ 19050 h 436563"/>
              <a:gd name="connsiteX865" fmla="*/ 182562 w 400050"/>
              <a:gd name="connsiteY865" fmla="*/ 20637 h 436563"/>
              <a:gd name="connsiteX866" fmla="*/ 182562 w 400050"/>
              <a:gd name="connsiteY866" fmla="*/ 23812 h 436563"/>
              <a:gd name="connsiteX867" fmla="*/ 185737 w 400050"/>
              <a:gd name="connsiteY867" fmla="*/ 23812 h 436563"/>
              <a:gd name="connsiteX868" fmla="*/ 187325 w 400050"/>
              <a:gd name="connsiteY868" fmla="*/ 23812 h 436563"/>
              <a:gd name="connsiteX869" fmla="*/ 188912 w 400050"/>
              <a:gd name="connsiteY869" fmla="*/ 23812 h 436563"/>
              <a:gd name="connsiteX870" fmla="*/ 188912 w 400050"/>
              <a:gd name="connsiteY870" fmla="*/ 20637 h 436563"/>
              <a:gd name="connsiteX871" fmla="*/ 192087 w 400050"/>
              <a:gd name="connsiteY871" fmla="*/ 20637 h 436563"/>
              <a:gd name="connsiteX872" fmla="*/ 193675 w 400050"/>
              <a:gd name="connsiteY872" fmla="*/ 19050 h 436563"/>
              <a:gd name="connsiteX873" fmla="*/ 198437 w 400050"/>
              <a:gd name="connsiteY873" fmla="*/ 19050 h 436563"/>
              <a:gd name="connsiteX874" fmla="*/ 201612 w 400050"/>
              <a:gd name="connsiteY874" fmla="*/ 15875 h 436563"/>
              <a:gd name="connsiteX875" fmla="*/ 203200 w 400050"/>
              <a:gd name="connsiteY875" fmla="*/ 19050 h 436563"/>
              <a:gd name="connsiteX876" fmla="*/ 204787 w 400050"/>
              <a:gd name="connsiteY876" fmla="*/ 19050 h 436563"/>
              <a:gd name="connsiteX877" fmla="*/ 207962 w 400050"/>
              <a:gd name="connsiteY877" fmla="*/ 15875 h 436563"/>
              <a:gd name="connsiteX878" fmla="*/ 207962 w 400050"/>
              <a:gd name="connsiteY878" fmla="*/ 14287 h 436563"/>
              <a:gd name="connsiteX879" fmla="*/ 209550 w 400050"/>
              <a:gd name="connsiteY879" fmla="*/ 14287 h 436563"/>
              <a:gd name="connsiteX880" fmla="*/ 212725 w 400050"/>
              <a:gd name="connsiteY880" fmla="*/ 14287 h 436563"/>
              <a:gd name="connsiteX881" fmla="*/ 214312 w 400050"/>
              <a:gd name="connsiteY881" fmla="*/ 14287 h 436563"/>
              <a:gd name="connsiteX882" fmla="*/ 217487 w 400050"/>
              <a:gd name="connsiteY882" fmla="*/ 14287 h 436563"/>
              <a:gd name="connsiteX883" fmla="*/ 220663 w 400050"/>
              <a:gd name="connsiteY883" fmla="*/ 11112 h 436563"/>
              <a:gd name="connsiteX884" fmla="*/ 223838 w 400050"/>
              <a:gd name="connsiteY884" fmla="*/ 9525 h 436563"/>
              <a:gd name="connsiteX885" fmla="*/ 228600 w 400050"/>
              <a:gd name="connsiteY885" fmla="*/ 9525 h 436563"/>
              <a:gd name="connsiteX886" fmla="*/ 230188 w 400050"/>
              <a:gd name="connsiteY886" fmla="*/ 7937 h 436563"/>
              <a:gd name="connsiteX887" fmla="*/ 234950 w 400050"/>
              <a:gd name="connsiteY887" fmla="*/ 7937 h 436563"/>
              <a:gd name="connsiteX888" fmla="*/ 246063 w 400050"/>
              <a:gd name="connsiteY888" fmla="*/ 0 h 436563"/>
              <a:gd name="connsiteX889" fmla="*/ 247650 w 400050"/>
              <a:gd name="connsiteY889" fmla="*/ 0 h 436563"/>
              <a:gd name="connsiteX890" fmla="*/ 247650 w 400050"/>
              <a:gd name="connsiteY890" fmla="*/ 3175 h 436563"/>
              <a:gd name="connsiteX891" fmla="*/ 246063 w 400050"/>
              <a:gd name="connsiteY891" fmla="*/ 3175 h 436563"/>
              <a:gd name="connsiteX892" fmla="*/ 244475 w 400050"/>
              <a:gd name="connsiteY892" fmla="*/ 4762 h 436563"/>
              <a:gd name="connsiteX893" fmla="*/ 241300 w 400050"/>
              <a:gd name="connsiteY893" fmla="*/ 4762 h 436563"/>
              <a:gd name="connsiteX894" fmla="*/ 241300 w 400050"/>
              <a:gd name="connsiteY894" fmla="*/ 3175 h 436563"/>
              <a:gd name="connsiteX895" fmla="*/ 244475 w 400050"/>
              <a:gd name="connsiteY895" fmla="*/ 3175 h 43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Lst>
            <a:rect l="l" t="t" r="r" b="b"/>
            <a:pathLst>
              <a:path w="400050" h="436563">
                <a:moveTo>
                  <a:pt x="261938" y="412751"/>
                </a:moveTo>
                <a:lnTo>
                  <a:pt x="266700" y="415926"/>
                </a:lnTo>
                <a:lnTo>
                  <a:pt x="268288" y="423863"/>
                </a:lnTo>
                <a:lnTo>
                  <a:pt x="276225" y="431801"/>
                </a:lnTo>
                <a:lnTo>
                  <a:pt x="276225" y="436563"/>
                </a:lnTo>
                <a:lnTo>
                  <a:pt x="273050" y="434976"/>
                </a:lnTo>
                <a:lnTo>
                  <a:pt x="273050" y="431801"/>
                </a:lnTo>
                <a:lnTo>
                  <a:pt x="273050" y="430213"/>
                </a:lnTo>
                <a:lnTo>
                  <a:pt x="271463" y="430213"/>
                </a:lnTo>
                <a:lnTo>
                  <a:pt x="268288" y="425451"/>
                </a:lnTo>
                <a:lnTo>
                  <a:pt x="266700" y="420688"/>
                </a:lnTo>
                <a:lnTo>
                  <a:pt x="263525" y="415926"/>
                </a:lnTo>
                <a:lnTo>
                  <a:pt x="261938" y="414338"/>
                </a:lnTo>
                <a:close/>
                <a:moveTo>
                  <a:pt x="255588" y="400051"/>
                </a:moveTo>
                <a:lnTo>
                  <a:pt x="257175" y="400051"/>
                </a:lnTo>
                <a:lnTo>
                  <a:pt x="260350" y="403226"/>
                </a:lnTo>
                <a:lnTo>
                  <a:pt x="260350" y="404813"/>
                </a:lnTo>
                <a:lnTo>
                  <a:pt x="261938" y="407988"/>
                </a:lnTo>
                <a:lnTo>
                  <a:pt x="261938" y="409576"/>
                </a:lnTo>
                <a:lnTo>
                  <a:pt x="261938" y="412751"/>
                </a:lnTo>
                <a:lnTo>
                  <a:pt x="260350" y="409576"/>
                </a:lnTo>
                <a:lnTo>
                  <a:pt x="257175" y="407988"/>
                </a:lnTo>
                <a:lnTo>
                  <a:pt x="257175" y="404813"/>
                </a:lnTo>
                <a:lnTo>
                  <a:pt x="255588" y="403226"/>
                </a:lnTo>
                <a:close/>
                <a:moveTo>
                  <a:pt x="338138" y="393701"/>
                </a:moveTo>
                <a:lnTo>
                  <a:pt x="341313" y="393701"/>
                </a:lnTo>
                <a:lnTo>
                  <a:pt x="342900" y="396876"/>
                </a:lnTo>
                <a:lnTo>
                  <a:pt x="346075" y="398463"/>
                </a:lnTo>
                <a:lnTo>
                  <a:pt x="347663" y="398463"/>
                </a:lnTo>
                <a:lnTo>
                  <a:pt x="347663" y="400051"/>
                </a:lnTo>
                <a:lnTo>
                  <a:pt x="347663" y="403226"/>
                </a:lnTo>
                <a:lnTo>
                  <a:pt x="346075" y="403226"/>
                </a:lnTo>
                <a:lnTo>
                  <a:pt x="342900" y="400051"/>
                </a:lnTo>
                <a:lnTo>
                  <a:pt x="341313" y="396876"/>
                </a:lnTo>
                <a:close/>
                <a:moveTo>
                  <a:pt x="284163" y="368301"/>
                </a:moveTo>
                <a:lnTo>
                  <a:pt x="287338" y="371476"/>
                </a:lnTo>
                <a:lnTo>
                  <a:pt x="292100" y="376238"/>
                </a:lnTo>
                <a:lnTo>
                  <a:pt x="293688" y="377826"/>
                </a:lnTo>
                <a:lnTo>
                  <a:pt x="295275" y="381001"/>
                </a:lnTo>
                <a:lnTo>
                  <a:pt x="293688" y="381001"/>
                </a:lnTo>
                <a:lnTo>
                  <a:pt x="292100" y="377826"/>
                </a:lnTo>
                <a:lnTo>
                  <a:pt x="288925" y="376238"/>
                </a:lnTo>
                <a:lnTo>
                  <a:pt x="287338" y="376238"/>
                </a:lnTo>
                <a:lnTo>
                  <a:pt x="287338" y="373063"/>
                </a:lnTo>
                <a:lnTo>
                  <a:pt x="284163" y="373063"/>
                </a:lnTo>
                <a:lnTo>
                  <a:pt x="284163" y="371476"/>
                </a:lnTo>
                <a:close/>
                <a:moveTo>
                  <a:pt x="279400" y="366713"/>
                </a:moveTo>
                <a:lnTo>
                  <a:pt x="282575" y="366713"/>
                </a:lnTo>
                <a:lnTo>
                  <a:pt x="282575" y="368301"/>
                </a:lnTo>
                <a:close/>
                <a:moveTo>
                  <a:pt x="276225" y="360363"/>
                </a:moveTo>
                <a:lnTo>
                  <a:pt x="277813" y="361951"/>
                </a:lnTo>
                <a:lnTo>
                  <a:pt x="279400" y="366713"/>
                </a:lnTo>
                <a:lnTo>
                  <a:pt x="277813" y="365126"/>
                </a:lnTo>
                <a:lnTo>
                  <a:pt x="276225" y="361951"/>
                </a:lnTo>
                <a:close/>
                <a:moveTo>
                  <a:pt x="219075" y="350838"/>
                </a:moveTo>
                <a:lnTo>
                  <a:pt x="220663" y="350838"/>
                </a:lnTo>
                <a:lnTo>
                  <a:pt x="220663" y="352426"/>
                </a:lnTo>
                <a:lnTo>
                  <a:pt x="219075" y="352426"/>
                </a:lnTo>
                <a:close/>
                <a:moveTo>
                  <a:pt x="266700" y="290513"/>
                </a:moveTo>
                <a:lnTo>
                  <a:pt x="268288" y="290513"/>
                </a:lnTo>
                <a:lnTo>
                  <a:pt x="271463" y="290513"/>
                </a:lnTo>
                <a:lnTo>
                  <a:pt x="271463" y="292100"/>
                </a:lnTo>
                <a:lnTo>
                  <a:pt x="268288" y="292100"/>
                </a:lnTo>
                <a:lnTo>
                  <a:pt x="268288" y="293688"/>
                </a:lnTo>
                <a:lnTo>
                  <a:pt x="266700" y="292100"/>
                </a:lnTo>
                <a:close/>
                <a:moveTo>
                  <a:pt x="366713" y="233363"/>
                </a:moveTo>
                <a:lnTo>
                  <a:pt x="368300" y="233363"/>
                </a:lnTo>
                <a:lnTo>
                  <a:pt x="379413" y="234950"/>
                </a:lnTo>
                <a:lnTo>
                  <a:pt x="385763" y="234950"/>
                </a:lnTo>
                <a:lnTo>
                  <a:pt x="390525" y="234950"/>
                </a:lnTo>
                <a:lnTo>
                  <a:pt x="393700" y="234950"/>
                </a:lnTo>
                <a:lnTo>
                  <a:pt x="395288" y="238125"/>
                </a:lnTo>
                <a:lnTo>
                  <a:pt x="396875" y="238125"/>
                </a:lnTo>
                <a:lnTo>
                  <a:pt x="400050" y="238125"/>
                </a:lnTo>
                <a:lnTo>
                  <a:pt x="400050" y="239713"/>
                </a:lnTo>
                <a:lnTo>
                  <a:pt x="396875" y="239713"/>
                </a:lnTo>
                <a:lnTo>
                  <a:pt x="393700" y="239713"/>
                </a:lnTo>
                <a:lnTo>
                  <a:pt x="388938" y="238125"/>
                </a:lnTo>
                <a:lnTo>
                  <a:pt x="385763" y="238125"/>
                </a:lnTo>
                <a:lnTo>
                  <a:pt x="384175" y="238125"/>
                </a:lnTo>
                <a:lnTo>
                  <a:pt x="382588" y="238125"/>
                </a:lnTo>
                <a:lnTo>
                  <a:pt x="379413" y="238125"/>
                </a:lnTo>
                <a:lnTo>
                  <a:pt x="377825" y="234950"/>
                </a:lnTo>
                <a:lnTo>
                  <a:pt x="374650" y="234950"/>
                </a:lnTo>
                <a:lnTo>
                  <a:pt x="369888" y="234950"/>
                </a:lnTo>
                <a:close/>
                <a:moveTo>
                  <a:pt x="373063" y="136525"/>
                </a:moveTo>
                <a:lnTo>
                  <a:pt x="374650" y="136525"/>
                </a:lnTo>
                <a:lnTo>
                  <a:pt x="373063" y="138113"/>
                </a:lnTo>
                <a:lnTo>
                  <a:pt x="369888" y="138113"/>
                </a:lnTo>
                <a:close/>
                <a:moveTo>
                  <a:pt x="53975" y="114300"/>
                </a:moveTo>
                <a:lnTo>
                  <a:pt x="55562" y="115888"/>
                </a:lnTo>
                <a:lnTo>
                  <a:pt x="55562" y="120650"/>
                </a:lnTo>
                <a:lnTo>
                  <a:pt x="53975" y="120650"/>
                </a:lnTo>
                <a:lnTo>
                  <a:pt x="53975" y="117475"/>
                </a:lnTo>
                <a:lnTo>
                  <a:pt x="53975" y="115888"/>
                </a:lnTo>
                <a:close/>
                <a:moveTo>
                  <a:pt x="52387" y="111125"/>
                </a:moveTo>
                <a:lnTo>
                  <a:pt x="53975" y="111125"/>
                </a:lnTo>
                <a:lnTo>
                  <a:pt x="53975" y="114300"/>
                </a:lnTo>
                <a:lnTo>
                  <a:pt x="52387" y="114300"/>
                </a:lnTo>
                <a:close/>
                <a:moveTo>
                  <a:pt x="52387" y="109537"/>
                </a:moveTo>
                <a:lnTo>
                  <a:pt x="53975" y="109537"/>
                </a:lnTo>
                <a:lnTo>
                  <a:pt x="53975" y="111125"/>
                </a:lnTo>
                <a:close/>
                <a:moveTo>
                  <a:pt x="149225" y="14287"/>
                </a:moveTo>
                <a:lnTo>
                  <a:pt x="150812" y="14287"/>
                </a:lnTo>
                <a:lnTo>
                  <a:pt x="149225" y="15875"/>
                </a:lnTo>
                <a:close/>
                <a:moveTo>
                  <a:pt x="236538" y="4762"/>
                </a:moveTo>
                <a:lnTo>
                  <a:pt x="241300" y="4762"/>
                </a:lnTo>
                <a:lnTo>
                  <a:pt x="241300" y="7937"/>
                </a:lnTo>
                <a:lnTo>
                  <a:pt x="239713" y="7937"/>
                </a:lnTo>
                <a:lnTo>
                  <a:pt x="236538" y="9525"/>
                </a:lnTo>
                <a:lnTo>
                  <a:pt x="234950" y="9525"/>
                </a:lnTo>
                <a:lnTo>
                  <a:pt x="231775" y="11112"/>
                </a:lnTo>
                <a:lnTo>
                  <a:pt x="225425" y="14287"/>
                </a:lnTo>
                <a:lnTo>
                  <a:pt x="220663" y="19050"/>
                </a:lnTo>
                <a:lnTo>
                  <a:pt x="217487" y="23812"/>
                </a:lnTo>
                <a:lnTo>
                  <a:pt x="212725" y="25400"/>
                </a:lnTo>
                <a:lnTo>
                  <a:pt x="212725" y="26987"/>
                </a:lnTo>
                <a:lnTo>
                  <a:pt x="209550" y="30162"/>
                </a:lnTo>
                <a:lnTo>
                  <a:pt x="207962" y="31750"/>
                </a:lnTo>
                <a:lnTo>
                  <a:pt x="204787" y="31750"/>
                </a:lnTo>
                <a:lnTo>
                  <a:pt x="207962" y="34925"/>
                </a:lnTo>
                <a:lnTo>
                  <a:pt x="209550" y="34925"/>
                </a:lnTo>
                <a:lnTo>
                  <a:pt x="212725" y="34925"/>
                </a:lnTo>
                <a:lnTo>
                  <a:pt x="214312" y="34925"/>
                </a:lnTo>
                <a:lnTo>
                  <a:pt x="217487" y="36512"/>
                </a:lnTo>
                <a:lnTo>
                  <a:pt x="219075" y="39687"/>
                </a:lnTo>
                <a:lnTo>
                  <a:pt x="220663" y="39687"/>
                </a:lnTo>
                <a:lnTo>
                  <a:pt x="223838" y="36512"/>
                </a:lnTo>
                <a:lnTo>
                  <a:pt x="225425" y="34925"/>
                </a:lnTo>
                <a:lnTo>
                  <a:pt x="228600" y="34925"/>
                </a:lnTo>
                <a:lnTo>
                  <a:pt x="228600" y="31750"/>
                </a:lnTo>
                <a:lnTo>
                  <a:pt x="230188" y="31750"/>
                </a:lnTo>
                <a:lnTo>
                  <a:pt x="231775" y="34925"/>
                </a:lnTo>
                <a:lnTo>
                  <a:pt x="230188" y="34925"/>
                </a:lnTo>
                <a:lnTo>
                  <a:pt x="230188" y="36512"/>
                </a:lnTo>
                <a:lnTo>
                  <a:pt x="228600" y="39687"/>
                </a:lnTo>
                <a:lnTo>
                  <a:pt x="225425" y="39687"/>
                </a:lnTo>
                <a:lnTo>
                  <a:pt x="223838" y="41275"/>
                </a:lnTo>
                <a:lnTo>
                  <a:pt x="223838" y="42862"/>
                </a:lnTo>
                <a:lnTo>
                  <a:pt x="223838" y="46037"/>
                </a:lnTo>
                <a:lnTo>
                  <a:pt x="223838" y="50800"/>
                </a:lnTo>
                <a:lnTo>
                  <a:pt x="223838" y="52387"/>
                </a:lnTo>
                <a:lnTo>
                  <a:pt x="223838" y="53975"/>
                </a:lnTo>
                <a:lnTo>
                  <a:pt x="225425" y="57150"/>
                </a:lnTo>
                <a:lnTo>
                  <a:pt x="225425" y="58737"/>
                </a:lnTo>
                <a:lnTo>
                  <a:pt x="228600" y="61912"/>
                </a:lnTo>
                <a:lnTo>
                  <a:pt x="230188" y="63500"/>
                </a:lnTo>
                <a:lnTo>
                  <a:pt x="231775" y="66675"/>
                </a:lnTo>
                <a:lnTo>
                  <a:pt x="234950" y="68262"/>
                </a:lnTo>
                <a:lnTo>
                  <a:pt x="236538" y="73025"/>
                </a:lnTo>
                <a:lnTo>
                  <a:pt x="239713" y="74612"/>
                </a:lnTo>
                <a:lnTo>
                  <a:pt x="241300" y="74612"/>
                </a:lnTo>
                <a:lnTo>
                  <a:pt x="244475" y="74612"/>
                </a:lnTo>
                <a:lnTo>
                  <a:pt x="246063" y="74612"/>
                </a:lnTo>
                <a:lnTo>
                  <a:pt x="247650" y="73025"/>
                </a:lnTo>
                <a:lnTo>
                  <a:pt x="250825" y="73025"/>
                </a:lnTo>
                <a:lnTo>
                  <a:pt x="250825" y="69850"/>
                </a:lnTo>
                <a:lnTo>
                  <a:pt x="252413" y="69850"/>
                </a:lnTo>
                <a:lnTo>
                  <a:pt x="255588" y="69850"/>
                </a:lnTo>
                <a:lnTo>
                  <a:pt x="257175" y="73025"/>
                </a:lnTo>
                <a:lnTo>
                  <a:pt x="260350" y="73025"/>
                </a:lnTo>
                <a:lnTo>
                  <a:pt x="261938" y="74612"/>
                </a:lnTo>
                <a:lnTo>
                  <a:pt x="266700" y="77787"/>
                </a:lnTo>
                <a:lnTo>
                  <a:pt x="268288" y="77787"/>
                </a:lnTo>
                <a:lnTo>
                  <a:pt x="271463" y="77787"/>
                </a:lnTo>
                <a:lnTo>
                  <a:pt x="273050" y="77787"/>
                </a:lnTo>
                <a:lnTo>
                  <a:pt x="279400" y="77787"/>
                </a:lnTo>
                <a:lnTo>
                  <a:pt x="292100" y="74612"/>
                </a:lnTo>
                <a:lnTo>
                  <a:pt x="292100" y="77787"/>
                </a:lnTo>
                <a:lnTo>
                  <a:pt x="293688" y="77787"/>
                </a:lnTo>
                <a:lnTo>
                  <a:pt x="292100" y="79375"/>
                </a:lnTo>
                <a:lnTo>
                  <a:pt x="288925" y="82550"/>
                </a:lnTo>
                <a:lnTo>
                  <a:pt x="287338" y="82550"/>
                </a:lnTo>
                <a:lnTo>
                  <a:pt x="284163" y="82550"/>
                </a:lnTo>
                <a:lnTo>
                  <a:pt x="282575" y="82550"/>
                </a:lnTo>
                <a:lnTo>
                  <a:pt x="279400" y="82550"/>
                </a:lnTo>
                <a:lnTo>
                  <a:pt x="279400" y="84137"/>
                </a:lnTo>
                <a:lnTo>
                  <a:pt x="279400" y="85725"/>
                </a:lnTo>
                <a:lnTo>
                  <a:pt x="282575" y="85725"/>
                </a:lnTo>
                <a:lnTo>
                  <a:pt x="284163" y="85725"/>
                </a:lnTo>
                <a:lnTo>
                  <a:pt x="287338" y="84137"/>
                </a:lnTo>
                <a:lnTo>
                  <a:pt x="288925" y="84137"/>
                </a:lnTo>
                <a:lnTo>
                  <a:pt x="292100" y="84137"/>
                </a:lnTo>
                <a:lnTo>
                  <a:pt x="293688" y="85725"/>
                </a:lnTo>
                <a:lnTo>
                  <a:pt x="292100" y="88900"/>
                </a:lnTo>
                <a:lnTo>
                  <a:pt x="288925" y="88900"/>
                </a:lnTo>
                <a:lnTo>
                  <a:pt x="284163" y="88900"/>
                </a:lnTo>
                <a:lnTo>
                  <a:pt x="282575" y="88900"/>
                </a:lnTo>
                <a:lnTo>
                  <a:pt x="279400" y="88900"/>
                </a:lnTo>
                <a:lnTo>
                  <a:pt x="279400" y="90487"/>
                </a:lnTo>
                <a:lnTo>
                  <a:pt x="282575" y="93662"/>
                </a:lnTo>
                <a:lnTo>
                  <a:pt x="284163" y="93662"/>
                </a:lnTo>
                <a:lnTo>
                  <a:pt x="287338" y="93662"/>
                </a:lnTo>
                <a:lnTo>
                  <a:pt x="288925" y="93662"/>
                </a:lnTo>
                <a:lnTo>
                  <a:pt x="292100" y="93662"/>
                </a:lnTo>
                <a:lnTo>
                  <a:pt x="293688" y="93662"/>
                </a:lnTo>
                <a:lnTo>
                  <a:pt x="295275" y="93662"/>
                </a:lnTo>
                <a:lnTo>
                  <a:pt x="298450" y="95250"/>
                </a:lnTo>
                <a:lnTo>
                  <a:pt x="300038" y="98425"/>
                </a:lnTo>
                <a:lnTo>
                  <a:pt x="303213" y="98425"/>
                </a:lnTo>
                <a:lnTo>
                  <a:pt x="303213" y="100012"/>
                </a:lnTo>
                <a:lnTo>
                  <a:pt x="304800" y="101600"/>
                </a:lnTo>
                <a:lnTo>
                  <a:pt x="304800" y="104775"/>
                </a:lnTo>
                <a:lnTo>
                  <a:pt x="307975" y="104775"/>
                </a:lnTo>
                <a:lnTo>
                  <a:pt x="309563" y="104775"/>
                </a:lnTo>
                <a:lnTo>
                  <a:pt x="311150" y="106362"/>
                </a:lnTo>
                <a:lnTo>
                  <a:pt x="315913" y="106362"/>
                </a:lnTo>
                <a:lnTo>
                  <a:pt x="322263" y="109537"/>
                </a:lnTo>
                <a:lnTo>
                  <a:pt x="325438" y="111125"/>
                </a:lnTo>
                <a:lnTo>
                  <a:pt x="325438" y="114300"/>
                </a:lnTo>
                <a:lnTo>
                  <a:pt x="325438" y="115888"/>
                </a:lnTo>
                <a:lnTo>
                  <a:pt x="325438" y="117475"/>
                </a:lnTo>
                <a:lnTo>
                  <a:pt x="327025" y="117475"/>
                </a:lnTo>
                <a:lnTo>
                  <a:pt x="327025" y="120650"/>
                </a:lnTo>
                <a:lnTo>
                  <a:pt x="327025" y="122238"/>
                </a:lnTo>
                <a:lnTo>
                  <a:pt x="330200" y="122238"/>
                </a:lnTo>
                <a:lnTo>
                  <a:pt x="331788" y="125413"/>
                </a:lnTo>
                <a:lnTo>
                  <a:pt x="334963" y="127000"/>
                </a:lnTo>
                <a:lnTo>
                  <a:pt x="336550" y="127000"/>
                </a:lnTo>
                <a:lnTo>
                  <a:pt x="338138" y="128588"/>
                </a:lnTo>
                <a:lnTo>
                  <a:pt x="338138" y="131763"/>
                </a:lnTo>
                <a:lnTo>
                  <a:pt x="342900" y="136525"/>
                </a:lnTo>
                <a:lnTo>
                  <a:pt x="346075" y="138113"/>
                </a:lnTo>
                <a:lnTo>
                  <a:pt x="347663" y="136525"/>
                </a:lnTo>
                <a:lnTo>
                  <a:pt x="352425" y="136525"/>
                </a:lnTo>
                <a:lnTo>
                  <a:pt x="357188" y="136525"/>
                </a:lnTo>
                <a:lnTo>
                  <a:pt x="358775" y="136525"/>
                </a:lnTo>
                <a:lnTo>
                  <a:pt x="361950" y="136525"/>
                </a:lnTo>
                <a:lnTo>
                  <a:pt x="363538" y="136525"/>
                </a:lnTo>
                <a:lnTo>
                  <a:pt x="366713" y="136525"/>
                </a:lnTo>
                <a:lnTo>
                  <a:pt x="368300" y="138113"/>
                </a:lnTo>
                <a:lnTo>
                  <a:pt x="366713" y="138113"/>
                </a:lnTo>
                <a:lnTo>
                  <a:pt x="357188" y="141287"/>
                </a:lnTo>
                <a:lnTo>
                  <a:pt x="352425" y="141287"/>
                </a:lnTo>
                <a:lnTo>
                  <a:pt x="347663" y="141287"/>
                </a:lnTo>
                <a:lnTo>
                  <a:pt x="347663" y="142875"/>
                </a:lnTo>
                <a:lnTo>
                  <a:pt x="350838" y="144462"/>
                </a:lnTo>
                <a:lnTo>
                  <a:pt x="352425" y="147637"/>
                </a:lnTo>
                <a:lnTo>
                  <a:pt x="354013" y="149225"/>
                </a:lnTo>
                <a:lnTo>
                  <a:pt x="357188" y="152400"/>
                </a:lnTo>
                <a:lnTo>
                  <a:pt x="357188" y="153987"/>
                </a:lnTo>
                <a:lnTo>
                  <a:pt x="357188" y="157162"/>
                </a:lnTo>
                <a:lnTo>
                  <a:pt x="357188" y="158750"/>
                </a:lnTo>
                <a:lnTo>
                  <a:pt x="357188" y="160337"/>
                </a:lnTo>
                <a:lnTo>
                  <a:pt x="357188" y="163512"/>
                </a:lnTo>
                <a:lnTo>
                  <a:pt x="358775" y="165100"/>
                </a:lnTo>
                <a:lnTo>
                  <a:pt x="361950" y="165100"/>
                </a:lnTo>
                <a:lnTo>
                  <a:pt x="363538" y="165100"/>
                </a:lnTo>
                <a:lnTo>
                  <a:pt x="366713" y="168275"/>
                </a:lnTo>
                <a:lnTo>
                  <a:pt x="368300" y="173037"/>
                </a:lnTo>
                <a:lnTo>
                  <a:pt x="369888" y="173037"/>
                </a:lnTo>
                <a:lnTo>
                  <a:pt x="369888" y="174625"/>
                </a:lnTo>
                <a:lnTo>
                  <a:pt x="369888" y="176212"/>
                </a:lnTo>
                <a:lnTo>
                  <a:pt x="368300" y="179387"/>
                </a:lnTo>
                <a:lnTo>
                  <a:pt x="366713" y="176212"/>
                </a:lnTo>
                <a:lnTo>
                  <a:pt x="361950" y="174625"/>
                </a:lnTo>
                <a:lnTo>
                  <a:pt x="358775" y="174625"/>
                </a:lnTo>
                <a:lnTo>
                  <a:pt x="357188" y="174625"/>
                </a:lnTo>
                <a:lnTo>
                  <a:pt x="354013" y="174625"/>
                </a:lnTo>
                <a:lnTo>
                  <a:pt x="352425" y="174625"/>
                </a:lnTo>
                <a:lnTo>
                  <a:pt x="352425" y="176212"/>
                </a:lnTo>
                <a:lnTo>
                  <a:pt x="350838" y="176212"/>
                </a:lnTo>
                <a:lnTo>
                  <a:pt x="350838" y="179387"/>
                </a:lnTo>
                <a:lnTo>
                  <a:pt x="350838" y="180975"/>
                </a:lnTo>
                <a:lnTo>
                  <a:pt x="350838" y="185737"/>
                </a:lnTo>
                <a:lnTo>
                  <a:pt x="350838" y="190500"/>
                </a:lnTo>
                <a:lnTo>
                  <a:pt x="347663" y="190500"/>
                </a:lnTo>
                <a:lnTo>
                  <a:pt x="346075" y="190500"/>
                </a:lnTo>
                <a:lnTo>
                  <a:pt x="346075" y="192087"/>
                </a:lnTo>
                <a:lnTo>
                  <a:pt x="342900" y="192087"/>
                </a:lnTo>
                <a:lnTo>
                  <a:pt x="341313" y="195262"/>
                </a:lnTo>
                <a:lnTo>
                  <a:pt x="338138" y="196850"/>
                </a:lnTo>
                <a:lnTo>
                  <a:pt x="338138" y="200025"/>
                </a:lnTo>
                <a:lnTo>
                  <a:pt x="338138" y="201612"/>
                </a:lnTo>
                <a:lnTo>
                  <a:pt x="338138" y="203200"/>
                </a:lnTo>
                <a:lnTo>
                  <a:pt x="338138" y="206375"/>
                </a:lnTo>
                <a:lnTo>
                  <a:pt x="338138" y="207962"/>
                </a:lnTo>
                <a:lnTo>
                  <a:pt x="336550" y="211137"/>
                </a:lnTo>
                <a:lnTo>
                  <a:pt x="334963" y="215900"/>
                </a:lnTo>
                <a:lnTo>
                  <a:pt x="334963" y="217488"/>
                </a:lnTo>
                <a:lnTo>
                  <a:pt x="331788" y="219075"/>
                </a:lnTo>
                <a:lnTo>
                  <a:pt x="331788" y="222250"/>
                </a:lnTo>
                <a:lnTo>
                  <a:pt x="334963" y="223838"/>
                </a:lnTo>
                <a:lnTo>
                  <a:pt x="336550" y="223838"/>
                </a:lnTo>
                <a:lnTo>
                  <a:pt x="338138" y="223838"/>
                </a:lnTo>
                <a:lnTo>
                  <a:pt x="342900" y="227013"/>
                </a:lnTo>
                <a:lnTo>
                  <a:pt x="346075" y="227013"/>
                </a:lnTo>
                <a:lnTo>
                  <a:pt x="347663" y="227013"/>
                </a:lnTo>
                <a:lnTo>
                  <a:pt x="350838" y="228600"/>
                </a:lnTo>
                <a:lnTo>
                  <a:pt x="352425" y="228600"/>
                </a:lnTo>
                <a:lnTo>
                  <a:pt x="354013" y="228600"/>
                </a:lnTo>
                <a:lnTo>
                  <a:pt x="357188" y="228600"/>
                </a:lnTo>
                <a:lnTo>
                  <a:pt x="361950" y="231775"/>
                </a:lnTo>
                <a:lnTo>
                  <a:pt x="363538" y="231775"/>
                </a:lnTo>
                <a:lnTo>
                  <a:pt x="366713" y="233363"/>
                </a:lnTo>
                <a:lnTo>
                  <a:pt x="354013" y="233363"/>
                </a:lnTo>
                <a:lnTo>
                  <a:pt x="346075" y="233363"/>
                </a:lnTo>
                <a:lnTo>
                  <a:pt x="341313" y="231775"/>
                </a:lnTo>
                <a:lnTo>
                  <a:pt x="336550" y="231775"/>
                </a:lnTo>
                <a:lnTo>
                  <a:pt x="336550" y="228600"/>
                </a:lnTo>
                <a:lnTo>
                  <a:pt x="334963" y="228600"/>
                </a:lnTo>
                <a:lnTo>
                  <a:pt x="331788" y="228600"/>
                </a:lnTo>
                <a:lnTo>
                  <a:pt x="330200" y="228600"/>
                </a:lnTo>
                <a:lnTo>
                  <a:pt x="330200" y="231775"/>
                </a:lnTo>
                <a:lnTo>
                  <a:pt x="330200" y="233363"/>
                </a:lnTo>
                <a:lnTo>
                  <a:pt x="327025" y="238125"/>
                </a:lnTo>
                <a:lnTo>
                  <a:pt x="327025" y="239713"/>
                </a:lnTo>
                <a:lnTo>
                  <a:pt x="325438" y="239713"/>
                </a:lnTo>
                <a:lnTo>
                  <a:pt x="325438" y="242888"/>
                </a:lnTo>
                <a:lnTo>
                  <a:pt x="320675" y="242888"/>
                </a:lnTo>
                <a:lnTo>
                  <a:pt x="319088" y="242888"/>
                </a:lnTo>
                <a:lnTo>
                  <a:pt x="314325" y="244475"/>
                </a:lnTo>
                <a:lnTo>
                  <a:pt x="309563" y="244475"/>
                </a:lnTo>
                <a:lnTo>
                  <a:pt x="303213" y="249238"/>
                </a:lnTo>
                <a:lnTo>
                  <a:pt x="287338" y="249238"/>
                </a:lnTo>
                <a:lnTo>
                  <a:pt x="284163" y="250825"/>
                </a:lnTo>
                <a:lnTo>
                  <a:pt x="284163" y="254000"/>
                </a:lnTo>
                <a:lnTo>
                  <a:pt x="282575" y="255588"/>
                </a:lnTo>
                <a:lnTo>
                  <a:pt x="279400" y="255588"/>
                </a:lnTo>
                <a:lnTo>
                  <a:pt x="279400" y="258763"/>
                </a:lnTo>
                <a:lnTo>
                  <a:pt x="279400" y="260350"/>
                </a:lnTo>
                <a:lnTo>
                  <a:pt x="277813" y="260350"/>
                </a:lnTo>
                <a:lnTo>
                  <a:pt x="276225" y="263525"/>
                </a:lnTo>
                <a:lnTo>
                  <a:pt x="273050" y="263525"/>
                </a:lnTo>
                <a:lnTo>
                  <a:pt x="271463" y="265113"/>
                </a:lnTo>
                <a:lnTo>
                  <a:pt x="271463" y="266700"/>
                </a:lnTo>
                <a:lnTo>
                  <a:pt x="273050" y="269875"/>
                </a:lnTo>
                <a:lnTo>
                  <a:pt x="273050" y="271463"/>
                </a:lnTo>
                <a:lnTo>
                  <a:pt x="273050" y="274638"/>
                </a:lnTo>
                <a:lnTo>
                  <a:pt x="276225" y="276225"/>
                </a:lnTo>
                <a:lnTo>
                  <a:pt x="277813" y="276225"/>
                </a:lnTo>
                <a:lnTo>
                  <a:pt x="277813" y="277813"/>
                </a:lnTo>
                <a:lnTo>
                  <a:pt x="279400" y="277813"/>
                </a:lnTo>
                <a:lnTo>
                  <a:pt x="282575" y="280988"/>
                </a:lnTo>
                <a:lnTo>
                  <a:pt x="284163" y="282575"/>
                </a:lnTo>
                <a:lnTo>
                  <a:pt x="288925" y="282575"/>
                </a:lnTo>
                <a:lnTo>
                  <a:pt x="288925" y="285750"/>
                </a:lnTo>
                <a:lnTo>
                  <a:pt x="292100" y="285750"/>
                </a:lnTo>
                <a:lnTo>
                  <a:pt x="292100" y="287338"/>
                </a:lnTo>
                <a:lnTo>
                  <a:pt x="292100" y="290513"/>
                </a:lnTo>
                <a:lnTo>
                  <a:pt x="288925" y="290513"/>
                </a:lnTo>
                <a:lnTo>
                  <a:pt x="284163" y="287338"/>
                </a:lnTo>
                <a:lnTo>
                  <a:pt x="284163" y="285750"/>
                </a:lnTo>
                <a:lnTo>
                  <a:pt x="282575" y="282575"/>
                </a:lnTo>
                <a:lnTo>
                  <a:pt x="279400" y="280988"/>
                </a:lnTo>
                <a:lnTo>
                  <a:pt x="277813" y="280988"/>
                </a:lnTo>
                <a:lnTo>
                  <a:pt x="276225" y="280988"/>
                </a:lnTo>
                <a:lnTo>
                  <a:pt x="276225" y="277813"/>
                </a:lnTo>
                <a:lnTo>
                  <a:pt x="273050" y="276225"/>
                </a:lnTo>
                <a:lnTo>
                  <a:pt x="271463" y="276225"/>
                </a:lnTo>
                <a:lnTo>
                  <a:pt x="268288" y="276225"/>
                </a:lnTo>
                <a:lnTo>
                  <a:pt x="266700" y="277813"/>
                </a:lnTo>
                <a:lnTo>
                  <a:pt x="263525" y="277813"/>
                </a:lnTo>
                <a:lnTo>
                  <a:pt x="263525" y="280988"/>
                </a:lnTo>
                <a:lnTo>
                  <a:pt x="263525" y="282575"/>
                </a:lnTo>
                <a:lnTo>
                  <a:pt x="263525" y="285750"/>
                </a:lnTo>
                <a:lnTo>
                  <a:pt x="266700" y="287338"/>
                </a:lnTo>
                <a:lnTo>
                  <a:pt x="266700" y="290513"/>
                </a:lnTo>
                <a:lnTo>
                  <a:pt x="263525" y="290513"/>
                </a:lnTo>
                <a:lnTo>
                  <a:pt x="263525" y="287338"/>
                </a:lnTo>
                <a:lnTo>
                  <a:pt x="261938" y="287338"/>
                </a:lnTo>
                <a:lnTo>
                  <a:pt x="260350" y="290513"/>
                </a:lnTo>
                <a:lnTo>
                  <a:pt x="257175" y="292100"/>
                </a:lnTo>
                <a:lnTo>
                  <a:pt x="255588" y="292100"/>
                </a:lnTo>
                <a:lnTo>
                  <a:pt x="255588" y="293688"/>
                </a:lnTo>
                <a:lnTo>
                  <a:pt x="255588" y="298450"/>
                </a:lnTo>
                <a:lnTo>
                  <a:pt x="255588" y="301625"/>
                </a:lnTo>
                <a:lnTo>
                  <a:pt x="255588" y="306388"/>
                </a:lnTo>
                <a:lnTo>
                  <a:pt x="257175" y="306388"/>
                </a:lnTo>
                <a:lnTo>
                  <a:pt x="257175" y="307975"/>
                </a:lnTo>
                <a:lnTo>
                  <a:pt x="260350" y="309563"/>
                </a:lnTo>
                <a:lnTo>
                  <a:pt x="260350" y="312738"/>
                </a:lnTo>
                <a:lnTo>
                  <a:pt x="261938" y="314325"/>
                </a:lnTo>
                <a:lnTo>
                  <a:pt x="261938" y="317500"/>
                </a:lnTo>
                <a:lnTo>
                  <a:pt x="263525" y="317500"/>
                </a:lnTo>
                <a:lnTo>
                  <a:pt x="263525" y="319088"/>
                </a:lnTo>
                <a:lnTo>
                  <a:pt x="263525" y="322263"/>
                </a:lnTo>
                <a:lnTo>
                  <a:pt x="263525" y="323850"/>
                </a:lnTo>
                <a:lnTo>
                  <a:pt x="263525" y="325438"/>
                </a:lnTo>
                <a:lnTo>
                  <a:pt x="263525" y="328613"/>
                </a:lnTo>
                <a:lnTo>
                  <a:pt x="266700" y="325438"/>
                </a:lnTo>
                <a:lnTo>
                  <a:pt x="268288" y="323850"/>
                </a:lnTo>
                <a:lnTo>
                  <a:pt x="271463" y="323850"/>
                </a:lnTo>
                <a:lnTo>
                  <a:pt x="268288" y="322263"/>
                </a:lnTo>
                <a:lnTo>
                  <a:pt x="268288" y="319088"/>
                </a:lnTo>
                <a:lnTo>
                  <a:pt x="266700" y="319088"/>
                </a:lnTo>
                <a:lnTo>
                  <a:pt x="266700" y="317500"/>
                </a:lnTo>
                <a:lnTo>
                  <a:pt x="263525" y="314325"/>
                </a:lnTo>
                <a:lnTo>
                  <a:pt x="263525" y="312738"/>
                </a:lnTo>
                <a:lnTo>
                  <a:pt x="266700" y="314325"/>
                </a:lnTo>
                <a:lnTo>
                  <a:pt x="268288" y="317500"/>
                </a:lnTo>
                <a:lnTo>
                  <a:pt x="271463" y="319088"/>
                </a:lnTo>
                <a:lnTo>
                  <a:pt x="273050" y="323850"/>
                </a:lnTo>
                <a:lnTo>
                  <a:pt x="276225" y="328613"/>
                </a:lnTo>
                <a:lnTo>
                  <a:pt x="277813" y="330200"/>
                </a:lnTo>
                <a:lnTo>
                  <a:pt x="279400" y="333375"/>
                </a:lnTo>
                <a:lnTo>
                  <a:pt x="282575" y="333375"/>
                </a:lnTo>
                <a:lnTo>
                  <a:pt x="284163" y="333375"/>
                </a:lnTo>
                <a:lnTo>
                  <a:pt x="287338" y="338138"/>
                </a:lnTo>
                <a:lnTo>
                  <a:pt x="292100" y="339725"/>
                </a:lnTo>
                <a:lnTo>
                  <a:pt x="293688" y="341313"/>
                </a:lnTo>
                <a:lnTo>
                  <a:pt x="295275" y="344488"/>
                </a:lnTo>
                <a:lnTo>
                  <a:pt x="298450" y="346075"/>
                </a:lnTo>
                <a:lnTo>
                  <a:pt x="303213" y="350838"/>
                </a:lnTo>
                <a:lnTo>
                  <a:pt x="307975" y="355601"/>
                </a:lnTo>
                <a:lnTo>
                  <a:pt x="309563" y="357188"/>
                </a:lnTo>
                <a:lnTo>
                  <a:pt x="309563" y="360363"/>
                </a:lnTo>
                <a:lnTo>
                  <a:pt x="315913" y="366713"/>
                </a:lnTo>
                <a:lnTo>
                  <a:pt x="322263" y="371476"/>
                </a:lnTo>
                <a:lnTo>
                  <a:pt x="327025" y="373063"/>
                </a:lnTo>
                <a:lnTo>
                  <a:pt x="330200" y="377826"/>
                </a:lnTo>
                <a:lnTo>
                  <a:pt x="331788" y="381001"/>
                </a:lnTo>
                <a:lnTo>
                  <a:pt x="334963" y="384176"/>
                </a:lnTo>
                <a:lnTo>
                  <a:pt x="338138" y="388938"/>
                </a:lnTo>
                <a:lnTo>
                  <a:pt x="338138" y="392113"/>
                </a:lnTo>
                <a:lnTo>
                  <a:pt x="338138" y="393701"/>
                </a:lnTo>
                <a:lnTo>
                  <a:pt x="325438" y="382588"/>
                </a:lnTo>
                <a:lnTo>
                  <a:pt x="319088" y="376238"/>
                </a:lnTo>
                <a:lnTo>
                  <a:pt x="315913" y="373063"/>
                </a:lnTo>
                <a:lnTo>
                  <a:pt x="314325" y="368301"/>
                </a:lnTo>
                <a:lnTo>
                  <a:pt x="311150" y="368301"/>
                </a:lnTo>
                <a:lnTo>
                  <a:pt x="311150" y="366713"/>
                </a:lnTo>
                <a:lnTo>
                  <a:pt x="309563" y="366713"/>
                </a:lnTo>
                <a:lnTo>
                  <a:pt x="307975" y="365126"/>
                </a:lnTo>
                <a:lnTo>
                  <a:pt x="304800" y="361951"/>
                </a:lnTo>
                <a:lnTo>
                  <a:pt x="303213" y="357188"/>
                </a:lnTo>
                <a:lnTo>
                  <a:pt x="300038" y="355601"/>
                </a:lnTo>
                <a:lnTo>
                  <a:pt x="298450" y="355601"/>
                </a:lnTo>
                <a:lnTo>
                  <a:pt x="295275" y="352426"/>
                </a:lnTo>
                <a:lnTo>
                  <a:pt x="293688" y="352426"/>
                </a:lnTo>
                <a:lnTo>
                  <a:pt x="292100" y="350838"/>
                </a:lnTo>
                <a:lnTo>
                  <a:pt x="288925" y="350838"/>
                </a:lnTo>
                <a:lnTo>
                  <a:pt x="288925" y="349250"/>
                </a:lnTo>
                <a:lnTo>
                  <a:pt x="287338" y="349250"/>
                </a:lnTo>
                <a:lnTo>
                  <a:pt x="284163" y="349250"/>
                </a:lnTo>
                <a:lnTo>
                  <a:pt x="282575" y="346075"/>
                </a:lnTo>
                <a:lnTo>
                  <a:pt x="279400" y="344488"/>
                </a:lnTo>
                <a:lnTo>
                  <a:pt x="276225" y="341313"/>
                </a:lnTo>
                <a:lnTo>
                  <a:pt x="271463" y="339725"/>
                </a:lnTo>
                <a:lnTo>
                  <a:pt x="268288" y="339725"/>
                </a:lnTo>
                <a:lnTo>
                  <a:pt x="266700" y="339725"/>
                </a:lnTo>
                <a:lnTo>
                  <a:pt x="266700" y="341313"/>
                </a:lnTo>
                <a:lnTo>
                  <a:pt x="266700" y="344488"/>
                </a:lnTo>
                <a:lnTo>
                  <a:pt x="268288" y="346075"/>
                </a:lnTo>
                <a:lnTo>
                  <a:pt x="268288" y="349250"/>
                </a:lnTo>
                <a:lnTo>
                  <a:pt x="271463" y="352426"/>
                </a:lnTo>
                <a:lnTo>
                  <a:pt x="273050" y="355601"/>
                </a:lnTo>
                <a:lnTo>
                  <a:pt x="276225" y="357188"/>
                </a:lnTo>
                <a:lnTo>
                  <a:pt x="276225" y="360363"/>
                </a:lnTo>
                <a:lnTo>
                  <a:pt x="273050" y="357188"/>
                </a:lnTo>
                <a:lnTo>
                  <a:pt x="271463" y="357188"/>
                </a:lnTo>
                <a:lnTo>
                  <a:pt x="268288" y="355601"/>
                </a:lnTo>
                <a:lnTo>
                  <a:pt x="266700" y="352426"/>
                </a:lnTo>
                <a:lnTo>
                  <a:pt x="266700" y="350838"/>
                </a:lnTo>
                <a:lnTo>
                  <a:pt x="263525" y="349250"/>
                </a:lnTo>
                <a:lnTo>
                  <a:pt x="261938" y="346075"/>
                </a:lnTo>
                <a:lnTo>
                  <a:pt x="255588" y="341313"/>
                </a:lnTo>
                <a:lnTo>
                  <a:pt x="250825" y="338138"/>
                </a:lnTo>
                <a:lnTo>
                  <a:pt x="247650" y="334963"/>
                </a:lnTo>
                <a:lnTo>
                  <a:pt x="246063" y="333375"/>
                </a:lnTo>
                <a:lnTo>
                  <a:pt x="244475" y="333375"/>
                </a:lnTo>
                <a:lnTo>
                  <a:pt x="241300" y="334963"/>
                </a:lnTo>
                <a:lnTo>
                  <a:pt x="239713" y="334963"/>
                </a:lnTo>
                <a:lnTo>
                  <a:pt x="236538" y="338138"/>
                </a:lnTo>
                <a:lnTo>
                  <a:pt x="234950" y="338138"/>
                </a:lnTo>
                <a:lnTo>
                  <a:pt x="231775" y="338138"/>
                </a:lnTo>
                <a:lnTo>
                  <a:pt x="231775" y="339725"/>
                </a:lnTo>
                <a:lnTo>
                  <a:pt x="231775" y="344488"/>
                </a:lnTo>
                <a:lnTo>
                  <a:pt x="234950" y="349250"/>
                </a:lnTo>
                <a:lnTo>
                  <a:pt x="234950" y="352426"/>
                </a:lnTo>
                <a:lnTo>
                  <a:pt x="234950" y="355601"/>
                </a:lnTo>
                <a:lnTo>
                  <a:pt x="234950" y="357188"/>
                </a:lnTo>
                <a:lnTo>
                  <a:pt x="236538" y="360363"/>
                </a:lnTo>
                <a:lnTo>
                  <a:pt x="236538" y="361951"/>
                </a:lnTo>
                <a:lnTo>
                  <a:pt x="236538" y="366713"/>
                </a:lnTo>
                <a:lnTo>
                  <a:pt x="239713" y="368301"/>
                </a:lnTo>
                <a:lnTo>
                  <a:pt x="239713" y="371476"/>
                </a:lnTo>
                <a:lnTo>
                  <a:pt x="241300" y="373063"/>
                </a:lnTo>
                <a:lnTo>
                  <a:pt x="241300" y="376238"/>
                </a:lnTo>
                <a:lnTo>
                  <a:pt x="244475" y="377826"/>
                </a:lnTo>
                <a:lnTo>
                  <a:pt x="246063" y="381001"/>
                </a:lnTo>
                <a:lnTo>
                  <a:pt x="246063" y="382588"/>
                </a:lnTo>
                <a:lnTo>
                  <a:pt x="247650" y="384176"/>
                </a:lnTo>
                <a:lnTo>
                  <a:pt x="247650" y="387351"/>
                </a:lnTo>
                <a:lnTo>
                  <a:pt x="250825" y="388938"/>
                </a:lnTo>
                <a:lnTo>
                  <a:pt x="252413" y="392113"/>
                </a:lnTo>
                <a:lnTo>
                  <a:pt x="255588" y="396876"/>
                </a:lnTo>
                <a:lnTo>
                  <a:pt x="255588" y="400051"/>
                </a:lnTo>
                <a:lnTo>
                  <a:pt x="252413" y="398463"/>
                </a:lnTo>
                <a:lnTo>
                  <a:pt x="250825" y="393701"/>
                </a:lnTo>
                <a:lnTo>
                  <a:pt x="250825" y="392113"/>
                </a:lnTo>
                <a:lnTo>
                  <a:pt x="247650" y="392113"/>
                </a:lnTo>
                <a:lnTo>
                  <a:pt x="246063" y="388938"/>
                </a:lnTo>
                <a:lnTo>
                  <a:pt x="246063" y="387351"/>
                </a:lnTo>
                <a:lnTo>
                  <a:pt x="244475" y="384176"/>
                </a:lnTo>
                <a:lnTo>
                  <a:pt x="244475" y="382588"/>
                </a:lnTo>
                <a:lnTo>
                  <a:pt x="241300" y="377826"/>
                </a:lnTo>
                <a:lnTo>
                  <a:pt x="239713" y="373063"/>
                </a:lnTo>
                <a:lnTo>
                  <a:pt x="234950" y="368301"/>
                </a:lnTo>
                <a:lnTo>
                  <a:pt x="234950" y="366713"/>
                </a:lnTo>
                <a:lnTo>
                  <a:pt x="231775" y="365126"/>
                </a:lnTo>
                <a:lnTo>
                  <a:pt x="230188" y="361951"/>
                </a:lnTo>
                <a:lnTo>
                  <a:pt x="228600" y="357188"/>
                </a:lnTo>
                <a:lnTo>
                  <a:pt x="223838" y="350838"/>
                </a:lnTo>
                <a:lnTo>
                  <a:pt x="223838" y="349250"/>
                </a:lnTo>
                <a:lnTo>
                  <a:pt x="220663" y="346075"/>
                </a:lnTo>
                <a:lnTo>
                  <a:pt x="219075" y="346075"/>
                </a:lnTo>
                <a:lnTo>
                  <a:pt x="219075" y="349250"/>
                </a:lnTo>
                <a:lnTo>
                  <a:pt x="217487" y="349250"/>
                </a:lnTo>
                <a:lnTo>
                  <a:pt x="214312" y="349250"/>
                </a:lnTo>
                <a:lnTo>
                  <a:pt x="212725" y="346075"/>
                </a:lnTo>
                <a:lnTo>
                  <a:pt x="212725" y="344488"/>
                </a:lnTo>
                <a:lnTo>
                  <a:pt x="209550" y="346075"/>
                </a:lnTo>
                <a:lnTo>
                  <a:pt x="207962" y="346075"/>
                </a:lnTo>
                <a:lnTo>
                  <a:pt x="204787" y="344488"/>
                </a:lnTo>
                <a:lnTo>
                  <a:pt x="201612" y="344488"/>
                </a:lnTo>
                <a:lnTo>
                  <a:pt x="198437" y="341313"/>
                </a:lnTo>
                <a:lnTo>
                  <a:pt x="198437" y="339725"/>
                </a:lnTo>
                <a:lnTo>
                  <a:pt x="196850" y="339725"/>
                </a:lnTo>
                <a:lnTo>
                  <a:pt x="196850" y="338138"/>
                </a:lnTo>
                <a:lnTo>
                  <a:pt x="193675" y="338138"/>
                </a:lnTo>
                <a:lnTo>
                  <a:pt x="192087" y="338138"/>
                </a:lnTo>
                <a:lnTo>
                  <a:pt x="188912" y="338138"/>
                </a:lnTo>
                <a:lnTo>
                  <a:pt x="187325" y="339725"/>
                </a:lnTo>
                <a:lnTo>
                  <a:pt x="187325" y="341313"/>
                </a:lnTo>
                <a:lnTo>
                  <a:pt x="188912" y="344488"/>
                </a:lnTo>
                <a:lnTo>
                  <a:pt x="188912" y="346075"/>
                </a:lnTo>
                <a:lnTo>
                  <a:pt x="188912" y="349250"/>
                </a:lnTo>
                <a:lnTo>
                  <a:pt x="187325" y="350838"/>
                </a:lnTo>
                <a:lnTo>
                  <a:pt x="187325" y="355601"/>
                </a:lnTo>
                <a:lnTo>
                  <a:pt x="185737" y="357188"/>
                </a:lnTo>
                <a:lnTo>
                  <a:pt x="187325" y="360363"/>
                </a:lnTo>
                <a:lnTo>
                  <a:pt x="185737" y="360363"/>
                </a:lnTo>
                <a:lnTo>
                  <a:pt x="185737" y="361951"/>
                </a:lnTo>
                <a:lnTo>
                  <a:pt x="185737" y="365126"/>
                </a:lnTo>
                <a:lnTo>
                  <a:pt x="185737" y="368301"/>
                </a:lnTo>
                <a:lnTo>
                  <a:pt x="185737" y="371476"/>
                </a:lnTo>
                <a:lnTo>
                  <a:pt x="185737" y="373063"/>
                </a:lnTo>
                <a:lnTo>
                  <a:pt x="185737" y="376238"/>
                </a:lnTo>
                <a:lnTo>
                  <a:pt x="188912" y="376238"/>
                </a:lnTo>
                <a:lnTo>
                  <a:pt x="188912" y="377826"/>
                </a:lnTo>
                <a:lnTo>
                  <a:pt x="187325" y="377826"/>
                </a:lnTo>
                <a:lnTo>
                  <a:pt x="185737" y="377826"/>
                </a:lnTo>
                <a:lnTo>
                  <a:pt x="185737" y="381001"/>
                </a:lnTo>
                <a:lnTo>
                  <a:pt x="187325" y="381001"/>
                </a:lnTo>
                <a:lnTo>
                  <a:pt x="187325" y="382588"/>
                </a:lnTo>
                <a:lnTo>
                  <a:pt x="187325" y="384176"/>
                </a:lnTo>
                <a:lnTo>
                  <a:pt x="187325" y="387351"/>
                </a:lnTo>
                <a:lnTo>
                  <a:pt x="185737" y="387351"/>
                </a:lnTo>
                <a:lnTo>
                  <a:pt x="182562" y="387351"/>
                </a:lnTo>
                <a:lnTo>
                  <a:pt x="182562" y="384176"/>
                </a:lnTo>
                <a:lnTo>
                  <a:pt x="180975" y="382588"/>
                </a:lnTo>
                <a:lnTo>
                  <a:pt x="180975" y="381001"/>
                </a:lnTo>
                <a:lnTo>
                  <a:pt x="177800" y="377826"/>
                </a:lnTo>
                <a:lnTo>
                  <a:pt x="177800" y="376238"/>
                </a:lnTo>
                <a:lnTo>
                  <a:pt x="180975" y="376238"/>
                </a:lnTo>
                <a:lnTo>
                  <a:pt x="182562" y="376238"/>
                </a:lnTo>
                <a:lnTo>
                  <a:pt x="182562" y="373063"/>
                </a:lnTo>
                <a:lnTo>
                  <a:pt x="182562" y="371476"/>
                </a:lnTo>
                <a:lnTo>
                  <a:pt x="180975" y="366713"/>
                </a:lnTo>
                <a:lnTo>
                  <a:pt x="180975" y="365126"/>
                </a:lnTo>
                <a:lnTo>
                  <a:pt x="180975" y="361951"/>
                </a:lnTo>
                <a:lnTo>
                  <a:pt x="180975" y="360363"/>
                </a:lnTo>
                <a:lnTo>
                  <a:pt x="180975" y="357188"/>
                </a:lnTo>
                <a:lnTo>
                  <a:pt x="180975" y="355601"/>
                </a:lnTo>
                <a:lnTo>
                  <a:pt x="177800" y="352426"/>
                </a:lnTo>
                <a:lnTo>
                  <a:pt x="176212" y="352426"/>
                </a:lnTo>
                <a:lnTo>
                  <a:pt x="176212" y="360363"/>
                </a:lnTo>
                <a:lnTo>
                  <a:pt x="173037" y="365126"/>
                </a:lnTo>
                <a:lnTo>
                  <a:pt x="173037" y="366713"/>
                </a:lnTo>
                <a:lnTo>
                  <a:pt x="171450" y="368301"/>
                </a:lnTo>
                <a:lnTo>
                  <a:pt x="171450" y="371476"/>
                </a:lnTo>
                <a:lnTo>
                  <a:pt x="169862" y="373063"/>
                </a:lnTo>
                <a:lnTo>
                  <a:pt x="169862" y="376238"/>
                </a:lnTo>
                <a:lnTo>
                  <a:pt x="169862" y="377826"/>
                </a:lnTo>
                <a:lnTo>
                  <a:pt x="169862" y="382588"/>
                </a:lnTo>
                <a:lnTo>
                  <a:pt x="166687" y="382588"/>
                </a:lnTo>
                <a:lnTo>
                  <a:pt x="166687" y="381001"/>
                </a:lnTo>
                <a:lnTo>
                  <a:pt x="166687" y="377826"/>
                </a:lnTo>
                <a:lnTo>
                  <a:pt x="166687" y="376238"/>
                </a:lnTo>
                <a:lnTo>
                  <a:pt x="166687" y="373063"/>
                </a:lnTo>
                <a:lnTo>
                  <a:pt x="166687" y="371476"/>
                </a:lnTo>
                <a:lnTo>
                  <a:pt x="165100" y="366713"/>
                </a:lnTo>
                <a:lnTo>
                  <a:pt x="165100" y="365126"/>
                </a:lnTo>
                <a:lnTo>
                  <a:pt x="165100" y="361951"/>
                </a:lnTo>
                <a:lnTo>
                  <a:pt x="166687" y="360363"/>
                </a:lnTo>
                <a:lnTo>
                  <a:pt x="166687" y="357188"/>
                </a:lnTo>
                <a:lnTo>
                  <a:pt x="166687" y="355601"/>
                </a:lnTo>
                <a:lnTo>
                  <a:pt x="165100" y="352426"/>
                </a:lnTo>
                <a:lnTo>
                  <a:pt x="161925" y="349250"/>
                </a:lnTo>
                <a:lnTo>
                  <a:pt x="160337" y="344488"/>
                </a:lnTo>
                <a:lnTo>
                  <a:pt x="160337" y="341313"/>
                </a:lnTo>
                <a:lnTo>
                  <a:pt x="157162" y="341313"/>
                </a:lnTo>
                <a:lnTo>
                  <a:pt x="157162" y="339725"/>
                </a:lnTo>
                <a:lnTo>
                  <a:pt x="155575" y="338138"/>
                </a:lnTo>
                <a:lnTo>
                  <a:pt x="153987" y="339725"/>
                </a:lnTo>
                <a:lnTo>
                  <a:pt x="150812" y="341313"/>
                </a:lnTo>
                <a:lnTo>
                  <a:pt x="150812" y="346075"/>
                </a:lnTo>
                <a:lnTo>
                  <a:pt x="149225" y="349250"/>
                </a:lnTo>
                <a:lnTo>
                  <a:pt x="146050" y="350838"/>
                </a:lnTo>
                <a:lnTo>
                  <a:pt x="144462" y="352426"/>
                </a:lnTo>
                <a:lnTo>
                  <a:pt x="142875" y="357188"/>
                </a:lnTo>
                <a:lnTo>
                  <a:pt x="138112" y="360363"/>
                </a:lnTo>
                <a:lnTo>
                  <a:pt x="134937" y="360363"/>
                </a:lnTo>
                <a:lnTo>
                  <a:pt x="130175" y="361951"/>
                </a:lnTo>
                <a:lnTo>
                  <a:pt x="127000" y="365126"/>
                </a:lnTo>
                <a:lnTo>
                  <a:pt x="123825" y="365126"/>
                </a:lnTo>
                <a:lnTo>
                  <a:pt x="122237" y="365126"/>
                </a:lnTo>
                <a:lnTo>
                  <a:pt x="122237" y="361951"/>
                </a:lnTo>
                <a:lnTo>
                  <a:pt x="119062" y="361951"/>
                </a:lnTo>
                <a:lnTo>
                  <a:pt x="117475" y="360363"/>
                </a:lnTo>
                <a:lnTo>
                  <a:pt x="112712" y="357188"/>
                </a:lnTo>
                <a:lnTo>
                  <a:pt x="112712" y="355601"/>
                </a:lnTo>
                <a:lnTo>
                  <a:pt x="111125" y="355601"/>
                </a:lnTo>
                <a:lnTo>
                  <a:pt x="96837" y="366713"/>
                </a:lnTo>
                <a:lnTo>
                  <a:pt x="95250" y="365126"/>
                </a:lnTo>
                <a:lnTo>
                  <a:pt x="96837" y="361951"/>
                </a:lnTo>
                <a:lnTo>
                  <a:pt x="98425" y="360363"/>
                </a:lnTo>
                <a:lnTo>
                  <a:pt x="101600" y="357188"/>
                </a:lnTo>
                <a:lnTo>
                  <a:pt x="101600" y="355601"/>
                </a:lnTo>
                <a:lnTo>
                  <a:pt x="98425" y="355601"/>
                </a:lnTo>
                <a:lnTo>
                  <a:pt x="96837" y="352426"/>
                </a:lnTo>
                <a:lnTo>
                  <a:pt x="95250" y="355601"/>
                </a:lnTo>
                <a:lnTo>
                  <a:pt x="92075" y="355601"/>
                </a:lnTo>
                <a:lnTo>
                  <a:pt x="87312" y="355601"/>
                </a:lnTo>
                <a:lnTo>
                  <a:pt x="82550" y="357188"/>
                </a:lnTo>
                <a:lnTo>
                  <a:pt x="80962" y="357188"/>
                </a:lnTo>
                <a:lnTo>
                  <a:pt x="79375" y="357188"/>
                </a:lnTo>
                <a:lnTo>
                  <a:pt x="79375" y="360363"/>
                </a:lnTo>
                <a:lnTo>
                  <a:pt x="76200" y="360363"/>
                </a:lnTo>
                <a:lnTo>
                  <a:pt x="76200" y="357188"/>
                </a:lnTo>
                <a:lnTo>
                  <a:pt x="74612" y="357188"/>
                </a:lnTo>
                <a:lnTo>
                  <a:pt x="71437" y="357188"/>
                </a:lnTo>
                <a:lnTo>
                  <a:pt x="71437" y="355601"/>
                </a:lnTo>
                <a:lnTo>
                  <a:pt x="69850" y="355601"/>
                </a:lnTo>
                <a:lnTo>
                  <a:pt x="69850" y="352426"/>
                </a:lnTo>
                <a:lnTo>
                  <a:pt x="66675" y="352426"/>
                </a:lnTo>
                <a:lnTo>
                  <a:pt x="63500" y="350838"/>
                </a:lnTo>
                <a:lnTo>
                  <a:pt x="60325" y="349250"/>
                </a:lnTo>
                <a:lnTo>
                  <a:pt x="58737" y="349250"/>
                </a:lnTo>
                <a:lnTo>
                  <a:pt x="55562" y="349250"/>
                </a:lnTo>
                <a:lnTo>
                  <a:pt x="55562" y="346075"/>
                </a:lnTo>
                <a:lnTo>
                  <a:pt x="53975" y="346075"/>
                </a:lnTo>
                <a:lnTo>
                  <a:pt x="52387" y="344488"/>
                </a:lnTo>
                <a:lnTo>
                  <a:pt x="49212" y="344488"/>
                </a:lnTo>
                <a:lnTo>
                  <a:pt x="47625" y="341313"/>
                </a:lnTo>
                <a:lnTo>
                  <a:pt x="47625" y="339725"/>
                </a:lnTo>
                <a:lnTo>
                  <a:pt x="44450" y="339725"/>
                </a:lnTo>
                <a:lnTo>
                  <a:pt x="42862" y="338138"/>
                </a:lnTo>
                <a:lnTo>
                  <a:pt x="39687" y="334963"/>
                </a:lnTo>
                <a:lnTo>
                  <a:pt x="38100" y="333375"/>
                </a:lnTo>
                <a:lnTo>
                  <a:pt x="38100" y="330200"/>
                </a:lnTo>
                <a:lnTo>
                  <a:pt x="36512" y="328613"/>
                </a:lnTo>
                <a:lnTo>
                  <a:pt x="33337" y="325438"/>
                </a:lnTo>
                <a:lnTo>
                  <a:pt x="33337" y="323850"/>
                </a:lnTo>
                <a:lnTo>
                  <a:pt x="31750" y="323850"/>
                </a:lnTo>
                <a:lnTo>
                  <a:pt x="28575" y="322263"/>
                </a:lnTo>
                <a:lnTo>
                  <a:pt x="23812" y="322263"/>
                </a:lnTo>
                <a:lnTo>
                  <a:pt x="20637" y="322263"/>
                </a:lnTo>
                <a:lnTo>
                  <a:pt x="17462" y="322263"/>
                </a:lnTo>
                <a:lnTo>
                  <a:pt x="12700" y="322263"/>
                </a:lnTo>
                <a:lnTo>
                  <a:pt x="12700" y="319088"/>
                </a:lnTo>
                <a:lnTo>
                  <a:pt x="11112" y="317500"/>
                </a:lnTo>
                <a:lnTo>
                  <a:pt x="12700" y="317500"/>
                </a:lnTo>
                <a:lnTo>
                  <a:pt x="12700" y="314325"/>
                </a:lnTo>
                <a:lnTo>
                  <a:pt x="12700" y="312738"/>
                </a:lnTo>
                <a:lnTo>
                  <a:pt x="12700" y="309563"/>
                </a:lnTo>
                <a:lnTo>
                  <a:pt x="12700" y="306388"/>
                </a:lnTo>
                <a:lnTo>
                  <a:pt x="11112" y="303213"/>
                </a:lnTo>
                <a:lnTo>
                  <a:pt x="11112" y="301625"/>
                </a:lnTo>
                <a:lnTo>
                  <a:pt x="11112" y="298450"/>
                </a:lnTo>
                <a:lnTo>
                  <a:pt x="11112" y="296863"/>
                </a:lnTo>
                <a:lnTo>
                  <a:pt x="11112" y="293688"/>
                </a:lnTo>
                <a:lnTo>
                  <a:pt x="7937" y="293688"/>
                </a:lnTo>
                <a:lnTo>
                  <a:pt x="7937" y="296863"/>
                </a:lnTo>
                <a:lnTo>
                  <a:pt x="6350" y="296863"/>
                </a:lnTo>
                <a:lnTo>
                  <a:pt x="6350" y="298450"/>
                </a:lnTo>
                <a:lnTo>
                  <a:pt x="4762" y="298450"/>
                </a:lnTo>
                <a:lnTo>
                  <a:pt x="1587" y="298450"/>
                </a:lnTo>
                <a:lnTo>
                  <a:pt x="0" y="296863"/>
                </a:lnTo>
                <a:lnTo>
                  <a:pt x="1587" y="296863"/>
                </a:lnTo>
                <a:lnTo>
                  <a:pt x="4762" y="296863"/>
                </a:lnTo>
                <a:lnTo>
                  <a:pt x="4762" y="293688"/>
                </a:lnTo>
                <a:lnTo>
                  <a:pt x="6350" y="292100"/>
                </a:lnTo>
                <a:lnTo>
                  <a:pt x="7937" y="292100"/>
                </a:lnTo>
                <a:lnTo>
                  <a:pt x="7937" y="290513"/>
                </a:lnTo>
                <a:lnTo>
                  <a:pt x="7937" y="287338"/>
                </a:lnTo>
                <a:lnTo>
                  <a:pt x="7937" y="285750"/>
                </a:lnTo>
                <a:lnTo>
                  <a:pt x="11112" y="277813"/>
                </a:lnTo>
                <a:lnTo>
                  <a:pt x="12700" y="277813"/>
                </a:lnTo>
                <a:lnTo>
                  <a:pt x="15875" y="276225"/>
                </a:lnTo>
                <a:lnTo>
                  <a:pt x="15875" y="274638"/>
                </a:lnTo>
                <a:lnTo>
                  <a:pt x="15875" y="271463"/>
                </a:lnTo>
                <a:lnTo>
                  <a:pt x="12700" y="269875"/>
                </a:lnTo>
                <a:lnTo>
                  <a:pt x="11112" y="266700"/>
                </a:lnTo>
                <a:lnTo>
                  <a:pt x="7937" y="265113"/>
                </a:lnTo>
                <a:lnTo>
                  <a:pt x="7937" y="263525"/>
                </a:lnTo>
                <a:lnTo>
                  <a:pt x="7937" y="258763"/>
                </a:lnTo>
                <a:lnTo>
                  <a:pt x="7937" y="255588"/>
                </a:lnTo>
                <a:lnTo>
                  <a:pt x="6350" y="255588"/>
                </a:lnTo>
                <a:lnTo>
                  <a:pt x="7937" y="254000"/>
                </a:lnTo>
                <a:lnTo>
                  <a:pt x="6350" y="254000"/>
                </a:lnTo>
                <a:lnTo>
                  <a:pt x="4762" y="250825"/>
                </a:lnTo>
                <a:lnTo>
                  <a:pt x="6350" y="250825"/>
                </a:lnTo>
                <a:lnTo>
                  <a:pt x="6350" y="249238"/>
                </a:lnTo>
                <a:lnTo>
                  <a:pt x="6350" y="247650"/>
                </a:lnTo>
                <a:lnTo>
                  <a:pt x="7937" y="244475"/>
                </a:lnTo>
                <a:lnTo>
                  <a:pt x="7937" y="242888"/>
                </a:lnTo>
                <a:lnTo>
                  <a:pt x="11112" y="239713"/>
                </a:lnTo>
                <a:lnTo>
                  <a:pt x="12700" y="239713"/>
                </a:lnTo>
                <a:lnTo>
                  <a:pt x="15875" y="239713"/>
                </a:lnTo>
                <a:lnTo>
                  <a:pt x="17462" y="238125"/>
                </a:lnTo>
                <a:lnTo>
                  <a:pt x="20637" y="238125"/>
                </a:lnTo>
                <a:lnTo>
                  <a:pt x="20637" y="234950"/>
                </a:lnTo>
                <a:lnTo>
                  <a:pt x="22225" y="234950"/>
                </a:lnTo>
                <a:lnTo>
                  <a:pt x="23812" y="234950"/>
                </a:lnTo>
                <a:lnTo>
                  <a:pt x="26987" y="228600"/>
                </a:lnTo>
                <a:lnTo>
                  <a:pt x="26987" y="227013"/>
                </a:lnTo>
                <a:lnTo>
                  <a:pt x="23812" y="227013"/>
                </a:lnTo>
                <a:lnTo>
                  <a:pt x="22225" y="223838"/>
                </a:lnTo>
                <a:lnTo>
                  <a:pt x="22225" y="222250"/>
                </a:lnTo>
                <a:lnTo>
                  <a:pt x="22225" y="219075"/>
                </a:lnTo>
                <a:lnTo>
                  <a:pt x="22225" y="217488"/>
                </a:lnTo>
                <a:lnTo>
                  <a:pt x="22225" y="215900"/>
                </a:lnTo>
                <a:lnTo>
                  <a:pt x="22225" y="211137"/>
                </a:lnTo>
                <a:lnTo>
                  <a:pt x="23812" y="207962"/>
                </a:lnTo>
                <a:lnTo>
                  <a:pt x="22225" y="207962"/>
                </a:lnTo>
                <a:lnTo>
                  <a:pt x="22225" y="206375"/>
                </a:lnTo>
                <a:lnTo>
                  <a:pt x="23812" y="206375"/>
                </a:lnTo>
                <a:lnTo>
                  <a:pt x="26987" y="206375"/>
                </a:lnTo>
                <a:lnTo>
                  <a:pt x="28575" y="206375"/>
                </a:lnTo>
                <a:lnTo>
                  <a:pt x="31750" y="206375"/>
                </a:lnTo>
                <a:lnTo>
                  <a:pt x="33337" y="206375"/>
                </a:lnTo>
                <a:lnTo>
                  <a:pt x="36512" y="203200"/>
                </a:lnTo>
                <a:lnTo>
                  <a:pt x="38100" y="203200"/>
                </a:lnTo>
                <a:lnTo>
                  <a:pt x="39687" y="203200"/>
                </a:lnTo>
                <a:lnTo>
                  <a:pt x="42862" y="203200"/>
                </a:lnTo>
                <a:lnTo>
                  <a:pt x="44450" y="201612"/>
                </a:lnTo>
                <a:lnTo>
                  <a:pt x="44450" y="200025"/>
                </a:lnTo>
                <a:lnTo>
                  <a:pt x="42862" y="200025"/>
                </a:lnTo>
                <a:lnTo>
                  <a:pt x="39687" y="196850"/>
                </a:lnTo>
                <a:lnTo>
                  <a:pt x="38100" y="195262"/>
                </a:lnTo>
                <a:lnTo>
                  <a:pt x="38100" y="192087"/>
                </a:lnTo>
                <a:lnTo>
                  <a:pt x="39687" y="190500"/>
                </a:lnTo>
                <a:lnTo>
                  <a:pt x="42862" y="190500"/>
                </a:lnTo>
                <a:lnTo>
                  <a:pt x="42862" y="192087"/>
                </a:lnTo>
                <a:lnTo>
                  <a:pt x="44450" y="192087"/>
                </a:lnTo>
                <a:lnTo>
                  <a:pt x="47625" y="190500"/>
                </a:lnTo>
                <a:lnTo>
                  <a:pt x="47625" y="188912"/>
                </a:lnTo>
                <a:lnTo>
                  <a:pt x="47625" y="185737"/>
                </a:lnTo>
                <a:lnTo>
                  <a:pt x="44450" y="185737"/>
                </a:lnTo>
                <a:lnTo>
                  <a:pt x="44450" y="184150"/>
                </a:lnTo>
                <a:lnTo>
                  <a:pt x="44450" y="180975"/>
                </a:lnTo>
                <a:lnTo>
                  <a:pt x="44450" y="179387"/>
                </a:lnTo>
                <a:lnTo>
                  <a:pt x="47625" y="179387"/>
                </a:lnTo>
                <a:lnTo>
                  <a:pt x="49212" y="176212"/>
                </a:lnTo>
                <a:lnTo>
                  <a:pt x="52387" y="176212"/>
                </a:lnTo>
                <a:lnTo>
                  <a:pt x="52387" y="174625"/>
                </a:lnTo>
                <a:lnTo>
                  <a:pt x="49212" y="173037"/>
                </a:lnTo>
                <a:lnTo>
                  <a:pt x="49212" y="169862"/>
                </a:lnTo>
                <a:lnTo>
                  <a:pt x="49212" y="165100"/>
                </a:lnTo>
                <a:lnTo>
                  <a:pt x="49212" y="163512"/>
                </a:lnTo>
                <a:lnTo>
                  <a:pt x="49212" y="160337"/>
                </a:lnTo>
                <a:lnTo>
                  <a:pt x="49212" y="157162"/>
                </a:lnTo>
                <a:lnTo>
                  <a:pt x="49212" y="152400"/>
                </a:lnTo>
                <a:lnTo>
                  <a:pt x="49212" y="149225"/>
                </a:lnTo>
                <a:lnTo>
                  <a:pt x="49212" y="147637"/>
                </a:lnTo>
                <a:lnTo>
                  <a:pt x="49212" y="144462"/>
                </a:lnTo>
                <a:lnTo>
                  <a:pt x="49212" y="142875"/>
                </a:lnTo>
                <a:lnTo>
                  <a:pt x="47625" y="142875"/>
                </a:lnTo>
                <a:lnTo>
                  <a:pt x="44450" y="142875"/>
                </a:lnTo>
                <a:lnTo>
                  <a:pt x="42862" y="141287"/>
                </a:lnTo>
                <a:lnTo>
                  <a:pt x="39687" y="138113"/>
                </a:lnTo>
                <a:lnTo>
                  <a:pt x="38100" y="136525"/>
                </a:lnTo>
                <a:lnTo>
                  <a:pt x="36512" y="136525"/>
                </a:lnTo>
                <a:lnTo>
                  <a:pt x="36512" y="133350"/>
                </a:lnTo>
                <a:lnTo>
                  <a:pt x="38100" y="133350"/>
                </a:lnTo>
                <a:lnTo>
                  <a:pt x="39687" y="133350"/>
                </a:lnTo>
                <a:lnTo>
                  <a:pt x="39687" y="136525"/>
                </a:lnTo>
                <a:lnTo>
                  <a:pt x="42862" y="136525"/>
                </a:lnTo>
                <a:lnTo>
                  <a:pt x="42862" y="133350"/>
                </a:lnTo>
                <a:lnTo>
                  <a:pt x="44450" y="133350"/>
                </a:lnTo>
                <a:lnTo>
                  <a:pt x="49212" y="133350"/>
                </a:lnTo>
                <a:lnTo>
                  <a:pt x="49212" y="136525"/>
                </a:lnTo>
                <a:lnTo>
                  <a:pt x="53975" y="127000"/>
                </a:lnTo>
                <a:lnTo>
                  <a:pt x="53975" y="125413"/>
                </a:lnTo>
                <a:lnTo>
                  <a:pt x="55562" y="120650"/>
                </a:lnTo>
                <a:lnTo>
                  <a:pt x="58737" y="120650"/>
                </a:lnTo>
                <a:lnTo>
                  <a:pt x="60325" y="117475"/>
                </a:lnTo>
                <a:lnTo>
                  <a:pt x="63500" y="117475"/>
                </a:lnTo>
                <a:lnTo>
                  <a:pt x="65087" y="115888"/>
                </a:lnTo>
                <a:lnTo>
                  <a:pt x="66675" y="111125"/>
                </a:lnTo>
                <a:lnTo>
                  <a:pt x="65087" y="109537"/>
                </a:lnTo>
                <a:lnTo>
                  <a:pt x="63500" y="106362"/>
                </a:lnTo>
                <a:lnTo>
                  <a:pt x="58737" y="104775"/>
                </a:lnTo>
                <a:lnTo>
                  <a:pt x="55562" y="101600"/>
                </a:lnTo>
                <a:lnTo>
                  <a:pt x="53975" y="101600"/>
                </a:lnTo>
                <a:lnTo>
                  <a:pt x="53975" y="100012"/>
                </a:lnTo>
                <a:lnTo>
                  <a:pt x="52387" y="98425"/>
                </a:lnTo>
                <a:lnTo>
                  <a:pt x="52387" y="88900"/>
                </a:lnTo>
                <a:lnTo>
                  <a:pt x="52387" y="84137"/>
                </a:lnTo>
                <a:lnTo>
                  <a:pt x="53975" y="68262"/>
                </a:lnTo>
                <a:lnTo>
                  <a:pt x="53975" y="66675"/>
                </a:lnTo>
                <a:lnTo>
                  <a:pt x="53975" y="63500"/>
                </a:lnTo>
                <a:lnTo>
                  <a:pt x="55562" y="58737"/>
                </a:lnTo>
                <a:lnTo>
                  <a:pt x="55562" y="57150"/>
                </a:lnTo>
                <a:lnTo>
                  <a:pt x="58737" y="53975"/>
                </a:lnTo>
                <a:lnTo>
                  <a:pt x="58737" y="52387"/>
                </a:lnTo>
                <a:lnTo>
                  <a:pt x="60325" y="50800"/>
                </a:lnTo>
                <a:lnTo>
                  <a:pt x="63500" y="47625"/>
                </a:lnTo>
                <a:lnTo>
                  <a:pt x="65087" y="47625"/>
                </a:lnTo>
                <a:lnTo>
                  <a:pt x="65087" y="46037"/>
                </a:lnTo>
                <a:lnTo>
                  <a:pt x="65087" y="42862"/>
                </a:lnTo>
                <a:lnTo>
                  <a:pt x="66675" y="41275"/>
                </a:lnTo>
                <a:lnTo>
                  <a:pt x="69850" y="36512"/>
                </a:lnTo>
                <a:lnTo>
                  <a:pt x="69850" y="34925"/>
                </a:lnTo>
                <a:lnTo>
                  <a:pt x="69850" y="31750"/>
                </a:lnTo>
                <a:lnTo>
                  <a:pt x="71437" y="31750"/>
                </a:lnTo>
                <a:lnTo>
                  <a:pt x="74612" y="30162"/>
                </a:lnTo>
                <a:lnTo>
                  <a:pt x="79375" y="30162"/>
                </a:lnTo>
                <a:lnTo>
                  <a:pt x="85725" y="30162"/>
                </a:lnTo>
                <a:lnTo>
                  <a:pt x="87312" y="30162"/>
                </a:lnTo>
                <a:lnTo>
                  <a:pt x="90487" y="30162"/>
                </a:lnTo>
                <a:lnTo>
                  <a:pt x="92075" y="26987"/>
                </a:lnTo>
                <a:lnTo>
                  <a:pt x="95250" y="26987"/>
                </a:lnTo>
                <a:lnTo>
                  <a:pt x="96837" y="26987"/>
                </a:lnTo>
                <a:lnTo>
                  <a:pt x="98425" y="25400"/>
                </a:lnTo>
                <a:lnTo>
                  <a:pt x="101600" y="25400"/>
                </a:lnTo>
                <a:lnTo>
                  <a:pt x="103187" y="23812"/>
                </a:lnTo>
                <a:lnTo>
                  <a:pt x="106362" y="25400"/>
                </a:lnTo>
                <a:lnTo>
                  <a:pt x="107950" y="23812"/>
                </a:lnTo>
                <a:lnTo>
                  <a:pt x="111125" y="20637"/>
                </a:lnTo>
                <a:lnTo>
                  <a:pt x="111125" y="19050"/>
                </a:lnTo>
                <a:lnTo>
                  <a:pt x="112712" y="19050"/>
                </a:lnTo>
                <a:lnTo>
                  <a:pt x="114300" y="19050"/>
                </a:lnTo>
                <a:lnTo>
                  <a:pt x="119062" y="19050"/>
                </a:lnTo>
                <a:lnTo>
                  <a:pt x="122237" y="19050"/>
                </a:lnTo>
                <a:lnTo>
                  <a:pt x="123825" y="19050"/>
                </a:lnTo>
                <a:lnTo>
                  <a:pt x="127000" y="20637"/>
                </a:lnTo>
                <a:lnTo>
                  <a:pt x="130175" y="23812"/>
                </a:lnTo>
                <a:lnTo>
                  <a:pt x="133350" y="23812"/>
                </a:lnTo>
                <a:lnTo>
                  <a:pt x="134937" y="23812"/>
                </a:lnTo>
                <a:lnTo>
                  <a:pt x="139700" y="23812"/>
                </a:lnTo>
                <a:lnTo>
                  <a:pt x="142875" y="25400"/>
                </a:lnTo>
                <a:lnTo>
                  <a:pt x="144462" y="25400"/>
                </a:lnTo>
                <a:lnTo>
                  <a:pt x="146050" y="23812"/>
                </a:lnTo>
                <a:lnTo>
                  <a:pt x="146050" y="20637"/>
                </a:lnTo>
                <a:lnTo>
                  <a:pt x="149225" y="19050"/>
                </a:lnTo>
                <a:lnTo>
                  <a:pt x="150812" y="20637"/>
                </a:lnTo>
                <a:lnTo>
                  <a:pt x="150812" y="23812"/>
                </a:lnTo>
                <a:lnTo>
                  <a:pt x="150812" y="25400"/>
                </a:lnTo>
                <a:lnTo>
                  <a:pt x="150812" y="26987"/>
                </a:lnTo>
                <a:lnTo>
                  <a:pt x="150812" y="30162"/>
                </a:lnTo>
                <a:lnTo>
                  <a:pt x="155575" y="30162"/>
                </a:lnTo>
                <a:lnTo>
                  <a:pt x="157162" y="30162"/>
                </a:lnTo>
                <a:lnTo>
                  <a:pt x="160337" y="26987"/>
                </a:lnTo>
                <a:lnTo>
                  <a:pt x="161925" y="25400"/>
                </a:lnTo>
                <a:lnTo>
                  <a:pt x="165100" y="23812"/>
                </a:lnTo>
                <a:lnTo>
                  <a:pt x="166687" y="23812"/>
                </a:lnTo>
                <a:lnTo>
                  <a:pt x="169862" y="20637"/>
                </a:lnTo>
                <a:lnTo>
                  <a:pt x="171450" y="20637"/>
                </a:lnTo>
                <a:lnTo>
                  <a:pt x="173037" y="19050"/>
                </a:lnTo>
                <a:lnTo>
                  <a:pt x="176212" y="19050"/>
                </a:lnTo>
                <a:lnTo>
                  <a:pt x="177800" y="15875"/>
                </a:lnTo>
                <a:lnTo>
                  <a:pt x="180975" y="19050"/>
                </a:lnTo>
                <a:lnTo>
                  <a:pt x="182562" y="20637"/>
                </a:lnTo>
                <a:lnTo>
                  <a:pt x="182562" y="23812"/>
                </a:lnTo>
                <a:lnTo>
                  <a:pt x="185737" y="23812"/>
                </a:lnTo>
                <a:lnTo>
                  <a:pt x="187325" y="23812"/>
                </a:lnTo>
                <a:lnTo>
                  <a:pt x="188912" y="23812"/>
                </a:lnTo>
                <a:lnTo>
                  <a:pt x="188912" y="20637"/>
                </a:lnTo>
                <a:lnTo>
                  <a:pt x="192087" y="20637"/>
                </a:lnTo>
                <a:lnTo>
                  <a:pt x="193675" y="19050"/>
                </a:lnTo>
                <a:lnTo>
                  <a:pt x="198437" y="19050"/>
                </a:lnTo>
                <a:lnTo>
                  <a:pt x="201612" y="15875"/>
                </a:lnTo>
                <a:lnTo>
                  <a:pt x="203200" y="19050"/>
                </a:lnTo>
                <a:lnTo>
                  <a:pt x="204787" y="19050"/>
                </a:lnTo>
                <a:lnTo>
                  <a:pt x="207962" y="15875"/>
                </a:lnTo>
                <a:lnTo>
                  <a:pt x="207962" y="14287"/>
                </a:lnTo>
                <a:lnTo>
                  <a:pt x="209550" y="14287"/>
                </a:lnTo>
                <a:lnTo>
                  <a:pt x="212725" y="14287"/>
                </a:lnTo>
                <a:lnTo>
                  <a:pt x="214312" y="14287"/>
                </a:lnTo>
                <a:lnTo>
                  <a:pt x="217487" y="14287"/>
                </a:lnTo>
                <a:lnTo>
                  <a:pt x="220663" y="11112"/>
                </a:lnTo>
                <a:lnTo>
                  <a:pt x="223838" y="9525"/>
                </a:lnTo>
                <a:lnTo>
                  <a:pt x="228600" y="9525"/>
                </a:lnTo>
                <a:lnTo>
                  <a:pt x="230188" y="7937"/>
                </a:lnTo>
                <a:lnTo>
                  <a:pt x="234950" y="7937"/>
                </a:lnTo>
                <a:close/>
                <a:moveTo>
                  <a:pt x="246063" y="0"/>
                </a:moveTo>
                <a:lnTo>
                  <a:pt x="247650" y="0"/>
                </a:lnTo>
                <a:lnTo>
                  <a:pt x="247650" y="3175"/>
                </a:lnTo>
                <a:lnTo>
                  <a:pt x="246063" y="3175"/>
                </a:lnTo>
                <a:lnTo>
                  <a:pt x="244475" y="4762"/>
                </a:lnTo>
                <a:lnTo>
                  <a:pt x="241300" y="4762"/>
                </a:lnTo>
                <a:lnTo>
                  <a:pt x="241300" y="3175"/>
                </a:lnTo>
                <a:lnTo>
                  <a:pt x="244475" y="3175"/>
                </a:lnTo>
                <a:close/>
              </a:path>
            </a:pathLst>
          </a:custGeom>
          <a:solidFill>
            <a:schemeClr val="bg1">
              <a:alpha val="61000"/>
            </a:schemeClr>
          </a:solidFill>
          <a:ln>
            <a:no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p>
        </p:txBody>
      </p:sp>
      <p:pic>
        <p:nvPicPr>
          <p:cNvPr id="42" name="图片 41">
            <a:extLst>
              <a:ext uri="{FF2B5EF4-FFF2-40B4-BE49-F238E27FC236}">
                <a16:creationId xmlns:a16="http://schemas.microsoft.com/office/drawing/2014/main" id="{489D33AD-1B6E-4A9C-83DB-2CF18CEFFF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97801" y="1129583"/>
            <a:ext cx="6267450" cy="2704210"/>
          </a:xfrm>
          <a:prstGeom prst="rect">
            <a:avLst/>
          </a:prstGeom>
        </p:spPr>
      </p:pic>
      <p:pic>
        <p:nvPicPr>
          <p:cNvPr id="22" name="图片 21">
            <a:extLst>
              <a:ext uri="{FF2B5EF4-FFF2-40B4-BE49-F238E27FC236}">
                <a16:creationId xmlns:a16="http://schemas.microsoft.com/office/drawing/2014/main" id="{BBB0E6EE-52D0-45AE-8184-B8D48762CCF2}"/>
              </a:ext>
            </a:extLst>
          </p:cNvPr>
          <p:cNvPicPr>
            <a:picLocks noChangeAspect="1"/>
          </p:cNvPicPr>
          <p:nvPr/>
        </p:nvPicPr>
        <p:blipFill>
          <a:blip r:embed="rId5"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5690804" y="3156677"/>
            <a:ext cx="6501196" cy="3022600"/>
          </a:xfrm>
          <a:prstGeom prst="rect">
            <a:avLst/>
          </a:prstGeom>
        </p:spPr>
      </p:pic>
      <p:pic>
        <p:nvPicPr>
          <p:cNvPr id="32" name="图片 31">
            <a:extLst>
              <a:ext uri="{FF2B5EF4-FFF2-40B4-BE49-F238E27FC236}">
                <a16:creationId xmlns:a16="http://schemas.microsoft.com/office/drawing/2014/main" id="{31A5AAB0-5E16-43E3-B8E7-2F39FFB7596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0" y="2477954"/>
            <a:ext cx="12192000" cy="4380046"/>
          </a:xfrm>
          <a:prstGeom prst="rect">
            <a:avLst/>
          </a:prstGeom>
        </p:spPr>
      </p:pic>
      <p:pic>
        <p:nvPicPr>
          <p:cNvPr id="44" name="图片 43">
            <a:extLst>
              <a:ext uri="{FF2B5EF4-FFF2-40B4-BE49-F238E27FC236}">
                <a16:creationId xmlns:a16="http://schemas.microsoft.com/office/drawing/2014/main" id="{51DDFB2B-9D6A-4D6F-9FB5-BCEA225362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3907536"/>
            <a:ext cx="12192000" cy="2950464"/>
          </a:xfrm>
          <a:prstGeom prst="rect">
            <a:avLst/>
          </a:prstGeom>
        </p:spPr>
      </p:pic>
      <p:sp>
        <p:nvSpPr>
          <p:cNvPr id="4" name="文本框 3"/>
          <p:cNvSpPr txBox="1"/>
          <p:nvPr/>
        </p:nvSpPr>
        <p:spPr>
          <a:xfrm>
            <a:off x="5312209" y="745049"/>
            <a:ext cx="1375063" cy="1862048"/>
          </a:xfrm>
          <a:prstGeom prst="rect">
            <a:avLst/>
          </a:prstGeom>
          <a:noFill/>
        </p:spPr>
        <p:txBody>
          <a:bodyPr wrap="square" rtlCol="0">
            <a:spAutoFit/>
          </a:bodyPr>
          <a:lstStyle/>
          <a:p>
            <a:pPr algn="ctr"/>
            <a:r>
              <a:rPr lang="zh-CN" altLang="en-US" sz="11500" dirty="0">
                <a:gradFill>
                  <a:gsLst>
                    <a:gs pos="0">
                      <a:srgbClr val="399644"/>
                    </a:gs>
                    <a:gs pos="100000">
                      <a:schemeClr val="tx1">
                        <a:lumMod val="95000"/>
                        <a:lumOff val="5000"/>
                      </a:schemeClr>
                    </a:gs>
                  </a:gsLst>
                  <a:lin ang="5400000" scaled="1"/>
                </a:gradFill>
                <a:latin typeface="演示春风楷" panose="00000500000000000000" pitchFamily="2" charset="-122"/>
                <a:ea typeface="演示春风楷" panose="00000500000000000000" pitchFamily="2" charset="-122"/>
                <a:cs typeface="+mn-ea"/>
                <a:sym typeface="+mn-lt"/>
              </a:rPr>
              <a:t>清</a:t>
            </a:r>
          </a:p>
        </p:txBody>
      </p:sp>
      <p:sp>
        <p:nvSpPr>
          <p:cNvPr id="5" name="文本框 4"/>
          <p:cNvSpPr txBox="1"/>
          <p:nvPr/>
        </p:nvSpPr>
        <p:spPr>
          <a:xfrm>
            <a:off x="5519471" y="1656051"/>
            <a:ext cx="1375063" cy="1862048"/>
          </a:xfrm>
          <a:prstGeom prst="rect">
            <a:avLst/>
          </a:prstGeom>
          <a:noFill/>
        </p:spPr>
        <p:txBody>
          <a:bodyPr wrap="square" rtlCol="0">
            <a:spAutoFit/>
          </a:bodyPr>
          <a:lstStyle/>
          <a:p>
            <a:pPr algn="ctr"/>
            <a:r>
              <a:rPr lang="zh-CN" altLang="en-US" sz="11500" dirty="0">
                <a:gradFill>
                  <a:gsLst>
                    <a:gs pos="0">
                      <a:srgbClr val="399644"/>
                    </a:gs>
                    <a:gs pos="100000">
                      <a:schemeClr val="tx1">
                        <a:lumMod val="95000"/>
                        <a:lumOff val="5000"/>
                      </a:schemeClr>
                    </a:gs>
                  </a:gsLst>
                  <a:lin ang="5400000" scaled="1"/>
                </a:gradFill>
                <a:latin typeface="演示春风楷" panose="00000500000000000000" pitchFamily="2" charset="-122"/>
                <a:ea typeface="演示春风楷" panose="00000500000000000000" pitchFamily="2" charset="-122"/>
                <a:cs typeface="+mn-ea"/>
                <a:sym typeface="+mn-lt"/>
              </a:rPr>
              <a:t>明</a:t>
            </a:r>
          </a:p>
        </p:txBody>
      </p:sp>
      <p:sp>
        <p:nvSpPr>
          <p:cNvPr id="6" name="文本框 5"/>
          <p:cNvSpPr txBox="1"/>
          <p:nvPr/>
        </p:nvSpPr>
        <p:spPr>
          <a:xfrm>
            <a:off x="5372247" y="2635112"/>
            <a:ext cx="1375063" cy="1862048"/>
          </a:xfrm>
          <a:prstGeom prst="rect">
            <a:avLst/>
          </a:prstGeom>
          <a:noFill/>
        </p:spPr>
        <p:txBody>
          <a:bodyPr wrap="square" rtlCol="0">
            <a:spAutoFit/>
          </a:bodyPr>
          <a:lstStyle/>
          <a:p>
            <a:pPr algn="ctr"/>
            <a:r>
              <a:rPr lang="zh-CN" altLang="en-US" sz="11500" dirty="0">
                <a:gradFill>
                  <a:gsLst>
                    <a:gs pos="0">
                      <a:srgbClr val="399644"/>
                    </a:gs>
                    <a:gs pos="100000">
                      <a:schemeClr val="tx1">
                        <a:lumMod val="95000"/>
                        <a:lumOff val="5000"/>
                      </a:schemeClr>
                    </a:gs>
                  </a:gsLst>
                  <a:lin ang="5400000" scaled="1"/>
                </a:gradFill>
                <a:latin typeface="演示春风楷" panose="00000500000000000000" pitchFamily="2" charset="-122"/>
                <a:ea typeface="演示春风楷" panose="00000500000000000000" pitchFamily="2" charset="-122"/>
                <a:cs typeface="+mn-ea"/>
                <a:sym typeface="+mn-lt"/>
              </a:rPr>
              <a:t>节</a:t>
            </a:r>
          </a:p>
        </p:txBody>
      </p:sp>
      <p:pic>
        <p:nvPicPr>
          <p:cNvPr id="20" name="图片 19">
            <a:extLst>
              <a:ext uri="{FF2B5EF4-FFF2-40B4-BE49-F238E27FC236}">
                <a16:creationId xmlns:a16="http://schemas.microsoft.com/office/drawing/2014/main" id="{C006A94F-6722-4C45-B5AD-1957B510A5A2}"/>
              </a:ext>
            </a:extLst>
          </p:cNvPr>
          <p:cNvPicPr>
            <a:picLocks noChangeAspect="1"/>
          </p:cNvPicPr>
          <p:nvPr/>
        </p:nvPicPr>
        <p:blipFill rotWithShape="1">
          <a:blip r:embed="rId8" cstate="screen">
            <a:duotone>
              <a:prstClr val="black"/>
              <a:schemeClr val="accent6">
                <a:tint val="45000"/>
                <a:satMod val="400000"/>
              </a:schemeClr>
            </a:duotone>
            <a:extLst>
              <a:ext uri="{28A0092B-C50C-407E-A947-70E740481C1C}">
                <a14:useLocalDpi xmlns:a14="http://schemas.microsoft.com/office/drawing/2010/main"/>
              </a:ext>
            </a:extLst>
          </a:blip>
          <a:srcRect/>
          <a:stretch/>
        </p:blipFill>
        <p:spPr>
          <a:xfrm>
            <a:off x="0" y="0"/>
            <a:ext cx="3234820" cy="5715000"/>
          </a:xfrm>
          <a:prstGeom prst="rect">
            <a:avLst/>
          </a:prstGeom>
        </p:spPr>
      </p:pic>
      <p:pic>
        <p:nvPicPr>
          <p:cNvPr id="26" name="图片 25">
            <a:extLst>
              <a:ext uri="{FF2B5EF4-FFF2-40B4-BE49-F238E27FC236}">
                <a16:creationId xmlns:a16="http://schemas.microsoft.com/office/drawing/2014/main" id="{FC9E7258-23EF-420F-BDCB-AE687F72613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56289" y="4691050"/>
            <a:ext cx="1497708" cy="1383435"/>
          </a:xfrm>
          <a:prstGeom prst="rect">
            <a:avLst/>
          </a:prstGeom>
        </p:spPr>
      </p:pic>
      <p:sp>
        <p:nvSpPr>
          <p:cNvPr id="45" name="文本框 44">
            <a:extLst>
              <a:ext uri="{FF2B5EF4-FFF2-40B4-BE49-F238E27FC236}">
                <a16:creationId xmlns:a16="http://schemas.microsoft.com/office/drawing/2014/main" id="{98E2614B-58DF-43D9-8171-96477CE3D4C4}"/>
              </a:ext>
            </a:extLst>
          </p:cNvPr>
          <p:cNvSpPr txBox="1"/>
          <p:nvPr/>
        </p:nvSpPr>
        <p:spPr>
          <a:xfrm>
            <a:off x="5178938" y="2171105"/>
            <a:ext cx="461665" cy="1222451"/>
          </a:xfrm>
          <a:prstGeom prst="rect">
            <a:avLst/>
          </a:prstGeom>
          <a:noFill/>
        </p:spPr>
        <p:txBody>
          <a:bodyPr vert="eaVert" wrap="none" rtlCol="0">
            <a:spAutoFit/>
          </a:bodyPr>
          <a:lstStyle/>
          <a:p>
            <a:r>
              <a:rPr lang="zh-CN" altLang="en-US" b="1" dirty="0">
                <a:latin typeface="演示春风楷" panose="00000500000000000000" pitchFamily="2" charset="-122"/>
                <a:ea typeface="演示春风楷" panose="00000500000000000000" pitchFamily="2" charset="-122"/>
              </a:rPr>
              <a:t>二十四节气</a:t>
            </a:r>
          </a:p>
        </p:txBody>
      </p:sp>
      <p:pic>
        <p:nvPicPr>
          <p:cNvPr id="51" name="图片 50">
            <a:extLst>
              <a:ext uri="{FF2B5EF4-FFF2-40B4-BE49-F238E27FC236}">
                <a16:creationId xmlns:a16="http://schemas.microsoft.com/office/drawing/2014/main" id="{01A680A1-525D-4ED0-BBEE-3836DC4133EC}"/>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794199" y="428775"/>
            <a:ext cx="1116998" cy="866625"/>
          </a:xfrm>
          <a:prstGeom prst="rect">
            <a:avLst/>
          </a:prstGeom>
        </p:spPr>
      </p:pic>
      <p:pic>
        <p:nvPicPr>
          <p:cNvPr id="53" name="图片 52">
            <a:extLst>
              <a:ext uri="{FF2B5EF4-FFF2-40B4-BE49-F238E27FC236}">
                <a16:creationId xmlns:a16="http://schemas.microsoft.com/office/drawing/2014/main" id="{B65185FA-5B3E-4A6B-A9BD-A8B1D12C9D06}"/>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r="-19696" b="-47150"/>
          <a:stretch/>
        </p:blipFill>
        <p:spPr>
          <a:xfrm>
            <a:off x="11063052" y="1042895"/>
            <a:ext cx="780387" cy="109569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638300" y="2978409"/>
            <a:ext cx="9347200" cy="2991396"/>
          </a:xfrm>
          <a:prstGeom prst="rect">
            <a:avLst/>
          </a:prstGeom>
        </p:spPr>
        <p:txBody>
          <a:bodyPr wrap="square">
            <a:spAutoFit/>
          </a:bodyPr>
          <a:lstStyle/>
          <a:p>
            <a:pPr>
              <a:lnSpc>
                <a:spcPct val="200000"/>
              </a:lnSpc>
            </a:pPr>
            <a:r>
              <a:rPr lang="zh-CN" altLang="en-US" sz="1200" b="0" i="0" dirty="0">
                <a:solidFill>
                  <a:schemeClr val="tx1">
                    <a:lumMod val="95000"/>
                    <a:lumOff val="5000"/>
                  </a:schemeClr>
                </a:solidFill>
                <a:effectLst/>
                <a:cs typeface="+mn-ea"/>
                <a:sym typeface="+mn-lt"/>
              </a:rPr>
              <a:t>清明</a:t>
            </a:r>
            <a:r>
              <a:rPr lang="zh-CN" altLang="en-US" sz="1200" b="0" i="0" u="none" strike="noStrike" dirty="0">
                <a:solidFill>
                  <a:schemeClr val="tx1">
                    <a:lumMod val="95000"/>
                    <a:lumOff val="5000"/>
                  </a:schemeClr>
                </a:solidFill>
                <a:effectLst/>
                <a:cs typeface="+mn-ea"/>
                <a:sym typeface="+mn-lt"/>
              </a:rPr>
              <a:t>扫墓</a:t>
            </a:r>
            <a:r>
              <a:rPr lang="zh-CN" altLang="en-US" sz="1200" b="0" i="0" dirty="0">
                <a:solidFill>
                  <a:schemeClr val="tx1">
                    <a:lumMod val="95000"/>
                    <a:lumOff val="5000"/>
                  </a:schemeClr>
                </a:solidFill>
                <a:effectLst/>
                <a:cs typeface="+mn-ea"/>
                <a:sym typeface="+mn-lt"/>
              </a:rPr>
              <a:t>，谓之对祖先的“思时之敬”。其习俗由来已久。明</a:t>
            </a:r>
            <a:r>
              <a:rPr lang="en-US" altLang="zh-CN" sz="1200" b="0" i="0" dirty="0">
                <a:solidFill>
                  <a:schemeClr val="tx1">
                    <a:lumMod val="95000"/>
                    <a:lumOff val="5000"/>
                  </a:schemeClr>
                </a:solidFill>
                <a:effectLst/>
                <a:cs typeface="+mn-ea"/>
                <a:sym typeface="+mn-lt"/>
              </a:rPr>
              <a:t>《</a:t>
            </a:r>
            <a:r>
              <a:rPr lang="zh-CN" altLang="en-US" sz="1200" b="0" i="0" u="none" strike="noStrike" dirty="0">
                <a:solidFill>
                  <a:schemeClr val="tx1">
                    <a:lumMod val="95000"/>
                    <a:lumOff val="5000"/>
                  </a:schemeClr>
                </a:solidFill>
                <a:effectLst/>
                <a:cs typeface="+mn-ea"/>
                <a:sym typeface="+mn-lt"/>
              </a:rPr>
              <a:t>帝京景物略</a:t>
            </a:r>
            <a:r>
              <a:rPr lang="en-US" altLang="zh-CN" sz="1200" b="0" i="0" dirty="0">
                <a:solidFill>
                  <a:schemeClr val="tx1">
                    <a:lumMod val="95000"/>
                    <a:lumOff val="5000"/>
                  </a:schemeClr>
                </a:solidFill>
                <a:effectLst/>
                <a:cs typeface="+mn-ea"/>
                <a:sym typeface="+mn-lt"/>
              </a:rPr>
              <a:t>》</a:t>
            </a:r>
            <a:r>
              <a:rPr lang="zh-CN" altLang="en-US" sz="1200" b="0" i="0" dirty="0">
                <a:solidFill>
                  <a:schemeClr val="tx1">
                    <a:lumMod val="95000"/>
                    <a:lumOff val="5000"/>
                  </a:schemeClr>
                </a:solidFill>
                <a:effectLst/>
                <a:cs typeface="+mn-ea"/>
                <a:sym typeface="+mn-lt"/>
              </a:rPr>
              <a:t>载：“三月清明日，男女扫墓，担提尊榼，轿马后挂楮锭，粲粲然满道也。拜者、酹者、哭者、为墓除草添土者，焚楮锭次，以纸钱置坟头。望中无纸钱，则孤坟矣。哭罢，不归也，趋芳树，择园圃，列坐尽醉。”其实，扫墓在秦以前就有了，但不一定是在清明之际，清明扫墓则是秦以后的事。到唐朝才开始盛行。并相传至今。</a:t>
            </a:r>
          </a:p>
          <a:p>
            <a:pPr>
              <a:lnSpc>
                <a:spcPct val="200000"/>
              </a:lnSpc>
            </a:pPr>
            <a:r>
              <a:rPr lang="zh-CN" altLang="en-US" sz="1200" b="0" i="0" dirty="0">
                <a:solidFill>
                  <a:schemeClr val="tx1">
                    <a:lumMod val="95000"/>
                    <a:lumOff val="5000"/>
                  </a:schemeClr>
                </a:solidFill>
                <a:effectLst/>
                <a:cs typeface="+mn-ea"/>
                <a:sym typeface="+mn-lt"/>
              </a:rPr>
              <a:t>清明祭扫仪式本应亲自到茔地去举行，但由于每家经济条件和其它条件不一样，所以祭扫的方式也就有所区别。“</a:t>
            </a:r>
            <a:r>
              <a:rPr lang="zh-CN" altLang="en-US" sz="1200" b="0" i="0" u="none" strike="noStrike" dirty="0">
                <a:solidFill>
                  <a:schemeClr val="tx1">
                    <a:lumMod val="95000"/>
                    <a:lumOff val="5000"/>
                  </a:schemeClr>
                </a:solidFill>
                <a:effectLst/>
                <a:cs typeface="+mn-ea"/>
                <a:sym typeface="+mn-lt"/>
              </a:rPr>
              <a:t>烧包袱</a:t>
            </a:r>
            <a:r>
              <a:rPr lang="zh-CN" altLang="en-US" sz="1200" b="0" i="0" dirty="0">
                <a:solidFill>
                  <a:schemeClr val="tx1">
                    <a:lumMod val="95000"/>
                    <a:lumOff val="5000"/>
                  </a:schemeClr>
                </a:solidFill>
                <a:effectLst/>
                <a:cs typeface="+mn-ea"/>
                <a:sym typeface="+mn-lt"/>
              </a:rPr>
              <a:t>”是祭奠祖先的主要形式。所谓“</a:t>
            </a:r>
            <a:r>
              <a:rPr lang="zh-CN" altLang="en-US" sz="1200" b="0" i="0" u="none" strike="noStrike" dirty="0">
                <a:solidFill>
                  <a:schemeClr val="tx1">
                    <a:lumMod val="95000"/>
                    <a:lumOff val="5000"/>
                  </a:schemeClr>
                </a:solidFill>
                <a:effectLst/>
                <a:cs typeface="+mn-ea"/>
                <a:sym typeface="+mn-lt"/>
              </a:rPr>
              <a:t>包袱</a:t>
            </a:r>
            <a:r>
              <a:rPr lang="zh-CN" altLang="en-US" sz="1200" b="0" i="0" dirty="0">
                <a:solidFill>
                  <a:schemeClr val="tx1">
                    <a:lumMod val="95000"/>
                    <a:lumOff val="5000"/>
                  </a:schemeClr>
                </a:solidFill>
                <a:effectLst/>
                <a:cs typeface="+mn-ea"/>
                <a:sym typeface="+mn-lt"/>
              </a:rPr>
              <a:t>”，亦作“包裹”是指孝属从阳世寄往“阴间”的邮包。过去，南纸店有卖所谓“</a:t>
            </a:r>
            <a:r>
              <a:rPr lang="zh-CN" altLang="en-US" sz="1200" b="0" i="0" u="none" strike="noStrike" dirty="0">
                <a:solidFill>
                  <a:schemeClr val="tx1">
                    <a:lumMod val="95000"/>
                    <a:lumOff val="5000"/>
                  </a:schemeClr>
                </a:solidFill>
                <a:effectLst/>
                <a:cs typeface="+mn-ea"/>
                <a:sym typeface="+mn-lt"/>
              </a:rPr>
              <a:t>包袱皮</a:t>
            </a:r>
            <a:r>
              <a:rPr lang="zh-CN" altLang="en-US" sz="1200" b="0" i="0" dirty="0">
                <a:solidFill>
                  <a:schemeClr val="tx1">
                    <a:lumMod val="95000"/>
                    <a:lumOff val="5000"/>
                  </a:schemeClr>
                </a:solidFill>
                <a:effectLst/>
                <a:cs typeface="+mn-ea"/>
                <a:sym typeface="+mn-lt"/>
              </a:rPr>
              <a:t>”，即用白纸糊一大口袋。有两种形式：一种是用木刻版，把周围印上梵文音译的</a:t>
            </a:r>
            <a:r>
              <a:rPr lang="en-US" altLang="zh-CN" sz="1200" b="0" i="0" dirty="0">
                <a:solidFill>
                  <a:schemeClr val="tx1">
                    <a:lumMod val="95000"/>
                    <a:lumOff val="5000"/>
                  </a:schemeClr>
                </a:solidFill>
                <a:effectLst/>
                <a:cs typeface="+mn-ea"/>
                <a:sym typeface="+mn-lt"/>
              </a:rPr>
              <a:t>《</a:t>
            </a:r>
            <a:r>
              <a:rPr lang="zh-CN" altLang="en-US" sz="1200" b="0" i="0" u="none" strike="noStrike" dirty="0">
                <a:solidFill>
                  <a:schemeClr val="tx1">
                    <a:lumMod val="95000"/>
                    <a:lumOff val="5000"/>
                  </a:schemeClr>
                </a:solidFill>
                <a:effectLst/>
                <a:cs typeface="+mn-ea"/>
                <a:sym typeface="+mn-lt"/>
              </a:rPr>
              <a:t>往生咒</a:t>
            </a:r>
            <a:r>
              <a:rPr lang="en-US" altLang="zh-CN" sz="1200" b="0" i="0" dirty="0">
                <a:solidFill>
                  <a:schemeClr val="tx1">
                    <a:lumMod val="95000"/>
                    <a:lumOff val="5000"/>
                  </a:schemeClr>
                </a:solidFill>
                <a:effectLst/>
                <a:cs typeface="+mn-ea"/>
                <a:sym typeface="+mn-lt"/>
              </a:rPr>
              <a:t>》</a:t>
            </a:r>
            <a:r>
              <a:rPr lang="zh-CN" altLang="en-US" sz="1200" b="0" i="0" dirty="0">
                <a:solidFill>
                  <a:schemeClr val="tx1">
                    <a:lumMod val="95000"/>
                    <a:lumOff val="5000"/>
                  </a:schemeClr>
                </a:solidFill>
                <a:effectLst/>
                <a:cs typeface="+mn-ea"/>
                <a:sym typeface="+mn-lt"/>
              </a:rPr>
              <a:t>，中间印一莲座</a:t>
            </a:r>
            <a:r>
              <a:rPr lang="zh-CN" altLang="en-US" sz="1200" b="0" i="0" u="none" strike="noStrike" dirty="0">
                <a:solidFill>
                  <a:schemeClr val="tx1">
                    <a:lumMod val="95000"/>
                    <a:lumOff val="5000"/>
                  </a:schemeClr>
                </a:solidFill>
                <a:effectLst/>
                <a:cs typeface="+mn-ea"/>
                <a:sym typeface="+mn-lt"/>
              </a:rPr>
              <a:t>牌位</a:t>
            </a:r>
            <a:r>
              <a:rPr lang="zh-CN" altLang="en-US" sz="1200" b="0" i="0" dirty="0">
                <a:solidFill>
                  <a:schemeClr val="tx1">
                    <a:lumMod val="95000"/>
                    <a:lumOff val="5000"/>
                  </a:schemeClr>
                </a:solidFill>
                <a:effectLst/>
                <a:cs typeface="+mn-ea"/>
                <a:sym typeface="+mn-lt"/>
              </a:rPr>
              <a:t>，用来写上区号亡人的名讳，如：“已故张府君讳云山老大人”字样，既是邮包又是牌位。另一种是素包袱皮，不印任何图案，中间只贴一蓝签，写上亡人名讳即可。亦做主牌用。关于包袱里的冥钱，种类很多。</a:t>
            </a:r>
          </a:p>
        </p:txBody>
      </p:sp>
      <p:sp>
        <p:nvSpPr>
          <p:cNvPr id="10" name="矩形 9">
            <a:extLst>
              <a:ext uri="{FF2B5EF4-FFF2-40B4-BE49-F238E27FC236}">
                <a16:creationId xmlns:a16="http://schemas.microsoft.com/office/drawing/2014/main" id="{361D11B1-19DD-44CB-B0F6-5083FC97F9F6}"/>
              </a:ext>
            </a:extLst>
          </p:cNvPr>
          <p:cNvSpPr/>
          <p:nvPr/>
        </p:nvSpPr>
        <p:spPr>
          <a:xfrm>
            <a:off x="1638300" y="244319"/>
            <a:ext cx="3797300" cy="461665"/>
          </a:xfrm>
          <a:prstGeom prst="rect">
            <a:avLst/>
          </a:prstGeom>
        </p:spPr>
        <p:txBody>
          <a:bodyPr wrap="square">
            <a:spAutoFit/>
          </a:bodyPr>
          <a:lstStyle/>
          <a:p>
            <a:r>
              <a:rPr lang="zh-CN" altLang="en-US" sz="2400" b="1" dirty="0">
                <a:cs typeface="+mn-ea"/>
                <a:sym typeface="+mn-lt"/>
              </a:rPr>
              <a:t>传统习俗</a:t>
            </a:r>
            <a:endParaRPr lang="zh-CN" altLang="en-US" sz="2800" b="1" i="0" dirty="0">
              <a:solidFill>
                <a:srgbClr val="333333"/>
              </a:solidFill>
              <a:effectLst/>
              <a:cs typeface="+mn-ea"/>
              <a:sym typeface="+mn-lt"/>
            </a:endParaRPr>
          </a:p>
        </p:txBody>
      </p:sp>
      <p:sp>
        <p:nvSpPr>
          <p:cNvPr id="18" name="任意多边形: 形状 17">
            <a:extLst>
              <a:ext uri="{FF2B5EF4-FFF2-40B4-BE49-F238E27FC236}">
                <a16:creationId xmlns:a16="http://schemas.microsoft.com/office/drawing/2014/main" id="{41E3C8D5-570A-4ABB-8422-6422820D83F2}"/>
              </a:ext>
            </a:extLst>
          </p:cNvPr>
          <p:cNvSpPr/>
          <p:nvPr/>
        </p:nvSpPr>
        <p:spPr>
          <a:xfrm rot="5400000">
            <a:off x="2516528" y="1268990"/>
            <a:ext cx="575470" cy="2528228"/>
          </a:xfrm>
          <a:custGeom>
            <a:avLst/>
            <a:gdLst>
              <a:gd name="connsiteX0" fmla="*/ 0 w 722265"/>
              <a:gd name="connsiteY0" fmla="*/ 2846678 h 3173145"/>
              <a:gd name="connsiteX1" fmla="*/ 0 w 722265"/>
              <a:gd name="connsiteY1" fmla="*/ 2090293 h 3173145"/>
              <a:gd name="connsiteX2" fmla="*/ 1 w 722265"/>
              <a:gd name="connsiteY2" fmla="*/ 2090286 h 3173145"/>
              <a:gd name="connsiteX3" fmla="*/ 1 w 722265"/>
              <a:gd name="connsiteY3" fmla="*/ 1506093 h 3173145"/>
              <a:gd name="connsiteX4" fmla="*/ 2 w 722265"/>
              <a:gd name="connsiteY4" fmla="*/ 1506086 h 3173145"/>
              <a:gd name="connsiteX5" fmla="*/ 2 w 722265"/>
              <a:gd name="connsiteY5" fmla="*/ 921893 h 3173145"/>
              <a:gd name="connsiteX6" fmla="*/ 3 w 722265"/>
              <a:gd name="connsiteY6" fmla="*/ 921886 h 3173145"/>
              <a:gd name="connsiteX7" fmla="*/ 3 w 722265"/>
              <a:gd name="connsiteY7" fmla="*/ 337693 h 3173145"/>
              <a:gd name="connsiteX8" fmla="*/ 88240 w 722265"/>
              <a:gd name="connsiteY8" fmla="*/ 218391 h 3173145"/>
              <a:gd name="connsiteX9" fmla="*/ 113450 w 722265"/>
              <a:gd name="connsiteY9" fmla="*/ 194598 h 3173145"/>
              <a:gd name="connsiteX10" fmla="*/ 225927 w 722265"/>
              <a:gd name="connsiteY10" fmla="*/ 113149 h 3173145"/>
              <a:gd name="connsiteX11" fmla="*/ 262847 w 722265"/>
              <a:gd name="connsiteY11" fmla="*/ 81412 h 3173145"/>
              <a:gd name="connsiteX12" fmla="*/ 361153 w 722265"/>
              <a:gd name="connsiteY12" fmla="*/ 0 h 3173145"/>
              <a:gd name="connsiteX13" fmla="*/ 459496 w 722265"/>
              <a:gd name="connsiteY13" fmla="*/ 81412 h 3173145"/>
              <a:gd name="connsiteX14" fmla="*/ 496379 w 722265"/>
              <a:gd name="connsiteY14" fmla="*/ 113149 h 3173145"/>
              <a:gd name="connsiteX15" fmla="*/ 608819 w 722265"/>
              <a:gd name="connsiteY15" fmla="*/ 194598 h 3173145"/>
              <a:gd name="connsiteX16" fmla="*/ 634029 w 722265"/>
              <a:gd name="connsiteY16" fmla="*/ 218391 h 3173145"/>
              <a:gd name="connsiteX17" fmla="*/ 722265 w 722265"/>
              <a:gd name="connsiteY17" fmla="*/ 337693 h 3173145"/>
              <a:gd name="connsiteX18" fmla="*/ 722265 w 722265"/>
              <a:gd name="connsiteY18" fmla="*/ 1094116 h 3173145"/>
              <a:gd name="connsiteX19" fmla="*/ 722264 w 722265"/>
              <a:gd name="connsiteY19" fmla="*/ 1094122 h 3173145"/>
              <a:gd name="connsiteX20" fmla="*/ 722264 w 722265"/>
              <a:gd name="connsiteY20" fmla="*/ 1678316 h 3173145"/>
              <a:gd name="connsiteX21" fmla="*/ 722263 w 722265"/>
              <a:gd name="connsiteY21" fmla="*/ 1678322 h 3173145"/>
              <a:gd name="connsiteX22" fmla="*/ 722263 w 722265"/>
              <a:gd name="connsiteY22" fmla="*/ 2262516 h 3173145"/>
              <a:gd name="connsiteX23" fmla="*/ 722262 w 722265"/>
              <a:gd name="connsiteY23" fmla="*/ 2262522 h 3173145"/>
              <a:gd name="connsiteX24" fmla="*/ 722262 w 722265"/>
              <a:gd name="connsiteY24" fmla="*/ 2846716 h 3173145"/>
              <a:gd name="connsiteX25" fmla="*/ 634026 w 722265"/>
              <a:gd name="connsiteY25" fmla="*/ 2966017 h 3173145"/>
              <a:gd name="connsiteX26" fmla="*/ 608815 w 722265"/>
              <a:gd name="connsiteY26" fmla="*/ 2989811 h 3173145"/>
              <a:gd name="connsiteX27" fmla="*/ 494399 w 722265"/>
              <a:gd name="connsiteY27" fmla="*/ 3071334 h 3173145"/>
              <a:gd name="connsiteX28" fmla="*/ 457628 w 722265"/>
              <a:gd name="connsiteY28" fmla="*/ 3099901 h 3173145"/>
              <a:gd name="connsiteX29" fmla="*/ 361075 w 722265"/>
              <a:gd name="connsiteY29" fmla="*/ 3173145 h 3173145"/>
              <a:gd name="connsiteX30" fmla="*/ 264634 w 722265"/>
              <a:gd name="connsiteY30" fmla="*/ 3099864 h 3173145"/>
              <a:gd name="connsiteX31" fmla="*/ 227863 w 722265"/>
              <a:gd name="connsiteY31" fmla="*/ 3071297 h 3173145"/>
              <a:gd name="connsiteX32" fmla="*/ 113409 w 722265"/>
              <a:gd name="connsiteY32" fmla="*/ 2989773 h 3173145"/>
              <a:gd name="connsiteX33" fmla="*/ 88236 w 722265"/>
              <a:gd name="connsiteY33" fmla="*/ 2965980 h 3173145"/>
              <a:gd name="connsiteX34" fmla="*/ 0 w 722265"/>
              <a:gd name="connsiteY34" fmla="*/ 2846678 h 31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2265" h="3173145">
                <a:moveTo>
                  <a:pt x="0" y="2846678"/>
                </a:moveTo>
                <a:lnTo>
                  <a:pt x="0" y="2090293"/>
                </a:lnTo>
                <a:lnTo>
                  <a:pt x="1" y="2090286"/>
                </a:lnTo>
                <a:lnTo>
                  <a:pt x="1" y="1506093"/>
                </a:lnTo>
                <a:lnTo>
                  <a:pt x="2" y="1506086"/>
                </a:lnTo>
                <a:lnTo>
                  <a:pt x="2" y="921893"/>
                </a:lnTo>
                <a:lnTo>
                  <a:pt x="3" y="921886"/>
                </a:lnTo>
                <a:lnTo>
                  <a:pt x="3" y="337693"/>
                </a:lnTo>
                <a:cubicBezTo>
                  <a:pt x="3" y="282424"/>
                  <a:pt x="35469" y="234464"/>
                  <a:pt x="88240" y="218391"/>
                </a:cubicBezTo>
                <a:cubicBezTo>
                  <a:pt x="99912" y="214848"/>
                  <a:pt x="109235" y="206009"/>
                  <a:pt x="113450" y="194598"/>
                </a:cubicBezTo>
                <a:cubicBezTo>
                  <a:pt x="131015" y="146937"/>
                  <a:pt x="175133" y="114976"/>
                  <a:pt x="225927" y="113149"/>
                </a:cubicBezTo>
                <a:cubicBezTo>
                  <a:pt x="244126" y="112477"/>
                  <a:pt x="259454" y="99313"/>
                  <a:pt x="262847" y="81412"/>
                </a:cubicBezTo>
                <a:cubicBezTo>
                  <a:pt x="271723" y="34236"/>
                  <a:pt x="313045" y="0"/>
                  <a:pt x="361153" y="0"/>
                </a:cubicBezTo>
                <a:cubicBezTo>
                  <a:pt x="409262" y="0"/>
                  <a:pt x="450620" y="34236"/>
                  <a:pt x="459496" y="81412"/>
                </a:cubicBezTo>
                <a:cubicBezTo>
                  <a:pt x="462852" y="99313"/>
                  <a:pt x="478180" y="112515"/>
                  <a:pt x="496379" y="113149"/>
                </a:cubicBezTo>
                <a:cubicBezTo>
                  <a:pt x="547098" y="114976"/>
                  <a:pt x="591254" y="146974"/>
                  <a:pt x="608819" y="194598"/>
                </a:cubicBezTo>
                <a:cubicBezTo>
                  <a:pt x="613033" y="206047"/>
                  <a:pt x="622356" y="214848"/>
                  <a:pt x="634029" y="218391"/>
                </a:cubicBezTo>
                <a:cubicBezTo>
                  <a:pt x="686799" y="234502"/>
                  <a:pt x="722265" y="282461"/>
                  <a:pt x="722265" y="337693"/>
                </a:cubicBezTo>
                <a:lnTo>
                  <a:pt x="722265" y="1094116"/>
                </a:lnTo>
                <a:lnTo>
                  <a:pt x="722264" y="1094122"/>
                </a:lnTo>
                <a:lnTo>
                  <a:pt x="722264" y="1678316"/>
                </a:lnTo>
                <a:lnTo>
                  <a:pt x="722263" y="1678322"/>
                </a:lnTo>
                <a:lnTo>
                  <a:pt x="722263" y="2262516"/>
                </a:lnTo>
                <a:lnTo>
                  <a:pt x="722262" y="2262522"/>
                </a:lnTo>
                <a:lnTo>
                  <a:pt x="722262" y="2846716"/>
                </a:lnTo>
                <a:cubicBezTo>
                  <a:pt x="722262" y="2901984"/>
                  <a:pt x="686796" y="2949944"/>
                  <a:pt x="634026" y="2966017"/>
                </a:cubicBezTo>
                <a:cubicBezTo>
                  <a:pt x="622353" y="2969597"/>
                  <a:pt x="613030" y="2978399"/>
                  <a:pt x="608815" y="2989811"/>
                </a:cubicBezTo>
                <a:cubicBezTo>
                  <a:pt x="591213" y="3037546"/>
                  <a:pt x="545230" y="3070290"/>
                  <a:pt x="494399" y="3071334"/>
                </a:cubicBezTo>
                <a:cubicBezTo>
                  <a:pt x="477170" y="3071670"/>
                  <a:pt x="462215" y="3083306"/>
                  <a:pt x="457628" y="3099901"/>
                </a:cubicBezTo>
                <a:cubicBezTo>
                  <a:pt x="445582" y="3143012"/>
                  <a:pt x="405902" y="3173145"/>
                  <a:pt x="361075" y="3173145"/>
                </a:cubicBezTo>
                <a:cubicBezTo>
                  <a:pt x="316286" y="3173145"/>
                  <a:pt x="276605" y="3143012"/>
                  <a:pt x="264634" y="3099864"/>
                </a:cubicBezTo>
                <a:cubicBezTo>
                  <a:pt x="260010" y="3083268"/>
                  <a:pt x="245092" y="3071670"/>
                  <a:pt x="227863" y="3071297"/>
                </a:cubicBezTo>
                <a:cubicBezTo>
                  <a:pt x="177032" y="3070253"/>
                  <a:pt x="131012" y="3037509"/>
                  <a:pt x="113409" y="2989773"/>
                </a:cubicBezTo>
                <a:cubicBezTo>
                  <a:pt x="109195" y="2978324"/>
                  <a:pt x="99872" y="2969523"/>
                  <a:pt x="88236" y="2965980"/>
                </a:cubicBezTo>
                <a:cubicBezTo>
                  <a:pt x="35466" y="2949869"/>
                  <a:pt x="0" y="2901910"/>
                  <a:pt x="0" y="2846678"/>
                </a:cubicBez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w="25400" cap="flat">
            <a:noFill/>
            <a:prstDash val="solid"/>
            <a:miter/>
          </a:ln>
        </p:spPr>
        <p:txBody>
          <a:bodyPr wrap="square" rtlCol="0" anchor="ctr">
            <a:noAutofit/>
          </a:bodyPr>
          <a:lstStyle/>
          <a:p>
            <a:endParaRPr lang="zh-CN" altLang="en-US"/>
          </a:p>
        </p:txBody>
      </p:sp>
      <p:sp>
        <p:nvSpPr>
          <p:cNvPr id="19" name="矩形 18">
            <a:extLst>
              <a:ext uri="{FF2B5EF4-FFF2-40B4-BE49-F238E27FC236}">
                <a16:creationId xmlns:a16="http://schemas.microsoft.com/office/drawing/2014/main" id="{1BA8C040-06D4-4BA5-A01B-BF2C928EDA90}"/>
              </a:ext>
            </a:extLst>
          </p:cNvPr>
          <p:cNvSpPr/>
          <p:nvPr/>
        </p:nvSpPr>
        <p:spPr>
          <a:xfrm>
            <a:off x="2396138" y="2302271"/>
            <a:ext cx="816249" cy="461665"/>
          </a:xfrm>
          <a:prstGeom prst="rect">
            <a:avLst/>
          </a:prstGeom>
        </p:spPr>
        <p:txBody>
          <a:bodyPr wrap="none">
            <a:spAutoFit/>
          </a:bodyPr>
          <a:lstStyle/>
          <a:p>
            <a:r>
              <a:rPr lang="zh-CN" altLang="en-US" sz="2400" b="1" dirty="0">
                <a:solidFill>
                  <a:schemeClr val="bg1"/>
                </a:solidFill>
                <a:cs typeface="+mn-ea"/>
                <a:sym typeface="+mn-lt"/>
              </a:rPr>
              <a:t>扫墓</a:t>
            </a:r>
          </a:p>
        </p:txBody>
      </p:sp>
      <p:sp>
        <p:nvSpPr>
          <p:cNvPr id="40" name="任意多边形: 形状 39">
            <a:extLst>
              <a:ext uri="{FF2B5EF4-FFF2-40B4-BE49-F238E27FC236}">
                <a16:creationId xmlns:a16="http://schemas.microsoft.com/office/drawing/2014/main" id="{E659BA61-229F-42CA-85CC-26C4C3FEF7E2}"/>
              </a:ext>
            </a:extLst>
          </p:cNvPr>
          <p:cNvSpPr/>
          <p:nvPr/>
        </p:nvSpPr>
        <p:spPr>
          <a:xfrm>
            <a:off x="6825268" y="0"/>
            <a:ext cx="4357877" cy="2655114"/>
          </a:xfrm>
          <a:custGeom>
            <a:avLst/>
            <a:gdLst>
              <a:gd name="connsiteX0" fmla="*/ 14543 w 4357877"/>
              <a:gd name="connsiteY0" fmla="*/ 0 h 2655114"/>
              <a:gd name="connsiteX1" fmla="*/ 26398 w 4357877"/>
              <a:gd name="connsiteY1" fmla="*/ 0 h 2655114"/>
              <a:gd name="connsiteX2" fmla="*/ 30638 w 4357877"/>
              <a:gd name="connsiteY2" fmla="*/ 2566 h 2655114"/>
              <a:gd name="connsiteX3" fmla="*/ 30733 w 4357877"/>
              <a:gd name="connsiteY3" fmla="*/ 0 h 2655114"/>
              <a:gd name="connsiteX4" fmla="*/ 4316513 w 4357877"/>
              <a:gd name="connsiteY4" fmla="*/ 0 h 2655114"/>
              <a:gd name="connsiteX5" fmla="*/ 4315162 w 4357877"/>
              <a:gd name="connsiteY5" fmla="*/ 36436 h 2655114"/>
              <a:gd name="connsiteX6" fmla="*/ 4304950 w 4357877"/>
              <a:gd name="connsiteY6" fmla="*/ 53310 h 2655114"/>
              <a:gd name="connsiteX7" fmla="*/ 4322036 w 4357877"/>
              <a:gd name="connsiteY7" fmla="*/ 109763 h 2655114"/>
              <a:gd name="connsiteX8" fmla="*/ 4311823 w 4357877"/>
              <a:gd name="connsiteY8" fmla="*/ 126637 h 2655114"/>
              <a:gd name="connsiteX9" fmla="*/ 4357877 w 4357877"/>
              <a:gd name="connsiteY9" fmla="*/ 177563 h 2655114"/>
              <a:gd name="connsiteX10" fmla="*/ 4345993 w 4357877"/>
              <a:gd name="connsiteY10" fmla="*/ 239538 h 2655114"/>
              <a:gd name="connsiteX11" fmla="*/ 4334113 w 4357877"/>
              <a:gd name="connsiteY11" fmla="*/ 301514 h 2655114"/>
              <a:gd name="connsiteX12" fmla="*/ 4313686 w 4357877"/>
              <a:gd name="connsiteY12" fmla="*/ 335265 h 2655114"/>
              <a:gd name="connsiteX13" fmla="*/ 4340983 w 4357877"/>
              <a:gd name="connsiteY13" fmla="*/ 374839 h 2655114"/>
              <a:gd name="connsiteX14" fmla="*/ 4329099 w 4357877"/>
              <a:gd name="connsiteY14" fmla="*/ 436814 h 2655114"/>
              <a:gd name="connsiteX15" fmla="*/ 4334300 w 4357877"/>
              <a:gd name="connsiteY15" fmla="*/ 555241 h 2655114"/>
              <a:gd name="connsiteX16" fmla="*/ 4351386 w 4357877"/>
              <a:gd name="connsiteY16" fmla="*/ 611694 h 2655114"/>
              <a:gd name="connsiteX17" fmla="*/ 4339502 w 4357877"/>
              <a:gd name="connsiteY17" fmla="*/ 673669 h 2655114"/>
              <a:gd name="connsiteX18" fmla="*/ 4329290 w 4357877"/>
              <a:gd name="connsiteY18" fmla="*/ 690543 h 2655114"/>
              <a:gd name="connsiteX19" fmla="*/ 4327621 w 4357877"/>
              <a:gd name="connsiteY19" fmla="*/ 735645 h 2655114"/>
              <a:gd name="connsiteX20" fmla="*/ 4317409 w 4357877"/>
              <a:gd name="connsiteY20" fmla="*/ 752519 h 2655114"/>
              <a:gd name="connsiteX21" fmla="*/ 4307197 w 4357877"/>
              <a:gd name="connsiteY21" fmla="*/ 769393 h 2655114"/>
              <a:gd name="connsiteX22" fmla="*/ 4324279 w 4357877"/>
              <a:gd name="connsiteY22" fmla="*/ 825844 h 2655114"/>
              <a:gd name="connsiteX23" fmla="*/ 4314067 w 4357877"/>
              <a:gd name="connsiteY23" fmla="*/ 842718 h 2655114"/>
              <a:gd name="connsiteX24" fmla="*/ 4293641 w 4357877"/>
              <a:gd name="connsiteY24" fmla="*/ 876468 h 2655114"/>
              <a:gd name="connsiteX25" fmla="*/ 4283429 w 4357877"/>
              <a:gd name="connsiteY25" fmla="*/ 893342 h 2655114"/>
              <a:gd name="connsiteX26" fmla="*/ 4281760 w 4357877"/>
              <a:gd name="connsiteY26" fmla="*/ 938444 h 2655114"/>
              <a:gd name="connsiteX27" fmla="*/ 4271548 w 4357877"/>
              <a:gd name="connsiteY27" fmla="*/ 955318 h 2655114"/>
              <a:gd name="connsiteX28" fmla="*/ 4298843 w 4357877"/>
              <a:gd name="connsiteY28" fmla="*/ 994895 h 2655114"/>
              <a:gd name="connsiteX29" fmla="*/ 4278418 w 4357877"/>
              <a:gd name="connsiteY29" fmla="*/ 1028643 h 2655114"/>
              <a:gd name="connsiteX30" fmla="*/ 4268204 w 4357877"/>
              <a:gd name="connsiteY30" fmla="*/ 1045520 h 2655114"/>
              <a:gd name="connsiteX31" fmla="*/ 4237566 w 4357877"/>
              <a:gd name="connsiteY31" fmla="*/ 1096144 h 2655114"/>
              <a:gd name="connsiteX32" fmla="*/ 4217142 w 4357877"/>
              <a:gd name="connsiteY32" fmla="*/ 1129891 h 2655114"/>
              <a:gd name="connsiteX33" fmla="*/ 4206928 w 4357877"/>
              <a:gd name="connsiteY33" fmla="*/ 1146768 h 2655114"/>
              <a:gd name="connsiteX34" fmla="*/ 4215473 w 4357877"/>
              <a:gd name="connsiteY34" fmla="*/ 1174994 h 2655114"/>
              <a:gd name="connsiteX35" fmla="*/ 4196716 w 4357877"/>
              <a:gd name="connsiteY35" fmla="*/ 1163642 h 2655114"/>
              <a:gd name="connsiteX36" fmla="*/ 4195047 w 4357877"/>
              <a:gd name="connsiteY36" fmla="*/ 1208745 h 2655114"/>
              <a:gd name="connsiteX37" fmla="*/ 4184835 w 4357877"/>
              <a:gd name="connsiteY37" fmla="*/ 1225618 h 2655114"/>
              <a:gd name="connsiteX38" fmla="*/ 4164409 w 4357877"/>
              <a:gd name="connsiteY38" fmla="*/ 1259369 h 2655114"/>
              <a:gd name="connsiteX39" fmla="*/ 4154196 w 4357877"/>
              <a:gd name="connsiteY39" fmla="*/ 1276243 h 2655114"/>
              <a:gd name="connsiteX40" fmla="*/ 4133770 w 4357877"/>
              <a:gd name="connsiteY40" fmla="*/ 1309993 h 2655114"/>
              <a:gd name="connsiteX41" fmla="*/ 4171279 w 4357877"/>
              <a:gd name="connsiteY41" fmla="*/ 1332694 h 2655114"/>
              <a:gd name="connsiteX42" fmla="*/ 4161067 w 4357877"/>
              <a:gd name="connsiteY42" fmla="*/ 1349567 h 2655114"/>
              <a:gd name="connsiteX43" fmla="*/ 4150853 w 4357877"/>
              <a:gd name="connsiteY43" fmla="*/ 1366444 h 2655114"/>
              <a:gd name="connsiteX44" fmla="*/ 4130428 w 4357877"/>
              <a:gd name="connsiteY44" fmla="*/ 1400192 h 2655114"/>
              <a:gd name="connsiteX45" fmla="*/ 4120214 w 4357877"/>
              <a:gd name="connsiteY45" fmla="*/ 1417068 h 2655114"/>
              <a:gd name="connsiteX46" fmla="*/ 4099790 w 4357877"/>
              <a:gd name="connsiteY46" fmla="*/ 1450816 h 2655114"/>
              <a:gd name="connsiteX47" fmla="*/ 4089576 w 4357877"/>
              <a:gd name="connsiteY47" fmla="*/ 1467692 h 2655114"/>
              <a:gd name="connsiteX48" fmla="*/ 4079364 w 4357877"/>
              <a:gd name="connsiteY48" fmla="*/ 1484566 h 2655114"/>
              <a:gd name="connsiteX49" fmla="*/ 4048726 w 4357877"/>
              <a:gd name="connsiteY49" fmla="*/ 1535190 h 2655114"/>
              <a:gd name="connsiteX50" fmla="*/ 4028299 w 4357877"/>
              <a:gd name="connsiteY50" fmla="*/ 1568941 h 2655114"/>
              <a:gd name="connsiteX51" fmla="*/ 4018087 w 4357877"/>
              <a:gd name="connsiteY51" fmla="*/ 1585815 h 2655114"/>
              <a:gd name="connsiteX52" fmla="*/ 4036845 w 4357877"/>
              <a:gd name="connsiteY52" fmla="*/ 1597167 h 2655114"/>
              <a:gd name="connsiteX53" fmla="*/ 4016419 w 4357877"/>
              <a:gd name="connsiteY53" fmla="*/ 1630917 h 2655114"/>
              <a:gd name="connsiteX54" fmla="*/ 4006206 w 4357877"/>
              <a:gd name="connsiteY54" fmla="*/ 1647791 h 2655114"/>
              <a:gd name="connsiteX55" fmla="*/ 3995994 w 4357877"/>
              <a:gd name="connsiteY55" fmla="*/ 1664665 h 2655114"/>
              <a:gd name="connsiteX56" fmla="*/ 3975568 w 4357877"/>
              <a:gd name="connsiteY56" fmla="*/ 1698415 h 2655114"/>
              <a:gd name="connsiteX57" fmla="*/ 3965356 w 4357877"/>
              <a:gd name="connsiteY57" fmla="*/ 1715289 h 2655114"/>
              <a:gd name="connsiteX58" fmla="*/ 3944930 w 4357877"/>
              <a:gd name="connsiteY58" fmla="*/ 1749039 h 2655114"/>
              <a:gd name="connsiteX59" fmla="*/ 3915960 w 4357877"/>
              <a:gd name="connsiteY59" fmla="*/ 1754561 h 2655114"/>
              <a:gd name="connsiteX60" fmla="*/ 3934718 w 4357877"/>
              <a:gd name="connsiteY60" fmla="*/ 1765913 h 2655114"/>
              <a:gd name="connsiteX61" fmla="*/ 3914291 w 4357877"/>
              <a:gd name="connsiteY61" fmla="*/ 1799663 h 2655114"/>
              <a:gd name="connsiteX62" fmla="*/ 3885322 w 4357877"/>
              <a:gd name="connsiteY62" fmla="*/ 1805185 h 2655114"/>
              <a:gd name="connsiteX63" fmla="*/ 3854683 w 4357877"/>
              <a:gd name="connsiteY63" fmla="*/ 1855809 h 2655114"/>
              <a:gd name="connsiteX64" fmla="*/ 3817175 w 4357877"/>
              <a:gd name="connsiteY64" fmla="*/ 1833108 h 2655114"/>
              <a:gd name="connsiteX65" fmla="*/ 3844469 w 4357877"/>
              <a:gd name="connsiteY65" fmla="*/ 1872686 h 2655114"/>
              <a:gd name="connsiteX66" fmla="*/ 3786536 w 4357877"/>
              <a:gd name="connsiteY66" fmla="*/ 1883732 h 2655114"/>
              <a:gd name="connsiteX67" fmla="*/ 3776322 w 4357877"/>
              <a:gd name="connsiteY67" fmla="*/ 1900609 h 2655114"/>
              <a:gd name="connsiteX68" fmla="*/ 3737140 w 4357877"/>
              <a:gd name="connsiteY68" fmla="*/ 1923004 h 2655114"/>
              <a:gd name="connsiteX69" fmla="*/ 3726926 w 4357877"/>
              <a:gd name="connsiteY69" fmla="*/ 1939881 h 2655114"/>
              <a:gd name="connsiteX70" fmla="*/ 3679206 w 4357877"/>
              <a:gd name="connsiteY70" fmla="*/ 1934054 h 2655114"/>
              <a:gd name="connsiteX71" fmla="*/ 3696288 w 4357877"/>
              <a:gd name="connsiteY71" fmla="*/ 1990505 h 2655114"/>
              <a:gd name="connsiteX72" fmla="*/ 3686076 w 4357877"/>
              <a:gd name="connsiteY72" fmla="*/ 2007379 h 2655114"/>
              <a:gd name="connsiteX73" fmla="*/ 3628141 w 4357877"/>
              <a:gd name="connsiteY73" fmla="*/ 2018429 h 2655114"/>
              <a:gd name="connsiteX74" fmla="*/ 3617929 w 4357877"/>
              <a:gd name="connsiteY74" fmla="*/ 2035303 h 2655114"/>
              <a:gd name="connsiteX75" fmla="*/ 3597503 w 4357877"/>
              <a:gd name="connsiteY75" fmla="*/ 2069053 h 2655114"/>
              <a:gd name="connsiteX76" fmla="*/ 3568533 w 4357877"/>
              <a:gd name="connsiteY76" fmla="*/ 2074574 h 2655114"/>
              <a:gd name="connsiteX77" fmla="*/ 3537895 w 4357877"/>
              <a:gd name="connsiteY77" fmla="*/ 2125199 h 2655114"/>
              <a:gd name="connsiteX78" fmla="*/ 3500386 w 4357877"/>
              <a:gd name="connsiteY78" fmla="*/ 2102498 h 2655114"/>
              <a:gd name="connsiteX79" fmla="*/ 3490174 w 4357877"/>
              <a:gd name="connsiteY79" fmla="*/ 2119372 h 2655114"/>
              <a:gd name="connsiteX80" fmla="*/ 3469748 w 4357877"/>
              <a:gd name="connsiteY80" fmla="*/ 2153122 h 2655114"/>
              <a:gd name="connsiteX81" fmla="*/ 3440778 w 4357877"/>
              <a:gd name="connsiteY81" fmla="*/ 2158644 h 2655114"/>
              <a:gd name="connsiteX82" fmla="*/ 3430564 w 4357877"/>
              <a:gd name="connsiteY82" fmla="*/ 2175520 h 2655114"/>
              <a:gd name="connsiteX83" fmla="*/ 3410140 w 4357877"/>
              <a:gd name="connsiteY83" fmla="*/ 2209268 h 2655114"/>
              <a:gd name="connsiteX84" fmla="*/ 3391385 w 4357877"/>
              <a:gd name="connsiteY84" fmla="*/ 2197917 h 2655114"/>
              <a:gd name="connsiteX85" fmla="*/ 3381171 w 4357877"/>
              <a:gd name="connsiteY85" fmla="*/ 2214794 h 2655114"/>
              <a:gd name="connsiteX86" fmla="*/ 3343660 w 4357877"/>
              <a:gd name="connsiteY86" fmla="*/ 2192092 h 2655114"/>
              <a:gd name="connsiteX87" fmla="*/ 3323235 w 4357877"/>
              <a:gd name="connsiteY87" fmla="*/ 2225839 h 2655114"/>
              <a:gd name="connsiteX88" fmla="*/ 3304481 w 4357877"/>
              <a:gd name="connsiteY88" fmla="*/ 2214489 h 2655114"/>
              <a:gd name="connsiteX89" fmla="*/ 3294267 w 4357877"/>
              <a:gd name="connsiteY89" fmla="*/ 2231365 h 2655114"/>
              <a:gd name="connsiteX90" fmla="*/ 3236331 w 4357877"/>
              <a:gd name="connsiteY90" fmla="*/ 2242410 h 2655114"/>
              <a:gd name="connsiteX91" fmla="*/ 3226117 w 4357877"/>
              <a:gd name="connsiteY91" fmla="*/ 2259287 h 2655114"/>
              <a:gd name="connsiteX92" fmla="*/ 3197150 w 4357877"/>
              <a:gd name="connsiteY92" fmla="*/ 2264810 h 2655114"/>
              <a:gd name="connsiteX93" fmla="*/ 3139215 w 4357877"/>
              <a:gd name="connsiteY93" fmla="*/ 2275860 h 2655114"/>
              <a:gd name="connsiteX94" fmla="*/ 3089820 w 4357877"/>
              <a:gd name="connsiteY94" fmla="*/ 2315132 h 2655114"/>
              <a:gd name="connsiteX95" fmla="*/ 3002915 w 4357877"/>
              <a:gd name="connsiteY95" fmla="*/ 2331703 h 2655114"/>
              <a:gd name="connsiteX96" fmla="*/ 2936437 w 4357877"/>
              <a:gd name="connsiteY96" fmla="*/ 2314524 h 2655114"/>
              <a:gd name="connsiteX97" fmla="*/ 2887044 w 4357877"/>
              <a:gd name="connsiteY97" fmla="*/ 2353798 h 2655114"/>
              <a:gd name="connsiteX98" fmla="*/ 2800140 w 4357877"/>
              <a:gd name="connsiteY98" fmla="*/ 2370369 h 2655114"/>
              <a:gd name="connsiteX99" fmla="*/ 2789927 w 4357877"/>
              <a:gd name="connsiteY99" fmla="*/ 2387243 h 2655114"/>
              <a:gd name="connsiteX100" fmla="*/ 2750747 w 4357877"/>
              <a:gd name="connsiteY100" fmla="*/ 2409643 h 2655114"/>
              <a:gd name="connsiteX101" fmla="*/ 2740535 w 4357877"/>
              <a:gd name="connsiteY101" fmla="*/ 2426517 h 2655114"/>
              <a:gd name="connsiteX102" fmla="*/ 2703023 w 4357877"/>
              <a:gd name="connsiteY102" fmla="*/ 2403814 h 2655114"/>
              <a:gd name="connsiteX103" fmla="*/ 2672385 w 4357877"/>
              <a:gd name="connsiteY103" fmla="*/ 2454438 h 2655114"/>
              <a:gd name="connsiteX104" fmla="*/ 2643416 w 4357877"/>
              <a:gd name="connsiteY104" fmla="*/ 2459965 h 2655114"/>
              <a:gd name="connsiteX105" fmla="*/ 2605904 w 4357877"/>
              <a:gd name="connsiteY105" fmla="*/ 2437262 h 2655114"/>
              <a:gd name="connsiteX106" fmla="*/ 2585480 w 4357877"/>
              <a:gd name="connsiteY106" fmla="*/ 2471010 h 2655114"/>
              <a:gd name="connsiteX107" fmla="*/ 2566726 w 4357877"/>
              <a:gd name="connsiteY107" fmla="*/ 2459659 h 2655114"/>
              <a:gd name="connsiteX108" fmla="*/ 2556512 w 4357877"/>
              <a:gd name="connsiteY108" fmla="*/ 2476536 h 2655114"/>
              <a:gd name="connsiteX109" fmla="*/ 2536087 w 4357877"/>
              <a:gd name="connsiteY109" fmla="*/ 2510283 h 2655114"/>
              <a:gd name="connsiteX110" fmla="*/ 2517330 w 4357877"/>
              <a:gd name="connsiteY110" fmla="*/ 2498931 h 2655114"/>
              <a:gd name="connsiteX111" fmla="*/ 2507116 w 4357877"/>
              <a:gd name="connsiteY111" fmla="*/ 2515808 h 2655114"/>
              <a:gd name="connsiteX112" fmla="*/ 2496904 w 4357877"/>
              <a:gd name="connsiteY112" fmla="*/ 2532681 h 2655114"/>
              <a:gd name="connsiteX113" fmla="*/ 2438969 w 4357877"/>
              <a:gd name="connsiteY113" fmla="*/ 2543731 h 2655114"/>
              <a:gd name="connsiteX114" fmla="*/ 2409999 w 4357877"/>
              <a:gd name="connsiteY114" fmla="*/ 2549253 h 2655114"/>
              <a:gd name="connsiteX115" fmla="*/ 2389573 w 4357877"/>
              <a:gd name="connsiteY115" fmla="*/ 2583003 h 2655114"/>
              <a:gd name="connsiteX116" fmla="*/ 2341852 w 4357877"/>
              <a:gd name="connsiteY116" fmla="*/ 2577176 h 2655114"/>
              <a:gd name="connsiteX117" fmla="*/ 2292456 w 4357877"/>
              <a:gd name="connsiteY117" fmla="*/ 2616448 h 2655114"/>
              <a:gd name="connsiteX118" fmla="*/ 2244734 w 4357877"/>
              <a:gd name="connsiteY118" fmla="*/ 2610624 h 2655114"/>
              <a:gd name="connsiteX119" fmla="*/ 2225976 w 4357877"/>
              <a:gd name="connsiteY119" fmla="*/ 2599272 h 2655114"/>
              <a:gd name="connsiteX120" fmla="*/ 2186798 w 4357877"/>
              <a:gd name="connsiteY120" fmla="*/ 2621669 h 2655114"/>
              <a:gd name="connsiteX121" fmla="*/ 2176584 w 4357877"/>
              <a:gd name="connsiteY121" fmla="*/ 2638546 h 2655114"/>
              <a:gd name="connsiteX122" fmla="*/ 2139072 w 4357877"/>
              <a:gd name="connsiteY122" fmla="*/ 2615843 h 2655114"/>
              <a:gd name="connsiteX123" fmla="*/ 2099893 w 4357877"/>
              <a:gd name="connsiteY123" fmla="*/ 2638240 h 2655114"/>
              <a:gd name="connsiteX124" fmla="*/ 2089681 w 4357877"/>
              <a:gd name="connsiteY124" fmla="*/ 2655114 h 2655114"/>
              <a:gd name="connsiteX125" fmla="*/ 2052169 w 4357877"/>
              <a:gd name="connsiteY125" fmla="*/ 2632411 h 2655114"/>
              <a:gd name="connsiteX126" fmla="*/ 2023201 w 4357877"/>
              <a:gd name="connsiteY126" fmla="*/ 2637938 h 2655114"/>
              <a:gd name="connsiteX127" fmla="*/ 2033415 w 4357877"/>
              <a:gd name="connsiteY127" fmla="*/ 2621061 h 2655114"/>
              <a:gd name="connsiteX128" fmla="*/ 2094689 w 4357877"/>
              <a:gd name="connsiteY128" fmla="*/ 2519816 h 2655114"/>
              <a:gd name="connsiteX129" fmla="*/ 2057178 w 4357877"/>
              <a:gd name="connsiteY129" fmla="*/ 2497113 h 2655114"/>
              <a:gd name="connsiteX130" fmla="*/ 2036753 w 4357877"/>
              <a:gd name="connsiteY130" fmla="*/ 2530861 h 2655114"/>
              <a:gd name="connsiteX131" fmla="*/ 2007785 w 4357877"/>
              <a:gd name="connsiteY131" fmla="*/ 2536387 h 2655114"/>
              <a:gd name="connsiteX132" fmla="*/ 1989031 w 4357877"/>
              <a:gd name="connsiteY132" fmla="*/ 2525037 h 2655114"/>
              <a:gd name="connsiteX133" fmla="*/ 1968606 w 4357877"/>
              <a:gd name="connsiteY133" fmla="*/ 2558784 h 2655114"/>
              <a:gd name="connsiteX134" fmla="*/ 1931094 w 4357877"/>
              <a:gd name="connsiteY134" fmla="*/ 2536081 h 2655114"/>
              <a:gd name="connsiteX135" fmla="*/ 1920882 w 4357877"/>
              <a:gd name="connsiteY135" fmla="*/ 2552955 h 2655114"/>
              <a:gd name="connsiteX136" fmla="*/ 1891911 w 4357877"/>
              <a:gd name="connsiteY136" fmla="*/ 2558480 h 2655114"/>
              <a:gd name="connsiteX137" fmla="*/ 1871485 w 4357877"/>
              <a:gd name="connsiteY137" fmla="*/ 2592230 h 2655114"/>
              <a:gd name="connsiteX138" fmla="*/ 1833976 w 4357877"/>
              <a:gd name="connsiteY138" fmla="*/ 2569529 h 2655114"/>
              <a:gd name="connsiteX139" fmla="*/ 1823764 w 4357877"/>
              <a:gd name="connsiteY139" fmla="*/ 2586403 h 2655114"/>
              <a:gd name="connsiteX140" fmla="*/ 1747072 w 4357877"/>
              <a:gd name="connsiteY140" fmla="*/ 2586101 h 2655114"/>
              <a:gd name="connsiteX141" fmla="*/ 1718102 w 4357877"/>
              <a:gd name="connsiteY141" fmla="*/ 2591622 h 2655114"/>
              <a:gd name="connsiteX142" fmla="*/ 1678921 w 4357877"/>
              <a:gd name="connsiteY142" fmla="*/ 2614022 h 2655114"/>
              <a:gd name="connsiteX143" fmla="*/ 1668709 w 4357877"/>
              <a:gd name="connsiteY143" fmla="*/ 2630896 h 2655114"/>
              <a:gd name="connsiteX144" fmla="*/ 1631197 w 4357877"/>
              <a:gd name="connsiteY144" fmla="*/ 2608193 h 2655114"/>
              <a:gd name="connsiteX145" fmla="*/ 1641409 w 4357877"/>
              <a:gd name="connsiteY145" fmla="*/ 2591320 h 2655114"/>
              <a:gd name="connsiteX146" fmla="*/ 1661835 w 4357877"/>
              <a:gd name="connsiteY146" fmla="*/ 2557569 h 2655114"/>
              <a:gd name="connsiteX147" fmla="*/ 1709560 w 4357877"/>
              <a:gd name="connsiteY147" fmla="*/ 2563398 h 2655114"/>
              <a:gd name="connsiteX148" fmla="*/ 1728314 w 4357877"/>
              <a:gd name="connsiteY148" fmla="*/ 2574748 h 2655114"/>
              <a:gd name="connsiteX149" fmla="*/ 1748740 w 4357877"/>
              <a:gd name="connsiteY149" fmla="*/ 2540998 h 2655114"/>
              <a:gd name="connsiteX150" fmla="*/ 1758952 w 4357877"/>
              <a:gd name="connsiteY150" fmla="*/ 2524124 h 2655114"/>
              <a:gd name="connsiteX151" fmla="*/ 1740198 w 4357877"/>
              <a:gd name="connsiteY151" fmla="*/ 2512774 h 2655114"/>
              <a:gd name="connsiteX152" fmla="*/ 1729986 w 4357877"/>
              <a:gd name="connsiteY152" fmla="*/ 2529648 h 2655114"/>
              <a:gd name="connsiteX153" fmla="*/ 1692474 w 4357877"/>
              <a:gd name="connsiteY153" fmla="*/ 2506945 h 2655114"/>
              <a:gd name="connsiteX154" fmla="*/ 1672048 w 4357877"/>
              <a:gd name="connsiteY154" fmla="*/ 2540695 h 2655114"/>
              <a:gd name="connsiteX155" fmla="*/ 1653293 w 4357877"/>
              <a:gd name="connsiteY155" fmla="*/ 2529345 h 2655114"/>
              <a:gd name="connsiteX156" fmla="*/ 1615782 w 4357877"/>
              <a:gd name="connsiteY156" fmla="*/ 2506642 h 2655114"/>
              <a:gd name="connsiteX157" fmla="*/ 1597027 w 4357877"/>
              <a:gd name="connsiteY157" fmla="*/ 2495292 h 2655114"/>
              <a:gd name="connsiteX158" fmla="*/ 1549303 w 4357877"/>
              <a:gd name="connsiteY158" fmla="*/ 2489463 h 2655114"/>
              <a:gd name="connsiteX159" fmla="*/ 1528877 w 4357877"/>
              <a:gd name="connsiteY159" fmla="*/ 2523214 h 2655114"/>
              <a:gd name="connsiteX160" fmla="*/ 1510123 w 4357877"/>
              <a:gd name="connsiteY160" fmla="*/ 2511863 h 2655114"/>
              <a:gd name="connsiteX161" fmla="*/ 1499911 w 4357877"/>
              <a:gd name="connsiteY161" fmla="*/ 2528737 h 2655114"/>
              <a:gd name="connsiteX162" fmla="*/ 1518665 w 4357877"/>
              <a:gd name="connsiteY162" fmla="*/ 2540087 h 2655114"/>
              <a:gd name="connsiteX163" fmla="*/ 1508453 w 4357877"/>
              <a:gd name="connsiteY163" fmla="*/ 2556961 h 2655114"/>
              <a:gd name="connsiteX164" fmla="*/ 1469272 w 4357877"/>
              <a:gd name="connsiteY164" fmla="*/ 2579361 h 2655114"/>
              <a:gd name="connsiteX165" fmla="*/ 1450518 w 4357877"/>
              <a:gd name="connsiteY165" fmla="*/ 2568011 h 2655114"/>
              <a:gd name="connsiteX166" fmla="*/ 1470944 w 4357877"/>
              <a:gd name="connsiteY166" fmla="*/ 2534260 h 2655114"/>
              <a:gd name="connsiteX167" fmla="*/ 1433432 w 4357877"/>
              <a:gd name="connsiteY167" fmla="*/ 2511558 h 2655114"/>
              <a:gd name="connsiteX168" fmla="*/ 1450518 w 4357877"/>
              <a:gd name="connsiteY168" fmla="*/ 2568011 h 2655114"/>
              <a:gd name="connsiteX169" fmla="*/ 1413006 w 4357877"/>
              <a:gd name="connsiteY169" fmla="*/ 2545308 h 2655114"/>
              <a:gd name="connsiteX170" fmla="*/ 1394252 w 4357877"/>
              <a:gd name="connsiteY170" fmla="*/ 2533958 h 2655114"/>
              <a:gd name="connsiteX171" fmla="*/ 1346528 w 4357877"/>
              <a:gd name="connsiteY171" fmla="*/ 2528129 h 2655114"/>
              <a:gd name="connsiteX172" fmla="*/ 1356740 w 4357877"/>
              <a:gd name="connsiteY172" fmla="*/ 2511255 h 2655114"/>
              <a:gd name="connsiteX173" fmla="*/ 1424890 w 4357877"/>
              <a:gd name="connsiteY173" fmla="*/ 2483334 h 2655114"/>
              <a:gd name="connsiteX174" fmla="*/ 1453857 w 4357877"/>
              <a:gd name="connsiteY174" fmla="*/ 2477810 h 2655114"/>
              <a:gd name="connsiteX175" fmla="*/ 1474283 w 4357877"/>
              <a:gd name="connsiteY175" fmla="*/ 2444060 h 2655114"/>
              <a:gd name="connsiteX176" fmla="*/ 1511795 w 4357877"/>
              <a:gd name="connsiteY176" fmla="*/ 2466763 h 2655114"/>
              <a:gd name="connsiteX177" fmla="*/ 1522007 w 4357877"/>
              <a:gd name="connsiteY177" fmla="*/ 2449889 h 2655114"/>
              <a:gd name="connsiteX178" fmla="*/ 1561187 w 4357877"/>
              <a:gd name="connsiteY178" fmla="*/ 2427489 h 2655114"/>
              <a:gd name="connsiteX179" fmla="*/ 1590154 w 4357877"/>
              <a:gd name="connsiteY179" fmla="*/ 2421965 h 2655114"/>
              <a:gd name="connsiteX180" fmla="*/ 1648092 w 4357877"/>
              <a:gd name="connsiteY180" fmla="*/ 2410918 h 2655114"/>
              <a:gd name="connsiteX181" fmla="*/ 1658306 w 4357877"/>
              <a:gd name="connsiteY181" fmla="*/ 2394041 h 2655114"/>
              <a:gd name="connsiteX182" fmla="*/ 1687272 w 4357877"/>
              <a:gd name="connsiteY182" fmla="*/ 2388517 h 2655114"/>
              <a:gd name="connsiteX183" fmla="*/ 1745208 w 4357877"/>
              <a:gd name="connsiteY183" fmla="*/ 2377473 h 2655114"/>
              <a:gd name="connsiteX184" fmla="*/ 1774177 w 4357877"/>
              <a:gd name="connsiteY184" fmla="*/ 2371946 h 2655114"/>
              <a:gd name="connsiteX185" fmla="*/ 1794601 w 4357877"/>
              <a:gd name="connsiteY185" fmla="*/ 2338199 h 2655114"/>
              <a:gd name="connsiteX186" fmla="*/ 1832113 w 4357877"/>
              <a:gd name="connsiteY186" fmla="*/ 2360901 h 2655114"/>
              <a:gd name="connsiteX187" fmla="*/ 1842327 w 4357877"/>
              <a:gd name="connsiteY187" fmla="*/ 2344025 h 2655114"/>
              <a:gd name="connsiteX188" fmla="*/ 1862751 w 4357877"/>
              <a:gd name="connsiteY188" fmla="*/ 2310277 h 2655114"/>
              <a:gd name="connsiteX189" fmla="*/ 1825239 w 4357877"/>
              <a:gd name="connsiteY189" fmla="*/ 2287575 h 2655114"/>
              <a:gd name="connsiteX190" fmla="*/ 1786061 w 4357877"/>
              <a:gd name="connsiteY190" fmla="*/ 2309972 h 2655114"/>
              <a:gd name="connsiteX191" fmla="*/ 1748549 w 4357877"/>
              <a:gd name="connsiteY191" fmla="*/ 2287269 h 2655114"/>
              <a:gd name="connsiteX192" fmla="*/ 1806485 w 4357877"/>
              <a:gd name="connsiteY192" fmla="*/ 2276224 h 2655114"/>
              <a:gd name="connsiteX193" fmla="*/ 1835453 w 4357877"/>
              <a:gd name="connsiteY193" fmla="*/ 2270698 h 2655114"/>
              <a:gd name="connsiteX194" fmla="*/ 1845666 w 4357877"/>
              <a:gd name="connsiteY194" fmla="*/ 2253824 h 2655114"/>
              <a:gd name="connsiteX195" fmla="*/ 1816699 w 4357877"/>
              <a:gd name="connsiteY195" fmla="*/ 2259348 h 2655114"/>
              <a:gd name="connsiteX196" fmla="*/ 1768973 w 4357877"/>
              <a:gd name="connsiteY196" fmla="*/ 2253522 h 2655114"/>
              <a:gd name="connsiteX197" fmla="*/ 1682069 w 4357877"/>
              <a:gd name="connsiteY197" fmla="*/ 2270093 h 2655114"/>
              <a:gd name="connsiteX198" fmla="*/ 1613922 w 4357877"/>
              <a:gd name="connsiteY198" fmla="*/ 2298016 h 2655114"/>
              <a:gd name="connsiteX199" fmla="*/ 1555986 w 4357877"/>
              <a:gd name="connsiteY199" fmla="*/ 2309061 h 2655114"/>
              <a:gd name="connsiteX200" fmla="*/ 1527019 w 4357877"/>
              <a:gd name="connsiteY200" fmla="*/ 2314585 h 2655114"/>
              <a:gd name="connsiteX201" fmla="*/ 1489508 w 4357877"/>
              <a:gd name="connsiteY201" fmla="*/ 2291882 h 2655114"/>
              <a:gd name="connsiteX202" fmla="*/ 1499720 w 4357877"/>
              <a:gd name="connsiteY202" fmla="*/ 2275008 h 2655114"/>
              <a:gd name="connsiteX203" fmla="*/ 1520144 w 4357877"/>
              <a:gd name="connsiteY203" fmla="*/ 2241261 h 2655114"/>
              <a:gd name="connsiteX204" fmla="*/ 1511604 w 4357877"/>
              <a:gd name="connsiteY204" fmla="*/ 2213034 h 2655114"/>
              <a:gd name="connsiteX205" fmla="*/ 1550782 w 4357877"/>
              <a:gd name="connsiteY205" fmla="*/ 2190637 h 2655114"/>
              <a:gd name="connsiteX206" fmla="*/ 1532028 w 4357877"/>
              <a:gd name="connsiteY206" fmla="*/ 2179286 h 2655114"/>
              <a:gd name="connsiteX207" fmla="*/ 1511604 w 4357877"/>
              <a:gd name="connsiteY207" fmla="*/ 2213034 h 2655114"/>
              <a:gd name="connsiteX208" fmla="*/ 1492846 w 4357877"/>
              <a:gd name="connsiteY208" fmla="*/ 2201681 h 2655114"/>
              <a:gd name="connsiteX209" fmla="*/ 1482632 w 4357877"/>
              <a:gd name="connsiteY209" fmla="*/ 2218558 h 2655114"/>
              <a:gd name="connsiteX210" fmla="*/ 1445124 w 4357877"/>
              <a:gd name="connsiteY210" fmla="*/ 2195858 h 2655114"/>
              <a:gd name="connsiteX211" fmla="*/ 1455337 w 4357877"/>
              <a:gd name="connsiteY211" fmla="*/ 2178981 h 2655114"/>
              <a:gd name="connsiteX212" fmla="*/ 1475762 w 4357877"/>
              <a:gd name="connsiteY212" fmla="*/ 2145233 h 2655114"/>
              <a:gd name="connsiteX213" fmla="*/ 1457004 w 4357877"/>
              <a:gd name="connsiteY213" fmla="*/ 2133881 h 2655114"/>
              <a:gd name="connsiteX214" fmla="*/ 1457002 w 4357877"/>
              <a:gd name="connsiteY214" fmla="*/ 2133884 h 2655114"/>
              <a:gd name="connsiteX215" fmla="*/ 1436580 w 4357877"/>
              <a:gd name="connsiteY215" fmla="*/ 2167629 h 2655114"/>
              <a:gd name="connsiteX216" fmla="*/ 1399071 w 4357877"/>
              <a:gd name="connsiteY216" fmla="*/ 2144928 h 2655114"/>
              <a:gd name="connsiteX217" fmla="*/ 1380314 w 4357877"/>
              <a:gd name="connsiteY217" fmla="*/ 2133576 h 2655114"/>
              <a:gd name="connsiteX218" fmla="*/ 1400738 w 4357877"/>
              <a:gd name="connsiteY218" fmla="*/ 2099828 h 2655114"/>
              <a:gd name="connsiteX219" fmla="*/ 1450134 w 4357877"/>
              <a:gd name="connsiteY219" fmla="*/ 2060556 h 2655114"/>
              <a:gd name="connsiteX220" fmla="*/ 1487643 w 4357877"/>
              <a:gd name="connsiteY220" fmla="*/ 2083257 h 2655114"/>
              <a:gd name="connsiteX221" fmla="*/ 1497857 w 4357877"/>
              <a:gd name="connsiteY221" fmla="*/ 2066380 h 2655114"/>
              <a:gd name="connsiteX222" fmla="*/ 1508069 w 4357877"/>
              <a:gd name="connsiteY222" fmla="*/ 2049506 h 2655114"/>
              <a:gd name="connsiteX223" fmla="*/ 1528495 w 4357877"/>
              <a:gd name="connsiteY223" fmla="*/ 2015756 h 2655114"/>
              <a:gd name="connsiteX224" fmla="*/ 1557465 w 4357877"/>
              <a:gd name="connsiteY224" fmla="*/ 2010234 h 2655114"/>
              <a:gd name="connsiteX225" fmla="*/ 1577891 w 4357877"/>
              <a:gd name="connsiteY225" fmla="*/ 1976484 h 2655114"/>
              <a:gd name="connsiteX226" fmla="*/ 1569345 w 4357877"/>
              <a:gd name="connsiteY226" fmla="*/ 1948258 h 2655114"/>
              <a:gd name="connsiteX227" fmla="*/ 1521625 w 4357877"/>
              <a:gd name="connsiteY227" fmla="*/ 1942431 h 2655114"/>
              <a:gd name="connsiteX228" fmla="*/ 1434720 w 4357877"/>
              <a:gd name="connsiteY228" fmla="*/ 1959002 h 2655114"/>
              <a:gd name="connsiteX229" fmla="*/ 1415963 w 4357877"/>
              <a:gd name="connsiteY229" fmla="*/ 1947650 h 2655114"/>
              <a:gd name="connsiteX230" fmla="*/ 1339270 w 4357877"/>
              <a:gd name="connsiteY230" fmla="*/ 1947348 h 2655114"/>
              <a:gd name="connsiteX231" fmla="*/ 1310304 w 4357877"/>
              <a:gd name="connsiteY231" fmla="*/ 1952871 h 2655114"/>
              <a:gd name="connsiteX232" fmla="*/ 1300090 w 4357877"/>
              <a:gd name="connsiteY232" fmla="*/ 1969748 h 2655114"/>
              <a:gd name="connsiteX233" fmla="*/ 1242154 w 4357877"/>
              <a:gd name="connsiteY233" fmla="*/ 1980792 h 2655114"/>
              <a:gd name="connsiteX234" fmla="*/ 1213185 w 4357877"/>
              <a:gd name="connsiteY234" fmla="*/ 1986319 h 2655114"/>
              <a:gd name="connsiteX235" fmla="*/ 1182547 w 4357877"/>
              <a:gd name="connsiteY235" fmla="*/ 2036943 h 2655114"/>
              <a:gd name="connsiteX236" fmla="*/ 1145035 w 4357877"/>
              <a:gd name="connsiteY236" fmla="*/ 2014240 h 2655114"/>
              <a:gd name="connsiteX237" fmla="*/ 1124611 w 4357877"/>
              <a:gd name="connsiteY237" fmla="*/ 2047988 h 2655114"/>
              <a:gd name="connsiteX238" fmla="*/ 1095644 w 4357877"/>
              <a:gd name="connsiteY238" fmla="*/ 2053511 h 2655114"/>
              <a:gd name="connsiteX239" fmla="*/ 1085430 w 4357877"/>
              <a:gd name="connsiteY239" fmla="*/ 2070388 h 2655114"/>
              <a:gd name="connsiteX240" fmla="*/ 1066676 w 4357877"/>
              <a:gd name="connsiteY240" fmla="*/ 2059038 h 2655114"/>
              <a:gd name="connsiteX241" fmla="*/ 1046250 w 4357877"/>
              <a:gd name="connsiteY241" fmla="*/ 2092788 h 2655114"/>
              <a:gd name="connsiteX242" fmla="*/ 1008738 w 4357877"/>
              <a:gd name="connsiteY242" fmla="*/ 2070086 h 2655114"/>
              <a:gd name="connsiteX243" fmla="*/ 959345 w 4357877"/>
              <a:gd name="connsiteY243" fmla="*/ 2109359 h 2655114"/>
              <a:gd name="connsiteX244" fmla="*/ 891195 w 4357877"/>
              <a:gd name="connsiteY244" fmla="*/ 2137281 h 2655114"/>
              <a:gd name="connsiteX245" fmla="*/ 814505 w 4357877"/>
              <a:gd name="connsiteY245" fmla="*/ 2136976 h 2655114"/>
              <a:gd name="connsiteX246" fmla="*/ 775324 w 4357877"/>
              <a:gd name="connsiteY246" fmla="*/ 2159376 h 2655114"/>
              <a:gd name="connsiteX247" fmla="*/ 746354 w 4357877"/>
              <a:gd name="connsiteY247" fmla="*/ 2164897 h 2655114"/>
              <a:gd name="connsiteX248" fmla="*/ 688420 w 4357877"/>
              <a:gd name="connsiteY248" fmla="*/ 2175947 h 2655114"/>
              <a:gd name="connsiteX249" fmla="*/ 659450 w 4357877"/>
              <a:gd name="connsiteY249" fmla="*/ 2181468 h 2655114"/>
              <a:gd name="connsiteX250" fmla="*/ 639024 w 4357877"/>
              <a:gd name="connsiteY250" fmla="*/ 2215219 h 2655114"/>
              <a:gd name="connsiteX251" fmla="*/ 591303 w 4357877"/>
              <a:gd name="connsiteY251" fmla="*/ 2209392 h 2655114"/>
              <a:gd name="connsiteX252" fmla="*/ 456673 w 4357877"/>
              <a:gd name="connsiteY252" fmla="*/ 2220137 h 2655114"/>
              <a:gd name="connsiteX253" fmla="*/ 388522 w 4357877"/>
              <a:gd name="connsiteY253" fmla="*/ 2248059 h 2655114"/>
              <a:gd name="connsiteX254" fmla="*/ 349344 w 4357877"/>
              <a:gd name="connsiteY254" fmla="*/ 2270456 h 2655114"/>
              <a:gd name="connsiteX255" fmla="*/ 301618 w 4357877"/>
              <a:gd name="connsiteY255" fmla="*/ 2264630 h 2655114"/>
              <a:gd name="connsiteX256" fmla="*/ 282864 w 4357877"/>
              <a:gd name="connsiteY256" fmla="*/ 2253280 h 2655114"/>
              <a:gd name="connsiteX257" fmla="*/ 272651 w 4357877"/>
              <a:gd name="connsiteY257" fmla="*/ 2270153 h 2655114"/>
              <a:gd name="connsiteX258" fmla="*/ 253897 w 4357877"/>
              <a:gd name="connsiteY258" fmla="*/ 2258803 h 2655114"/>
              <a:gd name="connsiteX259" fmla="*/ 195959 w 4357877"/>
              <a:gd name="connsiteY259" fmla="*/ 2269851 h 2655114"/>
              <a:gd name="connsiteX260" fmla="*/ 166993 w 4357877"/>
              <a:gd name="connsiteY260" fmla="*/ 2275374 h 2655114"/>
              <a:gd name="connsiteX261" fmla="*/ 109054 w 4357877"/>
              <a:gd name="connsiteY261" fmla="*/ 2286422 h 2655114"/>
              <a:gd name="connsiteX262" fmla="*/ 80088 w 4357877"/>
              <a:gd name="connsiteY262" fmla="*/ 2291945 h 2655114"/>
              <a:gd name="connsiteX263" fmla="*/ 90300 w 4357877"/>
              <a:gd name="connsiteY263" fmla="*/ 2275072 h 2655114"/>
              <a:gd name="connsiteX264" fmla="*/ 110726 w 4357877"/>
              <a:gd name="connsiteY264" fmla="*/ 2241321 h 2655114"/>
              <a:gd name="connsiteX265" fmla="*/ 129481 w 4357877"/>
              <a:gd name="connsiteY265" fmla="*/ 2252672 h 2655114"/>
              <a:gd name="connsiteX266" fmla="*/ 139693 w 4357877"/>
              <a:gd name="connsiteY266" fmla="*/ 2235798 h 2655114"/>
              <a:gd name="connsiteX267" fmla="*/ 160119 w 4357877"/>
              <a:gd name="connsiteY267" fmla="*/ 2202047 h 2655114"/>
              <a:gd name="connsiteX268" fmla="*/ 207843 w 4357877"/>
              <a:gd name="connsiteY268" fmla="*/ 2207876 h 2655114"/>
              <a:gd name="connsiteX269" fmla="*/ 226597 w 4357877"/>
              <a:gd name="connsiteY269" fmla="*/ 2219227 h 2655114"/>
              <a:gd name="connsiteX270" fmla="*/ 236811 w 4357877"/>
              <a:gd name="connsiteY270" fmla="*/ 2202350 h 2655114"/>
              <a:gd name="connsiteX271" fmla="*/ 294748 w 4357877"/>
              <a:gd name="connsiteY271" fmla="*/ 2191305 h 2655114"/>
              <a:gd name="connsiteX272" fmla="*/ 344140 w 4357877"/>
              <a:gd name="connsiteY272" fmla="*/ 2152031 h 2655114"/>
              <a:gd name="connsiteX273" fmla="*/ 373109 w 4357877"/>
              <a:gd name="connsiteY273" fmla="*/ 2146505 h 2655114"/>
              <a:gd name="connsiteX274" fmla="*/ 410620 w 4357877"/>
              <a:gd name="connsiteY274" fmla="*/ 2169207 h 2655114"/>
              <a:gd name="connsiteX275" fmla="*/ 393533 w 4357877"/>
              <a:gd name="connsiteY275" fmla="*/ 2112757 h 2655114"/>
              <a:gd name="connsiteX276" fmla="*/ 403747 w 4357877"/>
              <a:gd name="connsiteY276" fmla="*/ 2095881 h 2655114"/>
              <a:gd name="connsiteX277" fmla="*/ 395205 w 4357877"/>
              <a:gd name="connsiteY277" fmla="*/ 2067657 h 2655114"/>
              <a:gd name="connsiteX278" fmla="*/ 413959 w 4357877"/>
              <a:gd name="connsiteY278" fmla="*/ 2079007 h 2655114"/>
              <a:gd name="connsiteX279" fmla="*/ 434385 w 4357877"/>
              <a:gd name="connsiteY279" fmla="*/ 2045256 h 2655114"/>
              <a:gd name="connsiteX280" fmla="*/ 444597 w 4357877"/>
              <a:gd name="connsiteY280" fmla="*/ 2028383 h 2655114"/>
              <a:gd name="connsiteX281" fmla="*/ 482109 w 4357877"/>
              <a:gd name="connsiteY281" fmla="*/ 2051085 h 2655114"/>
              <a:gd name="connsiteX282" fmla="*/ 502535 w 4357877"/>
              <a:gd name="connsiteY282" fmla="*/ 2017335 h 2655114"/>
              <a:gd name="connsiteX283" fmla="*/ 521290 w 4357877"/>
              <a:gd name="connsiteY283" fmla="*/ 2028685 h 2655114"/>
              <a:gd name="connsiteX284" fmla="*/ 531502 w 4357877"/>
              <a:gd name="connsiteY284" fmla="*/ 2011811 h 2655114"/>
              <a:gd name="connsiteX285" fmla="*/ 551928 w 4357877"/>
              <a:gd name="connsiteY285" fmla="*/ 1978061 h 2655114"/>
              <a:gd name="connsiteX286" fmla="*/ 562140 w 4357877"/>
              <a:gd name="connsiteY286" fmla="*/ 1961187 h 2655114"/>
              <a:gd name="connsiteX287" fmla="*/ 599652 w 4357877"/>
              <a:gd name="connsiteY287" fmla="*/ 1983890 h 2655114"/>
              <a:gd name="connsiteX288" fmla="*/ 628619 w 4357877"/>
              <a:gd name="connsiteY288" fmla="*/ 1978367 h 2655114"/>
              <a:gd name="connsiteX289" fmla="*/ 647376 w 4357877"/>
              <a:gd name="connsiteY289" fmla="*/ 1989719 h 2655114"/>
              <a:gd name="connsiteX290" fmla="*/ 667802 w 4357877"/>
              <a:gd name="connsiteY290" fmla="*/ 1955968 h 2655114"/>
              <a:gd name="connsiteX291" fmla="*/ 678015 w 4357877"/>
              <a:gd name="connsiteY291" fmla="*/ 1939095 h 2655114"/>
              <a:gd name="connsiteX292" fmla="*/ 715523 w 4357877"/>
              <a:gd name="connsiteY292" fmla="*/ 1961795 h 2655114"/>
              <a:gd name="connsiteX293" fmla="*/ 735949 w 4357877"/>
              <a:gd name="connsiteY293" fmla="*/ 1928045 h 2655114"/>
              <a:gd name="connsiteX294" fmla="*/ 746161 w 4357877"/>
              <a:gd name="connsiteY294" fmla="*/ 1911171 h 2655114"/>
              <a:gd name="connsiteX295" fmla="*/ 764919 w 4357877"/>
              <a:gd name="connsiteY295" fmla="*/ 1922523 h 2655114"/>
              <a:gd name="connsiteX296" fmla="*/ 785345 w 4357877"/>
              <a:gd name="connsiteY296" fmla="*/ 1888773 h 2655114"/>
              <a:gd name="connsiteX297" fmla="*/ 833068 w 4357877"/>
              <a:gd name="connsiteY297" fmla="*/ 1894597 h 2655114"/>
              <a:gd name="connsiteX298" fmla="*/ 843280 w 4357877"/>
              <a:gd name="connsiteY298" fmla="*/ 1877723 h 2655114"/>
              <a:gd name="connsiteX299" fmla="*/ 863704 w 4357877"/>
              <a:gd name="connsiteY299" fmla="*/ 1843976 h 2655114"/>
              <a:gd name="connsiteX300" fmla="*/ 892676 w 4357877"/>
              <a:gd name="connsiteY300" fmla="*/ 1838451 h 2655114"/>
              <a:gd name="connsiteX301" fmla="*/ 930184 w 4357877"/>
              <a:gd name="connsiteY301" fmla="*/ 1861152 h 2655114"/>
              <a:gd name="connsiteX302" fmla="*/ 969366 w 4357877"/>
              <a:gd name="connsiteY302" fmla="*/ 1838757 h 2655114"/>
              <a:gd name="connsiteX303" fmla="*/ 979580 w 4357877"/>
              <a:gd name="connsiteY303" fmla="*/ 1821880 h 2655114"/>
              <a:gd name="connsiteX304" fmla="*/ 1018759 w 4357877"/>
              <a:gd name="connsiteY304" fmla="*/ 1799483 h 2655114"/>
              <a:gd name="connsiteX305" fmla="*/ 1056271 w 4357877"/>
              <a:gd name="connsiteY305" fmla="*/ 1822186 h 2655114"/>
              <a:gd name="connsiteX306" fmla="*/ 1066485 w 4357877"/>
              <a:gd name="connsiteY306" fmla="*/ 1805309 h 2655114"/>
              <a:gd name="connsiteX307" fmla="*/ 1076697 w 4357877"/>
              <a:gd name="connsiteY307" fmla="*/ 1788435 h 2655114"/>
              <a:gd name="connsiteX308" fmla="*/ 1095451 w 4357877"/>
              <a:gd name="connsiteY308" fmla="*/ 1799785 h 2655114"/>
              <a:gd name="connsiteX309" fmla="*/ 1115877 w 4357877"/>
              <a:gd name="connsiteY309" fmla="*/ 1766035 h 2655114"/>
              <a:gd name="connsiteX310" fmla="*/ 1163602 w 4357877"/>
              <a:gd name="connsiteY310" fmla="*/ 1771864 h 2655114"/>
              <a:gd name="connsiteX311" fmla="*/ 1153389 w 4357877"/>
              <a:gd name="connsiteY311" fmla="*/ 1788738 h 2655114"/>
              <a:gd name="connsiteX312" fmla="*/ 1172144 w 4357877"/>
              <a:gd name="connsiteY312" fmla="*/ 1800088 h 2655114"/>
              <a:gd name="connsiteX313" fmla="*/ 1219868 w 4357877"/>
              <a:gd name="connsiteY313" fmla="*/ 1805917 h 2655114"/>
              <a:gd name="connsiteX314" fmla="*/ 1240294 w 4357877"/>
              <a:gd name="connsiteY314" fmla="*/ 1772166 h 2655114"/>
              <a:gd name="connsiteX315" fmla="*/ 1259048 w 4357877"/>
              <a:gd name="connsiteY315" fmla="*/ 1783517 h 2655114"/>
              <a:gd name="connsiteX316" fmla="*/ 1277803 w 4357877"/>
              <a:gd name="connsiteY316" fmla="*/ 1794867 h 2655114"/>
              <a:gd name="connsiteX317" fmla="*/ 1315314 w 4357877"/>
              <a:gd name="connsiteY317" fmla="*/ 1817570 h 2655114"/>
              <a:gd name="connsiteX318" fmla="*/ 1325526 w 4357877"/>
              <a:gd name="connsiteY318" fmla="*/ 1800696 h 2655114"/>
              <a:gd name="connsiteX319" fmla="*/ 1335740 w 4357877"/>
              <a:gd name="connsiteY319" fmla="*/ 1783819 h 2655114"/>
              <a:gd name="connsiteX320" fmla="*/ 1354495 w 4357877"/>
              <a:gd name="connsiteY320" fmla="*/ 1795169 h 2655114"/>
              <a:gd name="connsiteX321" fmla="*/ 1374919 w 4357877"/>
              <a:gd name="connsiteY321" fmla="*/ 1761422 h 2655114"/>
              <a:gd name="connsiteX322" fmla="*/ 1318653 w 4357877"/>
              <a:gd name="connsiteY322" fmla="*/ 1727369 h 2655114"/>
              <a:gd name="connsiteX323" fmla="*/ 1279474 w 4357877"/>
              <a:gd name="connsiteY323" fmla="*/ 1749766 h 2655114"/>
              <a:gd name="connsiteX324" fmla="*/ 1260720 w 4357877"/>
              <a:gd name="connsiteY324" fmla="*/ 1738416 h 2655114"/>
              <a:gd name="connsiteX325" fmla="*/ 1223208 w 4357877"/>
              <a:gd name="connsiteY325" fmla="*/ 1715713 h 2655114"/>
              <a:gd name="connsiteX326" fmla="*/ 1194240 w 4357877"/>
              <a:gd name="connsiteY326" fmla="*/ 1721240 h 2655114"/>
              <a:gd name="connsiteX327" fmla="*/ 1156728 w 4357877"/>
              <a:gd name="connsiteY327" fmla="*/ 1698537 h 2655114"/>
              <a:gd name="connsiteX328" fmla="*/ 1146516 w 4357877"/>
              <a:gd name="connsiteY328" fmla="*/ 1715411 h 2655114"/>
              <a:gd name="connsiteX329" fmla="*/ 1107335 w 4357877"/>
              <a:gd name="connsiteY329" fmla="*/ 1737811 h 2655114"/>
              <a:gd name="connsiteX330" fmla="*/ 1097123 w 4357877"/>
              <a:gd name="connsiteY330" fmla="*/ 1754685 h 2655114"/>
              <a:gd name="connsiteX331" fmla="*/ 1059611 w 4357877"/>
              <a:gd name="connsiteY331" fmla="*/ 1731982 h 2655114"/>
              <a:gd name="connsiteX332" fmla="*/ 1040857 w 4357877"/>
              <a:gd name="connsiteY332" fmla="*/ 1720632 h 2655114"/>
              <a:gd name="connsiteX333" fmla="*/ 991461 w 4357877"/>
              <a:gd name="connsiteY333" fmla="*/ 1759904 h 2655114"/>
              <a:gd name="connsiteX334" fmla="*/ 943739 w 4357877"/>
              <a:gd name="connsiteY334" fmla="*/ 1754080 h 2655114"/>
              <a:gd name="connsiteX335" fmla="*/ 836410 w 4357877"/>
              <a:gd name="connsiteY335" fmla="*/ 1804398 h 2655114"/>
              <a:gd name="connsiteX336" fmla="*/ 739293 w 4357877"/>
              <a:gd name="connsiteY336" fmla="*/ 1837843 h 2655114"/>
              <a:gd name="connsiteX337" fmla="*/ 710321 w 4357877"/>
              <a:gd name="connsiteY337" fmla="*/ 1843368 h 2655114"/>
              <a:gd name="connsiteX338" fmla="*/ 671141 w 4357877"/>
              <a:gd name="connsiteY338" fmla="*/ 1865768 h 2655114"/>
              <a:gd name="connsiteX339" fmla="*/ 660929 w 4357877"/>
              <a:gd name="connsiteY339" fmla="*/ 1882642 h 2655114"/>
              <a:gd name="connsiteX340" fmla="*/ 602991 w 4357877"/>
              <a:gd name="connsiteY340" fmla="*/ 1893689 h 2655114"/>
              <a:gd name="connsiteX341" fmla="*/ 584236 w 4357877"/>
              <a:gd name="connsiteY341" fmla="*/ 1882339 h 2655114"/>
              <a:gd name="connsiteX342" fmla="*/ 574024 w 4357877"/>
              <a:gd name="connsiteY342" fmla="*/ 1899213 h 2655114"/>
              <a:gd name="connsiteX343" fmla="*/ 516086 w 4357877"/>
              <a:gd name="connsiteY343" fmla="*/ 1910261 h 2655114"/>
              <a:gd name="connsiteX344" fmla="*/ 487120 w 4357877"/>
              <a:gd name="connsiteY344" fmla="*/ 1915784 h 2655114"/>
              <a:gd name="connsiteX345" fmla="*/ 458153 w 4357877"/>
              <a:gd name="connsiteY345" fmla="*/ 1921308 h 2655114"/>
              <a:gd name="connsiteX346" fmla="*/ 400215 w 4357877"/>
              <a:gd name="connsiteY346" fmla="*/ 1932355 h 2655114"/>
              <a:gd name="connsiteX347" fmla="*/ 303099 w 4357877"/>
              <a:gd name="connsiteY347" fmla="*/ 1965800 h 2655114"/>
              <a:gd name="connsiteX348" fmla="*/ 216194 w 4357877"/>
              <a:gd name="connsiteY348" fmla="*/ 1982372 h 2655114"/>
              <a:gd name="connsiteX349" fmla="*/ 205980 w 4357877"/>
              <a:gd name="connsiteY349" fmla="*/ 1999248 h 2655114"/>
              <a:gd name="connsiteX350" fmla="*/ 166802 w 4357877"/>
              <a:gd name="connsiteY350" fmla="*/ 2021645 h 2655114"/>
              <a:gd name="connsiteX351" fmla="*/ 148044 w 4357877"/>
              <a:gd name="connsiteY351" fmla="*/ 2010293 h 2655114"/>
              <a:gd name="connsiteX352" fmla="*/ 137830 w 4357877"/>
              <a:gd name="connsiteY352" fmla="*/ 2027170 h 2655114"/>
              <a:gd name="connsiteX353" fmla="*/ 117405 w 4357877"/>
              <a:gd name="connsiteY353" fmla="*/ 2060917 h 2655114"/>
              <a:gd name="connsiteX354" fmla="*/ 79897 w 4357877"/>
              <a:gd name="connsiteY354" fmla="*/ 2038217 h 2655114"/>
              <a:gd name="connsiteX355" fmla="*/ 61139 w 4357877"/>
              <a:gd name="connsiteY355" fmla="*/ 2026864 h 2655114"/>
              <a:gd name="connsiteX356" fmla="*/ 44055 w 4357877"/>
              <a:gd name="connsiteY356" fmla="*/ 1970416 h 2655114"/>
              <a:gd name="connsiteX357" fmla="*/ 110535 w 4357877"/>
              <a:gd name="connsiteY357" fmla="*/ 1987592 h 2655114"/>
              <a:gd name="connsiteX358" fmla="*/ 130960 w 4357877"/>
              <a:gd name="connsiteY358" fmla="*/ 1953845 h 2655114"/>
              <a:gd name="connsiteX359" fmla="*/ 141174 w 4357877"/>
              <a:gd name="connsiteY359" fmla="*/ 1936968 h 2655114"/>
              <a:gd name="connsiteX360" fmla="*/ 151386 w 4357877"/>
              <a:gd name="connsiteY360" fmla="*/ 1920094 h 2655114"/>
              <a:gd name="connsiteX361" fmla="*/ 132628 w 4357877"/>
              <a:gd name="connsiteY361" fmla="*/ 1908742 h 2655114"/>
              <a:gd name="connsiteX362" fmla="*/ 182024 w 4357877"/>
              <a:gd name="connsiteY362" fmla="*/ 1869470 h 2655114"/>
              <a:gd name="connsiteX363" fmla="*/ 202450 w 4357877"/>
              <a:gd name="connsiteY363" fmla="*/ 1835720 h 2655114"/>
              <a:gd name="connsiteX364" fmla="*/ 212662 w 4357877"/>
              <a:gd name="connsiteY364" fmla="*/ 1818846 h 2655114"/>
              <a:gd name="connsiteX365" fmla="*/ 318321 w 4357877"/>
              <a:gd name="connsiteY365" fmla="*/ 1813625 h 2655114"/>
              <a:gd name="connsiteX366" fmla="*/ 386471 w 4357877"/>
              <a:gd name="connsiteY366" fmla="*/ 1785704 h 2655114"/>
              <a:gd name="connsiteX367" fmla="*/ 396684 w 4357877"/>
              <a:gd name="connsiteY367" fmla="*/ 1768830 h 2655114"/>
              <a:gd name="connsiteX368" fmla="*/ 379598 w 4357877"/>
              <a:gd name="connsiteY368" fmla="*/ 1712377 h 2655114"/>
              <a:gd name="connsiteX369" fmla="*/ 427322 w 4357877"/>
              <a:gd name="connsiteY369" fmla="*/ 1718206 h 2655114"/>
              <a:gd name="connsiteX370" fmla="*/ 466502 w 4357877"/>
              <a:gd name="connsiteY370" fmla="*/ 1695806 h 2655114"/>
              <a:gd name="connsiteX371" fmla="*/ 476716 w 4357877"/>
              <a:gd name="connsiteY371" fmla="*/ 1678929 h 2655114"/>
              <a:gd name="connsiteX372" fmla="*/ 486929 w 4357877"/>
              <a:gd name="connsiteY372" fmla="*/ 1662055 h 2655114"/>
              <a:gd name="connsiteX373" fmla="*/ 544865 w 4357877"/>
              <a:gd name="connsiteY373" fmla="*/ 1651010 h 2655114"/>
              <a:gd name="connsiteX374" fmla="*/ 573833 w 4357877"/>
              <a:gd name="connsiteY374" fmla="*/ 1645484 h 2655114"/>
              <a:gd name="connsiteX375" fmla="*/ 611345 w 4357877"/>
              <a:gd name="connsiteY375" fmla="*/ 1668187 h 2655114"/>
              <a:gd name="connsiteX376" fmla="*/ 631769 w 4357877"/>
              <a:gd name="connsiteY376" fmla="*/ 1634439 h 2655114"/>
              <a:gd name="connsiteX377" fmla="*/ 660738 w 4357877"/>
              <a:gd name="connsiteY377" fmla="*/ 1628913 h 2655114"/>
              <a:gd name="connsiteX378" fmla="*/ 641983 w 4357877"/>
              <a:gd name="connsiteY378" fmla="*/ 1617562 h 2655114"/>
              <a:gd name="connsiteX379" fmla="*/ 662408 w 4357877"/>
              <a:gd name="connsiteY379" fmla="*/ 1583815 h 2655114"/>
              <a:gd name="connsiteX380" fmla="*/ 672622 w 4357877"/>
              <a:gd name="connsiteY380" fmla="*/ 1566938 h 2655114"/>
              <a:gd name="connsiteX381" fmla="*/ 635110 w 4357877"/>
              <a:gd name="connsiteY381" fmla="*/ 1544236 h 2655114"/>
              <a:gd name="connsiteX382" fmla="*/ 682834 w 4357877"/>
              <a:gd name="connsiteY382" fmla="*/ 1550065 h 2655114"/>
              <a:gd name="connsiteX383" fmla="*/ 703260 w 4357877"/>
              <a:gd name="connsiteY383" fmla="*/ 1516314 h 2655114"/>
              <a:gd name="connsiteX384" fmla="*/ 713472 w 4357877"/>
              <a:gd name="connsiteY384" fmla="*/ 1499440 h 2655114"/>
              <a:gd name="connsiteX385" fmla="*/ 752653 w 4357877"/>
              <a:gd name="connsiteY385" fmla="*/ 1477040 h 2655114"/>
              <a:gd name="connsiteX386" fmla="*/ 762865 w 4357877"/>
              <a:gd name="connsiteY386" fmla="*/ 1460167 h 2655114"/>
              <a:gd name="connsiteX387" fmla="*/ 781619 w 4357877"/>
              <a:gd name="connsiteY387" fmla="*/ 1471517 h 2655114"/>
              <a:gd name="connsiteX388" fmla="*/ 812258 w 4357877"/>
              <a:gd name="connsiteY388" fmla="*/ 1420893 h 2655114"/>
              <a:gd name="connsiteX389" fmla="*/ 859983 w 4357877"/>
              <a:gd name="connsiteY389" fmla="*/ 1426719 h 2655114"/>
              <a:gd name="connsiteX390" fmla="*/ 880408 w 4357877"/>
              <a:gd name="connsiteY390" fmla="*/ 1392971 h 2655114"/>
              <a:gd name="connsiteX391" fmla="*/ 890622 w 4357877"/>
              <a:gd name="connsiteY391" fmla="*/ 1376094 h 2655114"/>
              <a:gd name="connsiteX392" fmla="*/ 853110 w 4357877"/>
              <a:gd name="connsiteY392" fmla="*/ 1353392 h 2655114"/>
              <a:gd name="connsiteX393" fmla="*/ 803717 w 4357877"/>
              <a:gd name="connsiteY393" fmla="*/ 1392666 h 2655114"/>
              <a:gd name="connsiteX394" fmla="*/ 793503 w 4357877"/>
              <a:gd name="connsiteY394" fmla="*/ 1409542 h 2655114"/>
              <a:gd name="connsiteX395" fmla="*/ 754325 w 4357877"/>
              <a:gd name="connsiteY395" fmla="*/ 1431940 h 2655114"/>
              <a:gd name="connsiteX396" fmla="*/ 716813 w 4357877"/>
              <a:gd name="connsiteY396" fmla="*/ 1409237 h 2655114"/>
              <a:gd name="connsiteX397" fmla="*/ 706599 w 4357877"/>
              <a:gd name="connsiteY397" fmla="*/ 1426114 h 2655114"/>
              <a:gd name="connsiteX398" fmla="*/ 687844 w 4357877"/>
              <a:gd name="connsiteY398" fmla="*/ 1414763 h 2655114"/>
              <a:gd name="connsiteX399" fmla="*/ 650332 w 4357877"/>
              <a:gd name="connsiteY399" fmla="*/ 1392061 h 2655114"/>
              <a:gd name="connsiteX400" fmla="*/ 631578 w 4357877"/>
              <a:gd name="connsiteY400" fmla="*/ 1380710 h 2655114"/>
              <a:gd name="connsiteX401" fmla="*/ 583854 w 4357877"/>
              <a:gd name="connsiteY401" fmla="*/ 1374881 h 2655114"/>
              <a:gd name="connsiteX402" fmla="*/ 447557 w 4357877"/>
              <a:gd name="connsiteY402" fmla="*/ 1430727 h 2655114"/>
              <a:gd name="connsiteX403" fmla="*/ 398161 w 4357877"/>
              <a:gd name="connsiteY403" fmla="*/ 1469998 h 2655114"/>
              <a:gd name="connsiteX404" fmla="*/ 311257 w 4357877"/>
              <a:gd name="connsiteY404" fmla="*/ 1486570 h 2655114"/>
              <a:gd name="connsiteX405" fmla="*/ 301043 w 4357877"/>
              <a:gd name="connsiteY405" fmla="*/ 1503446 h 2655114"/>
              <a:gd name="connsiteX406" fmla="*/ 243110 w 4357877"/>
              <a:gd name="connsiteY406" fmla="*/ 1514493 h 2655114"/>
              <a:gd name="connsiteX407" fmla="*/ 214140 w 4357877"/>
              <a:gd name="connsiteY407" fmla="*/ 1520015 h 2655114"/>
              <a:gd name="connsiteX408" fmla="*/ 224352 w 4357877"/>
              <a:gd name="connsiteY408" fmla="*/ 1503141 h 2655114"/>
              <a:gd name="connsiteX409" fmla="*/ 263534 w 4357877"/>
              <a:gd name="connsiteY409" fmla="*/ 1480746 h 2655114"/>
              <a:gd name="connsiteX410" fmla="*/ 273748 w 4357877"/>
              <a:gd name="connsiteY410" fmla="*/ 1463869 h 2655114"/>
              <a:gd name="connsiteX411" fmla="*/ 254990 w 4357877"/>
              <a:gd name="connsiteY411" fmla="*/ 1452517 h 2655114"/>
              <a:gd name="connsiteX412" fmla="*/ 275415 w 4357877"/>
              <a:gd name="connsiteY412" fmla="*/ 1418769 h 2655114"/>
              <a:gd name="connsiteX413" fmla="*/ 294172 w 4357877"/>
              <a:gd name="connsiteY413" fmla="*/ 1430122 h 2655114"/>
              <a:gd name="connsiteX414" fmla="*/ 304386 w 4357877"/>
              <a:gd name="connsiteY414" fmla="*/ 1413245 h 2655114"/>
              <a:gd name="connsiteX415" fmla="*/ 324811 w 4357877"/>
              <a:gd name="connsiteY415" fmla="*/ 1379497 h 2655114"/>
              <a:gd name="connsiteX416" fmla="*/ 372533 w 4357877"/>
              <a:gd name="connsiteY416" fmla="*/ 1385321 h 2655114"/>
              <a:gd name="connsiteX417" fmla="*/ 401503 w 4357877"/>
              <a:gd name="connsiteY417" fmla="*/ 1379800 h 2655114"/>
              <a:gd name="connsiteX418" fmla="*/ 421929 w 4357877"/>
              <a:gd name="connsiteY418" fmla="*/ 1346049 h 2655114"/>
              <a:gd name="connsiteX419" fmla="*/ 432141 w 4357877"/>
              <a:gd name="connsiteY419" fmla="*/ 1329176 h 2655114"/>
              <a:gd name="connsiteX420" fmla="*/ 413384 w 4357877"/>
              <a:gd name="connsiteY420" fmla="*/ 1317823 h 2655114"/>
              <a:gd name="connsiteX421" fmla="*/ 375875 w 4357877"/>
              <a:gd name="connsiteY421" fmla="*/ 1295123 h 2655114"/>
              <a:gd name="connsiteX422" fmla="*/ 365663 w 4357877"/>
              <a:gd name="connsiteY422" fmla="*/ 1311996 h 2655114"/>
              <a:gd name="connsiteX423" fmla="*/ 377544 w 4357877"/>
              <a:gd name="connsiteY423" fmla="*/ 1250020 h 2655114"/>
              <a:gd name="connsiteX424" fmla="*/ 406514 w 4357877"/>
              <a:gd name="connsiteY424" fmla="*/ 1244499 h 2655114"/>
              <a:gd name="connsiteX425" fmla="*/ 416728 w 4357877"/>
              <a:gd name="connsiteY425" fmla="*/ 1227622 h 2655114"/>
              <a:gd name="connsiteX426" fmla="*/ 474661 w 4357877"/>
              <a:gd name="connsiteY426" fmla="*/ 1216575 h 2655114"/>
              <a:gd name="connsiteX427" fmla="*/ 484874 w 4357877"/>
              <a:gd name="connsiteY427" fmla="*/ 1199698 h 2655114"/>
              <a:gd name="connsiteX428" fmla="*/ 503632 w 4357877"/>
              <a:gd name="connsiteY428" fmla="*/ 1211051 h 2655114"/>
              <a:gd name="connsiteX429" fmla="*/ 524056 w 4357877"/>
              <a:gd name="connsiteY429" fmla="*/ 1177303 h 2655114"/>
              <a:gd name="connsiteX430" fmla="*/ 534270 w 4357877"/>
              <a:gd name="connsiteY430" fmla="*/ 1160426 h 2655114"/>
              <a:gd name="connsiteX431" fmla="*/ 554695 w 4357877"/>
              <a:gd name="connsiteY431" fmla="*/ 1126679 h 2655114"/>
              <a:gd name="connsiteX432" fmla="*/ 535937 w 4357877"/>
              <a:gd name="connsiteY432" fmla="*/ 1115327 h 2655114"/>
              <a:gd name="connsiteX433" fmla="*/ 498429 w 4357877"/>
              <a:gd name="connsiteY433" fmla="*/ 1092626 h 2655114"/>
              <a:gd name="connsiteX434" fmla="*/ 489885 w 4357877"/>
              <a:gd name="connsiteY434" fmla="*/ 1064397 h 2655114"/>
              <a:gd name="connsiteX435" fmla="*/ 471131 w 4357877"/>
              <a:gd name="connsiteY435" fmla="*/ 1053047 h 2655114"/>
              <a:gd name="connsiteX436" fmla="*/ 481343 w 4357877"/>
              <a:gd name="connsiteY436" fmla="*/ 1036173 h 2655114"/>
              <a:gd name="connsiteX437" fmla="*/ 501769 w 4357877"/>
              <a:gd name="connsiteY437" fmla="*/ 1002422 h 2655114"/>
              <a:gd name="connsiteX438" fmla="*/ 530735 w 4357877"/>
              <a:gd name="connsiteY438" fmla="*/ 996899 h 2655114"/>
              <a:gd name="connsiteX439" fmla="*/ 569919 w 4357877"/>
              <a:gd name="connsiteY439" fmla="*/ 974501 h 2655114"/>
              <a:gd name="connsiteX440" fmla="*/ 580131 w 4357877"/>
              <a:gd name="connsiteY440" fmla="*/ 957627 h 2655114"/>
              <a:gd name="connsiteX441" fmla="*/ 600558 w 4357877"/>
              <a:gd name="connsiteY441" fmla="*/ 923877 h 2655114"/>
              <a:gd name="connsiteX442" fmla="*/ 648278 w 4357877"/>
              <a:gd name="connsiteY442" fmla="*/ 929704 h 2655114"/>
              <a:gd name="connsiteX443" fmla="*/ 658491 w 4357877"/>
              <a:gd name="connsiteY443" fmla="*/ 912830 h 2655114"/>
              <a:gd name="connsiteX444" fmla="*/ 620982 w 4357877"/>
              <a:gd name="connsiteY444" fmla="*/ 890129 h 2655114"/>
              <a:gd name="connsiteX445" fmla="*/ 641408 w 4357877"/>
              <a:gd name="connsiteY445" fmla="*/ 856379 h 2655114"/>
              <a:gd name="connsiteX446" fmla="*/ 709555 w 4357877"/>
              <a:gd name="connsiteY446" fmla="*/ 828455 h 2655114"/>
              <a:gd name="connsiteX447" fmla="*/ 719767 w 4357877"/>
              <a:gd name="connsiteY447" fmla="*/ 811582 h 2655114"/>
              <a:gd name="connsiteX448" fmla="*/ 738525 w 4357877"/>
              <a:gd name="connsiteY448" fmla="*/ 822934 h 2655114"/>
              <a:gd name="connsiteX449" fmla="*/ 758951 w 4357877"/>
              <a:gd name="connsiteY449" fmla="*/ 789183 h 2655114"/>
              <a:gd name="connsiteX450" fmla="*/ 750406 w 4357877"/>
              <a:gd name="connsiteY450" fmla="*/ 760957 h 2655114"/>
              <a:gd name="connsiteX451" fmla="*/ 712897 w 4357877"/>
              <a:gd name="connsiteY451" fmla="*/ 738257 h 2655114"/>
              <a:gd name="connsiteX452" fmla="*/ 683927 w 4357877"/>
              <a:gd name="connsiteY452" fmla="*/ 743778 h 2655114"/>
              <a:gd name="connsiteX453" fmla="*/ 663501 w 4357877"/>
              <a:gd name="connsiteY453" fmla="*/ 777529 h 2655114"/>
              <a:gd name="connsiteX454" fmla="*/ 644747 w 4357877"/>
              <a:gd name="connsiteY454" fmla="*/ 766178 h 2655114"/>
              <a:gd name="connsiteX455" fmla="*/ 694139 w 4357877"/>
              <a:gd name="connsiteY455" fmla="*/ 726904 h 2655114"/>
              <a:gd name="connsiteX456" fmla="*/ 723111 w 4357877"/>
              <a:gd name="connsiteY456" fmla="*/ 721380 h 2655114"/>
              <a:gd name="connsiteX457" fmla="*/ 743535 w 4357877"/>
              <a:gd name="connsiteY457" fmla="*/ 687633 h 2655114"/>
              <a:gd name="connsiteX458" fmla="*/ 753749 w 4357877"/>
              <a:gd name="connsiteY458" fmla="*/ 670756 h 2655114"/>
              <a:gd name="connsiteX459" fmla="*/ 724778 w 4357877"/>
              <a:gd name="connsiteY459" fmla="*/ 676280 h 2655114"/>
              <a:gd name="connsiteX460" fmla="*/ 685599 w 4357877"/>
              <a:gd name="connsiteY460" fmla="*/ 698677 h 2655114"/>
              <a:gd name="connsiteX461" fmla="*/ 648087 w 4357877"/>
              <a:gd name="connsiteY461" fmla="*/ 675975 h 2655114"/>
              <a:gd name="connsiteX462" fmla="*/ 637873 w 4357877"/>
              <a:gd name="connsiteY462" fmla="*/ 692851 h 2655114"/>
              <a:gd name="connsiteX463" fmla="*/ 629333 w 4357877"/>
              <a:gd name="connsiteY463" fmla="*/ 664624 h 2655114"/>
              <a:gd name="connsiteX464" fmla="*/ 668511 w 4357877"/>
              <a:gd name="connsiteY464" fmla="*/ 642227 h 2655114"/>
              <a:gd name="connsiteX465" fmla="*/ 659971 w 4357877"/>
              <a:gd name="connsiteY465" fmla="*/ 614000 h 2655114"/>
              <a:gd name="connsiteX466" fmla="*/ 649757 w 4357877"/>
              <a:gd name="connsiteY466" fmla="*/ 630877 h 2655114"/>
              <a:gd name="connsiteX467" fmla="*/ 562853 w 4357877"/>
              <a:gd name="connsiteY467" fmla="*/ 647448 h 2655114"/>
              <a:gd name="connsiteX468" fmla="*/ 494702 w 4357877"/>
              <a:gd name="connsiteY468" fmla="*/ 675370 h 2655114"/>
              <a:gd name="connsiteX469" fmla="*/ 475948 w 4357877"/>
              <a:gd name="connsiteY469" fmla="*/ 664020 h 2655114"/>
              <a:gd name="connsiteX470" fmla="*/ 496374 w 4357877"/>
              <a:gd name="connsiteY470" fmla="*/ 630269 h 2655114"/>
              <a:gd name="connsiteX471" fmla="*/ 477620 w 4357877"/>
              <a:gd name="connsiteY471" fmla="*/ 618919 h 2655114"/>
              <a:gd name="connsiteX472" fmla="*/ 440108 w 4357877"/>
              <a:gd name="connsiteY472" fmla="*/ 596216 h 2655114"/>
              <a:gd name="connsiteX473" fmla="*/ 419682 w 4357877"/>
              <a:gd name="connsiteY473" fmla="*/ 629967 h 2655114"/>
              <a:gd name="connsiteX474" fmla="*/ 400928 w 4357877"/>
              <a:gd name="connsiteY474" fmla="*/ 618616 h 2655114"/>
              <a:gd name="connsiteX475" fmla="*/ 390716 w 4357877"/>
              <a:gd name="connsiteY475" fmla="*/ 635490 h 2655114"/>
              <a:gd name="connsiteX476" fmla="*/ 332778 w 4357877"/>
              <a:gd name="connsiteY476" fmla="*/ 646538 h 2655114"/>
              <a:gd name="connsiteX477" fmla="*/ 353204 w 4357877"/>
              <a:gd name="connsiteY477" fmla="*/ 612787 h 2655114"/>
              <a:gd name="connsiteX478" fmla="*/ 334446 w 4357877"/>
              <a:gd name="connsiteY478" fmla="*/ 601435 h 2655114"/>
              <a:gd name="connsiteX479" fmla="*/ 276511 w 4357877"/>
              <a:gd name="connsiteY479" fmla="*/ 612485 h 2655114"/>
              <a:gd name="connsiteX480" fmla="*/ 257757 w 4357877"/>
              <a:gd name="connsiteY480" fmla="*/ 601134 h 2655114"/>
              <a:gd name="connsiteX481" fmla="*/ 278183 w 4357877"/>
              <a:gd name="connsiteY481" fmla="*/ 567384 h 2655114"/>
              <a:gd name="connsiteX482" fmla="*/ 288395 w 4357877"/>
              <a:gd name="connsiteY482" fmla="*/ 550510 h 2655114"/>
              <a:gd name="connsiteX483" fmla="*/ 307150 w 4357877"/>
              <a:gd name="connsiteY483" fmla="*/ 561861 h 2655114"/>
              <a:gd name="connsiteX484" fmla="*/ 327576 w 4357877"/>
              <a:gd name="connsiteY484" fmla="*/ 528110 h 2655114"/>
              <a:gd name="connsiteX485" fmla="*/ 337788 w 4357877"/>
              <a:gd name="connsiteY485" fmla="*/ 511236 h 2655114"/>
              <a:gd name="connsiteX486" fmla="*/ 319034 w 4357877"/>
              <a:gd name="connsiteY486" fmla="*/ 499886 h 2655114"/>
              <a:gd name="connsiteX487" fmla="*/ 300276 w 4357877"/>
              <a:gd name="connsiteY487" fmla="*/ 488534 h 2655114"/>
              <a:gd name="connsiteX488" fmla="*/ 329248 w 4357877"/>
              <a:gd name="connsiteY488" fmla="*/ 483009 h 2655114"/>
              <a:gd name="connsiteX489" fmla="*/ 349672 w 4357877"/>
              <a:gd name="connsiteY489" fmla="*/ 449262 h 2655114"/>
              <a:gd name="connsiteX490" fmla="*/ 330914 w 4357877"/>
              <a:gd name="connsiteY490" fmla="*/ 437910 h 2655114"/>
              <a:gd name="connsiteX491" fmla="*/ 293403 w 4357877"/>
              <a:gd name="connsiteY491" fmla="*/ 415207 h 2655114"/>
              <a:gd name="connsiteX492" fmla="*/ 303617 w 4357877"/>
              <a:gd name="connsiteY492" fmla="*/ 398330 h 2655114"/>
              <a:gd name="connsiteX493" fmla="*/ 324041 w 4357877"/>
              <a:gd name="connsiteY493" fmla="*/ 364583 h 2655114"/>
              <a:gd name="connsiteX494" fmla="*/ 305287 w 4357877"/>
              <a:gd name="connsiteY494" fmla="*/ 353233 h 2655114"/>
              <a:gd name="connsiteX495" fmla="*/ 277992 w 4357877"/>
              <a:gd name="connsiteY495" fmla="*/ 313655 h 2655114"/>
              <a:gd name="connsiteX496" fmla="*/ 259235 w 4357877"/>
              <a:gd name="connsiteY496" fmla="*/ 302303 h 2655114"/>
              <a:gd name="connsiteX497" fmla="*/ 221723 w 4357877"/>
              <a:gd name="connsiteY497" fmla="*/ 279600 h 2655114"/>
              <a:gd name="connsiteX498" fmla="*/ 202968 w 4357877"/>
              <a:gd name="connsiteY498" fmla="*/ 268250 h 2655114"/>
              <a:gd name="connsiteX499" fmla="*/ 192754 w 4357877"/>
              <a:gd name="connsiteY499" fmla="*/ 285127 h 2655114"/>
              <a:gd name="connsiteX500" fmla="*/ 174000 w 4357877"/>
              <a:gd name="connsiteY500" fmla="*/ 273776 h 2655114"/>
              <a:gd name="connsiteX501" fmla="*/ 136488 w 4357877"/>
              <a:gd name="connsiteY501" fmla="*/ 251074 h 2655114"/>
              <a:gd name="connsiteX502" fmla="*/ 146702 w 4357877"/>
              <a:gd name="connsiteY502" fmla="*/ 234197 h 2655114"/>
              <a:gd name="connsiteX503" fmla="*/ 167127 w 4357877"/>
              <a:gd name="connsiteY503" fmla="*/ 200450 h 2655114"/>
              <a:gd name="connsiteX504" fmla="*/ 148372 w 4357877"/>
              <a:gd name="connsiteY504" fmla="*/ 189099 h 2655114"/>
              <a:gd name="connsiteX505" fmla="*/ 110860 w 4357877"/>
              <a:gd name="connsiteY505" fmla="*/ 166397 h 2655114"/>
              <a:gd name="connsiteX506" fmla="*/ 83566 w 4357877"/>
              <a:gd name="connsiteY506" fmla="*/ 126819 h 2655114"/>
              <a:gd name="connsiteX507" fmla="*/ 56266 w 4357877"/>
              <a:gd name="connsiteY507" fmla="*/ 87243 h 2655114"/>
              <a:gd name="connsiteX508" fmla="*/ 37508 w 4357877"/>
              <a:gd name="connsiteY508" fmla="*/ 75891 h 2655114"/>
              <a:gd name="connsiteX509" fmla="*/ 0 w 4357877"/>
              <a:gd name="connsiteY509" fmla="*/ 53190 h 2655114"/>
              <a:gd name="connsiteX510" fmla="*/ 20426 w 4357877"/>
              <a:gd name="connsiteY510" fmla="*/ 19440 h 2655114"/>
              <a:gd name="connsiteX511" fmla="*/ 14543 w 4357877"/>
              <a:gd name="connsiteY511" fmla="*/ 0 h 265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Lst>
            <a:rect l="l" t="t" r="r" b="b"/>
            <a:pathLst>
              <a:path w="4357877" h="2655114">
                <a:moveTo>
                  <a:pt x="14543" y="0"/>
                </a:moveTo>
                <a:lnTo>
                  <a:pt x="26398" y="0"/>
                </a:lnTo>
                <a:lnTo>
                  <a:pt x="30638" y="2566"/>
                </a:lnTo>
                <a:lnTo>
                  <a:pt x="30733" y="0"/>
                </a:lnTo>
                <a:lnTo>
                  <a:pt x="4316513" y="0"/>
                </a:lnTo>
                <a:lnTo>
                  <a:pt x="4315162" y="36436"/>
                </a:lnTo>
                <a:lnTo>
                  <a:pt x="4304950" y="53310"/>
                </a:lnTo>
                <a:lnTo>
                  <a:pt x="4322036" y="109763"/>
                </a:lnTo>
                <a:lnTo>
                  <a:pt x="4311823" y="126637"/>
                </a:lnTo>
                <a:lnTo>
                  <a:pt x="4357877" y="177563"/>
                </a:lnTo>
                <a:lnTo>
                  <a:pt x="4345993" y="239538"/>
                </a:lnTo>
                <a:lnTo>
                  <a:pt x="4334113" y="301514"/>
                </a:lnTo>
                <a:lnTo>
                  <a:pt x="4313686" y="335265"/>
                </a:lnTo>
                <a:lnTo>
                  <a:pt x="4340983" y="374839"/>
                </a:lnTo>
                <a:lnTo>
                  <a:pt x="4329099" y="436814"/>
                </a:lnTo>
                <a:lnTo>
                  <a:pt x="4334300" y="555241"/>
                </a:lnTo>
                <a:lnTo>
                  <a:pt x="4351386" y="611694"/>
                </a:lnTo>
                <a:lnTo>
                  <a:pt x="4339502" y="673669"/>
                </a:lnTo>
                <a:lnTo>
                  <a:pt x="4329290" y="690543"/>
                </a:lnTo>
                <a:lnTo>
                  <a:pt x="4327621" y="735645"/>
                </a:lnTo>
                <a:lnTo>
                  <a:pt x="4317409" y="752519"/>
                </a:lnTo>
                <a:lnTo>
                  <a:pt x="4307197" y="769393"/>
                </a:lnTo>
                <a:lnTo>
                  <a:pt x="4324279" y="825844"/>
                </a:lnTo>
                <a:lnTo>
                  <a:pt x="4314067" y="842718"/>
                </a:lnTo>
                <a:lnTo>
                  <a:pt x="4293641" y="876468"/>
                </a:lnTo>
                <a:lnTo>
                  <a:pt x="4283429" y="893342"/>
                </a:lnTo>
                <a:lnTo>
                  <a:pt x="4281760" y="938444"/>
                </a:lnTo>
                <a:lnTo>
                  <a:pt x="4271548" y="955318"/>
                </a:lnTo>
                <a:lnTo>
                  <a:pt x="4298843" y="994895"/>
                </a:lnTo>
                <a:lnTo>
                  <a:pt x="4278418" y="1028643"/>
                </a:lnTo>
                <a:lnTo>
                  <a:pt x="4268204" y="1045520"/>
                </a:lnTo>
                <a:lnTo>
                  <a:pt x="4237566" y="1096144"/>
                </a:lnTo>
                <a:lnTo>
                  <a:pt x="4217142" y="1129891"/>
                </a:lnTo>
                <a:lnTo>
                  <a:pt x="4206928" y="1146768"/>
                </a:lnTo>
                <a:lnTo>
                  <a:pt x="4215473" y="1174994"/>
                </a:lnTo>
                <a:lnTo>
                  <a:pt x="4196716" y="1163642"/>
                </a:lnTo>
                <a:lnTo>
                  <a:pt x="4195047" y="1208745"/>
                </a:lnTo>
                <a:lnTo>
                  <a:pt x="4184835" y="1225618"/>
                </a:lnTo>
                <a:lnTo>
                  <a:pt x="4164409" y="1259369"/>
                </a:lnTo>
                <a:lnTo>
                  <a:pt x="4154196" y="1276243"/>
                </a:lnTo>
                <a:lnTo>
                  <a:pt x="4133770" y="1309993"/>
                </a:lnTo>
                <a:lnTo>
                  <a:pt x="4171279" y="1332694"/>
                </a:lnTo>
                <a:lnTo>
                  <a:pt x="4161067" y="1349567"/>
                </a:lnTo>
                <a:lnTo>
                  <a:pt x="4150853" y="1366444"/>
                </a:lnTo>
                <a:lnTo>
                  <a:pt x="4130428" y="1400192"/>
                </a:lnTo>
                <a:lnTo>
                  <a:pt x="4120214" y="1417068"/>
                </a:lnTo>
                <a:lnTo>
                  <a:pt x="4099790" y="1450816"/>
                </a:lnTo>
                <a:lnTo>
                  <a:pt x="4089576" y="1467692"/>
                </a:lnTo>
                <a:lnTo>
                  <a:pt x="4079364" y="1484566"/>
                </a:lnTo>
                <a:lnTo>
                  <a:pt x="4048726" y="1535190"/>
                </a:lnTo>
                <a:lnTo>
                  <a:pt x="4028299" y="1568941"/>
                </a:lnTo>
                <a:lnTo>
                  <a:pt x="4018087" y="1585815"/>
                </a:lnTo>
                <a:lnTo>
                  <a:pt x="4036845" y="1597167"/>
                </a:lnTo>
                <a:lnTo>
                  <a:pt x="4016419" y="1630917"/>
                </a:lnTo>
                <a:lnTo>
                  <a:pt x="4006206" y="1647791"/>
                </a:lnTo>
                <a:lnTo>
                  <a:pt x="3995994" y="1664665"/>
                </a:lnTo>
                <a:lnTo>
                  <a:pt x="3975568" y="1698415"/>
                </a:lnTo>
                <a:lnTo>
                  <a:pt x="3965356" y="1715289"/>
                </a:lnTo>
                <a:lnTo>
                  <a:pt x="3944930" y="1749039"/>
                </a:lnTo>
                <a:lnTo>
                  <a:pt x="3915960" y="1754561"/>
                </a:lnTo>
                <a:lnTo>
                  <a:pt x="3934718" y="1765913"/>
                </a:lnTo>
                <a:lnTo>
                  <a:pt x="3914291" y="1799663"/>
                </a:lnTo>
                <a:lnTo>
                  <a:pt x="3885322" y="1805185"/>
                </a:lnTo>
                <a:lnTo>
                  <a:pt x="3854683" y="1855809"/>
                </a:lnTo>
                <a:lnTo>
                  <a:pt x="3817175" y="1833108"/>
                </a:lnTo>
                <a:lnTo>
                  <a:pt x="3844469" y="1872686"/>
                </a:lnTo>
                <a:lnTo>
                  <a:pt x="3786536" y="1883732"/>
                </a:lnTo>
                <a:lnTo>
                  <a:pt x="3776322" y="1900609"/>
                </a:lnTo>
                <a:lnTo>
                  <a:pt x="3737140" y="1923004"/>
                </a:lnTo>
                <a:lnTo>
                  <a:pt x="3726926" y="1939881"/>
                </a:lnTo>
                <a:lnTo>
                  <a:pt x="3679206" y="1934054"/>
                </a:lnTo>
                <a:lnTo>
                  <a:pt x="3696288" y="1990505"/>
                </a:lnTo>
                <a:lnTo>
                  <a:pt x="3686076" y="2007379"/>
                </a:lnTo>
                <a:lnTo>
                  <a:pt x="3628141" y="2018429"/>
                </a:lnTo>
                <a:lnTo>
                  <a:pt x="3617929" y="2035303"/>
                </a:lnTo>
                <a:lnTo>
                  <a:pt x="3597503" y="2069053"/>
                </a:lnTo>
                <a:lnTo>
                  <a:pt x="3568533" y="2074574"/>
                </a:lnTo>
                <a:lnTo>
                  <a:pt x="3537895" y="2125199"/>
                </a:lnTo>
                <a:lnTo>
                  <a:pt x="3500386" y="2102498"/>
                </a:lnTo>
                <a:lnTo>
                  <a:pt x="3490174" y="2119372"/>
                </a:lnTo>
                <a:lnTo>
                  <a:pt x="3469748" y="2153122"/>
                </a:lnTo>
                <a:lnTo>
                  <a:pt x="3440778" y="2158644"/>
                </a:lnTo>
                <a:lnTo>
                  <a:pt x="3430564" y="2175520"/>
                </a:lnTo>
                <a:lnTo>
                  <a:pt x="3410140" y="2209268"/>
                </a:lnTo>
                <a:lnTo>
                  <a:pt x="3391385" y="2197917"/>
                </a:lnTo>
                <a:lnTo>
                  <a:pt x="3381171" y="2214794"/>
                </a:lnTo>
                <a:lnTo>
                  <a:pt x="3343660" y="2192092"/>
                </a:lnTo>
                <a:lnTo>
                  <a:pt x="3323235" y="2225839"/>
                </a:lnTo>
                <a:lnTo>
                  <a:pt x="3304481" y="2214489"/>
                </a:lnTo>
                <a:lnTo>
                  <a:pt x="3294267" y="2231365"/>
                </a:lnTo>
                <a:lnTo>
                  <a:pt x="3236331" y="2242410"/>
                </a:lnTo>
                <a:lnTo>
                  <a:pt x="3226117" y="2259287"/>
                </a:lnTo>
                <a:lnTo>
                  <a:pt x="3197150" y="2264810"/>
                </a:lnTo>
                <a:lnTo>
                  <a:pt x="3139215" y="2275860"/>
                </a:lnTo>
                <a:lnTo>
                  <a:pt x="3089820" y="2315132"/>
                </a:lnTo>
                <a:lnTo>
                  <a:pt x="3002915" y="2331703"/>
                </a:lnTo>
                <a:lnTo>
                  <a:pt x="2936437" y="2314524"/>
                </a:lnTo>
                <a:lnTo>
                  <a:pt x="2887044" y="2353798"/>
                </a:lnTo>
                <a:lnTo>
                  <a:pt x="2800140" y="2370369"/>
                </a:lnTo>
                <a:lnTo>
                  <a:pt x="2789927" y="2387243"/>
                </a:lnTo>
                <a:lnTo>
                  <a:pt x="2750747" y="2409643"/>
                </a:lnTo>
                <a:lnTo>
                  <a:pt x="2740535" y="2426517"/>
                </a:lnTo>
                <a:lnTo>
                  <a:pt x="2703023" y="2403814"/>
                </a:lnTo>
                <a:lnTo>
                  <a:pt x="2672385" y="2454438"/>
                </a:lnTo>
                <a:lnTo>
                  <a:pt x="2643416" y="2459965"/>
                </a:lnTo>
                <a:lnTo>
                  <a:pt x="2605904" y="2437262"/>
                </a:lnTo>
                <a:lnTo>
                  <a:pt x="2585480" y="2471010"/>
                </a:lnTo>
                <a:lnTo>
                  <a:pt x="2566726" y="2459659"/>
                </a:lnTo>
                <a:lnTo>
                  <a:pt x="2556512" y="2476536"/>
                </a:lnTo>
                <a:lnTo>
                  <a:pt x="2536087" y="2510283"/>
                </a:lnTo>
                <a:lnTo>
                  <a:pt x="2517330" y="2498931"/>
                </a:lnTo>
                <a:lnTo>
                  <a:pt x="2507116" y="2515808"/>
                </a:lnTo>
                <a:lnTo>
                  <a:pt x="2496904" y="2532681"/>
                </a:lnTo>
                <a:lnTo>
                  <a:pt x="2438969" y="2543731"/>
                </a:lnTo>
                <a:lnTo>
                  <a:pt x="2409999" y="2549253"/>
                </a:lnTo>
                <a:lnTo>
                  <a:pt x="2389573" y="2583003"/>
                </a:lnTo>
                <a:lnTo>
                  <a:pt x="2341852" y="2577176"/>
                </a:lnTo>
                <a:lnTo>
                  <a:pt x="2292456" y="2616448"/>
                </a:lnTo>
                <a:lnTo>
                  <a:pt x="2244734" y="2610624"/>
                </a:lnTo>
                <a:lnTo>
                  <a:pt x="2225976" y="2599272"/>
                </a:lnTo>
                <a:lnTo>
                  <a:pt x="2186798" y="2621669"/>
                </a:lnTo>
                <a:lnTo>
                  <a:pt x="2176584" y="2638546"/>
                </a:lnTo>
                <a:lnTo>
                  <a:pt x="2139072" y="2615843"/>
                </a:lnTo>
                <a:lnTo>
                  <a:pt x="2099893" y="2638240"/>
                </a:lnTo>
                <a:lnTo>
                  <a:pt x="2089681" y="2655114"/>
                </a:lnTo>
                <a:lnTo>
                  <a:pt x="2052169" y="2632411"/>
                </a:lnTo>
                <a:lnTo>
                  <a:pt x="2023201" y="2637938"/>
                </a:lnTo>
                <a:lnTo>
                  <a:pt x="2033415" y="2621061"/>
                </a:lnTo>
                <a:lnTo>
                  <a:pt x="2094689" y="2519816"/>
                </a:lnTo>
                <a:lnTo>
                  <a:pt x="2057178" y="2497113"/>
                </a:lnTo>
                <a:lnTo>
                  <a:pt x="2036753" y="2530861"/>
                </a:lnTo>
                <a:lnTo>
                  <a:pt x="2007785" y="2536387"/>
                </a:lnTo>
                <a:lnTo>
                  <a:pt x="1989031" y="2525037"/>
                </a:lnTo>
                <a:lnTo>
                  <a:pt x="1968606" y="2558784"/>
                </a:lnTo>
                <a:lnTo>
                  <a:pt x="1931094" y="2536081"/>
                </a:lnTo>
                <a:lnTo>
                  <a:pt x="1920882" y="2552955"/>
                </a:lnTo>
                <a:lnTo>
                  <a:pt x="1891911" y="2558480"/>
                </a:lnTo>
                <a:lnTo>
                  <a:pt x="1871485" y="2592230"/>
                </a:lnTo>
                <a:lnTo>
                  <a:pt x="1833976" y="2569529"/>
                </a:lnTo>
                <a:lnTo>
                  <a:pt x="1823764" y="2586403"/>
                </a:lnTo>
                <a:lnTo>
                  <a:pt x="1747072" y="2586101"/>
                </a:lnTo>
                <a:lnTo>
                  <a:pt x="1718102" y="2591622"/>
                </a:lnTo>
                <a:lnTo>
                  <a:pt x="1678921" y="2614022"/>
                </a:lnTo>
                <a:lnTo>
                  <a:pt x="1668709" y="2630896"/>
                </a:lnTo>
                <a:lnTo>
                  <a:pt x="1631197" y="2608193"/>
                </a:lnTo>
                <a:lnTo>
                  <a:pt x="1641409" y="2591320"/>
                </a:lnTo>
                <a:lnTo>
                  <a:pt x="1661835" y="2557569"/>
                </a:lnTo>
                <a:lnTo>
                  <a:pt x="1709560" y="2563398"/>
                </a:lnTo>
                <a:lnTo>
                  <a:pt x="1728314" y="2574748"/>
                </a:lnTo>
                <a:lnTo>
                  <a:pt x="1748740" y="2540998"/>
                </a:lnTo>
                <a:lnTo>
                  <a:pt x="1758952" y="2524124"/>
                </a:lnTo>
                <a:lnTo>
                  <a:pt x="1740198" y="2512774"/>
                </a:lnTo>
                <a:lnTo>
                  <a:pt x="1729986" y="2529648"/>
                </a:lnTo>
                <a:lnTo>
                  <a:pt x="1692474" y="2506945"/>
                </a:lnTo>
                <a:lnTo>
                  <a:pt x="1672048" y="2540695"/>
                </a:lnTo>
                <a:lnTo>
                  <a:pt x="1653293" y="2529345"/>
                </a:lnTo>
                <a:lnTo>
                  <a:pt x="1615782" y="2506642"/>
                </a:lnTo>
                <a:lnTo>
                  <a:pt x="1597027" y="2495292"/>
                </a:lnTo>
                <a:lnTo>
                  <a:pt x="1549303" y="2489463"/>
                </a:lnTo>
                <a:lnTo>
                  <a:pt x="1528877" y="2523214"/>
                </a:lnTo>
                <a:lnTo>
                  <a:pt x="1510123" y="2511863"/>
                </a:lnTo>
                <a:lnTo>
                  <a:pt x="1499911" y="2528737"/>
                </a:lnTo>
                <a:lnTo>
                  <a:pt x="1518665" y="2540087"/>
                </a:lnTo>
                <a:lnTo>
                  <a:pt x="1508453" y="2556961"/>
                </a:lnTo>
                <a:lnTo>
                  <a:pt x="1469272" y="2579361"/>
                </a:lnTo>
                <a:lnTo>
                  <a:pt x="1450518" y="2568011"/>
                </a:lnTo>
                <a:lnTo>
                  <a:pt x="1470944" y="2534260"/>
                </a:lnTo>
                <a:lnTo>
                  <a:pt x="1433432" y="2511558"/>
                </a:lnTo>
                <a:lnTo>
                  <a:pt x="1450518" y="2568011"/>
                </a:lnTo>
                <a:lnTo>
                  <a:pt x="1413006" y="2545308"/>
                </a:lnTo>
                <a:lnTo>
                  <a:pt x="1394252" y="2533958"/>
                </a:lnTo>
                <a:lnTo>
                  <a:pt x="1346528" y="2528129"/>
                </a:lnTo>
                <a:lnTo>
                  <a:pt x="1356740" y="2511255"/>
                </a:lnTo>
                <a:lnTo>
                  <a:pt x="1424890" y="2483334"/>
                </a:lnTo>
                <a:lnTo>
                  <a:pt x="1453857" y="2477810"/>
                </a:lnTo>
                <a:lnTo>
                  <a:pt x="1474283" y="2444060"/>
                </a:lnTo>
                <a:lnTo>
                  <a:pt x="1511795" y="2466763"/>
                </a:lnTo>
                <a:lnTo>
                  <a:pt x="1522007" y="2449889"/>
                </a:lnTo>
                <a:lnTo>
                  <a:pt x="1561187" y="2427489"/>
                </a:lnTo>
                <a:lnTo>
                  <a:pt x="1590154" y="2421965"/>
                </a:lnTo>
                <a:lnTo>
                  <a:pt x="1648092" y="2410918"/>
                </a:lnTo>
                <a:lnTo>
                  <a:pt x="1658306" y="2394041"/>
                </a:lnTo>
                <a:lnTo>
                  <a:pt x="1687272" y="2388517"/>
                </a:lnTo>
                <a:lnTo>
                  <a:pt x="1745208" y="2377473"/>
                </a:lnTo>
                <a:lnTo>
                  <a:pt x="1774177" y="2371946"/>
                </a:lnTo>
                <a:lnTo>
                  <a:pt x="1794601" y="2338199"/>
                </a:lnTo>
                <a:lnTo>
                  <a:pt x="1832113" y="2360901"/>
                </a:lnTo>
                <a:lnTo>
                  <a:pt x="1842327" y="2344025"/>
                </a:lnTo>
                <a:lnTo>
                  <a:pt x="1862751" y="2310277"/>
                </a:lnTo>
                <a:lnTo>
                  <a:pt x="1825239" y="2287575"/>
                </a:lnTo>
                <a:lnTo>
                  <a:pt x="1786061" y="2309972"/>
                </a:lnTo>
                <a:lnTo>
                  <a:pt x="1748549" y="2287269"/>
                </a:lnTo>
                <a:lnTo>
                  <a:pt x="1806485" y="2276224"/>
                </a:lnTo>
                <a:lnTo>
                  <a:pt x="1835453" y="2270698"/>
                </a:lnTo>
                <a:lnTo>
                  <a:pt x="1845666" y="2253824"/>
                </a:lnTo>
                <a:lnTo>
                  <a:pt x="1816699" y="2259348"/>
                </a:lnTo>
                <a:lnTo>
                  <a:pt x="1768973" y="2253522"/>
                </a:lnTo>
                <a:lnTo>
                  <a:pt x="1682069" y="2270093"/>
                </a:lnTo>
                <a:lnTo>
                  <a:pt x="1613922" y="2298016"/>
                </a:lnTo>
                <a:lnTo>
                  <a:pt x="1555986" y="2309061"/>
                </a:lnTo>
                <a:lnTo>
                  <a:pt x="1527019" y="2314585"/>
                </a:lnTo>
                <a:lnTo>
                  <a:pt x="1489508" y="2291882"/>
                </a:lnTo>
                <a:lnTo>
                  <a:pt x="1499720" y="2275008"/>
                </a:lnTo>
                <a:lnTo>
                  <a:pt x="1520144" y="2241261"/>
                </a:lnTo>
                <a:lnTo>
                  <a:pt x="1511604" y="2213034"/>
                </a:lnTo>
                <a:lnTo>
                  <a:pt x="1550782" y="2190637"/>
                </a:lnTo>
                <a:lnTo>
                  <a:pt x="1532028" y="2179286"/>
                </a:lnTo>
                <a:lnTo>
                  <a:pt x="1511604" y="2213034"/>
                </a:lnTo>
                <a:lnTo>
                  <a:pt x="1492846" y="2201681"/>
                </a:lnTo>
                <a:lnTo>
                  <a:pt x="1482632" y="2218558"/>
                </a:lnTo>
                <a:lnTo>
                  <a:pt x="1445124" y="2195858"/>
                </a:lnTo>
                <a:lnTo>
                  <a:pt x="1455337" y="2178981"/>
                </a:lnTo>
                <a:lnTo>
                  <a:pt x="1475762" y="2145233"/>
                </a:lnTo>
                <a:lnTo>
                  <a:pt x="1457004" y="2133881"/>
                </a:lnTo>
                <a:lnTo>
                  <a:pt x="1457002" y="2133884"/>
                </a:lnTo>
                <a:lnTo>
                  <a:pt x="1436580" y="2167629"/>
                </a:lnTo>
                <a:lnTo>
                  <a:pt x="1399071" y="2144928"/>
                </a:lnTo>
                <a:lnTo>
                  <a:pt x="1380314" y="2133576"/>
                </a:lnTo>
                <a:lnTo>
                  <a:pt x="1400738" y="2099828"/>
                </a:lnTo>
                <a:lnTo>
                  <a:pt x="1450134" y="2060556"/>
                </a:lnTo>
                <a:lnTo>
                  <a:pt x="1487643" y="2083257"/>
                </a:lnTo>
                <a:lnTo>
                  <a:pt x="1497857" y="2066380"/>
                </a:lnTo>
                <a:lnTo>
                  <a:pt x="1508069" y="2049506"/>
                </a:lnTo>
                <a:lnTo>
                  <a:pt x="1528495" y="2015756"/>
                </a:lnTo>
                <a:lnTo>
                  <a:pt x="1557465" y="2010234"/>
                </a:lnTo>
                <a:lnTo>
                  <a:pt x="1577891" y="1976484"/>
                </a:lnTo>
                <a:lnTo>
                  <a:pt x="1569345" y="1948258"/>
                </a:lnTo>
                <a:lnTo>
                  <a:pt x="1521625" y="1942431"/>
                </a:lnTo>
                <a:lnTo>
                  <a:pt x="1434720" y="1959002"/>
                </a:lnTo>
                <a:lnTo>
                  <a:pt x="1415963" y="1947650"/>
                </a:lnTo>
                <a:lnTo>
                  <a:pt x="1339270" y="1947348"/>
                </a:lnTo>
                <a:lnTo>
                  <a:pt x="1310304" y="1952871"/>
                </a:lnTo>
                <a:lnTo>
                  <a:pt x="1300090" y="1969748"/>
                </a:lnTo>
                <a:lnTo>
                  <a:pt x="1242154" y="1980792"/>
                </a:lnTo>
                <a:lnTo>
                  <a:pt x="1213185" y="1986319"/>
                </a:lnTo>
                <a:lnTo>
                  <a:pt x="1182547" y="2036943"/>
                </a:lnTo>
                <a:lnTo>
                  <a:pt x="1145035" y="2014240"/>
                </a:lnTo>
                <a:lnTo>
                  <a:pt x="1124611" y="2047988"/>
                </a:lnTo>
                <a:lnTo>
                  <a:pt x="1095644" y="2053511"/>
                </a:lnTo>
                <a:lnTo>
                  <a:pt x="1085430" y="2070388"/>
                </a:lnTo>
                <a:lnTo>
                  <a:pt x="1066676" y="2059038"/>
                </a:lnTo>
                <a:lnTo>
                  <a:pt x="1046250" y="2092788"/>
                </a:lnTo>
                <a:lnTo>
                  <a:pt x="1008738" y="2070086"/>
                </a:lnTo>
                <a:lnTo>
                  <a:pt x="959345" y="2109359"/>
                </a:lnTo>
                <a:lnTo>
                  <a:pt x="891195" y="2137281"/>
                </a:lnTo>
                <a:lnTo>
                  <a:pt x="814505" y="2136976"/>
                </a:lnTo>
                <a:lnTo>
                  <a:pt x="775324" y="2159376"/>
                </a:lnTo>
                <a:lnTo>
                  <a:pt x="746354" y="2164897"/>
                </a:lnTo>
                <a:lnTo>
                  <a:pt x="688420" y="2175947"/>
                </a:lnTo>
                <a:lnTo>
                  <a:pt x="659450" y="2181468"/>
                </a:lnTo>
                <a:lnTo>
                  <a:pt x="639024" y="2215219"/>
                </a:lnTo>
                <a:lnTo>
                  <a:pt x="591303" y="2209392"/>
                </a:lnTo>
                <a:lnTo>
                  <a:pt x="456673" y="2220137"/>
                </a:lnTo>
                <a:lnTo>
                  <a:pt x="388522" y="2248059"/>
                </a:lnTo>
                <a:lnTo>
                  <a:pt x="349344" y="2270456"/>
                </a:lnTo>
                <a:lnTo>
                  <a:pt x="301618" y="2264630"/>
                </a:lnTo>
                <a:lnTo>
                  <a:pt x="282864" y="2253280"/>
                </a:lnTo>
                <a:lnTo>
                  <a:pt x="272651" y="2270153"/>
                </a:lnTo>
                <a:lnTo>
                  <a:pt x="253897" y="2258803"/>
                </a:lnTo>
                <a:lnTo>
                  <a:pt x="195959" y="2269851"/>
                </a:lnTo>
                <a:lnTo>
                  <a:pt x="166993" y="2275374"/>
                </a:lnTo>
                <a:lnTo>
                  <a:pt x="109054" y="2286422"/>
                </a:lnTo>
                <a:lnTo>
                  <a:pt x="80088" y="2291945"/>
                </a:lnTo>
                <a:lnTo>
                  <a:pt x="90300" y="2275072"/>
                </a:lnTo>
                <a:lnTo>
                  <a:pt x="110726" y="2241321"/>
                </a:lnTo>
                <a:lnTo>
                  <a:pt x="129481" y="2252672"/>
                </a:lnTo>
                <a:lnTo>
                  <a:pt x="139693" y="2235798"/>
                </a:lnTo>
                <a:lnTo>
                  <a:pt x="160119" y="2202047"/>
                </a:lnTo>
                <a:lnTo>
                  <a:pt x="207843" y="2207876"/>
                </a:lnTo>
                <a:lnTo>
                  <a:pt x="226597" y="2219227"/>
                </a:lnTo>
                <a:lnTo>
                  <a:pt x="236811" y="2202350"/>
                </a:lnTo>
                <a:lnTo>
                  <a:pt x="294748" y="2191305"/>
                </a:lnTo>
                <a:lnTo>
                  <a:pt x="344140" y="2152031"/>
                </a:lnTo>
                <a:lnTo>
                  <a:pt x="373109" y="2146505"/>
                </a:lnTo>
                <a:lnTo>
                  <a:pt x="410620" y="2169207"/>
                </a:lnTo>
                <a:lnTo>
                  <a:pt x="393533" y="2112757"/>
                </a:lnTo>
                <a:lnTo>
                  <a:pt x="403747" y="2095881"/>
                </a:lnTo>
                <a:lnTo>
                  <a:pt x="395205" y="2067657"/>
                </a:lnTo>
                <a:lnTo>
                  <a:pt x="413959" y="2079007"/>
                </a:lnTo>
                <a:lnTo>
                  <a:pt x="434385" y="2045256"/>
                </a:lnTo>
                <a:lnTo>
                  <a:pt x="444597" y="2028383"/>
                </a:lnTo>
                <a:lnTo>
                  <a:pt x="482109" y="2051085"/>
                </a:lnTo>
                <a:lnTo>
                  <a:pt x="502535" y="2017335"/>
                </a:lnTo>
                <a:lnTo>
                  <a:pt x="521290" y="2028685"/>
                </a:lnTo>
                <a:lnTo>
                  <a:pt x="531502" y="2011811"/>
                </a:lnTo>
                <a:lnTo>
                  <a:pt x="551928" y="1978061"/>
                </a:lnTo>
                <a:lnTo>
                  <a:pt x="562140" y="1961187"/>
                </a:lnTo>
                <a:lnTo>
                  <a:pt x="599652" y="1983890"/>
                </a:lnTo>
                <a:lnTo>
                  <a:pt x="628619" y="1978367"/>
                </a:lnTo>
                <a:lnTo>
                  <a:pt x="647376" y="1989719"/>
                </a:lnTo>
                <a:lnTo>
                  <a:pt x="667802" y="1955968"/>
                </a:lnTo>
                <a:lnTo>
                  <a:pt x="678015" y="1939095"/>
                </a:lnTo>
                <a:lnTo>
                  <a:pt x="715523" y="1961795"/>
                </a:lnTo>
                <a:lnTo>
                  <a:pt x="735949" y="1928045"/>
                </a:lnTo>
                <a:lnTo>
                  <a:pt x="746161" y="1911171"/>
                </a:lnTo>
                <a:lnTo>
                  <a:pt x="764919" y="1922523"/>
                </a:lnTo>
                <a:lnTo>
                  <a:pt x="785345" y="1888773"/>
                </a:lnTo>
                <a:lnTo>
                  <a:pt x="833068" y="1894597"/>
                </a:lnTo>
                <a:lnTo>
                  <a:pt x="843280" y="1877723"/>
                </a:lnTo>
                <a:lnTo>
                  <a:pt x="863704" y="1843976"/>
                </a:lnTo>
                <a:lnTo>
                  <a:pt x="892676" y="1838451"/>
                </a:lnTo>
                <a:lnTo>
                  <a:pt x="930184" y="1861152"/>
                </a:lnTo>
                <a:lnTo>
                  <a:pt x="969366" y="1838757"/>
                </a:lnTo>
                <a:lnTo>
                  <a:pt x="979580" y="1821880"/>
                </a:lnTo>
                <a:lnTo>
                  <a:pt x="1018759" y="1799483"/>
                </a:lnTo>
                <a:lnTo>
                  <a:pt x="1056271" y="1822186"/>
                </a:lnTo>
                <a:lnTo>
                  <a:pt x="1066485" y="1805309"/>
                </a:lnTo>
                <a:lnTo>
                  <a:pt x="1076697" y="1788435"/>
                </a:lnTo>
                <a:lnTo>
                  <a:pt x="1095451" y="1799785"/>
                </a:lnTo>
                <a:lnTo>
                  <a:pt x="1115877" y="1766035"/>
                </a:lnTo>
                <a:lnTo>
                  <a:pt x="1163602" y="1771864"/>
                </a:lnTo>
                <a:lnTo>
                  <a:pt x="1153389" y="1788738"/>
                </a:lnTo>
                <a:lnTo>
                  <a:pt x="1172144" y="1800088"/>
                </a:lnTo>
                <a:lnTo>
                  <a:pt x="1219868" y="1805917"/>
                </a:lnTo>
                <a:lnTo>
                  <a:pt x="1240294" y="1772166"/>
                </a:lnTo>
                <a:lnTo>
                  <a:pt x="1259048" y="1783517"/>
                </a:lnTo>
                <a:lnTo>
                  <a:pt x="1277803" y="1794867"/>
                </a:lnTo>
                <a:lnTo>
                  <a:pt x="1315314" y="1817570"/>
                </a:lnTo>
                <a:lnTo>
                  <a:pt x="1325526" y="1800696"/>
                </a:lnTo>
                <a:lnTo>
                  <a:pt x="1335740" y="1783819"/>
                </a:lnTo>
                <a:lnTo>
                  <a:pt x="1354495" y="1795169"/>
                </a:lnTo>
                <a:lnTo>
                  <a:pt x="1374919" y="1761422"/>
                </a:lnTo>
                <a:lnTo>
                  <a:pt x="1318653" y="1727369"/>
                </a:lnTo>
                <a:lnTo>
                  <a:pt x="1279474" y="1749766"/>
                </a:lnTo>
                <a:lnTo>
                  <a:pt x="1260720" y="1738416"/>
                </a:lnTo>
                <a:lnTo>
                  <a:pt x="1223208" y="1715713"/>
                </a:lnTo>
                <a:lnTo>
                  <a:pt x="1194240" y="1721240"/>
                </a:lnTo>
                <a:lnTo>
                  <a:pt x="1156728" y="1698537"/>
                </a:lnTo>
                <a:lnTo>
                  <a:pt x="1146516" y="1715411"/>
                </a:lnTo>
                <a:lnTo>
                  <a:pt x="1107335" y="1737811"/>
                </a:lnTo>
                <a:lnTo>
                  <a:pt x="1097123" y="1754685"/>
                </a:lnTo>
                <a:lnTo>
                  <a:pt x="1059611" y="1731982"/>
                </a:lnTo>
                <a:lnTo>
                  <a:pt x="1040857" y="1720632"/>
                </a:lnTo>
                <a:lnTo>
                  <a:pt x="991461" y="1759904"/>
                </a:lnTo>
                <a:lnTo>
                  <a:pt x="943739" y="1754080"/>
                </a:lnTo>
                <a:lnTo>
                  <a:pt x="836410" y="1804398"/>
                </a:lnTo>
                <a:lnTo>
                  <a:pt x="739293" y="1837843"/>
                </a:lnTo>
                <a:lnTo>
                  <a:pt x="710321" y="1843368"/>
                </a:lnTo>
                <a:lnTo>
                  <a:pt x="671141" y="1865768"/>
                </a:lnTo>
                <a:lnTo>
                  <a:pt x="660929" y="1882642"/>
                </a:lnTo>
                <a:lnTo>
                  <a:pt x="602991" y="1893689"/>
                </a:lnTo>
                <a:lnTo>
                  <a:pt x="584236" y="1882339"/>
                </a:lnTo>
                <a:lnTo>
                  <a:pt x="574024" y="1899213"/>
                </a:lnTo>
                <a:lnTo>
                  <a:pt x="516086" y="1910261"/>
                </a:lnTo>
                <a:lnTo>
                  <a:pt x="487120" y="1915784"/>
                </a:lnTo>
                <a:lnTo>
                  <a:pt x="458153" y="1921308"/>
                </a:lnTo>
                <a:lnTo>
                  <a:pt x="400215" y="1932355"/>
                </a:lnTo>
                <a:lnTo>
                  <a:pt x="303099" y="1965800"/>
                </a:lnTo>
                <a:lnTo>
                  <a:pt x="216194" y="1982372"/>
                </a:lnTo>
                <a:lnTo>
                  <a:pt x="205980" y="1999248"/>
                </a:lnTo>
                <a:lnTo>
                  <a:pt x="166802" y="2021645"/>
                </a:lnTo>
                <a:lnTo>
                  <a:pt x="148044" y="2010293"/>
                </a:lnTo>
                <a:lnTo>
                  <a:pt x="137830" y="2027170"/>
                </a:lnTo>
                <a:lnTo>
                  <a:pt x="117405" y="2060917"/>
                </a:lnTo>
                <a:lnTo>
                  <a:pt x="79897" y="2038217"/>
                </a:lnTo>
                <a:lnTo>
                  <a:pt x="61139" y="2026864"/>
                </a:lnTo>
                <a:lnTo>
                  <a:pt x="44055" y="1970416"/>
                </a:lnTo>
                <a:lnTo>
                  <a:pt x="110535" y="1987592"/>
                </a:lnTo>
                <a:lnTo>
                  <a:pt x="130960" y="1953845"/>
                </a:lnTo>
                <a:lnTo>
                  <a:pt x="141174" y="1936968"/>
                </a:lnTo>
                <a:lnTo>
                  <a:pt x="151386" y="1920094"/>
                </a:lnTo>
                <a:lnTo>
                  <a:pt x="132628" y="1908742"/>
                </a:lnTo>
                <a:lnTo>
                  <a:pt x="182024" y="1869470"/>
                </a:lnTo>
                <a:lnTo>
                  <a:pt x="202450" y="1835720"/>
                </a:lnTo>
                <a:lnTo>
                  <a:pt x="212662" y="1818846"/>
                </a:lnTo>
                <a:lnTo>
                  <a:pt x="318321" y="1813625"/>
                </a:lnTo>
                <a:lnTo>
                  <a:pt x="386471" y="1785704"/>
                </a:lnTo>
                <a:lnTo>
                  <a:pt x="396684" y="1768830"/>
                </a:lnTo>
                <a:lnTo>
                  <a:pt x="379598" y="1712377"/>
                </a:lnTo>
                <a:lnTo>
                  <a:pt x="427322" y="1718206"/>
                </a:lnTo>
                <a:lnTo>
                  <a:pt x="466502" y="1695806"/>
                </a:lnTo>
                <a:lnTo>
                  <a:pt x="476716" y="1678929"/>
                </a:lnTo>
                <a:lnTo>
                  <a:pt x="486929" y="1662055"/>
                </a:lnTo>
                <a:lnTo>
                  <a:pt x="544865" y="1651010"/>
                </a:lnTo>
                <a:lnTo>
                  <a:pt x="573833" y="1645484"/>
                </a:lnTo>
                <a:lnTo>
                  <a:pt x="611345" y="1668187"/>
                </a:lnTo>
                <a:lnTo>
                  <a:pt x="631769" y="1634439"/>
                </a:lnTo>
                <a:lnTo>
                  <a:pt x="660738" y="1628913"/>
                </a:lnTo>
                <a:lnTo>
                  <a:pt x="641983" y="1617562"/>
                </a:lnTo>
                <a:lnTo>
                  <a:pt x="662408" y="1583815"/>
                </a:lnTo>
                <a:lnTo>
                  <a:pt x="672622" y="1566938"/>
                </a:lnTo>
                <a:lnTo>
                  <a:pt x="635110" y="1544236"/>
                </a:lnTo>
                <a:lnTo>
                  <a:pt x="682834" y="1550065"/>
                </a:lnTo>
                <a:lnTo>
                  <a:pt x="703260" y="1516314"/>
                </a:lnTo>
                <a:lnTo>
                  <a:pt x="713472" y="1499440"/>
                </a:lnTo>
                <a:lnTo>
                  <a:pt x="752653" y="1477040"/>
                </a:lnTo>
                <a:lnTo>
                  <a:pt x="762865" y="1460167"/>
                </a:lnTo>
                <a:lnTo>
                  <a:pt x="781619" y="1471517"/>
                </a:lnTo>
                <a:lnTo>
                  <a:pt x="812258" y="1420893"/>
                </a:lnTo>
                <a:lnTo>
                  <a:pt x="859983" y="1426719"/>
                </a:lnTo>
                <a:lnTo>
                  <a:pt x="880408" y="1392971"/>
                </a:lnTo>
                <a:lnTo>
                  <a:pt x="890622" y="1376094"/>
                </a:lnTo>
                <a:lnTo>
                  <a:pt x="853110" y="1353392"/>
                </a:lnTo>
                <a:lnTo>
                  <a:pt x="803717" y="1392666"/>
                </a:lnTo>
                <a:lnTo>
                  <a:pt x="793503" y="1409542"/>
                </a:lnTo>
                <a:lnTo>
                  <a:pt x="754325" y="1431940"/>
                </a:lnTo>
                <a:lnTo>
                  <a:pt x="716813" y="1409237"/>
                </a:lnTo>
                <a:lnTo>
                  <a:pt x="706599" y="1426114"/>
                </a:lnTo>
                <a:lnTo>
                  <a:pt x="687844" y="1414763"/>
                </a:lnTo>
                <a:lnTo>
                  <a:pt x="650332" y="1392061"/>
                </a:lnTo>
                <a:lnTo>
                  <a:pt x="631578" y="1380710"/>
                </a:lnTo>
                <a:lnTo>
                  <a:pt x="583854" y="1374881"/>
                </a:lnTo>
                <a:lnTo>
                  <a:pt x="447557" y="1430727"/>
                </a:lnTo>
                <a:lnTo>
                  <a:pt x="398161" y="1469998"/>
                </a:lnTo>
                <a:lnTo>
                  <a:pt x="311257" y="1486570"/>
                </a:lnTo>
                <a:lnTo>
                  <a:pt x="301043" y="1503446"/>
                </a:lnTo>
                <a:lnTo>
                  <a:pt x="243110" y="1514493"/>
                </a:lnTo>
                <a:lnTo>
                  <a:pt x="214140" y="1520015"/>
                </a:lnTo>
                <a:lnTo>
                  <a:pt x="224352" y="1503141"/>
                </a:lnTo>
                <a:lnTo>
                  <a:pt x="263534" y="1480746"/>
                </a:lnTo>
                <a:lnTo>
                  <a:pt x="273748" y="1463869"/>
                </a:lnTo>
                <a:lnTo>
                  <a:pt x="254990" y="1452517"/>
                </a:lnTo>
                <a:lnTo>
                  <a:pt x="275415" y="1418769"/>
                </a:lnTo>
                <a:lnTo>
                  <a:pt x="294172" y="1430122"/>
                </a:lnTo>
                <a:lnTo>
                  <a:pt x="304386" y="1413245"/>
                </a:lnTo>
                <a:lnTo>
                  <a:pt x="324811" y="1379497"/>
                </a:lnTo>
                <a:lnTo>
                  <a:pt x="372533" y="1385321"/>
                </a:lnTo>
                <a:lnTo>
                  <a:pt x="401503" y="1379800"/>
                </a:lnTo>
                <a:lnTo>
                  <a:pt x="421929" y="1346049"/>
                </a:lnTo>
                <a:lnTo>
                  <a:pt x="432141" y="1329176"/>
                </a:lnTo>
                <a:lnTo>
                  <a:pt x="413384" y="1317823"/>
                </a:lnTo>
                <a:lnTo>
                  <a:pt x="375875" y="1295123"/>
                </a:lnTo>
                <a:lnTo>
                  <a:pt x="365663" y="1311996"/>
                </a:lnTo>
                <a:lnTo>
                  <a:pt x="377544" y="1250020"/>
                </a:lnTo>
                <a:lnTo>
                  <a:pt x="406514" y="1244499"/>
                </a:lnTo>
                <a:lnTo>
                  <a:pt x="416728" y="1227622"/>
                </a:lnTo>
                <a:lnTo>
                  <a:pt x="474661" y="1216575"/>
                </a:lnTo>
                <a:lnTo>
                  <a:pt x="484874" y="1199698"/>
                </a:lnTo>
                <a:lnTo>
                  <a:pt x="503632" y="1211051"/>
                </a:lnTo>
                <a:lnTo>
                  <a:pt x="524056" y="1177303"/>
                </a:lnTo>
                <a:lnTo>
                  <a:pt x="534270" y="1160426"/>
                </a:lnTo>
                <a:lnTo>
                  <a:pt x="554695" y="1126679"/>
                </a:lnTo>
                <a:lnTo>
                  <a:pt x="535937" y="1115327"/>
                </a:lnTo>
                <a:lnTo>
                  <a:pt x="498429" y="1092626"/>
                </a:lnTo>
                <a:lnTo>
                  <a:pt x="489885" y="1064397"/>
                </a:lnTo>
                <a:lnTo>
                  <a:pt x="471131" y="1053047"/>
                </a:lnTo>
                <a:lnTo>
                  <a:pt x="481343" y="1036173"/>
                </a:lnTo>
                <a:lnTo>
                  <a:pt x="501769" y="1002422"/>
                </a:lnTo>
                <a:lnTo>
                  <a:pt x="530735" y="996899"/>
                </a:lnTo>
                <a:lnTo>
                  <a:pt x="569919" y="974501"/>
                </a:lnTo>
                <a:lnTo>
                  <a:pt x="580131" y="957627"/>
                </a:lnTo>
                <a:lnTo>
                  <a:pt x="600558" y="923877"/>
                </a:lnTo>
                <a:lnTo>
                  <a:pt x="648278" y="929704"/>
                </a:lnTo>
                <a:lnTo>
                  <a:pt x="658491" y="912830"/>
                </a:lnTo>
                <a:lnTo>
                  <a:pt x="620982" y="890129"/>
                </a:lnTo>
                <a:lnTo>
                  <a:pt x="641408" y="856379"/>
                </a:lnTo>
                <a:lnTo>
                  <a:pt x="709555" y="828455"/>
                </a:lnTo>
                <a:lnTo>
                  <a:pt x="719767" y="811582"/>
                </a:lnTo>
                <a:lnTo>
                  <a:pt x="738525" y="822934"/>
                </a:lnTo>
                <a:lnTo>
                  <a:pt x="758951" y="789183"/>
                </a:lnTo>
                <a:lnTo>
                  <a:pt x="750406" y="760957"/>
                </a:lnTo>
                <a:lnTo>
                  <a:pt x="712897" y="738257"/>
                </a:lnTo>
                <a:lnTo>
                  <a:pt x="683927" y="743778"/>
                </a:lnTo>
                <a:lnTo>
                  <a:pt x="663501" y="777529"/>
                </a:lnTo>
                <a:lnTo>
                  <a:pt x="644747" y="766178"/>
                </a:lnTo>
                <a:lnTo>
                  <a:pt x="694139" y="726904"/>
                </a:lnTo>
                <a:lnTo>
                  <a:pt x="723111" y="721380"/>
                </a:lnTo>
                <a:lnTo>
                  <a:pt x="743535" y="687633"/>
                </a:lnTo>
                <a:lnTo>
                  <a:pt x="753749" y="670756"/>
                </a:lnTo>
                <a:lnTo>
                  <a:pt x="724778" y="676280"/>
                </a:lnTo>
                <a:lnTo>
                  <a:pt x="685599" y="698677"/>
                </a:lnTo>
                <a:lnTo>
                  <a:pt x="648087" y="675975"/>
                </a:lnTo>
                <a:lnTo>
                  <a:pt x="637873" y="692851"/>
                </a:lnTo>
                <a:lnTo>
                  <a:pt x="629333" y="664624"/>
                </a:lnTo>
                <a:lnTo>
                  <a:pt x="668511" y="642227"/>
                </a:lnTo>
                <a:lnTo>
                  <a:pt x="659971" y="614000"/>
                </a:lnTo>
                <a:lnTo>
                  <a:pt x="649757" y="630877"/>
                </a:lnTo>
                <a:lnTo>
                  <a:pt x="562853" y="647448"/>
                </a:lnTo>
                <a:lnTo>
                  <a:pt x="494702" y="675370"/>
                </a:lnTo>
                <a:lnTo>
                  <a:pt x="475948" y="664020"/>
                </a:lnTo>
                <a:lnTo>
                  <a:pt x="496374" y="630269"/>
                </a:lnTo>
                <a:lnTo>
                  <a:pt x="477620" y="618919"/>
                </a:lnTo>
                <a:lnTo>
                  <a:pt x="440108" y="596216"/>
                </a:lnTo>
                <a:lnTo>
                  <a:pt x="419682" y="629967"/>
                </a:lnTo>
                <a:lnTo>
                  <a:pt x="400928" y="618616"/>
                </a:lnTo>
                <a:lnTo>
                  <a:pt x="390716" y="635490"/>
                </a:lnTo>
                <a:lnTo>
                  <a:pt x="332778" y="646538"/>
                </a:lnTo>
                <a:lnTo>
                  <a:pt x="353204" y="612787"/>
                </a:lnTo>
                <a:lnTo>
                  <a:pt x="334446" y="601435"/>
                </a:lnTo>
                <a:lnTo>
                  <a:pt x="276511" y="612485"/>
                </a:lnTo>
                <a:lnTo>
                  <a:pt x="257757" y="601134"/>
                </a:lnTo>
                <a:lnTo>
                  <a:pt x="278183" y="567384"/>
                </a:lnTo>
                <a:lnTo>
                  <a:pt x="288395" y="550510"/>
                </a:lnTo>
                <a:lnTo>
                  <a:pt x="307150" y="561861"/>
                </a:lnTo>
                <a:lnTo>
                  <a:pt x="327576" y="528110"/>
                </a:lnTo>
                <a:lnTo>
                  <a:pt x="337788" y="511236"/>
                </a:lnTo>
                <a:lnTo>
                  <a:pt x="319034" y="499886"/>
                </a:lnTo>
                <a:lnTo>
                  <a:pt x="300276" y="488534"/>
                </a:lnTo>
                <a:lnTo>
                  <a:pt x="329248" y="483009"/>
                </a:lnTo>
                <a:lnTo>
                  <a:pt x="349672" y="449262"/>
                </a:lnTo>
                <a:lnTo>
                  <a:pt x="330914" y="437910"/>
                </a:lnTo>
                <a:lnTo>
                  <a:pt x="293403" y="415207"/>
                </a:lnTo>
                <a:lnTo>
                  <a:pt x="303617" y="398330"/>
                </a:lnTo>
                <a:lnTo>
                  <a:pt x="324041" y="364583"/>
                </a:lnTo>
                <a:lnTo>
                  <a:pt x="305287" y="353233"/>
                </a:lnTo>
                <a:lnTo>
                  <a:pt x="277992" y="313655"/>
                </a:lnTo>
                <a:lnTo>
                  <a:pt x="259235" y="302303"/>
                </a:lnTo>
                <a:lnTo>
                  <a:pt x="221723" y="279600"/>
                </a:lnTo>
                <a:lnTo>
                  <a:pt x="202968" y="268250"/>
                </a:lnTo>
                <a:lnTo>
                  <a:pt x="192754" y="285127"/>
                </a:lnTo>
                <a:lnTo>
                  <a:pt x="174000" y="273776"/>
                </a:lnTo>
                <a:lnTo>
                  <a:pt x="136488" y="251074"/>
                </a:lnTo>
                <a:lnTo>
                  <a:pt x="146702" y="234197"/>
                </a:lnTo>
                <a:lnTo>
                  <a:pt x="167127" y="200450"/>
                </a:lnTo>
                <a:lnTo>
                  <a:pt x="148372" y="189099"/>
                </a:lnTo>
                <a:lnTo>
                  <a:pt x="110860" y="166397"/>
                </a:lnTo>
                <a:lnTo>
                  <a:pt x="83566" y="126819"/>
                </a:lnTo>
                <a:lnTo>
                  <a:pt x="56266" y="87243"/>
                </a:lnTo>
                <a:lnTo>
                  <a:pt x="37508" y="75891"/>
                </a:lnTo>
                <a:lnTo>
                  <a:pt x="0" y="53190"/>
                </a:lnTo>
                <a:lnTo>
                  <a:pt x="20426" y="19440"/>
                </a:lnTo>
                <a:lnTo>
                  <a:pt x="14543" y="0"/>
                </a:lnTo>
                <a:close/>
              </a:path>
            </a:pathLst>
          </a:custGeom>
          <a:blipFill dpi="0" rotWithShape="0">
            <a:blip r:embed="rId4"/>
            <a:srcRect/>
            <a:tile tx="0" ty="-33274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7206928" y="2791429"/>
            <a:ext cx="3892872" cy="2121093"/>
          </a:xfrm>
          <a:prstGeom prst="rect">
            <a:avLst/>
          </a:prstGeom>
        </p:spPr>
        <p:txBody>
          <a:bodyPr wrap="square">
            <a:spAutoFit/>
          </a:bodyPr>
          <a:lstStyle/>
          <a:p>
            <a:pPr>
              <a:lnSpc>
                <a:spcPct val="150000"/>
              </a:lnSpc>
            </a:pPr>
            <a:r>
              <a:rPr lang="zh-CN" altLang="en-US" b="0" i="0" dirty="0">
                <a:solidFill>
                  <a:schemeClr val="tx1">
                    <a:lumMod val="95000"/>
                    <a:lumOff val="5000"/>
                  </a:schemeClr>
                </a:solidFill>
                <a:effectLst/>
                <a:cs typeface="+mn-ea"/>
                <a:sym typeface="+mn-lt"/>
              </a:rPr>
              <a:t>又叫</a:t>
            </a:r>
            <a:r>
              <a:rPr lang="zh-CN" altLang="en-US" b="0" i="0" u="none" strike="noStrike" dirty="0">
                <a:solidFill>
                  <a:schemeClr val="tx1">
                    <a:lumMod val="95000"/>
                    <a:lumOff val="5000"/>
                  </a:schemeClr>
                </a:solidFill>
                <a:effectLst/>
                <a:cs typeface="+mn-ea"/>
                <a:sym typeface="+mn-lt"/>
              </a:rPr>
              <a:t>春游</a:t>
            </a:r>
            <a:r>
              <a:rPr lang="zh-CN" altLang="en-US" b="0" i="0" dirty="0">
                <a:solidFill>
                  <a:schemeClr val="tx1">
                    <a:lumMod val="95000"/>
                    <a:lumOff val="5000"/>
                  </a:schemeClr>
                </a:solidFill>
                <a:effectLst/>
                <a:cs typeface="+mn-ea"/>
                <a:sym typeface="+mn-lt"/>
              </a:rPr>
              <a:t>。古时叫</a:t>
            </a:r>
            <a:r>
              <a:rPr lang="zh-CN" altLang="en-US" b="0" i="0" u="none" strike="noStrike" dirty="0">
                <a:solidFill>
                  <a:schemeClr val="tx1">
                    <a:lumMod val="95000"/>
                    <a:lumOff val="5000"/>
                  </a:schemeClr>
                </a:solidFill>
                <a:effectLst/>
                <a:cs typeface="+mn-ea"/>
                <a:sym typeface="+mn-lt"/>
              </a:rPr>
              <a:t>探春</a:t>
            </a:r>
            <a:r>
              <a:rPr lang="zh-CN" altLang="en-US" b="0" i="0" dirty="0">
                <a:solidFill>
                  <a:schemeClr val="tx1">
                    <a:lumMod val="95000"/>
                    <a:lumOff val="5000"/>
                  </a:schemeClr>
                </a:solidFill>
                <a:effectLst/>
                <a:cs typeface="+mn-ea"/>
                <a:sym typeface="+mn-lt"/>
              </a:rPr>
              <a:t>、</a:t>
            </a:r>
            <a:r>
              <a:rPr lang="zh-CN" altLang="en-US" b="0" i="0" u="none" strike="noStrike" dirty="0">
                <a:solidFill>
                  <a:schemeClr val="tx1">
                    <a:lumMod val="95000"/>
                    <a:lumOff val="5000"/>
                  </a:schemeClr>
                </a:solidFill>
                <a:effectLst/>
                <a:cs typeface="+mn-ea"/>
                <a:sym typeface="+mn-lt"/>
              </a:rPr>
              <a:t>寻春</a:t>
            </a:r>
            <a:r>
              <a:rPr lang="zh-CN" altLang="en-US" b="0" i="0" dirty="0">
                <a:solidFill>
                  <a:schemeClr val="tx1">
                    <a:lumMod val="95000"/>
                    <a:lumOff val="5000"/>
                  </a:schemeClr>
                </a:solidFill>
                <a:effectLst/>
                <a:cs typeface="+mn-ea"/>
                <a:sym typeface="+mn-lt"/>
              </a:rPr>
              <a:t>等。四月清明，春回大地，自然界到处呈现一派生机勃勃的景象，正是郊游的大好时光。中国民间长期保持着清明踏青的习惯。</a:t>
            </a:r>
          </a:p>
        </p:txBody>
      </p:sp>
      <p:grpSp>
        <p:nvGrpSpPr>
          <p:cNvPr id="2" name="组合 1">
            <a:extLst>
              <a:ext uri="{FF2B5EF4-FFF2-40B4-BE49-F238E27FC236}">
                <a16:creationId xmlns:a16="http://schemas.microsoft.com/office/drawing/2014/main" id="{52C05587-75D2-46EF-B42A-4CC7265589F9}"/>
              </a:ext>
            </a:extLst>
          </p:cNvPr>
          <p:cNvGrpSpPr/>
          <p:nvPr/>
        </p:nvGrpSpPr>
        <p:grpSpPr>
          <a:xfrm>
            <a:off x="7138950" y="1746902"/>
            <a:ext cx="2528228" cy="575470"/>
            <a:chOff x="2354132" y="1429402"/>
            <a:chExt cx="2528228" cy="575470"/>
          </a:xfrm>
        </p:grpSpPr>
        <p:sp>
          <p:nvSpPr>
            <p:cNvPr id="11" name="任意多边形: 形状 10">
              <a:extLst>
                <a:ext uri="{FF2B5EF4-FFF2-40B4-BE49-F238E27FC236}">
                  <a16:creationId xmlns:a16="http://schemas.microsoft.com/office/drawing/2014/main" id="{A056B4CD-2BD2-4AC3-87C2-19DC85A3A950}"/>
                </a:ext>
              </a:extLst>
            </p:cNvPr>
            <p:cNvSpPr/>
            <p:nvPr/>
          </p:nvSpPr>
          <p:spPr>
            <a:xfrm rot="5400000">
              <a:off x="3330511" y="453023"/>
              <a:ext cx="575470" cy="2528228"/>
            </a:xfrm>
            <a:custGeom>
              <a:avLst/>
              <a:gdLst>
                <a:gd name="connsiteX0" fmla="*/ 0 w 722265"/>
                <a:gd name="connsiteY0" fmla="*/ 2846678 h 3173145"/>
                <a:gd name="connsiteX1" fmla="*/ 0 w 722265"/>
                <a:gd name="connsiteY1" fmla="*/ 2090293 h 3173145"/>
                <a:gd name="connsiteX2" fmla="*/ 1 w 722265"/>
                <a:gd name="connsiteY2" fmla="*/ 2090286 h 3173145"/>
                <a:gd name="connsiteX3" fmla="*/ 1 w 722265"/>
                <a:gd name="connsiteY3" fmla="*/ 1506093 h 3173145"/>
                <a:gd name="connsiteX4" fmla="*/ 2 w 722265"/>
                <a:gd name="connsiteY4" fmla="*/ 1506086 h 3173145"/>
                <a:gd name="connsiteX5" fmla="*/ 2 w 722265"/>
                <a:gd name="connsiteY5" fmla="*/ 921893 h 3173145"/>
                <a:gd name="connsiteX6" fmla="*/ 3 w 722265"/>
                <a:gd name="connsiteY6" fmla="*/ 921886 h 3173145"/>
                <a:gd name="connsiteX7" fmla="*/ 3 w 722265"/>
                <a:gd name="connsiteY7" fmla="*/ 337693 h 3173145"/>
                <a:gd name="connsiteX8" fmla="*/ 88240 w 722265"/>
                <a:gd name="connsiteY8" fmla="*/ 218391 h 3173145"/>
                <a:gd name="connsiteX9" fmla="*/ 113450 w 722265"/>
                <a:gd name="connsiteY9" fmla="*/ 194598 h 3173145"/>
                <a:gd name="connsiteX10" fmla="*/ 225927 w 722265"/>
                <a:gd name="connsiteY10" fmla="*/ 113149 h 3173145"/>
                <a:gd name="connsiteX11" fmla="*/ 262847 w 722265"/>
                <a:gd name="connsiteY11" fmla="*/ 81412 h 3173145"/>
                <a:gd name="connsiteX12" fmla="*/ 361153 w 722265"/>
                <a:gd name="connsiteY12" fmla="*/ 0 h 3173145"/>
                <a:gd name="connsiteX13" fmla="*/ 459496 w 722265"/>
                <a:gd name="connsiteY13" fmla="*/ 81412 h 3173145"/>
                <a:gd name="connsiteX14" fmla="*/ 496379 w 722265"/>
                <a:gd name="connsiteY14" fmla="*/ 113149 h 3173145"/>
                <a:gd name="connsiteX15" fmla="*/ 608819 w 722265"/>
                <a:gd name="connsiteY15" fmla="*/ 194598 h 3173145"/>
                <a:gd name="connsiteX16" fmla="*/ 634029 w 722265"/>
                <a:gd name="connsiteY16" fmla="*/ 218391 h 3173145"/>
                <a:gd name="connsiteX17" fmla="*/ 722265 w 722265"/>
                <a:gd name="connsiteY17" fmla="*/ 337693 h 3173145"/>
                <a:gd name="connsiteX18" fmla="*/ 722265 w 722265"/>
                <a:gd name="connsiteY18" fmla="*/ 1094116 h 3173145"/>
                <a:gd name="connsiteX19" fmla="*/ 722264 w 722265"/>
                <a:gd name="connsiteY19" fmla="*/ 1094122 h 3173145"/>
                <a:gd name="connsiteX20" fmla="*/ 722264 w 722265"/>
                <a:gd name="connsiteY20" fmla="*/ 1678316 h 3173145"/>
                <a:gd name="connsiteX21" fmla="*/ 722263 w 722265"/>
                <a:gd name="connsiteY21" fmla="*/ 1678322 h 3173145"/>
                <a:gd name="connsiteX22" fmla="*/ 722263 w 722265"/>
                <a:gd name="connsiteY22" fmla="*/ 2262516 h 3173145"/>
                <a:gd name="connsiteX23" fmla="*/ 722262 w 722265"/>
                <a:gd name="connsiteY23" fmla="*/ 2262522 h 3173145"/>
                <a:gd name="connsiteX24" fmla="*/ 722262 w 722265"/>
                <a:gd name="connsiteY24" fmla="*/ 2846716 h 3173145"/>
                <a:gd name="connsiteX25" fmla="*/ 634026 w 722265"/>
                <a:gd name="connsiteY25" fmla="*/ 2966017 h 3173145"/>
                <a:gd name="connsiteX26" fmla="*/ 608815 w 722265"/>
                <a:gd name="connsiteY26" fmla="*/ 2989811 h 3173145"/>
                <a:gd name="connsiteX27" fmla="*/ 494399 w 722265"/>
                <a:gd name="connsiteY27" fmla="*/ 3071334 h 3173145"/>
                <a:gd name="connsiteX28" fmla="*/ 457628 w 722265"/>
                <a:gd name="connsiteY28" fmla="*/ 3099901 h 3173145"/>
                <a:gd name="connsiteX29" fmla="*/ 361075 w 722265"/>
                <a:gd name="connsiteY29" fmla="*/ 3173145 h 3173145"/>
                <a:gd name="connsiteX30" fmla="*/ 264634 w 722265"/>
                <a:gd name="connsiteY30" fmla="*/ 3099864 h 3173145"/>
                <a:gd name="connsiteX31" fmla="*/ 227863 w 722265"/>
                <a:gd name="connsiteY31" fmla="*/ 3071297 h 3173145"/>
                <a:gd name="connsiteX32" fmla="*/ 113409 w 722265"/>
                <a:gd name="connsiteY32" fmla="*/ 2989773 h 3173145"/>
                <a:gd name="connsiteX33" fmla="*/ 88236 w 722265"/>
                <a:gd name="connsiteY33" fmla="*/ 2965980 h 3173145"/>
                <a:gd name="connsiteX34" fmla="*/ 0 w 722265"/>
                <a:gd name="connsiteY34" fmla="*/ 2846678 h 31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2265" h="3173145">
                  <a:moveTo>
                    <a:pt x="0" y="2846678"/>
                  </a:moveTo>
                  <a:lnTo>
                    <a:pt x="0" y="2090293"/>
                  </a:lnTo>
                  <a:lnTo>
                    <a:pt x="1" y="2090286"/>
                  </a:lnTo>
                  <a:lnTo>
                    <a:pt x="1" y="1506093"/>
                  </a:lnTo>
                  <a:lnTo>
                    <a:pt x="2" y="1506086"/>
                  </a:lnTo>
                  <a:lnTo>
                    <a:pt x="2" y="921893"/>
                  </a:lnTo>
                  <a:lnTo>
                    <a:pt x="3" y="921886"/>
                  </a:lnTo>
                  <a:lnTo>
                    <a:pt x="3" y="337693"/>
                  </a:lnTo>
                  <a:cubicBezTo>
                    <a:pt x="3" y="282424"/>
                    <a:pt x="35469" y="234464"/>
                    <a:pt x="88240" y="218391"/>
                  </a:cubicBezTo>
                  <a:cubicBezTo>
                    <a:pt x="99912" y="214848"/>
                    <a:pt x="109235" y="206009"/>
                    <a:pt x="113450" y="194598"/>
                  </a:cubicBezTo>
                  <a:cubicBezTo>
                    <a:pt x="131015" y="146937"/>
                    <a:pt x="175133" y="114976"/>
                    <a:pt x="225927" y="113149"/>
                  </a:cubicBezTo>
                  <a:cubicBezTo>
                    <a:pt x="244126" y="112477"/>
                    <a:pt x="259454" y="99313"/>
                    <a:pt x="262847" y="81412"/>
                  </a:cubicBezTo>
                  <a:cubicBezTo>
                    <a:pt x="271723" y="34236"/>
                    <a:pt x="313045" y="0"/>
                    <a:pt x="361153" y="0"/>
                  </a:cubicBezTo>
                  <a:cubicBezTo>
                    <a:pt x="409262" y="0"/>
                    <a:pt x="450620" y="34236"/>
                    <a:pt x="459496" y="81412"/>
                  </a:cubicBezTo>
                  <a:cubicBezTo>
                    <a:pt x="462852" y="99313"/>
                    <a:pt x="478180" y="112515"/>
                    <a:pt x="496379" y="113149"/>
                  </a:cubicBezTo>
                  <a:cubicBezTo>
                    <a:pt x="547098" y="114976"/>
                    <a:pt x="591254" y="146974"/>
                    <a:pt x="608819" y="194598"/>
                  </a:cubicBezTo>
                  <a:cubicBezTo>
                    <a:pt x="613033" y="206047"/>
                    <a:pt x="622356" y="214848"/>
                    <a:pt x="634029" y="218391"/>
                  </a:cubicBezTo>
                  <a:cubicBezTo>
                    <a:pt x="686799" y="234502"/>
                    <a:pt x="722265" y="282461"/>
                    <a:pt x="722265" y="337693"/>
                  </a:cubicBezTo>
                  <a:lnTo>
                    <a:pt x="722265" y="1094116"/>
                  </a:lnTo>
                  <a:lnTo>
                    <a:pt x="722264" y="1094122"/>
                  </a:lnTo>
                  <a:lnTo>
                    <a:pt x="722264" y="1678316"/>
                  </a:lnTo>
                  <a:lnTo>
                    <a:pt x="722263" y="1678322"/>
                  </a:lnTo>
                  <a:lnTo>
                    <a:pt x="722263" y="2262516"/>
                  </a:lnTo>
                  <a:lnTo>
                    <a:pt x="722262" y="2262522"/>
                  </a:lnTo>
                  <a:lnTo>
                    <a:pt x="722262" y="2846716"/>
                  </a:lnTo>
                  <a:cubicBezTo>
                    <a:pt x="722262" y="2901984"/>
                    <a:pt x="686796" y="2949944"/>
                    <a:pt x="634026" y="2966017"/>
                  </a:cubicBezTo>
                  <a:cubicBezTo>
                    <a:pt x="622353" y="2969597"/>
                    <a:pt x="613030" y="2978399"/>
                    <a:pt x="608815" y="2989811"/>
                  </a:cubicBezTo>
                  <a:cubicBezTo>
                    <a:pt x="591213" y="3037546"/>
                    <a:pt x="545230" y="3070290"/>
                    <a:pt x="494399" y="3071334"/>
                  </a:cubicBezTo>
                  <a:cubicBezTo>
                    <a:pt x="477170" y="3071670"/>
                    <a:pt x="462215" y="3083306"/>
                    <a:pt x="457628" y="3099901"/>
                  </a:cubicBezTo>
                  <a:cubicBezTo>
                    <a:pt x="445582" y="3143012"/>
                    <a:pt x="405902" y="3173145"/>
                    <a:pt x="361075" y="3173145"/>
                  </a:cubicBezTo>
                  <a:cubicBezTo>
                    <a:pt x="316286" y="3173145"/>
                    <a:pt x="276605" y="3143012"/>
                    <a:pt x="264634" y="3099864"/>
                  </a:cubicBezTo>
                  <a:cubicBezTo>
                    <a:pt x="260010" y="3083268"/>
                    <a:pt x="245092" y="3071670"/>
                    <a:pt x="227863" y="3071297"/>
                  </a:cubicBezTo>
                  <a:cubicBezTo>
                    <a:pt x="177032" y="3070253"/>
                    <a:pt x="131012" y="3037509"/>
                    <a:pt x="113409" y="2989773"/>
                  </a:cubicBezTo>
                  <a:cubicBezTo>
                    <a:pt x="109195" y="2978324"/>
                    <a:pt x="99872" y="2969523"/>
                    <a:pt x="88236" y="2965980"/>
                  </a:cubicBezTo>
                  <a:cubicBezTo>
                    <a:pt x="35466" y="2949869"/>
                    <a:pt x="0" y="2901910"/>
                    <a:pt x="0" y="2846678"/>
                  </a:cubicBez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w="25400" cap="flat">
              <a:noFill/>
              <a:prstDash val="solid"/>
              <a:miter/>
            </a:ln>
          </p:spPr>
          <p:txBody>
            <a:bodyPr wrap="square" rtlCol="0" anchor="ctr">
              <a:noAutofit/>
            </a:bodyPr>
            <a:lstStyle/>
            <a:p>
              <a:endParaRPr lang="zh-CN" altLang="en-US"/>
            </a:p>
          </p:txBody>
        </p:sp>
        <p:sp>
          <p:nvSpPr>
            <p:cNvPr id="12" name="矩形 11">
              <a:extLst>
                <a:ext uri="{FF2B5EF4-FFF2-40B4-BE49-F238E27FC236}">
                  <a16:creationId xmlns:a16="http://schemas.microsoft.com/office/drawing/2014/main" id="{8099F527-EC7E-40FF-9BA0-3AE1FC76FEC3}"/>
                </a:ext>
              </a:extLst>
            </p:cNvPr>
            <p:cNvSpPr/>
            <p:nvPr/>
          </p:nvSpPr>
          <p:spPr>
            <a:xfrm>
              <a:off x="3210121" y="1486304"/>
              <a:ext cx="816249" cy="461665"/>
            </a:xfrm>
            <a:prstGeom prst="rect">
              <a:avLst/>
            </a:prstGeom>
          </p:spPr>
          <p:txBody>
            <a:bodyPr wrap="none">
              <a:spAutoFit/>
            </a:bodyPr>
            <a:lstStyle/>
            <a:p>
              <a:r>
                <a:rPr lang="zh-CN" altLang="en-US" sz="2400" b="1" dirty="0">
                  <a:solidFill>
                    <a:schemeClr val="bg1"/>
                  </a:solidFill>
                  <a:cs typeface="+mn-ea"/>
                  <a:sym typeface="+mn-lt"/>
                </a:rPr>
                <a:t>踏青</a:t>
              </a:r>
            </a:p>
          </p:txBody>
        </p:sp>
      </p:grpSp>
      <p:sp>
        <p:nvSpPr>
          <p:cNvPr id="14" name="矩形 13">
            <a:extLst>
              <a:ext uri="{FF2B5EF4-FFF2-40B4-BE49-F238E27FC236}">
                <a16:creationId xmlns:a16="http://schemas.microsoft.com/office/drawing/2014/main" id="{3F8F0E97-654C-4E3B-B8F4-69872EB97736}"/>
              </a:ext>
            </a:extLst>
          </p:cNvPr>
          <p:cNvSpPr/>
          <p:nvPr/>
        </p:nvSpPr>
        <p:spPr>
          <a:xfrm>
            <a:off x="1638300" y="244319"/>
            <a:ext cx="3797300" cy="461665"/>
          </a:xfrm>
          <a:prstGeom prst="rect">
            <a:avLst/>
          </a:prstGeom>
        </p:spPr>
        <p:txBody>
          <a:bodyPr wrap="square">
            <a:spAutoFit/>
          </a:bodyPr>
          <a:lstStyle/>
          <a:p>
            <a:r>
              <a:rPr lang="zh-CN" altLang="en-US" sz="2400" b="1" dirty="0">
                <a:cs typeface="+mn-ea"/>
                <a:sym typeface="+mn-lt"/>
              </a:rPr>
              <a:t>传统习俗</a:t>
            </a:r>
            <a:endParaRPr lang="zh-CN" altLang="en-US" sz="2800" b="1" i="0" dirty="0">
              <a:solidFill>
                <a:srgbClr val="333333"/>
              </a:solidFill>
              <a:effectLst/>
              <a:cs typeface="+mn-ea"/>
              <a:sym typeface="+mn-lt"/>
            </a:endParaRPr>
          </a:p>
        </p:txBody>
      </p:sp>
      <p:sp>
        <p:nvSpPr>
          <p:cNvPr id="16" name="Freeform 1961">
            <a:extLst>
              <a:ext uri="{FF2B5EF4-FFF2-40B4-BE49-F238E27FC236}">
                <a16:creationId xmlns:a16="http://schemas.microsoft.com/office/drawing/2014/main" id="{4899B13C-6AD6-40E7-A903-63542A3C4C43}"/>
              </a:ext>
            </a:extLst>
          </p:cNvPr>
          <p:cNvSpPr>
            <a:spLocks/>
          </p:cNvSpPr>
          <p:nvPr/>
        </p:nvSpPr>
        <p:spPr bwMode="auto">
          <a:xfrm>
            <a:off x="-900670" y="1666461"/>
            <a:ext cx="8039619" cy="4875087"/>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4"/>
            <a:srcRect/>
            <a:tile tx="0" ty="0" sx="100000" sy="100000" flip="none" algn="tl"/>
          </a:blipFill>
          <a:ln>
            <a:noFill/>
          </a:ln>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1638300" y="2154680"/>
            <a:ext cx="4457700" cy="3988528"/>
          </a:xfrm>
          <a:prstGeom prst="rect">
            <a:avLst/>
          </a:prstGeom>
        </p:spPr>
        <p:txBody>
          <a:bodyPr wrap="square">
            <a:spAutoFit/>
          </a:bodyPr>
          <a:lstStyle/>
          <a:p>
            <a:pPr lvl="0" eaLnBrk="0" fontAlgn="base" hangingPunct="0">
              <a:spcBef>
                <a:spcPct val="0"/>
              </a:spcBef>
              <a:spcAft>
                <a:spcPct val="0"/>
              </a:spcAft>
            </a:pPr>
            <a:r>
              <a:rPr lang="zh-CN" altLang="zh-CN" sz="1600" dirty="0">
                <a:solidFill>
                  <a:schemeClr val="tx1">
                    <a:lumMod val="95000"/>
                    <a:lumOff val="5000"/>
                  </a:schemeClr>
                </a:solidFill>
                <a:cs typeface="+mn-ea"/>
                <a:sym typeface="+mn-lt"/>
              </a:rPr>
              <a:t>清明前后，春阳照临，春雨飞洒，种植树苗成活率高，成长快。因此，自古以来，中国就有清明植树的习惯。有人还把清明节叫作“植树节”。植树风俗一直流传至今。</a:t>
            </a:r>
            <a:endParaRPr kumimoji="0" lang="zh-CN" altLang="zh-CN" sz="1200" b="0" i="0" u="none" strike="noStrike" cap="none" normalizeH="0" baseline="0" dirty="0">
              <a:ln>
                <a:noFill/>
              </a:ln>
              <a:solidFill>
                <a:schemeClr val="tx1">
                  <a:lumMod val="95000"/>
                  <a:lumOff val="5000"/>
                </a:schemeClr>
              </a:solidFill>
              <a:effectLst/>
              <a:cs typeface="+mn-ea"/>
              <a:sym typeface="+mn-lt"/>
            </a:endParaRPr>
          </a:p>
          <a:p>
            <a:pPr lvl="0" eaLnBrk="0" fontAlgn="base" hangingPunct="0">
              <a:lnSpc>
                <a:spcPct val="150000"/>
              </a:lnSpc>
              <a:spcBef>
                <a:spcPct val="0"/>
              </a:spcBef>
              <a:spcAft>
                <a:spcPct val="0"/>
              </a:spcAft>
            </a:pPr>
            <a:r>
              <a:rPr lang="zh-CN" altLang="zh-CN" sz="1600" dirty="0">
                <a:solidFill>
                  <a:schemeClr val="tx1">
                    <a:lumMod val="95000"/>
                    <a:lumOff val="5000"/>
                  </a:schemeClr>
                </a:solidFill>
                <a:cs typeface="+mn-ea"/>
                <a:sym typeface="+mn-lt"/>
              </a:rPr>
              <a:t>清明节植树的习俗，发端于清明戴柳插柳的风俗。关于清明戴柳插柳，有三种传说。最古老的传说，是说为了纪念教民稼穑耕作的祖师—神农氏，后来由此发展出祈求长寿的意蕴。再晚点的传说与介子推有关。据说晋文公率众臣登山祭奠介子推时，发现介子推死前曾经靠过的老柳树死而复活，便赐老柳树为“清明柳”。更晚点的传说是唐太宗给大臣柳圈，以示赐福驱疫。</a:t>
            </a:r>
          </a:p>
        </p:txBody>
      </p:sp>
      <p:sp>
        <p:nvSpPr>
          <p:cNvPr id="12" name="矩形 11">
            <a:extLst>
              <a:ext uri="{FF2B5EF4-FFF2-40B4-BE49-F238E27FC236}">
                <a16:creationId xmlns:a16="http://schemas.microsoft.com/office/drawing/2014/main" id="{CBE3BC77-B101-4E3B-9182-C1619845EC2B}"/>
              </a:ext>
            </a:extLst>
          </p:cNvPr>
          <p:cNvSpPr/>
          <p:nvPr/>
        </p:nvSpPr>
        <p:spPr>
          <a:xfrm>
            <a:off x="1638300" y="244319"/>
            <a:ext cx="3797300" cy="461665"/>
          </a:xfrm>
          <a:prstGeom prst="rect">
            <a:avLst/>
          </a:prstGeom>
        </p:spPr>
        <p:txBody>
          <a:bodyPr wrap="square">
            <a:spAutoFit/>
          </a:bodyPr>
          <a:lstStyle/>
          <a:p>
            <a:r>
              <a:rPr lang="zh-CN" altLang="en-US" sz="2400" b="1" dirty="0">
                <a:cs typeface="+mn-ea"/>
                <a:sym typeface="+mn-lt"/>
              </a:rPr>
              <a:t>传统习俗</a:t>
            </a:r>
            <a:endParaRPr lang="zh-CN" altLang="en-US" sz="2800" b="1" i="0" dirty="0">
              <a:solidFill>
                <a:srgbClr val="333333"/>
              </a:solidFill>
              <a:effectLst/>
              <a:cs typeface="+mn-ea"/>
              <a:sym typeface="+mn-lt"/>
            </a:endParaRPr>
          </a:p>
        </p:txBody>
      </p:sp>
      <p:grpSp>
        <p:nvGrpSpPr>
          <p:cNvPr id="13" name="组合 12">
            <a:extLst>
              <a:ext uri="{FF2B5EF4-FFF2-40B4-BE49-F238E27FC236}">
                <a16:creationId xmlns:a16="http://schemas.microsoft.com/office/drawing/2014/main" id="{FAFCD5D0-AB97-4946-A8D2-D8BA9BF13FEB}"/>
              </a:ext>
            </a:extLst>
          </p:cNvPr>
          <p:cNvGrpSpPr/>
          <p:nvPr/>
        </p:nvGrpSpPr>
        <p:grpSpPr>
          <a:xfrm>
            <a:off x="1638300" y="1267612"/>
            <a:ext cx="2528228" cy="575470"/>
            <a:chOff x="2354132" y="1429402"/>
            <a:chExt cx="2528228" cy="575470"/>
          </a:xfrm>
        </p:grpSpPr>
        <p:sp>
          <p:nvSpPr>
            <p:cNvPr id="14" name="任意多边形: 形状 13">
              <a:extLst>
                <a:ext uri="{FF2B5EF4-FFF2-40B4-BE49-F238E27FC236}">
                  <a16:creationId xmlns:a16="http://schemas.microsoft.com/office/drawing/2014/main" id="{23779DBB-F884-433C-A7F8-25E48A3BEF43}"/>
                </a:ext>
              </a:extLst>
            </p:cNvPr>
            <p:cNvSpPr/>
            <p:nvPr/>
          </p:nvSpPr>
          <p:spPr>
            <a:xfrm rot="5400000">
              <a:off x="3330511" y="453023"/>
              <a:ext cx="575470" cy="2528228"/>
            </a:xfrm>
            <a:custGeom>
              <a:avLst/>
              <a:gdLst>
                <a:gd name="connsiteX0" fmla="*/ 0 w 722265"/>
                <a:gd name="connsiteY0" fmla="*/ 2846678 h 3173145"/>
                <a:gd name="connsiteX1" fmla="*/ 0 w 722265"/>
                <a:gd name="connsiteY1" fmla="*/ 2090293 h 3173145"/>
                <a:gd name="connsiteX2" fmla="*/ 1 w 722265"/>
                <a:gd name="connsiteY2" fmla="*/ 2090286 h 3173145"/>
                <a:gd name="connsiteX3" fmla="*/ 1 w 722265"/>
                <a:gd name="connsiteY3" fmla="*/ 1506093 h 3173145"/>
                <a:gd name="connsiteX4" fmla="*/ 2 w 722265"/>
                <a:gd name="connsiteY4" fmla="*/ 1506086 h 3173145"/>
                <a:gd name="connsiteX5" fmla="*/ 2 w 722265"/>
                <a:gd name="connsiteY5" fmla="*/ 921893 h 3173145"/>
                <a:gd name="connsiteX6" fmla="*/ 3 w 722265"/>
                <a:gd name="connsiteY6" fmla="*/ 921886 h 3173145"/>
                <a:gd name="connsiteX7" fmla="*/ 3 w 722265"/>
                <a:gd name="connsiteY7" fmla="*/ 337693 h 3173145"/>
                <a:gd name="connsiteX8" fmla="*/ 88240 w 722265"/>
                <a:gd name="connsiteY8" fmla="*/ 218391 h 3173145"/>
                <a:gd name="connsiteX9" fmla="*/ 113450 w 722265"/>
                <a:gd name="connsiteY9" fmla="*/ 194598 h 3173145"/>
                <a:gd name="connsiteX10" fmla="*/ 225927 w 722265"/>
                <a:gd name="connsiteY10" fmla="*/ 113149 h 3173145"/>
                <a:gd name="connsiteX11" fmla="*/ 262847 w 722265"/>
                <a:gd name="connsiteY11" fmla="*/ 81412 h 3173145"/>
                <a:gd name="connsiteX12" fmla="*/ 361153 w 722265"/>
                <a:gd name="connsiteY12" fmla="*/ 0 h 3173145"/>
                <a:gd name="connsiteX13" fmla="*/ 459496 w 722265"/>
                <a:gd name="connsiteY13" fmla="*/ 81412 h 3173145"/>
                <a:gd name="connsiteX14" fmla="*/ 496379 w 722265"/>
                <a:gd name="connsiteY14" fmla="*/ 113149 h 3173145"/>
                <a:gd name="connsiteX15" fmla="*/ 608819 w 722265"/>
                <a:gd name="connsiteY15" fmla="*/ 194598 h 3173145"/>
                <a:gd name="connsiteX16" fmla="*/ 634029 w 722265"/>
                <a:gd name="connsiteY16" fmla="*/ 218391 h 3173145"/>
                <a:gd name="connsiteX17" fmla="*/ 722265 w 722265"/>
                <a:gd name="connsiteY17" fmla="*/ 337693 h 3173145"/>
                <a:gd name="connsiteX18" fmla="*/ 722265 w 722265"/>
                <a:gd name="connsiteY18" fmla="*/ 1094116 h 3173145"/>
                <a:gd name="connsiteX19" fmla="*/ 722264 w 722265"/>
                <a:gd name="connsiteY19" fmla="*/ 1094122 h 3173145"/>
                <a:gd name="connsiteX20" fmla="*/ 722264 w 722265"/>
                <a:gd name="connsiteY20" fmla="*/ 1678316 h 3173145"/>
                <a:gd name="connsiteX21" fmla="*/ 722263 w 722265"/>
                <a:gd name="connsiteY21" fmla="*/ 1678322 h 3173145"/>
                <a:gd name="connsiteX22" fmla="*/ 722263 w 722265"/>
                <a:gd name="connsiteY22" fmla="*/ 2262516 h 3173145"/>
                <a:gd name="connsiteX23" fmla="*/ 722262 w 722265"/>
                <a:gd name="connsiteY23" fmla="*/ 2262522 h 3173145"/>
                <a:gd name="connsiteX24" fmla="*/ 722262 w 722265"/>
                <a:gd name="connsiteY24" fmla="*/ 2846716 h 3173145"/>
                <a:gd name="connsiteX25" fmla="*/ 634026 w 722265"/>
                <a:gd name="connsiteY25" fmla="*/ 2966017 h 3173145"/>
                <a:gd name="connsiteX26" fmla="*/ 608815 w 722265"/>
                <a:gd name="connsiteY26" fmla="*/ 2989811 h 3173145"/>
                <a:gd name="connsiteX27" fmla="*/ 494399 w 722265"/>
                <a:gd name="connsiteY27" fmla="*/ 3071334 h 3173145"/>
                <a:gd name="connsiteX28" fmla="*/ 457628 w 722265"/>
                <a:gd name="connsiteY28" fmla="*/ 3099901 h 3173145"/>
                <a:gd name="connsiteX29" fmla="*/ 361075 w 722265"/>
                <a:gd name="connsiteY29" fmla="*/ 3173145 h 3173145"/>
                <a:gd name="connsiteX30" fmla="*/ 264634 w 722265"/>
                <a:gd name="connsiteY30" fmla="*/ 3099864 h 3173145"/>
                <a:gd name="connsiteX31" fmla="*/ 227863 w 722265"/>
                <a:gd name="connsiteY31" fmla="*/ 3071297 h 3173145"/>
                <a:gd name="connsiteX32" fmla="*/ 113409 w 722265"/>
                <a:gd name="connsiteY32" fmla="*/ 2989773 h 3173145"/>
                <a:gd name="connsiteX33" fmla="*/ 88236 w 722265"/>
                <a:gd name="connsiteY33" fmla="*/ 2965980 h 3173145"/>
                <a:gd name="connsiteX34" fmla="*/ 0 w 722265"/>
                <a:gd name="connsiteY34" fmla="*/ 2846678 h 31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2265" h="3173145">
                  <a:moveTo>
                    <a:pt x="0" y="2846678"/>
                  </a:moveTo>
                  <a:lnTo>
                    <a:pt x="0" y="2090293"/>
                  </a:lnTo>
                  <a:lnTo>
                    <a:pt x="1" y="2090286"/>
                  </a:lnTo>
                  <a:lnTo>
                    <a:pt x="1" y="1506093"/>
                  </a:lnTo>
                  <a:lnTo>
                    <a:pt x="2" y="1506086"/>
                  </a:lnTo>
                  <a:lnTo>
                    <a:pt x="2" y="921893"/>
                  </a:lnTo>
                  <a:lnTo>
                    <a:pt x="3" y="921886"/>
                  </a:lnTo>
                  <a:lnTo>
                    <a:pt x="3" y="337693"/>
                  </a:lnTo>
                  <a:cubicBezTo>
                    <a:pt x="3" y="282424"/>
                    <a:pt x="35469" y="234464"/>
                    <a:pt x="88240" y="218391"/>
                  </a:cubicBezTo>
                  <a:cubicBezTo>
                    <a:pt x="99912" y="214848"/>
                    <a:pt x="109235" y="206009"/>
                    <a:pt x="113450" y="194598"/>
                  </a:cubicBezTo>
                  <a:cubicBezTo>
                    <a:pt x="131015" y="146937"/>
                    <a:pt x="175133" y="114976"/>
                    <a:pt x="225927" y="113149"/>
                  </a:cubicBezTo>
                  <a:cubicBezTo>
                    <a:pt x="244126" y="112477"/>
                    <a:pt x="259454" y="99313"/>
                    <a:pt x="262847" y="81412"/>
                  </a:cubicBezTo>
                  <a:cubicBezTo>
                    <a:pt x="271723" y="34236"/>
                    <a:pt x="313045" y="0"/>
                    <a:pt x="361153" y="0"/>
                  </a:cubicBezTo>
                  <a:cubicBezTo>
                    <a:pt x="409262" y="0"/>
                    <a:pt x="450620" y="34236"/>
                    <a:pt x="459496" y="81412"/>
                  </a:cubicBezTo>
                  <a:cubicBezTo>
                    <a:pt x="462852" y="99313"/>
                    <a:pt x="478180" y="112515"/>
                    <a:pt x="496379" y="113149"/>
                  </a:cubicBezTo>
                  <a:cubicBezTo>
                    <a:pt x="547098" y="114976"/>
                    <a:pt x="591254" y="146974"/>
                    <a:pt x="608819" y="194598"/>
                  </a:cubicBezTo>
                  <a:cubicBezTo>
                    <a:pt x="613033" y="206047"/>
                    <a:pt x="622356" y="214848"/>
                    <a:pt x="634029" y="218391"/>
                  </a:cubicBezTo>
                  <a:cubicBezTo>
                    <a:pt x="686799" y="234502"/>
                    <a:pt x="722265" y="282461"/>
                    <a:pt x="722265" y="337693"/>
                  </a:cubicBezTo>
                  <a:lnTo>
                    <a:pt x="722265" y="1094116"/>
                  </a:lnTo>
                  <a:lnTo>
                    <a:pt x="722264" y="1094122"/>
                  </a:lnTo>
                  <a:lnTo>
                    <a:pt x="722264" y="1678316"/>
                  </a:lnTo>
                  <a:lnTo>
                    <a:pt x="722263" y="1678322"/>
                  </a:lnTo>
                  <a:lnTo>
                    <a:pt x="722263" y="2262516"/>
                  </a:lnTo>
                  <a:lnTo>
                    <a:pt x="722262" y="2262522"/>
                  </a:lnTo>
                  <a:lnTo>
                    <a:pt x="722262" y="2846716"/>
                  </a:lnTo>
                  <a:cubicBezTo>
                    <a:pt x="722262" y="2901984"/>
                    <a:pt x="686796" y="2949944"/>
                    <a:pt x="634026" y="2966017"/>
                  </a:cubicBezTo>
                  <a:cubicBezTo>
                    <a:pt x="622353" y="2969597"/>
                    <a:pt x="613030" y="2978399"/>
                    <a:pt x="608815" y="2989811"/>
                  </a:cubicBezTo>
                  <a:cubicBezTo>
                    <a:pt x="591213" y="3037546"/>
                    <a:pt x="545230" y="3070290"/>
                    <a:pt x="494399" y="3071334"/>
                  </a:cubicBezTo>
                  <a:cubicBezTo>
                    <a:pt x="477170" y="3071670"/>
                    <a:pt x="462215" y="3083306"/>
                    <a:pt x="457628" y="3099901"/>
                  </a:cubicBezTo>
                  <a:cubicBezTo>
                    <a:pt x="445582" y="3143012"/>
                    <a:pt x="405902" y="3173145"/>
                    <a:pt x="361075" y="3173145"/>
                  </a:cubicBezTo>
                  <a:cubicBezTo>
                    <a:pt x="316286" y="3173145"/>
                    <a:pt x="276605" y="3143012"/>
                    <a:pt x="264634" y="3099864"/>
                  </a:cubicBezTo>
                  <a:cubicBezTo>
                    <a:pt x="260010" y="3083268"/>
                    <a:pt x="245092" y="3071670"/>
                    <a:pt x="227863" y="3071297"/>
                  </a:cubicBezTo>
                  <a:cubicBezTo>
                    <a:pt x="177032" y="3070253"/>
                    <a:pt x="131012" y="3037509"/>
                    <a:pt x="113409" y="2989773"/>
                  </a:cubicBezTo>
                  <a:cubicBezTo>
                    <a:pt x="109195" y="2978324"/>
                    <a:pt x="99872" y="2969523"/>
                    <a:pt x="88236" y="2965980"/>
                  </a:cubicBezTo>
                  <a:cubicBezTo>
                    <a:pt x="35466" y="2949869"/>
                    <a:pt x="0" y="2901910"/>
                    <a:pt x="0" y="2846678"/>
                  </a:cubicBez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w="25400" cap="flat">
              <a:noFill/>
              <a:prstDash val="solid"/>
              <a:miter/>
            </a:ln>
          </p:spPr>
          <p:txBody>
            <a:bodyPr wrap="square" rtlCol="0" anchor="ctr">
              <a:noAutofit/>
            </a:bodyPr>
            <a:lstStyle/>
            <a:p>
              <a:endParaRPr lang="zh-CN" altLang="en-US"/>
            </a:p>
          </p:txBody>
        </p:sp>
        <p:sp>
          <p:nvSpPr>
            <p:cNvPr id="15" name="矩形 14">
              <a:extLst>
                <a:ext uri="{FF2B5EF4-FFF2-40B4-BE49-F238E27FC236}">
                  <a16:creationId xmlns:a16="http://schemas.microsoft.com/office/drawing/2014/main" id="{CF49B1E3-065B-4F37-A359-984E8BD6C4F3}"/>
                </a:ext>
              </a:extLst>
            </p:cNvPr>
            <p:cNvSpPr/>
            <p:nvPr/>
          </p:nvSpPr>
          <p:spPr>
            <a:xfrm>
              <a:off x="3210121" y="1486304"/>
              <a:ext cx="816249" cy="461665"/>
            </a:xfrm>
            <a:prstGeom prst="rect">
              <a:avLst/>
            </a:prstGeom>
          </p:spPr>
          <p:txBody>
            <a:bodyPr wrap="none">
              <a:spAutoFit/>
            </a:bodyPr>
            <a:lstStyle/>
            <a:p>
              <a:r>
                <a:rPr lang="zh-CN" altLang="en-US" sz="2400" b="1" dirty="0">
                  <a:solidFill>
                    <a:schemeClr val="bg1"/>
                  </a:solidFill>
                  <a:cs typeface="+mn-ea"/>
                  <a:sym typeface="+mn-lt"/>
                </a:rPr>
                <a:t>植树</a:t>
              </a:r>
            </a:p>
          </p:txBody>
        </p:sp>
      </p:grpSp>
      <p:pic>
        <p:nvPicPr>
          <p:cNvPr id="17" name="图片 16">
            <a:extLst>
              <a:ext uri="{FF2B5EF4-FFF2-40B4-BE49-F238E27FC236}">
                <a16:creationId xmlns:a16="http://schemas.microsoft.com/office/drawing/2014/main" id="{8C7CDCD8-F59D-4E97-8A19-F27673F17E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91589" y="616433"/>
            <a:ext cx="5465663" cy="59055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矩形 11"/>
          <p:cNvSpPr/>
          <p:nvPr/>
        </p:nvSpPr>
        <p:spPr>
          <a:xfrm>
            <a:off x="1331015" y="2165897"/>
            <a:ext cx="7012885" cy="3367589"/>
          </a:xfrm>
          <a:prstGeom prst="rect">
            <a:avLst/>
          </a:prstGeom>
        </p:spPr>
        <p:txBody>
          <a:bodyPr wrap="square">
            <a:spAutoFit/>
          </a:bodyPr>
          <a:lstStyle/>
          <a:p>
            <a:pPr lvl="0" indent="317500" eaLnBrk="0" fontAlgn="base" hangingPunct="0">
              <a:lnSpc>
                <a:spcPct val="150000"/>
              </a:lnSpc>
              <a:spcBef>
                <a:spcPct val="0"/>
              </a:spcBef>
              <a:spcAft>
                <a:spcPct val="0"/>
              </a:spcAft>
            </a:pPr>
            <a:r>
              <a:rPr lang="zh-CN" altLang="zh-CN" dirty="0">
                <a:solidFill>
                  <a:srgbClr val="333333"/>
                </a:solidFill>
                <a:cs typeface="+mn-ea"/>
                <a:sym typeface="+mn-lt"/>
              </a:rPr>
              <a:t>清明节，中国民间有插柳习俗。专家介绍说，清明插柳习俗，其来源普遍存在三种说法。</a:t>
            </a:r>
            <a:endParaRPr kumimoji="0" lang="zh-CN" altLang="zh-CN" b="0" i="0" u="none" strike="noStrike" cap="none" normalizeH="0" baseline="0" dirty="0">
              <a:ln>
                <a:noFill/>
              </a:ln>
              <a:solidFill>
                <a:schemeClr val="tx1"/>
              </a:solidFill>
              <a:effectLst/>
              <a:cs typeface="+mn-ea"/>
              <a:sym typeface="+mn-lt"/>
            </a:endParaRPr>
          </a:p>
          <a:p>
            <a:pPr lvl="0" indent="317500" eaLnBrk="0" fontAlgn="base" hangingPunct="0">
              <a:lnSpc>
                <a:spcPct val="150000"/>
              </a:lnSpc>
              <a:spcBef>
                <a:spcPct val="0"/>
              </a:spcBef>
              <a:spcAft>
                <a:spcPct val="0"/>
              </a:spcAft>
            </a:pPr>
            <a:r>
              <a:rPr lang="zh-CN" altLang="zh-CN" dirty="0">
                <a:solidFill>
                  <a:srgbClr val="333333"/>
                </a:solidFill>
                <a:cs typeface="+mn-ea"/>
                <a:sym typeface="+mn-lt"/>
              </a:rPr>
              <a:t>天津市天文学会理事赵之珩介绍，据说，插柳的风俗，是为了</a:t>
            </a:r>
          </a:p>
          <a:p>
            <a:pPr lvl="0" indent="317500" eaLnBrk="0" fontAlgn="base" hangingPunct="0">
              <a:lnSpc>
                <a:spcPct val="150000"/>
              </a:lnSpc>
              <a:spcBef>
                <a:spcPct val="0"/>
              </a:spcBef>
              <a:spcAft>
                <a:spcPct val="0"/>
              </a:spcAft>
            </a:pPr>
            <a:r>
              <a:rPr lang="zh-CN" altLang="zh-CN" dirty="0">
                <a:solidFill>
                  <a:srgbClr val="333333"/>
                </a:solidFill>
                <a:cs typeface="+mn-ea"/>
                <a:sym typeface="+mn-lt"/>
              </a:rPr>
              <a:t>纪念“教民稼穑”的农事祖师神农氏的。有的地方，人们把柳枝插在屋檐下，以预报天气，古谚有“柳条青，雨蒙蒙；柳条干，晴了天”的说法。杨柳有强大的生命力，俗话说：“有心栽花花不发，无心插柳柳成荫。”柳条插土就活，插到哪里，活到哪里，年年插柳，处处成荫。</a:t>
            </a:r>
            <a:endParaRPr kumimoji="0" lang="zh-CN" altLang="zh-CN" b="0" i="0" u="none" strike="noStrike" cap="none" normalizeH="0" baseline="0" dirty="0">
              <a:ln>
                <a:noFill/>
              </a:ln>
              <a:solidFill>
                <a:schemeClr val="tx1"/>
              </a:solidFill>
              <a:effectLst/>
              <a:cs typeface="+mn-ea"/>
              <a:sym typeface="+mn-lt"/>
            </a:endParaRPr>
          </a:p>
        </p:txBody>
      </p:sp>
      <p:grpSp>
        <p:nvGrpSpPr>
          <p:cNvPr id="10" name="组合 9">
            <a:extLst>
              <a:ext uri="{FF2B5EF4-FFF2-40B4-BE49-F238E27FC236}">
                <a16:creationId xmlns:a16="http://schemas.microsoft.com/office/drawing/2014/main" id="{EF5363BE-9860-451B-8721-B07FEB462472}"/>
              </a:ext>
            </a:extLst>
          </p:cNvPr>
          <p:cNvGrpSpPr/>
          <p:nvPr/>
        </p:nvGrpSpPr>
        <p:grpSpPr>
          <a:xfrm>
            <a:off x="1638300" y="1267612"/>
            <a:ext cx="2528228" cy="575470"/>
            <a:chOff x="2354132" y="1429402"/>
            <a:chExt cx="2528228" cy="575470"/>
          </a:xfrm>
        </p:grpSpPr>
        <p:sp>
          <p:nvSpPr>
            <p:cNvPr id="11" name="任意多边形: 形状 10">
              <a:extLst>
                <a:ext uri="{FF2B5EF4-FFF2-40B4-BE49-F238E27FC236}">
                  <a16:creationId xmlns:a16="http://schemas.microsoft.com/office/drawing/2014/main" id="{A1390C32-CF0F-4AFD-A635-80F670CA2BB6}"/>
                </a:ext>
              </a:extLst>
            </p:cNvPr>
            <p:cNvSpPr/>
            <p:nvPr/>
          </p:nvSpPr>
          <p:spPr>
            <a:xfrm rot="5400000">
              <a:off x="3330511" y="453023"/>
              <a:ext cx="575470" cy="2528228"/>
            </a:xfrm>
            <a:custGeom>
              <a:avLst/>
              <a:gdLst>
                <a:gd name="connsiteX0" fmla="*/ 0 w 722265"/>
                <a:gd name="connsiteY0" fmla="*/ 2846678 h 3173145"/>
                <a:gd name="connsiteX1" fmla="*/ 0 w 722265"/>
                <a:gd name="connsiteY1" fmla="*/ 2090293 h 3173145"/>
                <a:gd name="connsiteX2" fmla="*/ 1 w 722265"/>
                <a:gd name="connsiteY2" fmla="*/ 2090286 h 3173145"/>
                <a:gd name="connsiteX3" fmla="*/ 1 w 722265"/>
                <a:gd name="connsiteY3" fmla="*/ 1506093 h 3173145"/>
                <a:gd name="connsiteX4" fmla="*/ 2 w 722265"/>
                <a:gd name="connsiteY4" fmla="*/ 1506086 h 3173145"/>
                <a:gd name="connsiteX5" fmla="*/ 2 w 722265"/>
                <a:gd name="connsiteY5" fmla="*/ 921893 h 3173145"/>
                <a:gd name="connsiteX6" fmla="*/ 3 w 722265"/>
                <a:gd name="connsiteY6" fmla="*/ 921886 h 3173145"/>
                <a:gd name="connsiteX7" fmla="*/ 3 w 722265"/>
                <a:gd name="connsiteY7" fmla="*/ 337693 h 3173145"/>
                <a:gd name="connsiteX8" fmla="*/ 88240 w 722265"/>
                <a:gd name="connsiteY8" fmla="*/ 218391 h 3173145"/>
                <a:gd name="connsiteX9" fmla="*/ 113450 w 722265"/>
                <a:gd name="connsiteY9" fmla="*/ 194598 h 3173145"/>
                <a:gd name="connsiteX10" fmla="*/ 225927 w 722265"/>
                <a:gd name="connsiteY10" fmla="*/ 113149 h 3173145"/>
                <a:gd name="connsiteX11" fmla="*/ 262847 w 722265"/>
                <a:gd name="connsiteY11" fmla="*/ 81412 h 3173145"/>
                <a:gd name="connsiteX12" fmla="*/ 361153 w 722265"/>
                <a:gd name="connsiteY12" fmla="*/ 0 h 3173145"/>
                <a:gd name="connsiteX13" fmla="*/ 459496 w 722265"/>
                <a:gd name="connsiteY13" fmla="*/ 81412 h 3173145"/>
                <a:gd name="connsiteX14" fmla="*/ 496379 w 722265"/>
                <a:gd name="connsiteY14" fmla="*/ 113149 h 3173145"/>
                <a:gd name="connsiteX15" fmla="*/ 608819 w 722265"/>
                <a:gd name="connsiteY15" fmla="*/ 194598 h 3173145"/>
                <a:gd name="connsiteX16" fmla="*/ 634029 w 722265"/>
                <a:gd name="connsiteY16" fmla="*/ 218391 h 3173145"/>
                <a:gd name="connsiteX17" fmla="*/ 722265 w 722265"/>
                <a:gd name="connsiteY17" fmla="*/ 337693 h 3173145"/>
                <a:gd name="connsiteX18" fmla="*/ 722265 w 722265"/>
                <a:gd name="connsiteY18" fmla="*/ 1094116 h 3173145"/>
                <a:gd name="connsiteX19" fmla="*/ 722264 w 722265"/>
                <a:gd name="connsiteY19" fmla="*/ 1094122 h 3173145"/>
                <a:gd name="connsiteX20" fmla="*/ 722264 w 722265"/>
                <a:gd name="connsiteY20" fmla="*/ 1678316 h 3173145"/>
                <a:gd name="connsiteX21" fmla="*/ 722263 w 722265"/>
                <a:gd name="connsiteY21" fmla="*/ 1678322 h 3173145"/>
                <a:gd name="connsiteX22" fmla="*/ 722263 w 722265"/>
                <a:gd name="connsiteY22" fmla="*/ 2262516 h 3173145"/>
                <a:gd name="connsiteX23" fmla="*/ 722262 w 722265"/>
                <a:gd name="connsiteY23" fmla="*/ 2262522 h 3173145"/>
                <a:gd name="connsiteX24" fmla="*/ 722262 w 722265"/>
                <a:gd name="connsiteY24" fmla="*/ 2846716 h 3173145"/>
                <a:gd name="connsiteX25" fmla="*/ 634026 w 722265"/>
                <a:gd name="connsiteY25" fmla="*/ 2966017 h 3173145"/>
                <a:gd name="connsiteX26" fmla="*/ 608815 w 722265"/>
                <a:gd name="connsiteY26" fmla="*/ 2989811 h 3173145"/>
                <a:gd name="connsiteX27" fmla="*/ 494399 w 722265"/>
                <a:gd name="connsiteY27" fmla="*/ 3071334 h 3173145"/>
                <a:gd name="connsiteX28" fmla="*/ 457628 w 722265"/>
                <a:gd name="connsiteY28" fmla="*/ 3099901 h 3173145"/>
                <a:gd name="connsiteX29" fmla="*/ 361075 w 722265"/>
                <a:gd name="connsiteY29" fmla="*/ 3173145 h 3173145"/>
                <a:gd name="connsiteX30" fmla="*/ 264634 w 722265"/>
                <a:gd name="connsiteY30" fmla="*/ 3099864 h 3173145"/>
                <a:gd name="connsiteX31" fmla="*/ 227863 w 722265"/>
                <a:gd name="connsiteY31" fmla="*/ 3071297 h 3173145"/>
                <a:gd name="connsiteX32" fmla="*/ 113409 w 722265"/>
                <a:gd name="connsiteY32" fmla="*/ 2989773 h 3173145"/>
                <a:gd name="connsiteX33" fmla="*/ 88236 w 722265"/>
                <a:gd name="connsiteY33" fmla="*/ 2965980 h 3173145"/>
                <a:gd name="connsiteX34" fmla="*/ 0 w 722265"/>
                <a:gd name="connsiteY34" fmla="*/ 2846678 h 31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2265" h="3173145">
                  <a:moveTo>
                    <a:pt x="0" y="2846678"/>
                  </a:moveTo>
                  <a:lnTo>
                    <a:pt x="0" y="2090293"/>
                  </a:lnTo>
                  <a:lnTo>
                    <a:pt x="1" y="2090286"/>
                  </a:lnTo>
                  <a:lnTo>
                    <a:pt x="1" y="1506093"/>
                  </a:lnTo>
                  <a:lnTo>
                    <a:pt x="2" y="1506086"/>
                  </a:lnTo>
                  <a:lnTo>
                    <a:pt x="2" y="921893"/>
                  </a:lnTo>
                  <a:lnTo>
                    <a:pt x="3" y="921886"/>
                  </a:lnTo>
                  <a:lnTo>
                    <a:pt x="3" y="337693"/>
                  </a:lnTo>
                  <a:cubicBezTo>
                    <a:pt x="3" y="282424"/>
                    <a:pt x="35469" y="234464"/>
                    <a:pt x="88240" y="218391"/>
                  </a:cubicBezTo>
                  <a:cubicBezTo>
                    <a:pt x="99912" y="214848"/>
                    <a:pt x="109235" y="206009"/>
                    <a:pt x="113450" y="194598"/>
                  </a:cubicBezTo>
                  <a:cubicBezTo>
                    <a:pt x="131015" y="146937"/>
                    <a:pt x="175133" y="114976"/>
                    <a:pt x="225927" y="113149"/>
                  </a:cubicBezTo>
                  <a:cubicBezTo>
                    <a:pt x="244126" y="112477"/>
                    <a:pt x="259454" y="99313"/>
                    <a:pt x="262847" y="81412"/>
                  </a:cubicBezTo>
                  <a:cubicBezTo>
                    <a:pt x="271723" y="34236"/>
                    <a:pt x="313045" y="0"/>
                    <a:pt x="361153" y="0"/>
                  </a:cubicBezTo>
                  <a:cubicBezTo>
                    <a:pt x="409262" y="0"/>
                    <a:pt x="450620" y="34236"/>
                    <a:pt x="459496" y="81412"/>
                  </a:cubicBezTo>
                  <a:cubicBezTo>
                    <a:pt x="462852" y="99313"/>
                    <a:pt x="478180" y="112515"/>
                    <a:pt x="496379" y="113149"/>
                  </a:cubicBezTo>
                  <a:cubicBezTo>
                    <a:pt x="547098" y="114976"/>
                    <a:pt x="591254" y="146974"/>
                    <a:pt x="608819" y="194598"/>
                  </a:cubicBezTo>
                  <a:cubicBezTo>
                    <a:pt x="613033" y="206047"/>
                    <a:pt x="622356" y="214848"/>
                    <a:pt x="634029" y="218391"/>
                  </a:cubicBezTo>
                  <a:cubicBezTo>
                    <a:pt x="686799" y="234502"/>
                    <a:pt x="722265" y="282461"/>
                    <a:pt x="722265" y="337693"/>
                  </a:cubicBezTo>
                  <a:lnTo>
                    <a:pt x="722265" y="1094116"/>
                  </a:lnTo>
                  <a:lnTo>
                    <a:pt x="722264" y="1094122"/>
                  </a:lnTo>
                  <a:lnTo>
                    <a:pt x="722264" y="1678316"/>
                  </a:lnTo>
                  <a:lnTo>
                    <a:pt x="722263" y="1678322"/>
                  </a:lnTo>
                  <a:lnTo>
                    <a:pt x="722263" y="2262516"/>
                  </a:lnTo>
                  <a:lnTo>
                    <a:pt x="722262" y="2262522"/>
                  </a:lnTo>
                  <a:lnTo>
                    <a:pt x="722262" y="2846716"/>
                  </a:lnTo>
                  <a:cubicBezTo>
                    <a:pt x="722262" y="2901984"/>
                    <a:pt x="686796" y="2949944"/>
                    <a:pt x="634026" y="2966017"/>
                  </a:cubicBezTo>
                  <a:cubicBezTo>
                    <a:pt x="622353" y="2969597"/>
                    <a:pt x="613030" y="2978399"/>
                    <a:pt x="608815" y="2989811"/>
                  </a:cubicBezTo>
                  <a:cubicBezTo>
                    <a:pt x="591213" y="3037546"/>
                    <a:pt x="545230" y="3070290"/>
                    <a:pt x="494399" y="3071334"/>
                  </a:cubicBezTo>
                  <a:cubicBezTo>
                    <a:pt x="477170" y="3071670"/>
                    <a:pt x="462215" y="3083306"/>
                    <a:pt x="457628" y="3099901"/>
                  </a:cubicBezTo>
                  <a:cubicBezTo>
                    <a:pt x="445582" y="3143012"/>
                    <a:pt x="405902" y="3173145"/>
                    <a:pt x="361075" y="3173145"/>
                  </a:cubicBezTo>
                  <a:cubicBezTo>
                    <a:pt x="316286" y="3173145"/>
                    <a:pt x="276605" y="3143012"/>
                    <a:pt x="264634" y="3099864"/>
                  </a:cubicBezTo>
                  <a:cubicBezTo>
                    <a:pt x="260010" y="3083268"/>
                    <a:pt x="245092" y="3071670"/>
                    <a:pt x="227863" y="3071297"/>
                  </a:cubicBezTo>
                  <a:cubicBezTo>
                    <a:pt x="177032" y="3070253"/>
                    <a:pt x="131012" y="3037509"/>
                    <a:pt x="113409" y="2989773"/>
                  </a:cubicBezTo>
                  <a:cubicBezTo>
                    <a:pt x="109195" y="2978324"/>
                    <a:pt x="99872" y="2969523"/>
                    <a:pt x="88236" y="2965980"/>
                  </a:cubicBezTo>
                  <a:cubicBezTo>
                    <a:pt x="35466" y="2949869"/>
                    <a:pt x="0" y="2901910"/>
                    <a:pt x="0" y="2846678"/>
                  </a:cubicBez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w="25400" cap="flat">
              <a:noFill/>
              <a:prstDash val="solid"/>
              <a:miter/>
            </a:ln>
          </p:spPr>
          <p:txBody>
            <a:bodyPr wrap="square" rtlCol="0" anchor="ctr">
              <a:noAutofit/>
            </a:bodyPr>
            <a:lstStyle/>
            <a:p>
              <a:endParaRPr lang="zh-CN" altLang="en-US"/>
            </a:p>
          </p:txBody>
        </p:sp>
        <p:sp>
          <p:nvSpPr>
            <p:cNvPr id="14" name="矩形 13">
              <a:extLst>
                <a:ext uri="{FF2B5EF4-FFF2-40B4-BE49-F238E27FC236}">
                  <a16:creationId xmlns:a16="http://schemas.microsoft.com/office/drawing/2014/main" id="{13B16FEA-E272-4347-8B64-E5B8C8A9721B}"/>
                </a:ext>
              </a:extLst>
            </p:cNvPr>
            <p:cNvSpPr/>
            <p:nvPr/>
          </p:nvSpPr>
          <p:spPr>
            <a:xfrm>
              <a:off x="3210121" y="1486304"/>
              <a:ext cx="816249" cy="461665"/>
            </a:xfrm>
            <a:prstGeom prst="rect">
              <a:avLst/>
            </a:prstGeom>
          </p:spPr>
          <p:txBody>
            <a:bodyPr wrap="none">
              <a:spAutoFit/>
            </a:bodyPr>
            <a:lstStyle/>
            <a:p>
              <a:r>
                <a:rPr lang="zh-CN" altLang="en-US" sz="2400" b="1" dirty="0">
                  <a:solidFill>
                    <a:schemeClr val="bg1"/>
                  </a:solidFill>
                  <a:cs typeface="+mn-ea"/>
                  <a:sym typeface="+mn-lt"/>
                </a:rPr>
                <a:t>插柳</a:t>
              </a:r>
            </a:p>
          </p:txBody>
        </p:sp>
      </p:grpSp>
      <p:sp>
        <p:nvSpPr>
          <p:cNvPr id="15" name="矩形 14">
            <a:extLst>
              <a:ext uri="{FF2B5EF4-FFF2-40B4-BE49-F238E27FC236}">
                <a16:creationId xmlns:a16="http://schemas.microsoft.com/office/drawing/2014/main" id="{C367B02D-8185-4581-BB0B-F7734C935692}"/>
              </a:ext>
            </a:extLst>
          </p:cNvPr>
          <p:cNvSpPr/>
          <p:nvPr/>
        </p:nvSpPr>
        <p:spPr>
          <a:xfrm>
            <a:off x="1638300" y="244319"/>
            <a:ext cx="3797300" cy="461665"/>
          </a:xfrm>
          <a:prstGeom prst="rect">
            <a:avLst/>
          </a:prstGeom>
        </p:spPr>
        <p:txBody>
          <a:bodyPr wrap="square">
            <a:spAutoFit/>
          </a:bodyPr>
          <a:lstStyle/>
          <a:p>
            <a:r>
              <a:rPr lang="zh-CN" altLang="en-US" sz="2400" b="1" dirty="0">
                <a:cs typeface="+mn-ea"/>
                <a:sym typeface="+mn-lt"/>
              </a:rPr>
              <a:t>传统习俗</a:t>
            </a:r>
            <a:endParaRPr lang="zh-CN" altLang="en-US" sz="2800" b="1" i="0" dirty="0">
              <a:solidFill>
                <a:srgbClr val="333333"/>
              </a:solidFill>
              <a:effectLst/>
              <a:cs typeface="+mn-ea"/>
              <a:sym typeface="+mn-lt"/>
            </a:endParaRPr>
          </a:p>
        </p:txBody>
      </p:sp>
      <p:pic>
        <p:nvPicPr>
          <p:cNvPr id="3" name="图片 2">
            <a:extLst>
              <a:ext uri="{FF2B5EF4-FFF2-40B4-BE49-F238E27FC236}">
                <a16:creationId xmlns:a16="http://schemas.microsoft.com/office/drawing/2014/main" id="{3BF0FB57-0F83-42CA-98E0-0E511FE1D1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18582" y="-529191"/>
            <a:ext cx="4860636" cy="6858000"/>
          </a:xfrm>
          <a:prstGeom prst="rect">
            <a:avLst/>
          </a:prstGeom>
          <a:noFill/>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矩形 9"/>
          <p:cNvSpPr/>
          <p:nvPr/>
        </p:nvSpPr>
        <p:spPr>
          <a:xfrm>
            <a:off x="1520093" y="2228753"/>
            <a:ext cx="4575908" cy="3783087"/>
          </a:xfrm>
          <a:prstGeom prst="rect">
            <a:avLst/>
          </a:prstGeom>
        </p:spPr>
        <p:txBody>
          <a:bodyPr wrap="square">
            <a:spAutoFit/>
          </a:bodyPr>
          <a:lstStyle/>
          <a:p>
            <a:pPr lvl="0" indent="317500" eaLnBrk="0" fontAlgn="base" hangingPunct="0">
              <a:lnSpc>
                <a:spcPct val="150000"/>
              </a:lnSpc>
              <a:spcBef>
                <a:spcPct val="0"/>
              </a:spcBef>
              <a:spcAft>
                <a:spcPct val="0"/>
              </a:spcAft>
            </a:pPr>
            <a:r>
              <a:rPr lang="zh-CN" altLang="zh-CN" dirty="0">
                <a:solidFill>
                  <a:srgbClr val="333333"/>
                </a:solidFill>
                <a:cs typeface="+mn-ea"/>
                <a:sym typeface="+mn-lt"/>
              </a:rPr>
              <a:t>清明插柳戴柳还有一种说法：中国人将清明、七月半、十月朔看作是三大鬼节。清明节正是百鬼出没频频、索讨多多的时节。受佛教的影响，观世音手持柳枝蘸水普度众生，许多人便认为柳条有驱鬼辟邪的作用，把柳枝称为“鬼怖木”。北魏贾思勰《齐民要术》中写道：“取杨柳枝著户上，百鬼不入家。”清明既然是鬼节，值此柳条发芽时节，人们便纷纷插柳戴柳以辟邪了。</a:t>
            </a:r>
            <a:endParaRPr kumimoji="0" lang="zh-CN" altLang="zh-CN" sz="1400" b="0" i="0" u="none" strike="noStrike" cap="none" normalizeH="0" baseline="0" dirty="0">
              <a:ln>
                <a:noFill/>
              </a:ln>
              <a:solidFill>
                <a:schemeClr val="tx1"/>
              </a:solidFill>
              <a:effectLst/>
              <a:cs typeface="+mn-ea"/>
              <a:sym typeface="+mn-lt"/>
            </a:endParaRPr>
          </a:p>
        </p:txBody>
      </p:sp>
      <p:grpSp>
        <p:nvGrpSpPr>
          <p:cNvPr id="7" name="组合 6">
            <a:extLst>
              <a:ext uri="{FF2B5EF4-FFF2-40B4-BE49-F238E27FC236}">
                <a16:creationId xmlns:a16="http://schemas.microsoft.com/office/drawing/2014/main" id="{4702265D-E16A-4530-B359-5793EBC927BA}"/>
              </a:ext>
            </a:extLst>
          </p:cNvPr>
          <p:cNvGrpSpPr/>
          <p:nvPr/>
        </p:nvGrpSpPr>
        <p:grpSpPr>
          <a:xfrm>
            <a:off x="1638300" y="1426842"/>
            <a:ext cx="2528228" cy="575470"/>
            <a:chOff x="2354132" y="1429402"/>
            <a:chExt cx="2528228" cy="575470"/>
          </a:xfrm>
        </p:grpSpPr>
        <p:sp>
          <p:nvSpPr>
            <p:cNvPr id="11" name="任意多边形: 形状 10">
              <a:extLst>
                <a:ext uri="{FF2B5EF4-FFF2-40B4-BE49-F238E27FC236}">
                  <a16:creationId xmlns:a16="http://schemas.microsoft.com/office/drawing/2014/main" id="{343B1955-2747-41CE-8572-826DAA855E45}"/>
                </a:ext>
              </a:extLst>
            </p:cNvPr>
            <p:cNvSpPr/>
            <p:nvPr/>
          </p:nvSpPr>
          <p:spPr>
            <a:xfrm rot="5400000">
              <a:off x="3330511" y="453023"/>
              <a:ext cx="575470" cy="2528228"/>
            </a:xfrm>
            <a:custGeom>
              <a:avLst/>
              <a:gdLst>
                <a:gd name="connsiteX0" fmla="*/ 0 w 722265"/>
                <a:gd name="connsiteY0" fmla="*/ 2846678 h 3173145"/>
                <a:gd name="connsiteX1" fmla="*/ 0 w 722265"/>
                <a:gd name="connsiteY1" fmla="*/ 2090293 h 3173145"/>
                <a:gd name="connsiteX2" fmla="*/ 1 w 722265"/>
                <a:gd name="connsiteY2" fmla="*/ 2090286 h 3173145"/>
                <a:gd name="connsiteX3" fmla="*/ 1 w 722265"/>
                <a:gd name="connsiteY3" fmla="*/ 1506093 h 3173145"/>
                <a:gd name="connsiteX4" fmla="*/ 2 w 722265"/>
                <a:gd name="connsiteY4" fmla="*/ 1506086 h 3173145"/>
                <a:gd name="connsiteX5" fmla="*/ 2 w 722265"/>
                <a:gd name="connsiteY5" fmla="*/ 921893 h 3173145"/>
                <a:gd name="connsiteX6" fmla="*/ 3 w 722265"/>
                <a:gd name="connsiteY6" fmla="*/ 921886 h 3173145"/>
                <a:gd name="connsiteX7" fmla="*/ 3 w 722265"/>
                <a:gd name="connsiteY7" fmla="*/ 337693 h 3173145"/>
                <a:gd name="connsiteX8" fmla="*/ 88240 w 722265"/>
                <a:gd name="connsiteY8" fmla="*/ 218391 h 3173145"/>
                <a:gd name="connsiteX9" fmla="*/ 113450 w 722265"/>
                <a:gd name="connsiteY9" fmla="*/ 194598 h 3173145"/>
                <a:gd name="connsiteX10" fmla="*/ 225927 w 722265"/>
                <a:gd name="connsiteY10" fmla="*/ 113149 h 3173145"/>
                <a:gd name="connsiteX11" fmla="*/ 262847 w 722265"/>
                <a:gd name="connsiteY11" fmla="*/ 81412 h 3173145"/>
                <a:gd name="connsiteX12" fmla="*/ 361153 w 722265"/>
                <a:gd name="connsiteY12" fmla="*/ 0 h 3173145"/>
                <a:gd name="connsiteX13" fmla="*/ 459496 w 722265"/>
                <a:gd name="connsiteY13" fmla="*/ 81412 h 3173145"/>
                <a:gd name="connsiteX14" fmla="*/ 496379 w 722265"/>
                <a:gd name="connsiteY14" fmla="*/ 113149 h 3173145"/>
                <a:gd name="connsiteX15" fmla="*/ 608819 w 722265"/>
                <a:gd name="connsiteY15" fmla="*/ 194598 h 3173145"/>
                <a:gd name="connsiteX16" fmla="*/ 634029 w 722265"/>
                <a:gd name="connsiteY16" fmla="*/ 218391 h 3173145"/>
                <a:gd name="connsiteX17" fmla="*/ 722265 w 722265"/>
                <a:gd name="connsiteY17" fmla="*/ 337693 h 3173145"/>
                <a:gd name="connsiteX18" fmla="*/ 722265 w 722265"/>
                <a:gd name="connsiteY18" fmla="*/ 1094116 h 3173145"/>
                <a:gd name="connsiteX19" fmla="*/ 722264 w 722265"/>
                <a:gd name="connsiteY19" fmla="*/ 1094122 h 3173145"/>
                <a:gd name="connsiteX20" fmla="*/ 722264 w 722265"/>
                <a:gd name="connsiteY20" fmla="*/ 1678316 h 3173145"/>
                <a:gd name="connsiteX21" fmla="*/ 722263 w 722265"/>
                <a:gd name="connsiteY21" fmla="*/ 1678322 h 3173145"/>
                <a:gd name="connsiteX22" fmla="*/ 722263 w 722265"/>
                <a:gd name="connsiteY22" fmla="*/ 2262516 h 3173145"/>
                <a:gd name="connsiteX23" fmla="*/ 722262 w 722265"/>
                <a:gd name="connsiteY23" fmla="*/ 2262522 h 3173145"/>
                <a:gd name="connsiteX24" fmla="*/ 722262 w 722265"/>
                <a:gd name="connsiteY24" fmla="*/ 2846716 h 3173145"/>
                <a:gd name="connsiteX25" fmla="*/ 634026 w 722265"/>
                <a:gd name="connsiteY25" fmla="*/ 2966017 h 3173145"/>
                <a:gd name="connsiteX26" fmla="*/ 608815 w 722265"/>
                <a:gd name="connsiteY26" fmla="*/ 2989811 h 3173145"/>
                <a:gd name="connsiteX27" fmla="*/ 494399 w 722265"/>
                <a:gd name="connsiteY27" fmla="*/ 3071334 h 3173145"/>
                <a:gd name="connsiteX28" fmla="*/ 457628 w 722265"/>
                <a:gd name="connsiteY28" fmla="*/ 3099901 h 3173145"/>
                <a:gd name="connsiteX29" fmla="*/ 361075 w 722265"/>
                <a:gd name="connsiteY29" fmla="*/ 3173145 h 3173145"/>
                <a:gd name="connsiteX30" fmla="*/ 264634 w 722265"/>
                <a:gd name="connsiteY30" fmla="*/ 3099864 h 3173145"/>
                <a:gd name="connsiteX31" fmla="*/ 227863 w 722265"/>
                <a:gd name="connsiteY31" fmla="*/ 3071297 h 3173145"/>
                <a:gd name="connsiteX32" fmla="*/ 113409 w 722265"/>
                <a:gd name="connsiteY32" fmla="*/ 2989773 h 3173145"/>
                <a:gd name="connsiteX33" fmla="*/ 88236 w 722265"/>
                <a:gd name="connsiteY33" fmla="*/ 2965980 h 3173145"/>
                <a:gd name="connsiteX34" fmla="*/ 0 w 722265"/>
                <a:gd name="connsiteY34" fmla="*/ 2846678 h 31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2265" h="3173145">
                  <a:moveTo>
                    <a:pt x="0" y="2846678"/>
                  </a:moveTo>
                  <a:lnTo>
                    <a:pt x="0" y="2090293"/>
                  </a:lnTo>
                  <a:lnTo>
                    <a:pt x="1" y="2090286"/>
                  </a:lnTo>
                  <a:lnTo>
                    <a:pt x="1" y="1506093"/>
                  </a:lnTo>
                  <a:lnTo>
                    <a:pt x="2" y="1506086"/>
                  </a:lnTo>
                  <a:lnTo>
                    <a:pt x="2" y="921893"/>
                  </a:lnTo>
                  <a:lnTo>
                    <a:pt x="3" y="921886"/>
                  </a:lnTo>
                  <a:lnTo>
                    <a:pt x="3" y="337693"/>
                  </a:lnTo>
                  <a:cubicBezTo>
                    <a:pt x="3" y="282424"/>
                    <a:pt x="35469" y="234464"/>
                    <a:pt x="88240" y="218391"/>
                  </a:cubicBezTo>
                  <a:cubicBezTo>
                    <a:pt x="99912" y="214848"/>
                    <a:pt x="109235" y="206009"/>
                    <a:pt x="113450" y="194598"/>
                  </a:cubicBezTo>
                  <a:cubicBezTo>
                    <a:pt x="131015" y="146937"/>
                    <a:pt x="175133" y="114976"/>
                    <a:pt x="225927" y="113149"/>
                  </a:cubicBezTo>
                  <a:cubicBezTo>
                    <a:pt x="244126" y="112477"/>
                    <a:pt x="259454" y="99313"/>
                    <a:pt x="262847" y="81412"/>
                  </a:cubicBezTo>
                  <a:cubicBezTo>
                    <a:pt x="271723" y="34236"/>
                    <a:pt x="313045" y="0"/>
                    <a:pt x="361153" y="0"/>
                  </a:cubicBezTo>
                  <a:cubicBezTo>
                    <a:pt x="409262" y="0"/>
                    <a:pt x="450620" y="34236"/>
                    <a:pt x="459496" y="81412"/>
                  </a:cubicBezTo>
                  <a:cubicBezTo>
                    <a:pt x="462852" y="99313"/>
                    <a:pt x="478180" y="112515"/>
                    <a:pt x="496379" y="113149"/>
                  </a:cubicBezTo>
                  <a:cubicBezTo>
                    <a:pt x="547098" y="114976"/>
                    <a:pt x="591254" y="146974"/>
                    <a:pt x="608819" y="194598"/>
                  </a:cubicBezTo>
                  <a:cubicBezTo>
                    <a:pt x="613033" y="206047"/>
                    <a:pt x="622356" y="214848"/>
                    <a:pt x="634029" y="218391"/>
                  </a:cubicBezTo>
                  <a:cubicBezTo>
                    <a:pt x="686799" y="234502"/>
                    <a:pt x="722265" y="282461"/>
                    <a:pt x="722265" y="337693"/>
                  </a:cubicBezTo>
                  <a:lnTo>
                    <a:pt x="722265" y="1094116"/>
                  </a:lnTo>
                  <a:lnTo>
                    <a:pt x="722264" y="1094122"/>
                  </a:lnTo>
                  <a:lnTo>
                    <a:pt x="722264" y="1678316"/>
                  </a:lnTo>
                  <a:lnTo>
                    <a:pt x="722263" y="1678322"/>
                  </a:lnTo>
                  <a:lnTo>
                    <a:pt x="722263" y="2262516"/>
                  </a:lnTo>
                  <a:lnTo>
                    <a:pt x="722262" y="2262522"/>
                  </a:lnTo>
                  <a:lnTo>
                    <a:pt x="722262" y="2846716"/>
                  </a:lnTo>
                  <a:cubicBezTo>
                    <a:pt x="722262" y="2901984"/>
                    <a:pt x="686796" y="2949944"/>
                    <a:pt x="634026" y="2966017"/>
                  </a:cubicBezTo>
                  <a:cubicBezTo>
                    <a:pt x="622353" y="2969597"/>
                    <a:pt x="613030" y="2978399"/>
                    <a:pt x="608815" y="2989811"/>
                  </a:cubicBezTo>
                  <a:cubicBezTo>
                    <a:pt x="591213" y="3037546"/>
                    <a:pt x="545230" y="3070290"/>
                    <a:pt x="494399" y="3071334"/>
                  </a:cubicBezTo>
                  <a:cubicBezTo>
                    <a:pt x="477170" y="3071670"/>
                    <a:pt x="462215" y="3083306"/>
                    <a:pt x="457628" y="3099901"/>
                  </a:cubicBezTo>
                  <a:cubicBezTo>
                    <a:pt x="445582" y="3143012"/>
                    <a:pt x="405902" y="3173145"/>
                    <a:pt x="361075" y="3173145"/>
                  </a:cubicBezTo>
                  <a:cubicBezTo>
                    <a:pt x="316286" y="3173145"/>
                    <a:pt x="276605" y="3143012"/>
                    <a:pt x="264634" y="3099864"/>
                  </a:cubicBezTo>
                  <a:cubicBezTo>
                    <a:pt x="260010" y="3083268"/>
                    <a:pt x="245092" y="3071670"/>
                    <a:pt x="227863" y="3071297"/>
                  </a:cubicBezTo>
                  <a:cubicBezTo>
                    <a:pt x="177032" y="3070253"/>
                    <a:pt x="131012" y="3037509"/>
                    <a:pt x="113409" y="2989773"/>
                  </a:cubicBezTo>
                  <a:cubicBezTo>
                    <a:pt x="109195" y="2978324"/>
                    <a:pt x="99872" y="2969523"/>
                    <a:pt x="88236" y="2965980"/>
                  </a:cubicBezTo>
                  <a:cubicBezTo>
                    <a:pt x="35466" y="2949869"/>
                    <a:pt x="0" y="2901910"/>
                    <a:pt x="0" y="2846678"/>
                  </a:cubicBez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w="25400" cap="flat">
              <a:noFill/>
              <a:prstDash val="solid"/>
              <a:miter/>
            </a:ln>
          </p:spPr>
          <p:txBody>
            <a:bodyPr wrap="square" rtlCol="0" anchor="ctr">
              <a:noAutofit/>
            </a:bodyPr>
            <a:lstStyle/>
            <a:p>
              <a:endParaRPr lang="zh-CN" altLang="en-US"/>
            </a:p>
          </p:txBody>
        </p:sp>
        <p:sp>
          <p:nvSpPr>
            <p:cNvPr id="12" name="矩形 11">
              <a:extLst>
                <a:ext uri="{FF2B5EF4-FFF2-40B4-BE49-F238E27FC236}">
                  <a16:creationId xmlns:a16="http://schemas.microsoft.com/office/drawing/2014/main" id="{7EE0973E-0F1D-4508-868A-70B963B31793}"/>
                </a:ext>
              </a:extLst>
            </p:cNvPr>
            <p:cNvSpPr/>
            <p:nvPr/>
          </p:nvSpPr>
          <p:spPr>
            <a:xfrm>
              <a:off x="3210121" y="1486304"/>
              <a:ext cx="816249" cy="461665"/>
            </a:xfrm>
            <a:prstGeom prst="rect">
              <a:avLst/>
            </a:prstGeom>
          </p:spPr>
          <p:txBody>
            <a:bodyPr wrap="none">
              <a:spAutoFit/>
            </a:bodyPr>
            <a:lstStyle/>
            <a:p>
              <a:r>
                <a:rPr lang="zh-CN" altLang="en-US" sz="2400" b="1" dirty="0">
                  <a:solidFill>
                    <a:schemeClr val="bg1"/>
                  </a:solidFill>
                  <a:cs typeface="+mn-ea"/>
                  <a:sym typeface="+mn-lt"/>
                </a:rPr>
                <a:t>插柳</a:t>
              </a:r>
            </a:p>
          </p:txBody>
        </p:sp>
      </p:grpSp>
      <p:sp>
        <p:nvSpPr>
          <p:cNvPr id="13" name="矩形 12">
            <a:extLst>
              <a:ext uri="{FF2B5EF4-FFF2-40B4-BE49-F238E27FC236}">
                <a16:creationId xmlns:a16="http://schemas.microsoft.com/office/drawing/2014/main" id="{755A8CC2-C4FF-46C4-99E3-61D13B3FBD73}"/>
              </a:ext>
            </a:extLst>
          </p:cNvPr>
          <p:cNvSpPr/>
          <p:nvPr/>
        </p:nvSpPr>
        <p:spPr>
          <a:xfrm>
            <a:off x="1638300" y="244319"/>
            <a:ext cx="3797300" cy="461665"/>
          </a:xfrm>
          <a:prstGeom prst="rect">
            <a:avLst/>
          </a:prstGeom>
        </p:spPr>
        <p:txBody>
          <a:bodyPr wrap="square">
            <a:spAutoFit/>
          </a:bodyPr>
          <a:lstStyle/>
          <a:p>
            <a:r>
              <a:rPr lang="zh-CN" altLang="en-US" sz="2400" b="1" dirty="0">
                <a:cs typeface="+mn-ea"/>
                <a:sym typeface="+mn-lt"/>
              </a:rPr>
              <a:t>传统习俗</a:t>
            </a:r>
            <a:endParaRPr lang="zh-CN" altLang="en-US" sz="2800" b="1" i="0" dirty="0">
              <a:solidFill>
                <a:srgbClr val="333333"/>
              </a:solidFill>
              <a:effectLst/>
              <a:cs typeface="+mn-ea"/>
              <a:sym typeface="+mn-lt"/>
            </a:endParaRPr>
          </a:p>
        </p:txBody>
      </p:sp>
      <p:pic>
        <p:nvPicPr>
          <p:cNvPr id="3" name="图片 2">
            <a:extLst>
              <a:ext uri="{FF2B5EF4-FFF2-40B4-BE49-F238E27FC236}">
                <a16:creationId xmlns:a16="http://schemas.microsoft.com/office/drawing/2014/main" id="{C1DACC2D-8807-4702-B3A8-6787E877D1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90895" y="475151"/>
            <a:ext cx="5258271" cy="68580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8A67394-6F53-460D-947E-7F4E2B8588E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210942"/>
            <a:ext cx="7056101" cy="5345837"/>
          </a:xfrm>
          <a:prstGeom prst="rect">
            <a:avLst/>
          </a:prstGeom>
        </p:spPr>
      </p:pic>
      <p:sp>
        <p:nvSpPr>
          <p:cNvPr id="10" name="矩形 9"/>
          <p:cNvSpPr/>
          <p:nvPr/>
        </p:nvSpPr>
        <p:spPr>
          <a:xfrm>
            <a:off x="6217301" y="2038553"/>
            <a:ext cx="5034899" cy="3783087"/>
          </a:xfrm>
          <a:prstGeom prst="rect">
            <a:avLst/>
          </a:prstGeom>
        </p:spPr>
        <p:txBody>
          <a:bodyPr wrap="square">
            <a:spAutoFit/>
          </a:bodyPr>
          <a:lstStyle/>
          <a:p>
            <a:pPr lvl="0" indent="317500" eaLnBrk="0" fontAlgn="base" hangingPunct="0">
              <a:lnSpc>
                <a:spcPct val="150000"/>
              </a:lnSpc>
              <a:spcBef>
                <a:spcPct val="0"/>
              </a:spcBef>
              <a:spcAft>
                <a:spcPct val="0"/>
              </a:spcAft>
            </a:pPr>
            <a:r>
              <a:rPr lang="zh-CN" altLang="zh-CN" dirty="0">
                <a:solidFill>
                  <a:srgbClr val="333333"/>
                </a:solidFill>
                <a:cs typeface="+mn-ea"/>
                <a:sym typeface="+mn-lt"/>
              </a:rPr>
              <a:t>另外一种说法是，此俗是为了纪念介子推。介子推为明志守节而焚身于大柳树下，让晋文公和群臣百姓痛心不已。第二年，晋文公亲率群臣爬上山来祭拜介子推时，发现当年被烧毁的那棵老柳树居然死而复生。晋文公当下便将老柳树赐名为“清明柳”，并且当场折下几枝柳条戴在头上，以示怀念之情。从此以后，群臣百姓纷纷效仿，遂相沿成风。清明插柳戴柳成为纪念介子推的一种象征。</a:t>
            </a:r>
            <a:endParaRPr lang="zh-CN" altLang="zh-CN" dirty="0">
              <a:solidFill>
                <a:srgbClr val="136EC2"/>
              </a:solidFill>
              <a:cs typeface="+mn-ea"/>
              <a:sym typeface="+mn-lt"/>
            </a:endParaRPr>
          </a:p>
        </p:txBody>
      </p:sp>
      <p:grpSp>
        <p:nvGrpSpPr>
          <p:cNvPr id="7" name="组合 6">
            <a:extLst>
              <a:ext uri="{FF2B5EF4-FFF2-40B4-BE49-F238E27FC236}">
                <a16:creationId xmlns:a16="http://schemas.microsoft.com/office/drawing/2014/main" id="{75E3813A-8F54-4536-BD45-6D6122191C94}"/>
              </a:ext>
            </a:extLst>
          </p:cNvPr>
          <p:cNvGrpSpPr/>
          <p:nvPr/>
        </p:nvGrpSpPr>
        <p:grpSpPr>
          <a:xfrm>
            <a:off x="6096000" y="1198242"/>
            <a:ext cx="2528228" cy="575470"/>
            <a:chOff x="2354132" y="1429402"/>
            <a:chExt cx="2528228" cy="575470"/>
          </a:xfrm>
        </p:grpSpPr>
        <p:sp>
          <p:nvSpPr>
            <p:cNvPr id="11" name="任意多边形: 形状 10">
              <a:extLst>
                <a:ext uri="{FF2B5EF4-FFF2-40B4-BE49-F238E27FC236}">
                  <a16:creationId xmlns:a16="http://schemas.microsoft.com/office/drawing/2014/main" id="{5E8B13D1-945F-425B-A86B-AB62B9ED1D85}"/>
                </a:ext>
              </a:extLst>
            </p:cNvPr>
            <p:cNvSpPr/>
            <p:nvPr/>
          </p:nvSpPr>
          <p:spPr>
            <a:xfrm rot="5400000">
              <a:off x="3330511" y="453023"/>
              <a:ext cx="575470" cy="2528228"/>
            </a:xfrm>
            <a:custGeom>
              <a:avLst/>
              <a:gdLst>
                <a:gd name="connsiteX0" fmla="*/ 0 w 722265"/>
                <a:gd name="connsiteY0" fmla="*/ 2846678 h 3173145"/>
                <a:gd name="connsiteX1" fmla="*/ 0 w 722265"/>
                <a:gd name="connsiteY1" fmla="*/ 2090293 h 3173145"/>
                <a:gd name="connsiteX2" fmla="*/ 1 w 722265"/>
                <a:gd name="connsiteY2" fmla="*/ 2090286 h 3173145"/>
                <a:gd name="connsiteX3" fmla="*/ 1 w 722265"/>
                <a:gd name="connsiteY3" fmla="*/ 1506093 h 3173145"/>
                <a:gd name="connsiteX4" fmla="*/ 2 w 722265"/>
                <a:gd name="connsiteY4" fmla="*/ 1506086 h 3173145"/>
                <a:gd name="connsiteX5" fmla="*/ 2 w 722265"/>
                <a:gd name="connsiteY5" fmla="*/ 921893 h 3173145"/>
                <a:gd name="connsiteX6" fmla="*/ 3 w 722265"/>
                <a:gd name="connsiteY6" fmla="*/ 921886 h 3173145"/>
                <a:gd name="connsiteX7" fmla="*/ 3 w 722265"/>
                <a:gd name="connsiteY7" fmla="*/ 337693 h 3173145"/>
                <a:gd name="connsiteX8" fmla="*/ 88240 w 722265"/>
                <a:gd name="connsiteY8" fmla="*/ 218391 h 3173145"/>
                <a:gd name="connsiteX9" fmla="*/ 113450 w 722265"/>
                <a:gd name="connsiteY9" fmla="*/ 194598 h 3173145"/>
                <a:gd name="connsiteX10" fmla="*/ 225927 w 722265"/>
                <a:gd name="connsiteY10" fmla="*/ 113149 h 3173145"/>
                <a:gd name="connsiteX11" fmla="*/ 262847 w 722265"/>
                <a:gd name="connsiteY11" fmla="*/ 81412 h 3173145"/>
                <a:gd name="connsiteX12" fmla="*/ 361153 w 722265"/>
                <a:gd name="connsiteY12" fmla="*/ 0 h 3173145"/>
                <a:gd name="connsiteX13" fmla="*/ 459496 w 722265"/>
                <a:gd name="connsiteY13" fmla="*/ 81412 h 3173145"/>
                <a:gd name="connsiteX14" fmla="*/ 496379 w 722265"/>
                <a:gd name="connsiteY14" fmla="*/ 113149 h 3173145"/>
                <a:gd name="connsiteX15" fmla="*/ 608819 w 722265"/>
                <a:gd name="connsiteY15" fmla="*/ 194598 h 3173145"/>
                <a:gd name="connsiteX16" fmla="*/ 634029 w 722265"/>
                <a:gd name="connsiteY16" fmla="*/ 218391 h 3173145"/>
                <a:gd name="connsiteX17" fmla="*/ 722265 w 722265"/>
                <a:gd name="connsiteY17" fmla="*/ 337693 h 3173145"/>
                <a:gd name="connsiteX18" fmla="*/ 722265 w 722265"/>
                <a:gd name="connsiteY18" fmla="*/ 1094116 h 3173145"/>
                <a:gd name="connsiteX19" fmla="*/ 722264 w 722265"/>
                <a:gd name="connsiteY19" fmla="*/ 1094122 h 3173145"/>
                <a:gd name="connsiteX20" fmla="*/ 722264 w 722265"/>
                <a:gd name="connsiteY20" fmla="*/ 1678316 h 3173145"/>
                <a:gd name="connsiteX21" fmla="*/ 722263 w 722265"/>
                <a:gd name="connsiteY21" fmla="*/ 1678322 h 3173145"/>
                <a:gd name="connsiteX22" fmla="*/ 722263 w 722265"/>
                <a:gd name="connsiteY22" fmla="*/ 2262516 h 3173145"/>
                <a:gd name="connsiteX23" fmla="*/ 722262 w 722265"/>
                <a:gd name="connsiteY23" fmla="*/ 2262522 h 3173145"/>
                <a:gd name="connsiteX24" fmla="*/ 722262 w 722265"/>
                <a:gd name="connsiteY24" fmla="*/ 2846716 h 3173145"/>
                <a:gd name="connsiteX25" fmla="*/ 634026 w 722265"/>
                <a:gd name="connsiteY25" fmla="*/ 2966017 h 3173145"/>
                <a:gd name="connsiteX26" fmla="*/ 608815 w 722265"/>
                <a:gd name="connsiteY26" fmla="*/ 2989811 h 3173145"/>
                <a:gd name="connsiteX27" fmla="*/ 494399 w 722265"/>
                <a:gd name="connsiteY27" fmla="*/ 3071334 h 3173145"/>
                <a:gd name="connsiteX28" fmla="*/ 457628 w 722265"/>
                <a:gd name="connsiteY28" fmla="*/ 3099901 h 3173145"/>
                <a:gd name="connsiteX29" fmla="*/ 361075 w 722265"/>
                <a:gd name="connsiteY29" fmla="*/ 3173145 h 3173145"/>
                <a:gd name="connsiteX30" fmla="*/ 264634 w 722265"/>
                <a:gd name="connsiteY30" fmla="*/ 3099864 h 3173145"/>
                <a:gd name="connsiteX31" fmla="*/ 227863 w 722265"/>
                <a:gd name="connsiteY31" fmla="*/ 3071297 h 3173145"/>
                <a:gd name="connsiteX32" fmla="*/ 113409 w 722265"/>
                <a:gd name="connsiteY32" fmla="*/ 2989773 h 3173145"/>
                <a:gd name="connsiteX33" fmla="*/ 88236 w 722265"/>
                <a:gd name="connsiteY33" fmla="*/ 2965980 h 3173145"/>
                <a:gd name="connsiteX34" fmla="*/ 0 w 722265"/>
                <a:gd name="connsiteY34" fmla="*/ 2846678 h 31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2265" h="3173145">
                  <a:moveTo>
                    <a:pt x="0" y="2846678"/>
                  </a:moveTo>
                  <a:lnTo>
                    <a:pt x="0" y="2090293"/>
                  </a:lnTo>
                  <a:lnTo>
                    <a:pt x="1" y="2090286"/>
                  </a:lnTo>
                  <a:lnTo>
                    <a:pt x="1" y="1506093"/>
                  </a:lnTo>
                  <a:lnTo>
                    <a:pt x="2" y="1506086"/>
                  </a:lnTo>
                  <a:lnTo>
                    <a:pt x="2" y="921893"/>
                  </a:lnTo>
                  <a:lnTo>
                    <a:pt x="3" y="921886"/>
                  </a:lnTo>
                  <a:lnTo>
                    <a:pt x="3" y="337693"/>
                  </a:lnTo>
                  <a:cubicBezTo>
                    <a:pt x="3" y="282424"/>
                    <a:pt x="35469" y="234464"/>
                    <a:pt x="88240" y="218391"/>
                  </a:cubicBezTo>
                  <a:cubicBezTo>
                    <a:pt x="99912" y="214848"/>
                    <a:pt x="109235" y="206009"/>
                    <a:pt x="113450" y="194598"/>
                  </a:cubicBezTo>
                  <a:cubicBezTo>
                    <a:pt x="131015" y="146937"/>
                    <a:pt x="175133" y="114976"/>
                    <a:pt x="225927" y="113149"/>
                  </a:cubicBezTo>
                  <a:cubicBezTo>
                    <a:pt x="244126" y="112477"/>
                    <a:pt x="259454" y="99313"/>
                    <a:pt x="262847" y="81412"/>
                  </a:cubicBezTo>
                  <a:cubicBezTo>
                    <a:pt x="271723" y="34236"/>
                    <a:pt x="313045" y="0"/>
                    <a:pt x="361153" y="0"/>
                  </a:cubicBezTo>
                  <a:cubicBezTo>
                    <a:pt x="409262" y="0"/>
                    <a:pt x="450620" y="34236"/>
                    <a:pt x="459496" y="81412"/>
                  </a:cubicBezTo>
                  <a:cubicBezTo>
                    <a:pt x="462852" y="99313"/>
                    <a:pt x="478180" y="112515"/>
                    <a:pt x="496379" y="113149"/>
                  </a:cubicBezTo>
                  <a:cubicBezTo>
                    <a:pt x="547098" y="114976"/>
                    <a:pt x="591254" y="146974"/>
                    <a:pt x="608819" y="194598"/>
                  </a:cubicBezTo>
                  <a:cubicBezTo>
                    <a:pt x="613033" y="206047"/>
                    <a:pt x="622356" y="214848"/>
                    <a:pt x="634029" y="218391"/>
                  </a:cubicBezTo>
                  <a:cubicBezTo>
                    <a:pt x="686799" y="234502"/>
                    <a:pt x="722265" y="282461"/>
                    <a:pt x="722265" y="337693"/>
                  </a:cubicBezTo>
                  <a:lnTo>
                    <a:pt x="722265" y="1094116"/>
                  </a:lnTo>
                  <a:lnTo>
                    <a:pt x="722264" y="1094122"/>
                  </a:lnTo>
                  <a:lnTo>
                    <a:pt x="722264" y="1678316"/>
                  </a:lnTo>
                  <a:lnTo>
                    <a:pt x="722263" y="1678322"/>
                  </a:lnTo>
                  <a:lnTo>
                    <a:pt x="722263" y="2262516"/>
                  </a:lnTo>
                  <a:lnTo>
                    <a:pt x="722262" y="2262522"/>
                  </a:lnTo>
                  <a:lnTo>
                    <a:pt x="722262" y="2846716"/>
                  </a:lnTo>
                  <a:cubicBezTo>
                    <a:pt x="722262" y="2901984"/>
                    <a:pt x="686796" y="2949944"/>
                    <a:pt x="634026" y="2966017"/>
                  </a:cubicBezTo>
                  <a:cubicBezTo>
                    <a:pt x="622353" y="2969597"/>
                    <a:pt x="613030" y="2978399"/>
                    <a:pt x="608815" y="2989811"/>
                  </a:cubicBezTo>
                  <a:cubicBezTo>
                    <a:pt x="591213" y="3037546"/>
                    <a:pt x="545230" y="3070290"/>
                    <a:pt x="494399" y="3071334"/>
                  </a:cubicBezTo>
                  <a:cubicBezTo>
                    <a:pt x="477170" y="3071670"/>
                    <a:pt x="462215" y="3083306"/>
                    <a:pt x="457628" y="3099901"/>
                  </a:cubicBezTo>
                  <a:cubicBezTo>
                    <a:pt x="445582" y="3143012"/>
                    <a:pt x="405902" y="3173145"/>
                    <a:pt x="361075" y="3173145"/>
                  </a:cubicBezTo>
                  <a:cubicBezTo>
                    <a:pt x="316286" y="3173145"/>
                    <a:pt x="276605" y="3143012"/>
                    <a:pt x="264634" y="3099864"/>
                  </a:cubicBezTo>
                  <a:cubicBezTo>
                    <a:pt x="260010" y="3083268"/>
                    <a:pt x="245092" y="3071670"/>
                    <a:pt x="227863" y="3071297"/>
                  </a:cubicBezTo>
                  <a:cubicBezTo>
                    <a:pt x="177032" y="3070253"/>
                    <a:pt x="131012" y="3037509"/>
                    <a:pt x="113409" y="2989773"/>
                  </a:cubicBezTo>
                  <a:cubicBezTo>
                    <a:pt x="109195" y="2978324"/>
                    <a:pt x="99872" y="2969523"/>
                    <a:pt x="88236" y="2965980"/>
                  </a:cubicBezTo>
                  <a:cubicBezTo>
                    <a:pt x="35466" y="2949869"/>
                    <a:pt x="0" y="2901910"/>
                    <a:pt x="0" y="2846678"/>
                  </a:cubicBezTo>
                  <a:close/>
                </a:path>
              </a:pathLst>
            </a:custGeom>
            <a:blipFill dpi="0" rotWithShape="0">
              <a:blip r:embed="rId4" cstate="screen">
                <a:extLst>
                  <a:ext uri="{28A0092B-C50C-407E-A947-70E740481C1C}">
                    <a14:useLocalDpi xmlns:a14="http://schemas.microsoft.com/office/drawing/2010/main"/>
                  </a:ext>
                </a:extLst>
              </a:blip>
              <a:srcRect/>
              <a:stretch>
                <a:fillRect/>
              </a:stretch>
            </a:blipFill>
            <a:ln w="25400" cap="flat">
              <a:noFill/>
              <a:prstDash val="solid"/>
              <a:miter/>
            </a:ln>
          </p:spPr>
          <p:txBody>
            <a:bodyPr wrap="square" rtlCol="0" anchor="ctr">
              <a:noAutofit/>
            </a:bodyPr>
            <a:lstStyle/>
            <a:p>
              <a:endParaRPr lang="zh-CN" altLang="en-US"/>
            </a:p>
          </p:txBody>
        </p:sp>
        <p:sp>
          <p:nvSpPr>
            <p:cNvPr id="12" name="矩形 11">
              <a:extLst>
                <a:ext uri="{FF2B5EF4-FFF2-40B4-BE49-F238E27FC236}">
                  <a16:creationId xmlns:a16="http://schemas.microsoft.com/office/drawing/2014/main" id="{767A539B-BF20-4435-BFB0-15A233D7B015}"/>
                </a:ext>
              </a:extLst>
            </p:cNvPr>
            <p:cNvSpPr/>
            <p:nvPr/>
          </p:nvSpPr>
          <p:spPr>
            <a:xfrm>
              <a:off x="3210121" y="1486304"/>
              <a:ext cx="816249" cy="461665"/>
            </a:xfrm>
            <a:prstGeom prst="rect">
              <a:avLst/>
            </a:prstGeom>
          </p:spPr>
          <p:txBody>
            <a:bodyPr wrap="none">
              <a:spAutoFit/>
            </a:bodyPr>
            <a:lstStyle/>
            <a:p>
              <a:r>
                <a:rPr lang="zh-CN" altLang="en-US" sz="2400" b="1" dirty="0">
                  <a:solidFill>
                    <a:schemeClr val="bg1"/>
                  </a:solidFill>
                  <a:cs typeface="+mn-ea"/>
                  <a:sym typeface="+mn-lt"/>
                </a:rPr>
                <a:t>插柳</a:t>
              </a:r>
            </a:p>
          </p:txBody>
        </p:sp>
      </p:grpSp>
      <p:sp>
        <p:nvSpPr>
          <p:cNvPr id="13" name="矩形 12">
            <a:extLst>
              <a:ext uri="{FF2B5EF4-FFF2-40B4-BE49-F238E27FC236}">
                <a16:creationId xmlns:a16="http://schemas.microsoft.com/office/drawing/2014/main" id="{70FE4DF2-673A-41CE-B225-FBD1F2A854EC}"/>
              </a:ext>
            </a:extLst>
          </p:cNvPr>
          <p:cNvSpPr/>
          <p:nvPr/>
        </p:nvSpPr>
        <p:spPr>
          <a:xfrm>
            <a:off x="1638300" y="244319"/>
            <a:ext cx="3797300" cy="461665"/>
          </a:xfrm>
          <a:prstGeom prst="rect">
            <a:avLst/>
          </a:prstGeom>
        </p:spPr>
        <p:txBody>
          <a:bodyPr wrap="square">
            <a:spAutoFit/>
          </a:bodyPr>
          <a:lstStyle/>
          <a:p>
            <a:r>
              <a:rPr lang="zh-CN" altLang="en-US" sz="2400" b="1" dirty="0">
                <a:cs typeface="+mn-ea"/>
                <a:sym typeface="+mn-lt"/>
              </a:rPr>
              <a:t>传统习俗</a:t>
            </a:r>
            <a:endParaRPr lang="zh-CN" altLang="en-US" sz="2800" b="1" i="0" dirty="0">
              <a:solidFill>
                <a:srgbClr val="333333"/>
              </a:solidFill>
              <a:effectLst/>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1214467" y="1482249"/>
            <a:ext cx="4539761" cy="3893502"/>
          </a:xfrm>
          <a:prstGeom prst="rect">
            <a:avLst/>
          </a:prstGeom>
        </p:spPr>
        <p:txBody>
          <a:bodyPr wrap="square">
            <a:spAutoFit/>
          </a:bodyPr>
          <a:lstStyle/>
          <a:p>
            <a:pPr lvl="0" indent="177800" eaLnBrk="0" fontAlgn="base" hangingPunct="0">
              <a:lnSpc>
                <a:spcPct val="200000"/>
              </a:lnSpc>
              <a:spcBef>
                <a:spcPct val="0"/>
              </a:spcBef>
              <a:spcAft>
                <a:spcPct val="0"/>
              </a:spcAft>
            </a:pPr>
            <a:r>
              <a:rPr lang="zh-CN" altLang="zh-CN" dirty="0">
                <a:solidFill>
                  <a:srgbClr val="333333"/>
                </a:solidFill>
                <a:cs typeface="+mn-ea"/>
                <a:sym typeface="+mn-lt"/>
              </a:rPr>
              <a:t>由于寒食节与清明节合二为一的关系，一些地方还保留着清明节吃冷食的习惯。在山东，即墨吃鸡蛋和冷饽饽，莱阳、招远、长岛吃鸡蛋和冷高粱米饭，据说不这样的话就会遭冰雹。泰安吃冷煎饼卷生苦菜，据说吃了眼睛明亮。晋中一带还保留着清明前一日禁火的习惯。</a:t>
            </a:r>
            <a:r>
              <a:rPr kumimoji="0" lang="zh-CN" altLang="zh-CN" sz="1400" b="0" i="0" u="none" strike="noStrike" cap="none" normalizeH="0" baseline="0" dirty="0">
                <a:ln>
                  <a:noFill/>
                </a:ln>
                <a:solidFill>
                  <a:schemeClr val="tx1"/>
                </a:solidFill>
                <a:effectLst/>
                <a:cs typeface="+mn-ea"/>
                <a:sym typeface="+mn-lt"/>
              </a:rPr>
              <a:t> </a:t>
            </a:r>
            <a:endParaRPr lang="zh-CN" altLang="zh-CN" dirty="0">
              <a:solidFill>
                <a:srgbClr val="136EC2"/>
              </a:solidFill>
              <a:cs typeface="+mn-ea"/>
              <a:sym typeface="+mn-lt"/>
            </a:endParaRPr>
          </a:p>
        </p:txBody>
      </p:sp>
      <p:sp>
        <p:nvSpPr>
          <p:cNvPr id="10" name="矩形 9">
            <a:extLst>
              <a:ext uri="{FF2B5EF4-FFF2-40B4-BE49-F238E27FC236}">
                <a16:creationId xmlns:a16="http://schemas.microsoft.com/office/drawing/2014/main" id="{A6955067-960C-445E-8A54-A3BD1AFFBE7A}"/>
              </a:ext>
            </a:extLst>
          </p:cNvPr>
          <p:cNvSpPr/>
          <p:nvPr/>
        </p:nvSpPr>
        <p:spPr>
          <a:xfrm>
            <a:off x="1638300" y="244319"/>
            <a:ext cx="3797300" cy="523220"/>
          </a:xfrm>
          <a:prstGeom prst="rect">
            <a:avLst/>
          </a:prstGeom>
        </p:spPr>
        <p:txBody>
          <a:bodyPr wrap="square">
            <a:spAutoFit/>
          </a:bodyPr>
          <a:lstStyle/>
          <a:p>
            <a:r>
              <a:rPr lang="zh-CN" altLang="en-US" sz="2800" b="1" i="0" dirty="0">
                <a:solidFill>
                  <a:srgbClr val="333333"/>
                </a:solidFill>
                <a:effectLst/>
                <a:cs typeface="+mn-ea"/>
                <a:sym typeface="+mn-lt"/>
              </a:rPr>
              <a:t>节日食品</a:t>
            </a:r>
          </a:p>
        </p:txBody>
      </p:sp>
      <p:sp>
        <p:nvSpPr>
          <p:cNvPr id="11" name="Freeform 4091">
            <a:extLst>
              <a:ext uri="{FF2B5EF4-FFF2-40B4-BE49-F238E27FC236}">
                <a16:creationId xmlns:a16="http://schemas.microsoft.com/office/drawing/2014/main" id="{B312DFB3-57E8-48A3-BD4B-EA61A2C8C20F}"/>
              </a:ext>
            </a:extLst>
          </p:cNvPr>
          <p:cNvSpPr>
            <a:spLocks/>
          </p:cNvSpPr>
          <p:nvPr/>
        </p:nvSpPr>
        <p:spPr bwMode="auto">
          <a:xfrm>
            <a:off x="6221872" y="770793"/>
            <a:ext cx="5366099" cy="5316414"/>
          </a:xfrm>
          <a:custGeom>
            <a:avLst/>
            <a:gdLst>
              <a:gd name="T0" fmla="*/ 258 w 432"/>
              <a:gd name="T1" fmla="*/ 12 h 428"/>
              <a:gd name="T2" fmla="*/ 274 w 432"/>
              <a:gd name="T3" fmla="*/ 5 h 428"/>
              <a:gd name="T4" fmla="*/ 287 w 432"/>
              <a:gd name="T5" fmla="*/ 5 h 428"/>
              <a:gd name="T6" fmla="*/ 301 w 432"/>
              <a:gd name="T7" fmla="*/ 13 h 428"/>
              <a:gd name="T8" fmla="*/ 281 w 432"/>
              <a:gd name="T9" fmla="*/ 5 h 428"/>
              <a:gd name="T10" fmla="*/ 272 w 432"/>
              <a:gd name="T11" fmla="*/ 16 h 428"/>
              <a:gd name="T12" fmla="*/ 268 w 432"/>
              <a:gd name="T13" fmla="*/ 23 h 428"/>
              <a:gd name="T14" fmla="*/ 301 w 432"/>
              <a:gd name="T15" fmla="*/ 29 h 428"/>
              <a:gd name="T16" fmla="*/ 325 w 432"/>
              <a:gd name="T17" fmla="*/ 53 h 428"/>
              <a:gd name="T18" fmla="*/ 329 w 432"/>
              <a:gd name="T19" fmla="*/ 66 h 428"/>
              <a:gd name="T20" fmla="*/ 345 w 432"/>
              <a:gd name="T21" fmla="*/ 64 h 428"/>
              <a:gd name="T22" fmla="*/ 392 w 432"/>
              <a:gd name="T23" fmla="*/ 94 h 428"/>
              <a:gd name="T24" fmla="*/ 418 w 432"/>
              <a:gd name="T25" fmla="*/ 130 h 428"/>
              <a:gd name="T26" fmla="*/ 426 w 432"/>
              <a:gd name="T27" fmla="*/ 178 h 428"/>
              <a:gd name="T28" fmla="*/ 426 w 432"/>
              <a:gd name="T29" fmla="*/ 194 h 428"/>
              <a:gd name="T30" fmla="*/ 428 w 432"/>
              <a:gd name="T31" fmla="*/ 237 h 428"/>
              <a:gd name="T32" fmla="*/ 428 w 432"/>
              <a:gd name="T33" fmla="*/ 221 h 428"/>
              <a:gd name="T34" fmla="*/ 403 w 432"/>
              <a:gd name="T35" fmla="*/ 245 h 428"/>
              <a:gd name="T36" fmla="*/ 396 w 432"/>
              <a:gd name="T37" fmla="*/ 275 h 428"/>
              <a:gd name="T38" fmla="*/ 391 w 432"/>
              <a:gd name="T39" fmla="*/ 301 h 428"/>
              <a:gd name="T40" fmla="*/ 362 w 432"/>
              <a:gd name="T41" fmla="*/ 309 h 428"/>
              <a:gd name="T42" fmla="*/ 361 w 432"/>
              <a:gd name="T43" fmla="*/ 319 h 428"/>
              <a:gd name="T44" fmla="*/ 336 w 432"/>
              <a:gd name="T45" fmla="*/ 346 h 428"/>
              <a:gd name="T46" fmla="*/ 282 w 432"/>
              <a:gd name="T47" fmla="*/ 395 h 428"/>
              <a:gd name="T48" fmla="*/ 245 w 432"/>
              <a:gd name="T49" fmla="*/ 423 h 428"/>
              <a:gd name="T50" fmla="*/ 268 w 432"/>
              <a:gd name="T51" fmla="*/ 396 h 428"/>
              <a:gd name="T52" fmla="*/ 227 w 432"/>
              <a:gd name="T53" fmla="*/ 416 h 428"/>
              <a:gd name="T54" fmla="*/ 170 w 432"/>
              <a:gd name="T55" fmla="*/ 413 h 428"/>
              <a:gd name="T56" fmla="*/ 158 w 432"/>
              <a:gd name="T57" fmla="*/ 393 h 428"/>
              <a:gd name="T58" fmla="*/ 146 w 432"/>
              <a:gd name="T59" fmla="*/ 383 h 428"/>
              <a:gd name="T60" fmla="*/ 126 w 432"/>
              <a:gd name="T61" fmla="*/ 388 h 428"/>
              <a:gd name="T62" fmla="*/ 107 w 432"/>
              <a:gd name="T63" fmla="*/ 379 h 428"/>
              <a:gd name="T64" fmla="*/ 103 w 432"/>
              <a:gd name="T65" fmla="*/ 369 h 428"/>
              <a:gd name="T66" fmla="*/ 54 w 432"/>
              <a:gd name="T67" fmla="*/ 324 h 428"/>
              <a:gd name="T68" fmla="*/ 16 w 432"/>
              <a:gd name="T69" fmla="*/ 275 h 428"/>
              <a:gd name="T70" fmla="*/ 3 w 432"/>
              <a:gd name="T71" fmla="*/ 220 h 428"/>
              <a:gd name="T72" fmla="*/ 9 w 432"/>
              <a:gd name="T73" fmla="*/ 205 h 428"/>
              <a:gd name="T74" fmla="*/ 39 w 432"/>
              <a:gd name="T75" fmla="*/ 153 h 428"/>
              <a:gd name="T76" fmla="*/ 54 w 432"/>
              <a:gd name="T77" fmla="*/ 83 h 428"/>
              <a:gd name="T78" fmla="*/ 111 w 432"/>
              <a:gd name="T79" fmla="*/ 30 h 428"/>
              <a:gd name="T80" fmla="*/ 93 w 432"/>
              <a:gd name="T81" fmla="*/ 53 h 428"/>
              <a:gd name="T82" fmla="*/ 96 w 432"/>
              <a:gd name="T83" fmla="*/ 46 h 428"/>
              <a:gd name="T84" fmla="*/ 111 w 432"/>
              <a:gd name="T85" fmla="*/ 37 h 428"/>
              <a:gd name="T86" fmla="*/ 123 w 432"/>
              <a:gd name="T87" fmla="*/ 36 h 428"/>
              <a:gd name="T88" fmla="*/ 136 w 432"/>
              <a:gd name="T89" fmla="*/ 33 h 428"/>
              <a:gd name="T90" fmla="*/ 141 w 432"/>
              <a:gd name="T91" fmla="*/ 36 h 428"/>
              <a:gd name="T92" fmla="*/ 164 w 432"/>
              <a:gd name="T93" fmla="*/ 42 h 428"/>
              <a:gd name="T94" fmla="*/ 171 w 432"/>
              <a:gd name="T95" fmla="*/ 36 h 428"/>
              <a:gd name="T96" fmla="*/ 171 w 432"/>
              <a:gd name="T97" fmla="*/ 53 h 428"/>
              <a:gd name="T98" fmla="*/ 180 w 432"/>
              <a:gd name="T99" fmla="*/ 63 h 428"/>
              <a:gd name="T100" fmla="*/ 187 w 432"/>
              <a:gd name="T101" fmla="*/ 54 h 428"/>
              <a:gd name="T102" fmla="*/ 178 w 432"/>
              <a:gd name="T103" fmla="*/ 49 h 428"/>
              <a:gd name="T104" fmla="*/ 185 w 432"/>
              <a:gd name="T105" fmla="*/ 46 h 428"/>
              <a:gd name="T106" fmla="*/ 218 w 432"/>
              <a:gd name="T107" fmla="*/ 32 h 428"/>
              <a:gd name="T108" fmla="*/ 237 w 432"/>
              <a:gd name="T109" fmla="*/ 24 h 428"/>
              <a:gd name="T110" fmla="*/ 227 w 432"/>
              <a:gd name="T111" fmla="*/ 13 h 428"/>
              <a:gd name="T112" fmla="*/ 217 w 432"/>
              <a:gd name="T113" fmla="*/ 12 h 428"/>
              <a:gd name="T114" fmla="*/ 241 w 432"/>
              <a:gd name="T115" fmla="*/ 13 h 428"/>
              <a:gd name="T116" fmla="*/ 235 w 432"/>
              <a:gd name="T11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2" h="428">
                <a:moveTo>
                  <a:pt x="232" y="0"/>
                </a:moveTo>
                <a:lnTo>
                  <a:pt x="232" y="0"/>
                </a:lnTo>
                <a:lnTo>
                  <a:pt x="241" y="6"/>
                </a:lnTo>
                <a:lnTo>
                  <a:pt x="247" y="7"/>
                </a:lnTo>
                <a:lnTo>
                  <a:pt x="252" y="9"/>
                </a:lnTo>
                <a:lnTo>
                  <a:pt x="250" y="12"/>
                </a:lnTo>
                <a:lnTo>
                  <a:pt x="250" y="12"/>
                </a:lnTo>
                <a:lnTo>
                  <a:pt x="254" y="12"/>
                </a:lnTo>
                <a:lnTo>
                  <a:pt x="255" y="12"/>
                </a:lnTo>
                <a:lnTo>
                  <a:pt x="258" y="12"/>
                </a:lnTo>
                <a:lnTo>
                  <a:pt x="261" y="10"/>
                </a:lnTo>
                <a:lnTo>
                  <a:pt x="265" y="5"/>
                </a:lnTo>
                <a:lnTo>
                  <a:pt x="268" y="3"/>
                </a:lnTo>
                <a:lnTo>
                  <a:pt x="272" y="3"/>
                </a:lnTo>
                <a:lnTo>
                  <a:pt x="269" y="3"/>
                </a:lnTo>
                <a:lnTo>
                  <a:pt x="269" y="0"/>
                </a:lnTo>
                <a:lnTo>
                  <a:pt x="272" y="0"/>
                </a:lnTo>
                <a:lnTo>
                  <a:pt x="272" y="0"/>
                </a:lnTo>
                <a:lnTo>
                  <a:pt x="272" y="3"/>
                </a:lnTo>
                <a:lnTo>
                  <a:pt x="274" y="5"/>
                </a:lnTo>
                <a:lnTo>
                  <a:pt x="274" y="5"/>
                </a:lnTo>
                <a:lnTo>
                  <a:pt x="277" y="5"/>
                </a:lnTo>
                <a:lnTo>
                  <a:pt x="277" y="3"/>
                </a:lnTo>
                <a:lnTo>
                  <a:pt x="279" y="5"/>
                </a:lnTo>
                <a:lnTo>
                  <a:pt x="279" y="5"/>
                </a:lnTo>
                <a:lnTo>
                  <a:pt x="281" y="3"/>
                </a:lnTo>
                <a:lnTo>
                  <a:pt x="282" y="3"/>
                </a:lnTo>
                <a:lnTo>
                  <a:pt x="285" y="5"/>
                </a:lnTo>
                <a:lnTo>
                  <a:pt x="287" y="5"/>
                </a:lnTo>
                <a:lnTo>
                  <a:pt x="287" y="5"/>
                </a:lnTo>
                <a:lnTo>
                  <a:pt x="288" y="7"/>
                </a:lnTo>
                <a:lnTo>
                  <a:pt x="289" y="9"/>
                </a:lnTo>
                <a:lnTo>
                  <a:pt x="289" y="9"/>
                </a:lnTo>
                <a:lnTo>
                  <a:pt x="289" y="7"/>
                </a:lnTo>
                <a:lnTo>
                  <a:pt x="292" y="6"/>
                </a:lnTo>
                <a:lnTo>
                  <a:pt x="294" y="9"/>
                </a:lnTo>
                <a:lnTo>
                  <a:pt x="292" y="12"/>
                </a:lnTo>
                <a:lnTo>
                  <a:pt x="292" y="12"/>
                </a:lnTo>
                <a:lnTo>
                  <a:pt x="297" y="12"/>
                </a:lnTo>
                <a:lnTo>
                  <a:pt x="301" y="13"/>
                </a:lnTo>
                <a:lnTo>
                  <a:pt x="309" y="22"/>
                </a:lnTo>
                <a:lnTo>
                  <a:pt x="309" y="22"/>
                </a:lnTo>
                <a:lnTo>
                  <a:pt x="298" y="16"/>
                </a:lnTo>
                <a:lnTo>
                  <a:pt x="292" y="13"/>
                </a:lnTo>
                <a:lnTo>
                  <a:pt x="287" y="12"/>
                </a:lnTo>
                <a:lnTo>
                  <a:pt x="287" y="12"/>
                </a:lnTo>
                <a:lnTo>
                  <a:pt x="287" y="7"/>
                </a:lnTo>
                <a:lnTo>
                  <a:pt x="282" y="3"/>
                </a:lnTo>
                <a:lnTo>
                  <a:pt x="282" y="3"/>
                </a:lnTo>
                <a:lnTo>
                  <a:pt x="281" y="5"/>
                </a:lnTo>
                <a:lnTo>
                  <a:pt x="281" y="6"/>
                </a:lnTo>
                <a:lnTo>
                  <a:pt x="281" y="12"/>
                </a:lnTo>
                <a:lnTo>
                  <a:pt x="281" y="12"/>
                </a:lnTo>
                <a:lnTo>
                  <a:pt x="278" y="12"/>
                </a:lnTo>
                <a:lnTo>
                  <a:pt x="277" y="12"/>
                </a:lnTo>
                <a:lnTo>
                  <a:pt x="277" y="15"/>
                </a:lnTo>
                <a:lnTo>
                  <a:pt x="275" y="17"/>
                </a:lnTo>
                <a:lnTo>
                  <a:pt x="274" y="17"/>
                </a:lnTo>
                <a:lnTo>
                  <a:pt x="272" y="16"/>
                </a:lnTo>
                <a:lnTo>
                  <a:pt x="272" y="16"/>
                </a:lnTo>
                <a:lnTo>
                  <a:pt x="271" y="17"/>
                </a:lnTo>
                <a:lnTo>
                  <a:pt x="269" y="17"/>
                </a:lnTo>
                <a:lnTo>
                  <a:pt x="265" y="17"/>
                </a:lnTo>
                <a:lnTo>
                  <a:pt x="264" y="19"/>
                </a:lnTo>
                <a:lnTo>
                  <a:pt x="264" y="19"/>
                </a:lnTo>
                <a:lnTo>
                  <a:pt x="262" y="22"/>
                </a:lnTo>
                <a:lnTo>
                  <a:pt x="262" y="22"/>
                </a:lnTo>
                <a:lnTo>
                  <a:pt x="264" y="23"/>
                </a:lnTo>
                <a:lnTo>
                  <a:pt x="265" y="23"/>
                </a:lnTo>
                <a:lnTo>
                  <a:pt x="268" y="23"/>
                </a:lnTo>
                <a:lnTo>
                  <a:pt x="268" y="23"/>
                </a:lnTo>
                <a:lnTo>
                  <a:pt x="278" y="23"/>
                </a:lnTo>
                <a:lnTo>
                  <a:pt x="284" y="23"/>
                </a:lnTo>
                <a:lnTo>
                  <a:pt x="289" y="22"/>
                </a:lnTo>
                <a:lnTo>
                  <a:pt x="289" y="22"/>
                </a:lnTo>
                <a:lnTo>
                  <a:pt x="294" y="26"/>
                </a:lnTo>
                <a:lnTo>
                  <a:pt x="297" y="27"/>
                </a:lnTo>
                <a:lnTo>
                  <a:pt x="299" y="26"/>
                </a:lnTo>
                <a:lnTo>
                  <a:pt x="299" y="26"/>
                </a:lnTo>
                <a:lnTo>
                  <a:pt x="301" y="29"/>
                </a:lnTo>
                <a:lnTo>
                  <a:pt x="301" y="30"/>
                </a:lnTo>
                <a:lnTo>
                  <a:pt x="301" y="30"/>
                </a:lnTo>
                <a:lnTo>
                  <a:pt x="304" y="30"/>
                </a:lnTo>
                <a:lnTo>
                  <a:pt x="306" y="32"/>
                </a:lnTo>
                <a:lnTo>
                  <a:pt x="309" y="36"/>
                </a:lnTo>
                <a:lnTo>
                  <a:pt x="309" y="36"/>
                </a:lnTo>
                <a:lnTo>
                  <a:pt x="316" y="44"/>
                </a:lnTo>
                <a:lnTo>
                  <a:pt x="322" y="47"/>
                </a:lnTo>
                <a:lnTo>
                  <a:pt x="326" y="50"/>
                </a:lnTo>
                <a:lnTo>
                  <a:pt x="325" y="53"/>
                </a:lnTo>
                <a:lnTo>
                  <a:pt x="328" y="57"/>
                </a:lnTo>
                <a:lnTo>
                  <a:pt x="326" y="59"/>
                </a:lnTo>
                <a:lnTo>
                  <a:pt x="334" y="62"/>
                </a:lnTo>
                <a:lnTo>
                  <a:pt x="334" y="62"/>
                </a:lnTo>
                <a:lnTo>
                  <a:pt x="329" y="62"/>
                </a:lnTo>
                <a:lnTo>
                  <a:pt x="328" y="62"/>
                </a:lnTo>
                <a:lnTo>
                  <a:pt x="326" y="63"/>
                </a:lnTo>
                <a:lnTo>
                  <a:pt x="326" y="63"/>
                </a:lnTo>
                <a:lnTo>
                  <a:pt x="328" y="64"/>
                </a:lnTo>
                <a:lnTo>
                  <a:pt x="329" y="66"/>
                </a:lnTo>
                <a:lnTo>
                  <a:pt x="334" y="66"/>
                </a:lnTo>
                <a:lnTo>
                  <a:pt x="334" y="66"/>
                </a:lnTo>
                <a:lnTo>
                  <a:pt x="334" y="69"/>
                </a:lnTo>
                <a:lnTo>
                  <a:pt x="334" y="70"/>
                </a:lnTo>
                <a:lnTo>
                  <a:pt x="335" y="71"/>
                </a:lnTo>
                <a:lnTo>
                  <a:pt x="339" y="63"/>
                </a:lnTo>
                <a:lnTo>
                  <a:pt x="338" y="62"/>
                </a:lnTo>
                <a:lnTo>
                  <a:pt x="338" y="62"/>
                </a:lnTo>
                <a:lnTo>
                  <a:pt x="342" y="63"/>
                </a:lnTo>
                <a:lnTo>
                  <a:pt x="345" y="64"/>
                </a:lnTo>
                <a:lnTo>
                  <a:pt x="348" y="70"/>
                </a:lnTo>
                <a:lnTo>
                  <a:pt x="349" y="71"/>
                </a:lnTo>
                <a:lnTo>
                  <a:pt x="352" y="71"/>
                </a:lnTo>
                <a:lnTo>
                  <a:pt x="355" y="71"/>
                </a:lnTo>
                <a:lnTo>
                  <a:pt x="361" y="71"/>
                </a:lnTo>
                <a:lnTo>
                  <a:pt x="361" y="71"/>
                </a:lnTo>
                <a:lnTo>
                  <a:pt x="368" y="79"/>
                </a:lnTo>
                <a:lnTo>
                  <a:pt x="375" y="84"/>
                </a:lnTo>
                <a:lnTo>
                  <a:pt x="383" y="91"/>
                </a:lnTo>
                <a:lnTo>
                  <a:pt x="392" y="94"/>
                </a:lnTo>
                <a:lnTo>
                  <a:pt x="389" y="97"/>
                </a:lnTo>
                <a:lnTo>
                  <a:pt x="389" y="97"/>
                </a:lnTo>
                <a:lnTo>
                  <a:pt x="395" y="99"/>
                </a:lnTo>
                <a:lnTo>
                  <a:pt x="396" y="101"/>
                </a:lnTo>
                <a:lnTo>
                  <a:pt x="402" y="107"/>
                </a:lnTo>
                <a:lnTo>
                  <a:pt x="406" y="114"/>
                </a:lnTo>
                <a:lnTo>
                  <a:pt x="408" y="117"/>
                </a:lnTo>
                <a:lnTo>
                  <a:pt x="412" y="118"/>
                </a:lnTo>
                <a:lnTo>
                  <a:pt x="412" y="118"/>
                </a:lnTo>
                <a:lnTo>
                  <a:pt x="418" y="130"/>
                </a:lnTo>
                <a:lnTo>
                  <a:pt x="423" y="143"/>
                </a:lnTo>
                <a:lnTo>
                  <a:pt x="426" y="150"/>
                </a:lnTo>
                <a:lnTo>
                  <a:pt x="428" y="154"/>
                </a:lnTo>
                <a:lnTo>
                  <a:pt x="428" y="163"/>
                </a:lnTo>
                <a:lnTo>
                  <a:pt x="426" y="168"/>
                </a:lnTo>
                <a:lnTo>
                  <a:pt x="426" y="168"/>
                </a:lnTo>
                <a:lnTo>
                  <a:pt x="429" y="171"/>
                </a:lnTo>
                <a:lnTo>
                  <a:pt x="428" y="174"/>
                </a:lnTo>
                <a:lnTo>
                  <a:pt x="426" y="177"/>
                </a:lnTo>
                <a:lnTo>
                  <a:pt x="426" y="178"/>
                </a:lnTo>
                <a:lnTo>
                  <a:pt x="426" y="178"/>
                </a:lnTo>
                <a:lnTo>
                  <a:pt x="426" y="183"/>
                </a:lnTo>
                <a:lnTo>
                  <a:pt x="428" y="187"/>
                </a:lnTo>
                <a:lnTo>
                  <a:pt x="430" y="193"/>
                </a:lnTo>
                <a:lnTo>
                  <a:pt x="432" y="201"/>
                </a:lnTo>
                <a:lnTo>
                  <a:pt x="430" y="203"/>
                </a:lnTo>
                <a:lnTo>
                  <a:pt x="430" y="207"/>
                </a:lnTo>
                <a:lnTo>
                  <a:pt x="430" y="207"/>
                </a:lnTo>
                <a:lnTo>
                  <a:pt x="429" y="201"/>
                </a:lnTo>
                <a:lnTo>
                  <a:pt x="426" y="194"/>
                </a:lnTo>
                <a:lnTo>
                  <a:pt x="426" y="194"/>
                </a:lnTo>
                <a:lnTo>
                  <a:pt x="423" y="195"/>
                </a:lnTo>
                <a:lnTo>
                  <a:pt x="422" y="197"/>
                </a:lnTo>
                <a:lnTo>
                  <a:pt x="423" y="201"/>
                </a:lnTo>
                <a:lnTo>
                  <a:pt x="425" y="204"/>
                </a:lnTo>
                <a:lnTo>
                  <a:pt x="426" y="207"/>
                </a:lnTo>
                <a:lnTo>
                  <a:pt x="426" y="207"/>
                </a:lnTo>
                <a:lnTo>
                  <a:pt x="429" y="217"/>
                </a:lnTo>
                <a:lnTo>
                  <a:pt x="429" y="227"/>
                </a:lnTo>
                <a:lnTo>
                  <a:pt x="428" y="237"/>
                </a:lnTo>
                <a:lnTo>
                  <a:pt x="425" y="247"/>
                </a:lnTo>
                <a:lnTo>
                  <a:pt x="425" y="247"/>
                </a:lnTo>
                <a:lnTo>
                  <a:pt x="423" y="242"/>
                </a:lnTo>
                <a:lnTo>
                  <a:pt x="423" y="240"/>
                </a:lnTo>
                <a:lnTo>
                  <a:pt x="426" y="237"/>
                </a:lnTo>
                <a:lnTo>
                  <a:pt x="429" y="232"/>
                </a:lnTo>
                <a:lnTo>
                  <a:pt x="428" y="230"/>
                </a:lnTo>
                <a:lnTo>
                  <a:pt x="426" y="227"/>
                </a:lnTo>
                <a:lnTo>
                  <a:pt x="426" y="227"/>
                </a:lnTo>
                <a:lnTo>
                  <a:pt x="428" y="221"/>
                </a:lnTo>
                <a:lnTo>
                  <a:pt x="426" y="215"/>
                </a:lnTo>
                <a:lnTo>
                  <a:pt x="425" y="210"/>
                </a:lnTo>
                <a:lnTo>
                  <a:pt x="422" y="203"/>
                </a:lnTo>
                <a:lnTo>
                  <a:pt x="422" y="203"/>
                </a:lnTo>
                <a:lnTo>
                  <a:pt x="418" y="212"/>
                </a:lnTo>
                <a:lnTo>
                  <a:pt x="412" y="221"/>
                </a:lnTo>
                <a:lnTo>
                  <a:pt x="402" y="238"/>
                </a:lnTo>
                <a:lnTo>
                  <a:pt x="402" y="238"/>
                </a:lnTo>
                <a:lnTo>
                  <a:pt x="402" y="242"/>
                </a:lnTo>
                <a:lnTo>
                  <a:pt x="403" y="245"/>
                </a:lnTo>
                <a:lnTo>
                  <a:pt x="406" y="250"/>
                </a:lnTo>
                <a:lnTo>
                  <a:pt x="409" y="254"/>
                </a:lnTo>
                <a:lnTo>
                  <a:pt x="412" y="259"/>
                </a:lnTo>
                <a:lnTo>
                  <a:pt x="419" y="251"/>
                </a:lnTo>
                <a:lnTo>
                  <a:pt x="420" y="252"/>
                </a:lnTo>
                <a:lnTo>
                  <a:pt x="413" y="262"/>
                </a:lnTo>
                <a:lnTo>
                  <a:pt x="415" y="264"/>
                </a:lnTo>
                <a:lnTo>
                  <a:pt x="415" y="264"/>
                </a:lnTo>
                <a:lnTo>
                  <a:pt x="406" y="269"/>
                </a:lnTo>
                <a:lnTo>
                  <a:pt x="396" y="275"/>
                </a:lnTo>
                <a:lnTo>
                  <a:pt x="393" y="279"/>
                </a:lnTo>
                <a:lnTo>
                  <a:pt x="389" y="284"/>
                </a:lnTo>
                <a:lnTo>
                  <a:pt x="388" y="289"/>
                </a:lnTo>
                <a:lnTo>
                  <a:pt x="388" y="297"/>
                </a:lnTo>
                <a:lnTo>
                  <a:pt x="388" y="297"/>
                </a:lnTo>
                <a:lnTo>
                  <a:pt x="391" y="298"/>
                </a:lnTo>
                <a:lnTo>
                  <a:pt x="392" y="299"/>
                </a:lnTo>
                <a:lnTo>
                  <a:pt x="393" y="299"/>
                </a:lnTo>
                <a:lnTo>
                  <a:pt x="393" y="299"/>
                </a:lnTo>
                <a:lnTo>
                  <a:pt x="391" y="301"/>
                </a:lnTo>
                <a:lnTo>
                  <a:pt x="391" y="304"/>
                </a:lnTo>
                <a:lnTo>
                  <a:pt x="393" y="308"/>
                </a:lnTo>
                <a:lnTo>
                  <a:pt x="396" y="308"/>
                </a:lnTo>
                <a:lnTo>
                  <a:pt x="396" y="308"/>
                </a:lnTo>
                <a:lnTo>
                  <a:pt x="396" y="311"/>
                </a:lnTo>
                <a:lnTo>
                  <a:pt x="395" y="312"/>
                </a:lnTo>
                <a:lnTo>
                  <a:pt x="392" y="308"/>
                </a:lnTo>
                <a:lnTo>
                  <a:pt x="389" y="309"/>
                </a:lnTo>
                <a:lnTo>
                  <a:pt x="389" y="309"/>
                </a:lnTo>
                <a:lnTo>
                  <a:pt x="362" y="309"/>
                </a:lnTo>
                <a:lnTo>
                  <a:pt x="362" y="309"/>
                </a:lnTo>
                <a:lnTo>
                  <a:pt x="361" y="314"/>
                </a:lnTo>
                <a:lnTo>
                  <a:pt x="356" y="315"/>
                </a:lnTo>
                <a:lnTo>
                  <a:pt x="354" y="318"/>
                </a:lnTo>
                <a:lnTo>
                  <a:pt x="352" y="319"/>
                </a:lnTo>
                <a:lnTo>
                  <a:pt x="352" y="321"/>
                </a:lnTo>
                <a:lnTo>
                  <a:pt x="352" y="321"/>
                </a:lnTo>
                <a:lnTo>
                  <a:pt x="356" y="322"/>
                </a:lnTo>
                <a:lnTo>
                  <a:pt x="359" y="321"/>
                </a:lnTo>
                <a:lnTo>
                  <a:pt x="361" y="319"/>
                </a:lnTo>
                <a:lnTo>
                  <a:pt x="363" y="316"/>
                </a:lnTo>
                <a:lnTo>
                  <a:pt x="363" y="316"/>
                </a:lnTo>
                <a:lnTo>
                  <a:pt x="359" y="322"/>
                </a:lnTo>
                <a:lnTo>
                  <a:pt x="354" y="329"/>
                </a:lnTo>
                <a:lnTo>
                  <a:pt x="349" y="336"/>
                </a:lnTo>
                <a:lnTo>
                  <a:pt x="348" y="345"/>
                </a:lnTo>
                <a:lnTo>
                  <a:pt x="344" y="339"/>
                </a:lnTo>
                <a:lnTo>
                  <a:pt x="344" y="339"/>
                </a:lnTo>
                <a:lnTo>
                  <a:pt x="339" y="344"/>
                </a:lnTo>
                <a:lnTo>
                  <a:pt x="336" y="346"/>
                </a:lnTo>
                <a:lnTo>
                  <a:pt x="331" y="356"/>
                </a:lnTo>
                <a:lnTo>
                  <a:pt x="325" y="366"/>
                </a:lnTo>
                <a:lnTo>
                  <a:pt x="322" y="368"/>
                </a:lnTo>
                <a:lnTo>
                  <a:pt x="318" y="371"/>
                </a:lnTo>
                <a:lnTo>
                  <a:pt x="318" y="379"/>
                </a:lnTo>
                <a:lnTo>
                  <a:pt x="318" y="379"/>
                </a:lnTo>
                <a:lnTo>
                  <a:pt x="308" y="383"/>
                </a:lnTo>
                <a:lnTo>
                  <a:pt x="298" y="391"/>
                </a:lnTo>
                <a:lnTo>
                  <a:pt x="288" y="393"/>
                </a:lnTo>
                <a:lnTo>
                  <a:pt x="282" y="395"/>
                </a:lnTo>
                <a:lnTo>
                  <a:pt x="277" y="395"/>
                </a:lnTo>
                <a:lnTo>
                  <a:pt x="277" y="396"/>
                </a:lnTo>
                <a:lnTo>
                  <a:pt x="277" y="396"/>
                </a:lnTo>
                <a:lnTo>
                  <a:pt x="274" y="396"/>
                </a:lnTo>
                <a:lnTo>
                  <a:pt x="271" y="398"/>
                </a:lnTo>
                <a:lnTo>
                  <a:pt x="265" y="402"/>
                </a:lnTo>
                <a:lnTo>
                  <a:pt x="261" y="410"/>
                </a:lnTo>
                <a:lnTo>
                  <a:pt x="255" y="416"/>
                </a:lnTo>
                <a:lnTo>
                  <a:pt x="255" y="416"/>
                </a:lnTo>
                <a:lnTo>
                  <a:pt x="245" y="423"/>
                </a:lnTo>
                <a:lnTo>
                  <a:pt x="241" y="426"/>
                </a:lnTo>
                <a:lnTo>
                  <a:pt x="235" y="428"/>
                </a:lnTo>
                <a:lnTo>
                  <a:pt x="235" y="428"/>
                </a:lnTo>
                <a:lnTo>
                  <a:pt x="241" y="425"/>
                </a:lnTo>
                <a:lnTo>
                  <a:pt x="250" y="418"/>
                </a:lnTo>
                <a:lnTo>
                  <a:pt x="257" y="412"/>
                </a:lnTo>
                <a:lnTo>
                  <a:pt x="259" y="408"/>
                </a:lnTo>
                <a:lnTo>
                  <a:pt x="261" y="403"/>
                </a:lnTo>
                <a:lnTo>
                  <a:pt x="268" y="396"/>
                </a:lnTo>
                <a:lnTo>
                  <a:pt x="268" y="396"/>
                </a:lnTo>
                <a:lnTo>
                  <a:pt x="265" y="395"/>
                </a:lnTo>
                <a:lnTo>
                  <a:pt x="259" y="395"/>
                </a:lnTo>
                <a:lnTo>
                  <a:pt x="250" y="395"/>
                </a:lnTo>
                <a:lnTo>
                  <a:pt x="250" y="395"/>
                </a:lnTo>
                <a:lnTo>
                  <a:pt x="247" y="398"/>
                </a:lnTo>
                <a:lnTo>
                  <a:pt x="242" y="402"/>
                </a:lnTo>
                <a:lnTo>
                  <a:pt x="238" y="409"/>
                </a:lnTo>
                <a:lnTo>
                  <a:pt x="234" y="413"/>
                </a:lnTo>
                <a:lnTo>
                  <a:pt x="230" y="415"/>
                </a:lnTo>
                <a:lnTo>
                  <a:pt x="227" y="416"/>
                </a:lnTo>
                <a:lnTo>
                  <a:pt x="220" y="416"/>
                </a:lnTo>
                <a:lnTo>
                  <a:pt x="220" y="416"/>
                </a:lnTo>
                <a:lnTo>
                  <a:pt x="217" y="418"/>
                </a:lnTo>
                <a:lnTo>
                  <a:pt x="212" y="418"/>
                </a:lnTo>
                <a:lnTo>
                  <a:pt x="205" y="415"/>
                </a:lnTo>
                <a:lnTo>
                  <a:pt x="197" y="415"/>
                </a:lnTo>
                <a:lnTo>
                  <a:pt x="194" y="415"/>
                </a:lnTo>
                <a:lnTo>
                  <a:pt x="191" y="416"/>
                </a:lnTo>
                <a:lnTo>
                  <a:pt x="170" y="413"/>
                </a:lnTo>
                <a:lnTo>
                  <a:pt x="170" y="413"/>
                </a:lnTo>
                <a:lnTo>
                  <a:pt x="171" y="412"/>
                </a:lnTo>
                <a:lnTo>
                  <a:pt x="175" y="412"/>
                </a:lnTo>
                <a:lnTo>
                  <a:pt x="178" y="409"/>
                </a:lnTo>
                <a:lnTo>
                  <a:pt x="178" y="408"/>
                </a:lnTo>
                <a:lnTo>
                  <a:pt x="178" y="405"/>
                </a:lnTo>
                <a:lnTo>
                  <a:pt x="178" y="405"/>
                </a:lnTo>
                <a:lnTo>
                  <a:pt x="175" y="402"/>
                </a:lnTo>
                <a:lnTo>
                  <a:pt x="173" y="400"/>
                </a:lnTo>
                <a:lnTo>
                  <a:pt x="165" y="396"/>
                </a:lnTo>
                <a:lnTo>
                  <a:pt x="158" y="393"/>
                </a:lnTo>
                <a:lnTo>
                  <a:pt x="155" y="391"/>
                </a:lnTo>
                <a:lnTo>
                  <a:pt x="154" y="388"/>
                </a:lnTo>
                <a:lnTo>
                  <a:pt x="153" y="391"/>
                </a:lnTo>
                <a:lnTo>
                  <a:pt x="150" y="388"/>
                </a:lnTo>
                <a:lnTo>
                  <a:pt x="150" y="388"/>
                </a:lnTo>
                <a:lnTo>
                  <a:pt x="147" y="389"/>
                </a:lnTo>
                <a:lnTo>
                  <a:pt x="144" y="389"/>
                </a:lnTo>
                <a:lnTo>
                  <a:pt x="141" y="388"/>
                </a:lnTo>
                <a:lnTo>
                  <a:pt x="137" y="388"/>
                </a:lnTo>
                <a:lnTo>
                  <a:pt x="146" y="383"/>
                </a:lnTo>
                <a:lnTo>
                  <a:pt x="146" y="383"/>
                </a:lnTo>
                <a:lnTo>
                  <a:pt x="136" y="372"/>
                </a:lnTo>
                <a:lnTo>
                  <a:pt x="130" y="379"/>
                </a:lnTo>
                <a:lnTo>
                  <a:pt x="130" y="379"/>
                </a:lnTo>
                <a:lnTo>
                  <a:pt x="133" y="379"/>
                </a:lnTo>
                <a:lnTo>
                  <a:pt x="134" y="382"/>
                </a:lnTo>
                <a:lnTo>
                  <a:pt x="134" y="385"/>
                </a:lnTo>
                <a:lnTo>
                  <a:pt x="133" y="388"/>
                </a:lnTo>
                <a:lnTo>
                  <a:pt x="133" y="388"/>
                </a:lnTo>
                <a:lnTo>
                  <a:pt x="126" y="388"/>
                </a:lnTo>
                <a:lnTo>
                  <a:pt x="123" y="383"/>
                </a:lnTo>
                <a:lnTo>
                  <a:pt x="120" y="381"/>
                </a:lnTo>
                <a:lnTo>
                  <a:pt x="116" y="378"/>
                </a:lnTo>
                <a:lnTo>
                  <a:pt x="116" y="378"/>
                </a:lnTo>
                <a:lnTo>
                  <a:pt x="114" y="379"/>
                </a:lnTo>
                <a:lnTo>
                  <a:pt x="113" y="379"/>
                </a:lnTo>
                <a:lnTo>
                  <a:pt x="116" y="382"/>
                </a:lnTo>
                <a:lnTo>
                  <a:pt x="116" y="382"/>
                </a:lnTo>
                <a:lnTo>
                  <a:pt x="111" y="381"/>
                </a:lnTo>
                <a:lnTo>
                  <a:pt x="107" y="379"/>
                </a:lnTo>
                <a:lnTo>
                  <a:pt x="107" y="379"/>
                </a:lnTo>
                <a:lnTo>
                  <a:pt x="107" y="375"/>
                </a:lnTo>
                <a:lnTo>
                  <a:pt x="106" y="372"/>
                </a:lnTo>
                <a:lnTo>
                  <a:pt x="104" y="369"/>
                </a:lnTo>
                <a:lnTo>
                  <a:pt x="104" y="369"/>
                </a:lnTo>
                <a:lnTo>
                  <a:pt x="103" y="371"/>
                </a:lnTo>
                <a:lnTo>
                  <a:pt x="101" y="372"/>
                </a:lnTo>
                <a:lnTo>
                  <a:pt x="100" y="372"/>
                </a:lnTo>
                <a:lnTo>
                  <a:pt x="100" y="372"/>
                </a:lnTo>
                <a:lnTo>
                  <a:pt x="103" y="369"/>
                </a:lnTo>
                <a:lnTo>
                  <a:pt x="104" y="366"/>
                </a:lnTo>
                <a:lnTo>
                  <a:pt x="101" y="366"/>
                </a:lnTo>
                <a:lnTo>
                  <a:pt x="101" y="366"/>
                </a:lnTo>
                <a:lnTo>
                  <a:pt x="83" y="356"/>
                </a:lnTo>
                <a:lnTo>
                  <a:pt x="74" y="351"/>
                </a:lnTo>
                <a:lnTo>
                  <a:pt x="66" y="344"/>
                </a:lnTo>
                <a:lnTo>
                  <a:pt x="66" y="344"/>
                </a:lnTo>
                <a:lnTo>
                  <a:pt x="60" y="332"/>
                </a:lnTo>
                <a:lnTo>
                  <a:pt x="54" y="324"/>
                </a:lnTo>
                <a:lnTo>
                  <a:pt x="54" y="324"/>
                </a:lnTo>
                <a:lnTo>
                  <a:pt x="56" y="321"/>
                </a:lnTo>
                <a:lnTo>
                  <a:pt x="56" y="319"/>
                </a:lnTo>
                <a:lnTo>
                  <a:pt x="54" y="316"/>
                </a:lnTo>
                <a:lnTo>
                  <a:pt x="51" y="309"/>
                </a:lnTo>
                <a:lnTo>
                  <a:pt x="39" y="297"/>
                </a:lnTo>
                <a:lnTo>
                  <a:pt x="36" y="297"/>
                </a:lnTo>
                <a:lnTo>
                  <a:pt x="36" y="297"/>
                </a:lnTo>
                <a:lnTo>
                  <a:pt x="29" y="291"/>
                </a:lnTo>
                <a:lnTo>
                  <a:pt x="22" y="284"/>
                </a:lnTo>
                <a:lnTo>
                  <a:pt x="16" y="275"/>
                </a:lnTo>
                <a:lnTo>
                  <a:pt x="10" y="265"/>
                </a:lnTo>
                <a:lnTo>
                  <a:pt x="4" y="255"/>
                </a:lnTo>
                <a:lnTo>
                  <a:pt x="3" y="245"/>
                </a:lnTo>
                <a:lnTo>
                  <a:pt x="0" y="235"/>
                </a:lnTo>
                <a:lnTo>
                  <a:pt x="0" y="224"/>
                </a:lnTo>
                <a:lnTo>
                  <a:pt x="0" y="224"/>
                </a:lnTo>
                <a:lnTo>
                  <a:pt x="2" y="224"/>
                </a:lnTo>
                <a:lnTo>
                  <a:pt x="3" y="224"/>
                </a:lnTo>
                <a:lnTo>
                  <a:pt x="3" y="222"/>
                </a:lnTo>
                <a:lnTo>
                  <a:pt x="3" y="220"/>
                </a:lnTo>
                <a:lnTo>
                  <a:pt x="3" y="214"/>
                </a:lnTo>
                <a:lnTo>
                  <a:pt x="3" y="214"/>
                </a:lnTo>
                <a:lnTo>
                  <a:pt x="4" y="214"/>
                </a:lnTo>
                <a:lnTo>
                  <a:pt x="6" y="212"/>
                </a:lnTo>
                <a:lnTo>
                  <a:pt x="9" y="211"/>
                </a:lnTo>
                <a:lnTo>
                  <a:pt x="9" y="211"/>
                </a:lnTo>
                <a:lnTo>
                  <a:pt x="7" y="208"/>
                </a:lnTo>
                <a:lnTo>
                  <a:pt x="6" y="207"/>
                </a:lnTo>
                <a:lnTo>
                  <a:pt x="6" y="207"/>
                </a:lnTo>
                <a:lnTo>
                  <a:pt x="9" y="205"/>
                </a:lnTo>
                <a:lnTo>
                  <a:pt x="10" y="203"/>
                </a:lnTo>
                <a:lnTo>
                  <a:pt x="13" y="197"/>
                </a:lnTo>
                <a:lnTo>
                  <a:pt x="16" y="190"/>
                </a:lnTo>
                <a:lnTo>
                  <a:pt x="17" y="185"/>
                </a:lnTo>
                <a:lnTo>
                  <a:pt x="20" y="187"/>
                </a:lnTo>
                <a:lnTo>
                  <a:pt x="20" y="187"/>
                </a:lnTo>
                <a:lnTo>
                  <a:pt x="30" y="170"/>
                </a:lnTo>
                <a:lnTo>
                  <a:pt x="34" y="161"/>
                </a:lnTo>
                <a:lnTo>
                  <a:pt x="39" y="153"/>
                </a:lnTo>
                <a:lnTo>
                  <a:pt x="39" y="153"/>
                </a:lnTo>
                <a:lnTo>
                  <a:pt x="40" y="153"/>
                </a:lnTo>
                <a:lnTo>
                  <a:pt x="43" y="151"/>
                </a:lnTo>
                <a:lnTo>
                  <a:pt x="43" y="151"/>
                </a:lnTo>
                <a:lnTo>
                  <a:pt x="43" y="151"/>
                </a:lnTo>
                <a:lnTo>
                  <a:pt x="40" y="143"/>
                </a:lnTo>
                <a:lnTo>
                  <a:pt x="40" y="143"/>
                </a:lnTo>
                <a:lnTo>
                  <a:pt x="44" y="123"/>
                </a:lnTo>
                <a:lnTo>
                  <a:pt x="49" y="101"/>
                </a:lnTo>
                <a:lnTo>
                  <a:pt x="51" y="93"/>
                </a:lnTo>
                <a:lnTo>
                  <a:pt x="54" y="83"/>
                </a:lnTo>
                <a:lnTo>
                  <a:pt x="60" y="73"/>
                </a:lnTo>
                <a:lnTo>
                  <a:pt x="66" y="66"/>
                </a:lnTo>
                <a:lnTo>
                  <a:pt x="64" y="63"/>
                </a:lnTo>
                <a:lnTo>
                  <a:pt x="64" y="63"/>
                </a:lnTo>
                <a:lnTo>
                  <a:pt x="66" y="59"/>
                </a:lnTo>
                <a:lnTo>
                  <a:pt x="70" y="54"/>
                </a:lnTo>
                <a:lnTo>
                  <a:pt x="79" y="47"/>
                </a:lnTo>
                <a:lnTo>
                  <a:pt x="89" y="39"/>
                </a:lnTo>
                <a:lnTo>
                  <a:pt x="100" y="34"/>
                </a:lnTo>
                <a:lnTo>
                  <a:pt x="111" y="30"/>
                </a:lnTo>
                <a:lnTo>
                  <a:pt x="111" y="30"/>
                </a:lnTo>
                <a:lnTo>
                  <a:pt x="100" y="36"/>
                </a:lnTo>
                <a:lnTo>
                  <a:pt x="86" y="43"/>
                </a:lnTo>
                <a:lnTo>
                  <a:pt x="79" y="47"/>
                </a:lnTo>
                <a:lnTo>
                  <a:pt x="74" y="52"/>
                </a:lnTo>
                <a:lnTo>
                  <a:pt x="70" y="57"/>
                </a:lnTo>
                <a:lnTo>
                  <a:pt x="69" y="63"/>
                </a:lnTo>
                <a:lnTo>
                  <a:pt x="69" y="63"/>
                </a:lnTo>
                <a:lnTo>
                  <a:pt x="81" y="59"/>
                </a:lnTo>
                <a:lnTo>
                  <a:pt x="93" y="53"/>
                </a:lnTo>
                <a:lnTo>
                  <a:pt x="93" y="53"/>
                </a:lnTo>
                <a:lnTo>
                  <a:pt x="97" y="53"/>
                </a:lnTo>
                <a:lnTo>
                  <a:pt x="100" y="52"/>
                </a:lnTo>
                <a:lnTo>
                  <a:pt x="103" y="49"/>
                </a:lnTo>
                <a:lnTo>
                  <a:pt x="104" y="46"/>
                </a:lnTo>
                <a:lnTo>
                  <a:pt x="104" y="46"/>
                </a:lnTo>
                <a:lnTo>
                  <a:pt x="103" y="44"/>
                </a:lnTo>
                <a:lnTo>
                  <a:pt x="101" y="43"/>
                </a:lnTo>
                <a:lnTo>
                  <a:pt x="100" y="44"/>
                </a:lnTo>
                <a:lnTo>
                  <a:pt x="96" y="46"/>
                </a:lnTo>
                <a:lnTo>
                  <a:pt x="93" y="47"/>
                </a:lnTo>
                <a:lnTo>
                  <a:pt x="93" y="47"/>
                </a:lnTo>
                <a:lnTo>
                  <a:pt x="94" y="46"/>
                </a:lnTo>
                <a:lnTo>
                  <a:pt x="97" y="44"/>
                </a:lnTo>
                <a:lnTo>
                  <a:pt x="100" y="43"/>
                </a:lnTo>
                <a:lnTo>
                  <a:pt x="106" y="42"/>
                </a:lnTo>
                <a:lnTo>
                  <a:pt x="107" y="40"/>
                </a:lnTo>
                <a:lnTo>
                  <a:pt x="108" y="37"/>
                </a:lnTo>
                <a:lnTo>
                  <a:pt x="108" y="37"/>
                </a:lnTo>
                <a:lnTo>
                  <a:pt x="111" y="37"/>
                </a:lnTo>
                <a:lnTo>
                  <a:pt x="111" y="39"/>
                </a:lnTo>
                <a:lnTo>
                  <a:pt x="114" y="39"/>
                </a:lnTo>
                <a:lnTo>
                  <a:pt x="116" y="37"/>
                </a:lnTo>
                <a:lnTo>
                  <a:pt x="116" y="36"/>
                </a:lnTo>
                <a:lnTo>
                  <a:pt x="116" y="36"/>
                </a:lnTo>
                <a:lnTo>
                  <a:pt x="117" y="39"/>
                </a:lnTo>
                <a:lnTo>
                  <a:pt x="118" y="40"/>
                </a:lnTo>
                <a:lnTo>
                  <a:pt x="120" y="39"/>
                </a:lnTo>
                <a:lnTo>
                  <a:pt x="121" y="39"/>
                </a:lnTo>
                <a:lnTo>
                  <a:pt x="123" y="36"/>
                </a:lnTo>
                <a:lnTo>
                  <a:pt x="124" y="36"/>
                </a:lnTo>
                <a:lnTo>
                  <a:pt x="126" y="37"/>
                </a:lnTo>
                <a:lnTo>
                  <a:pt x="126" y="37"/>
                </a:lnTo>
                <a:lnTo>
                  <a:pt x="127" y="36"/>
                </a:lnTo>
                <a:lnTo>
                  <a:pt x="128" y="36"/>
                </a:lnTo>
                <a:lnTo>
                  <a:pt x="131" y="36"/>
                </a:lnTo>
                <a:lnTo>
                  <a:pt x="136" y="36"/>
                </a:lnTo>
                <a:lnTo>
                  <a:pt x="136" y="36"/>
                </a:lnTo>
                <a:lnTo>
                  <a:pt x="137" y="34"/>
                </a:lnTo>
                <a:lnTo>
                  <a:pt x="136" y="33"/>
                </a:lnTo>
                <a:lnTo>
                  <a:pt x="136" y="33"/>
                </a:lnTo>
                <a:lnTo>
                  <a:pt x="137" y="33"/>
                </a:lnTo>
                <a:lnTo>
                  <a:pt x="140" y="34"/>
                </a:lnTo>
                <a:lnTo>
                  <a:pt x="140" y="34"/>
                </a:lnTo>
                <a:lnTo>
                  <a:pt x="141" y="33"/>
                </a:lnTo>
                <a:lnTo>
                  <a:pt x="141" y="30"/>
                </a:lnTo>
                <a:lnTo>
                  <a:pt x="143" y="30"/>
                </a:lnTo>
                <a:lnTo>
                  <a:pt x="143" y="30"/>
                </a:lnTo>
                <a:lnTo>
                  <a:pt x="141" y="34"/>
                </a:lnTo>
                <a:lnTo>
                  <a:pt x="141" y="36"/>
                </a:lnTo>
                <a:lnTo>
                  <a:pt x="141" y="39"/>
                </a:lnTo>
                <a:lnTo>
                  <a:pt x="144" y="42"/>
                </a:lnTo>
                <a:lnTo>
                  <a:pt x="148" y="46"/>
                </a:lnTo>
                <a:lnTo>
                  <a:pt x="151" y="47"/>
                </a:lnTo>
                <a:lnTo>
                  <a:pt x="153" y="49"/>
                </a:lnTo>
                <a:lnTo>
                  <a:pt x="160" y="44"/>
                </a:lnTo>
                <a:lnTo>
                  <a:pt x="158" y="42"/>
                </a:lnTo>
                <a:lnTo>
                  <a:pt x="158" y="42"/>
                </a:lnTo>
                <a:lnTo>
                  <a:pt x="160" y="40"/>
                </a:lnTo>
                <a:lnTo>
                  <a:pt x="164" y="42"/>
                </a:lnTo>
                <a:lnTo>
                  <a:pt x="170" y="44"/>
                </a:lnTo>
                <a:lnTo>
                  <a:pt x="173" y="46"/>
                </a:lnTo>
                <a:lnTo>
                  <a:pt x="174" y="46"/>
                </a:lnTo>
                <a:lnTo>
                  <a:pt x="175" y="43"/>
                </a:lnTo>
                <a:lnTo>
                  <a:pt x="174" y="37"/>
                </a:lnTo>
                <a:lnTo>
                  <a:pt x="170" y="34"/>
                </a:lnTo>
                <a:lnTo>
                  <a:pt x="170" y="34"/>
                </a:lnTo>
                <a:lnTo>
                  <a:pt x="170" y="36"/>
                </a:lnTo>
                <a:lnTo>
                  <a:pt x="170" y="36"/>
                </a:lnTo>
                <a:lnTo>
                  <a:pt x="171" y="36"/>
                </a:lnTo>
                <a:lnTo>
                  <a:pt x="175" y="39"/>
                </a:lnTo>
                <a:lnTo>
                  <a:pt x="178" y="42"/>
                </a:lnTo>
                <a:lnTo>
                  <a:pt x="180" y="39"/>
                </a:lnTo>
                <a:lnTo>
                  <a:pt x="180" y="39"/>
                </a:lnTo>
                <a:lnTo>
                  <a:pt x="180" y="42"/>
                </a:lnTo>
                <a:lnTo>
                  <a:pt x="177" y="44"/>
                </a:lnTo>
                <a:lnTo>
                  <a:pt x="173" y="47"/>
                </a:lnTo>
                <a:lnTo>
                  <a:pt x="171" y="49"/>
                </a:lnTo>
                <a:lnTo>
                  <a:pt x="170" y="50"/>
                </a:lnTo>
                <a:lnTo>
                  <a:pt x="171" y="53"/>
                </a:lnTo>
                <a:lnTo>
                  <a:pt x="174" y="57"/>
                </a:lnTo>
                <a:lnTo>
                  <a:pt x="174" y="57"/>
                </a:lnTo>
                <a:lnTo>
                  <a:pt x="177" y="57"/>
                </a:lnTo>
                <a:lnTo>
                  <a:pt x="178" y="59"/>
                </a:lnTo>
                <a:lnTo>
                  <a:pt x="180" y="57"/>
                </a:lnTo>
                <a:lnTo>
                  <a:pt x="178" y="59"/>
                </a:lnTo>
                <a:lnTo>
                  <a:pt x="180" y="59"/>
                </a:lnTo>
                <a:lnTo>
                  <a:pt x="178" y="62"/>
                </a:lnTo>
                <a:lnTo>
                  <a:pt x="178" y="62"/>
                </a:lnTo>
                <a:lnTo>
                  <a:pt x="180" y="63"/>
                </a:lnTo>
                <a:lnTo>
                  <a:pt x="183" y="63"/>
                </a:lnTo>
                <a:lnTo>
                  <a:pt x="183" y="62"/>
                </a:lnTo>
                <a:lnTo>
                  <a:pt x="187" y="66"/>
                </a:lnTo>
                <a:lnTo>
                  <a:pt x="187" y="66"/>
                </a:lnTo>
                <a:lnTo>
                  <a:pt x="190" y="63"/>
                </a:lnTo>
                <a:lnTo>
                  <a:pt x="188" y="60"/>
                </a:lnTo>
                <a:lnTo>
                  <a:pt x="187" y="59"/>
                </a:lnTo>
                <a:lnTo>
                  <a:pt x="185" y="57"/>
                </a:lnTo>
                <a:lnTo>
                  <a:pt x="185" y="57"/>
                </a:lnTo>
                <a:lnTo>
                  <a:pt x="187" y="54"/>
                </a:lnTo>
                <a:lnTo>
                  <a:pt x="185" y="53"/>
                </a:lnTo>
                <a:lnTo>
                  <a:pt x="183" y="49"/>
                </a:lnTo>
                <a:lnTo>
                  <a:pt x="183" y="47"/>
                </a:lnTo>
                <a:lnTo>
                  <a:pt x="183" y="47"/>
                </a:lnTo>
                <a:lnTo>
                  <a:pt x="181" y="47"/>
                </a:lnTo>
                <a:lnTo>
                  <a:pt x="180" y="49"/>
                </a:lnTo>
                <a:lnTo>
                  <a:pt x="180" y="53"/>
                </a:lnTo>
                <a:lnTo>
                  <a:pt x="178" y="53"/>
                </a:lnTo>
                <a:lnTo>
                  <a:pt x="178" y="49"/>
                </a:lnTo>
                <a:lnTo>
                  <a:pt x="178" y="49"/>
                </a:lnTo>
                <a:lnTo>
                  <a:pt x="181" y="47"/>
                </a:lnTo>
                <a:lnTo>
                  <a:pt x="183" y="47"/>
                </a:lnTo>
                <a:lnTo>
                  <a:pt x="187" y="53"/>
                </a:lnTo>
                <a:lnTo>
                  <a:pt x="187" y="53"/>
                </a:lnTo>
                <a:lnTo>
                  <a:pt x="190" y="50"/>
                </a:lnTo>
                <a:lnTo>
                  <a:pt x="191" y="49"/>
                </a:lnTo>
                <a:lnTo>
                  <a:pt x="191" y="47"/>
                </a:lnTo>
                <a:lnTo>
                  <a:pt x="187" y="44"/>
                </a:lnTo>
                <a:lnTo>
                  <a:pt x="185" y="46"/>
                </a:lnTo>
                <a:lnTo>
                  <a:pt x="185" y="46"/>
                </a:lnTo>
                <a:lnTo>
                  <a:pt x="185" y="42"/>
                </a:lnTo>
                <a:lnTo>
                  <a:pt x="187" y="39"/>
                </a:lnTo>
                <a:lnTo>
                  <a:pt x="187" y="36"/>
                </a:lnTo>
                <a:lnTo>
                  <a:pt x="185" y="34"/>
                </a:lnTo>
                <a:lnTo>
                  <a:pt x="185" y="34"/>
                </a:lnTo>
                <a:lnTo>
                  <a:pt x="190" y="33"/>
                </a:lnTo>
                <a:lnTo>
                  <a:pt x="194" y="30"/>
                </a:lnTo>
                <a:lnTo>
                  <a:pt x="194" y="30"/>
                </a:lnTo>
                <a:lnTo>
                  <a:pt x="208" y="30"/>
                </a:lnTo>
                <a:lnTo>
                  <a:pt x="218" y="32"/>
                </a:lnTo>
                <a:lnTo>
                  <a:pt x="227" y="33"/>
                </a:lnTo>
                <a:lnTo>
                  <a:pt x="227" y="33"/>
                </a:lnTo>
                <a:lnTo>
                  <a:pt x="230" y="30"/>
                </a:lnTo>
                <a:lnTo>
                  <a:pt x="230" y="29"/>
                </a:lnTo>
                <a:lnTo>
                  <a:pt x="230" y="26"/>
                </a:lnTo>
                <a:lnTo>
                  <a:pt x="230" y="26"/>
                </a:lnTo>
                <a:lnTo>
                  <a:pt x="231" y="27"/>
                </a:lnTo>
                <a:lnTo>
                  <a:pt x="232" y="29"/>
                </a:lnTo>
                <a:lnTo>
                  <a:pt x="237" y="24"/>
                </a:lnTo>
                <a:lnTo>
                  <a:pt x="237" y="24"/>
                </a:lnTo>
                <a:lnTo>
                  <a:pt x="235" y="23"/>
                </a:lnTo>
                <a:lnTo>
                  <a:pt x="235" y="23"/>
                </a:lnTo>
                <a:lnTo>
                  <a:pt x="238" y="20"/>
                </a:lnTo>
                <a:lnTo>
                  <a:pt x="240" y="19"/>
                </a:lnTo>
                <a:lnTo>
                  <a:pt x="240" y="17"/>
                </a:lnTo>
                <a:lnTo>
                  <a:pt x="238" y="16"/>
                </a:lnTo>
                <a:lnTo>
                  <a:pt x="235" y="13"/>
                </a:lnTo>
                <a:lnTo>
                  <a:pt x="235" y="13"/>
                </a:lnTo>
                <a:lnTo>
                  <a:pt x="231" y="15"/>
                </a:lnTo>
                <a:lnTo>
                  <a:pt x="227" y="13"/>
                </a:lnTo>
                <a:lnTo>
                  <a:pt x="222" y="15"/>
                </a:lnTo>
                <a:lnTo>
                  <a:pt x="221" y="16"/>
                </a:lnTo>
                <a:lnTo>
                  <a:pt x="220" y="17"/>
                </a:lnTo>
                <a:lnTo>
                  <a:pt x="218" y="16"/>
                </a:lnTo>
                <a:lnTo>
                  <a:pt x="217" y="17"/>
                </a:lnTo>
                <a:lnTo>
                  <a:pt x="217" y="17"/>
                </a:lnTo>
                <a:lnTo>
                  <a:pt x="217" y="15"/>
                </a:lnTo>
                <a:lnTo>
                  <a:pt x="215" y="13"/>
                </a:lnTo>
                <a:lnTo>
                  <a:pt x="217" y="12"/>
                </a:lnTo>
                <a:lnTo>
                  <a:pt x="217" y="12"/>
                </a:lnTo>
                <a:lnTo>
                  <a:pt x="217" y="12"/>
                </a:lnTo>
                <a:lnTo>
                  <a:pt x="214" y="12"/>
                </a:lnTo>
                <a:lnTo>
                  <a:pt x="211" y="12"/>
                </a:lnTo>
                <a:lnTo>
                  <a:pt x="211" y="12"/>
                </a:lnTo>
                <a:lnTo>
                  <a:pt x="217" y="9"/>
                </a:lnTo>
                <a:lnTo>
                  <a:pt x="220" y="9"/>
                </a:lnTo>
                <a:lnTo>
                  <a:pt x="225" y="9"/>
                </a:lnTo>
                <a:lnTo>
                  <a:pt x="230" y="10"/>
                </a:lnTo>
                <a:lnTo>
                  <a:pt x="238" y="13"/>
                </a:lnTo>
                <a:lnTo>
                  <a:pt x="241" y="13"/>
                </a:lnTo>
                <a:lnTo>
                  <a:pt x="247" y="13"/>
                </a:lnTo>
                <a:lnTo>
                  <a:pt x="247" y="13"/>
                </a:lnTo>
                <a:lnTo>
                  <a:pt x="247" y="12"/>
                </a:lnTo>
                <a:lnTo>
                  <a:pt x="245" y="10"/>
                </a:lnTo>
                <a:lnTo>
                  <a:pt x="241" y="7"/>
                </a:lnTo>
                <a:lnTo>
                  <a:pt x="238" y="6"/>
                </a:lnTo>
                <a:lnTo>
                  <a:pt x="237" y="5"/>
                </a:lnTo>
                <a:lnTo>
                  <a:pt x="235" y="3"/>
                </a:lnTo>
                <a:lnTo>
                  <a:pt x="230" y="3"/>
                </a:lnTo>
                <a:lnTo>
                  <a:pt x="235" y="0"/>
                </a:lnTo>
                <a:lnTo>
                  <a:pt x="232" y="0"/>
                </a:lnTo>
                <a:lnTo>
                  <a:pt x="232" y="0"/>
                </a:lnTo>
                <a:close/>
              </a:path>
            </a:pathLst>
          </a:custGeom>
          <a:blipFill dpi="0" rotWithShape="1">
            <a:blip r:embed="rId3"/>
            <a:srcRect/>
            <a:tile tx="0" ty="0" sx="100000" sy="100000" flip="none" algn="tl"/>
          </a:blipFill>
          <a:ln>
            <a:noFill/>
          </a:ln>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5638800" y="1572726"/>
            <a:ext cx="5659596" cy="4198585"/>
          </a:xfrm>
          <a:prstGeom prst="rect">
            <a:avLst/>
          </a:prstGeom>
        </p:spPr>
        <p:txBody>
          <a:bodyPr wrap="square">
            <a:spAutoFit/>
          </a:bodyPr>
          <a:lstStyle/>
          <a:p>
            <a:pPr>
              <a:lnSpc>
                <a:spcPct val="150000"/>
              </a:lnSpc>
            </a:pPr>
            <a:r>
              <a:rPr lang="zh-CN" altLang="en-US" b="0" i="0" dirty="0">
                <a:solidFill>
                  <a:srgbClr val="333333"/>
                </a:solidFill>
                <a:effectLst/>
                <a:cs typeface="+mn-ea"/>
                <a:sym typeface="+mn-lt"/>
              </a:rPr>
              <a:t>清明节是</a:t>
            </a:r>
            <a:r>
              <a:rPr lang="zh-CN" altLang="en-US" b="0" i="0" u="none" strike="noStrike" dirty="0">
                <a:effectLst/>
                <a:cs typeface="+mn-ea"/>
                <a:sym typeface="+mn-lt"/>
              </a:rPr>
              <a:t>中国三大鬼节</a:t>
            </a:r>
            <a:r>
              <a:rPr lang="zh-CN" altLang="en-US" b="0" i="0" dirty="0">
                <a:solidFill>
                  <a:srgbClr val="333333"/>
                </a:solidFill>
                <a:effectLst/>
                <a:cs typeface="+mn-ea"/>
                <a:sym typeface="+mn-lt"/>
              </a:rPr>
              <a:t>之一。“鬼节”即是悼念亡人之节，是和祭祀天神、地神的节日相对而言的。</a:t>
            </a:r>
          </a:p>
          <a:p>
            <a:pPr>
              <a:lnSpc>
                <a:spcPct val="150000"/>
              </a:lnSpc>
            </a:pPr>
            <a:r>
              <a:rPr lang="zh-CN" altLang="en-US" b="0" i="0" dirty="0">
                <a:solidFill>
                  <a:srgbClr val="333333"/>
                </a:solidFill>
                <a:effectLst/>
                <a:cs typeface="+mn-ea"/>
                <a:sym typeface="+mn-lt"/>
              </a:rPr>
              <a:t>清明祭祀的参与者是全体国民，上至君王大臣，下至平头百姓，都要在这一节日祭拜先人亡魂。从唐朝开始，朝廷就给官员放假以便于归乡扫墓。据宋</a:t>
            </a:r>
            <a:r>
              <a:rPr lang="en-US" altLang="zh-CN" b="0" i="0" dirty="0">
                <a:solidFill>
                  <a:srgbClr val="333333"/>
                </a:solidFill>
                <a:effectLst/>
                <a:cs typeface="+mn-ea"/>
                <a:sym typeface="+mn-lt"/>
              </a:rPr>
              <a:t>《</a:t>
            </a:r>
            <a:r>
              <a:rPr lang="zh-CN" altLang="en-US" b="0" i="0" dirty="0">
                <a:solidFill>
                  <a:srgbClr val="333333"/>
                </a:solidFill>
                <a:effectLst/>
                <a:cs typeface="+mn-ea"/>
                <a:sym typeface="+mn-lt"/>
              </a:rPr>
              <a:t>梦粱录</a:t>
            </a:r>
            <a:r>
              <a:rPr lang="en-US" altLang="zh-CN" b="0" i="0" dirty="0">
                <a:solidFill>
                  <a:srgbClr val="333333"/>
                </a:solidFill>
                <a:effectLst/>
                <a:cs typeface="+mn-ea"/>
                <a:sym typeface="+mn-lt"/>
              </a:rPr>
              <a:t>》</a:t>
            </a:r>
            <a:r>
              <a:rPr lang="zh-CN" altLang="en-US" b="0" i="0" dirty="0">
                <a:solidFill>
                  <a:srgbClr val="333333"/>
                </a:solidFill>
                <a:effectLst/>
                <a:cs typeface="+mn-ea"/>
                <a:sym typeface="+mn-lt"/>
              </a:rPr>
              <a:t>记载：每到清明节，“官员士庶俱出郊省墓，以尽思时之敬。”参加扫墓者也不限男女和人数，往往倾家出动。这样清明前后的扫墓活动常成为社会全体亲身参与的事，数日内郊野间人群往来不绝，规模极盛。</a:t>
            </a:r>
          </a:p>
        </p:txBody>
      </p:sp>
      <p:sp>
        <p:nvSpPr>
          <p:cNvPr id="7" name="矩形 6">
            <a:extLst>
              <a:ext uri="{FF2B5EF4-FFF2-40B4-BE49-F238E27FC236}">
                <a16:creationId xmlns:a16="http://schemas.microsoft.com/office/drawing/2014/main" id="{C8AFA942-E002-44DD-8953-86588A352878}"/>
              </a:ext>
            </a:extLst>
          </p:cNvPr>
          <p:cNvSpPr/>
          <p:nvPr/>
        </p:nvSpPr>
        <p:spPr>
          <a:xfrm>
            <a:off x="1638300" y="244319"/>
            <a:ext cx="3797300" cy="523220"/>
          </a:xfrm>
          <a:prstGeom prst="rect">
            <a:avLst/>
          </a:prstGeom>
        </p:spPr>
        <p:txBody>
          <a:bodyPr wrap="square">
            <a:spAutoFit/>
          </a:bodyPr>
          <a:lstStyle/>
          <a:p>
            <a:r>
              <a:rPr lang="zh-CN" altLang="en-US" sz="2800" b="1" i="0" dirty="0">
                <a:solidFill>
                  <a:srgbClr val="333333"/>
                </a:solidFill>
                <a:effectLst/>
                <a:cs typeface="+mn-ea"/>
                <a:sym typeface="+mn-lt"/>
              </a:rPr>
              <a:t>祭祀扫墓</a:t>
            </a:r>
          </a:p>
        </p:txBody>
      </p:sp>
      <p:sp>
        <p:nvSpPr>
          <p:cNvPr id="10" name="Freeform 4142">
            <a:extLst>
              <a:ext uri="{FF2B5EF4-FFF2-40B4-BE49-F238E27FC236}">
                <a16:creationId xmlns:a16="http://schemas.microsoft.com/office/drawing/2014/main" id="{2926CA06-5E4B-40F6-9E91-A149CCCE10DB}"/>
              </a:ext>
            </a:extLst>
          </p:cNvPr>
          <p:cNvSpPr>
            <a:spLocks/>
          </p:cNvSpPr>
          <p:nvPr/>
        </p:nvSpPr>
        <p:spPr bwMode="auto">
          <a:xfrm>
            <a:off x="1446943" y="1572725"/>
            <a:ext cx="3988657" cy="4198585"/>
          </a:xfrm>
          <a:custGeom>
            <a:avLst/>
            <a:gdLst>
              <a:gd name="T0" fmla="*/ 103 w 190"/>
              <a:gd name="T1" fmla="*/ 5 h 200"/>
              <a:gd name="T2" fmla="*/ 103 w 190"/>
              <a:gd name="T3" fmla="*/ 2 h 200"/>
              <a:gd name="T4" fmla="*/ 110 w 190"/>
              <a:gd name="T5" fmla="*/ 7 h 200"/>
              <a:gd name="T6" fmla="*/ 113 w 190"/>
              <a:gd name="T7" fmla="*/ 9 h 200"/>
              <a:gd name="T8" fmla="*/ 120 w 190"/>
              <a:gd name="T9" fmla="*/ 14 h 200"/>
              <a:gd name="T10" fmla="*/ 133 w 190"/>
              <a:gd name="T11" fmla="*/ 21 h 200"/>
              <a:gd name="T12" fmla="*/ 147 w 190"/>
              <a:gd name="T13" fmla="*/ 35 h 200"/>
              <a:gd name="T14" fmla="*/ 164 w 190"/>
              <a:gd name="T15" fmla="*/ 55 h 200"/>
              <a:gd name="T16" fmla="*/ 166 w 190"/>
              <a:gd name="T17" fmla="*/ 62 h 200"/>
              <a:gd name="T18" fmla="*/ 173 w 190"/>
              <a:gd name="T19" fmla="*/ 78 h 200"/>
              <a:gd name="T20" fmla="*/ 176 w 190"/>
              <a:gd name="T21" fmla="*/ 86 h 200"/>
              <a:gd name="T22" fmla="*/ 185 w 190"/>
              <a:gd name="T23" fmla="*/ 105 h 200"/>
              <a:gd name="T24" fmla="*/ 183 w 190"/>
              <a:gd name="T25" fmla="*/ 111 h 200"/>
              <a:gd name="T26" fmla="*/ 181 w 190"/>
              <a:gd name="T27" fmla="*/ 126 h 200"/>
              <a:gd name="T28" fmla="*/ 188 w 190"/>
              <a:gd name="T29" fmla="*/ 142 h 200"/>
              <a:gd name="T30" fmla="*/ 187 w 190"/>
              <a:gd name="T31" fmla="*/ 143 h 200"/>
              <a:gd name="T32" fmla="*/ 188 w 190"/>
              <a:gd name="T33" fmla="*/ 150 h 200"/>
              <a:gd name="T34" fmla="*/ 187 w 190"/>
              <a:gd name="T35" fmla="*/ 158 h 200"/>
              <a:gd name="T36" fmla="*/ 174 w 190"/>
              <a:gd name="T37" fmla="*/ 155 h 200"/>
              <a:gd name="T38" fmla="*/ 134 w 190"/>
              <a:gd name="T39" fmla="*/ 113 h 200"/>
              <a:gd name="T40" fmla="*/ 101 w 190"/>
              <a:gd name="T41" fmla="*/ 92 h 200"/>
              <a:gd name="T42" fmla="*/ 74 w 190"/>
              <a:gd name="T43" fmla="*/ 89 h 200"/>
              <a:gd name="T44" fmla="*/ 67 w 190"/>
              <a:gd name="T45" fmla="*/ 112 h 200"/>
              <a:gd name="T46" fmla="*/ 70 w 190"/>
              <a:gd name="T47" fmla="*/ 125 h 200"/>
              <a:gd name="T48" fmla="*/ 79 w 190"/>
              <a:gd name="T49" fmla="*/ 135 h 200"/>
              <a:gd name="T50" fmla="*/ 89 w 190"/>
              <a:gd name="T51" fmla="*/ 145 h 200"/>
              <a:gd name="T52" fmla="*/ 96 w 190"/>
              <a:gd name="T53" fmla="*/ 152 h 200"/>
              <a:gd name="T54" fmla="*/ 113 w 190"/>
              <a:gd name="T55" fmla="*/ 156 h 200"/>
              <a:gd name="T56" fmla="*/ 123 w 190"/>
              <a:gd name="T57" fmla="*/ 166 h 200"/>
              <a:gd name="T58" fmla="*/ 124 w 190"/>
              <a:gd name="T59" fmla="*/ 182 h 200"/>
              <a:gd name="T60" fmla="*/ 120 w 190"/>
              <a:gd name="T61" fmla="*/ 193 h 200"/>
              <a:gd name="T62" fmla="*/ 116 w 190"/>
              <a:gd name="T63" fmla="*/ 197 h 200"/>
              <a:gd name="T64" fmla="*/ 109 w 190"/>
              <a:gd name="T65" fmla="*/ 199 h 200"/>
              <a:gd name="T66" fmla="*/ 101 w 190"/>
              <a:gd name="T67" fmla="*/ 200 h 200"/>
              <a:gd name="T68" fmla="*/ 53 w 190"/>
              <a:gd name="T69" fmla="*/ 189 h 200"/>
              <a:gd name="T70" fmla="*/ 30 w 190"/>
              <a:gd name="T71" fmla="*/ 170 h 200"/>
              <a:gd name="T72" fmla="*/ 23 w 190"/>
              <a:gd name="T73" fmla="*/ 162 h 200"/>
              <a:gd name="T74" fmla="*/ 13 w 190"/>
              <a:gd name="T75" fmla="*/ 149 h 200"/>
              <a:gd name="T76" fmla="*/ 7 w 190"/>
              <a:gd name="T77" fmla="*/ 119 h 200"/>
              <a:gd name="T78" fmla="*/ 5 w 190"/>
              <a:gd name="T79" fmla="*/ 111 h 200"/>
              <a:gd name="T80" fmla="*/ 5 w 190"/>
              <a:gd name="T81" fmla="*/ 121 h 200"/>
              <a:gd name="T82" fmla="*/ 3 w 190"/>
              <a:gd name="T83" fmla="*/ 103 h 200"/>
              <a:gd name="T84" fmla="*/ 2 w 190"/>
              <a:gd name="T85" fmla="*/ 91 h 200"/>
              <a:gd name="T86" fmla="*/ 5 w 190"/>
              <a:gd name="T87" fmla="*/ 69 h 200"/>
              <a:gd name="T88" fmla="*/ 0 w 190"/>
              <a:gd name="T89" fmla="*/ 68 h 200"/>
              <a:gd name="T90" fmla="*/ 7 w 190"/>
              <a:gd name="T91" fmla="*/ 44 h 200"/>
              <a:gd name="T92" fmla="*/ 9 w 190"/>
              <a:gd name="T93" fmla="*/ 41 h 200"/>
              <a:gd name="T94" fmla="*/ 10 w 190"/>
              <a:gd name="T95" fmla="*/ 35 h 200"/>
              <a:gd name="T96" fmla="*/ 17 w 190"/>
              <a:gd name="T97" fmla="*/ 31 h 200"/>
              <a:gd name="T98" fmla="*/ 23 w 190"/>
              <a:gd name="T99" fmla="*/ 25 h 200"/>
              <a:gd name="T100" fmla="*/ 19 w 190"/>
              <a:gd name="T101" fmla="*/ 28 h 200"/>
              <a:gd name="T102" fmla="*/ 25 w 190"/>
              <a:gd name="T103" fmla="*/ 19 h 200"/>
              <a:gd name="T104" fmla="*/ 39 w 190"/>
              <a:gd name="T105" fmla="*/ 11 h 200"/>
              <a:gd name="T106" fmla="*/ 46 w 190"/>
              <a:gd name="T107" fmla="*/ 11 h 200"/>
              <a:gd name="T108" fmla="*/ 39 w 190"/>
              <a:gd name="T109" fmla="*/ 14 h 200"/>
              <a:gd name="T110" fmla="*/ 44 w 190"/>
              <a:gd name="T111" fmla="*/ 14 h 200"/>
              <a:gd name="T112" fmla="*/ 53 w 190"/>
              <a:gd name="T113" fmla="*/ 11 h 200"/>
              <a:gd name="T114" fmla="*/ 52 w 190"/>
              <a:gd name="T115" fmla="*/ 8 h 200"/>
              <a:gd name="T116" fmla="*/ 59 w 190"/>
              <a:gd name="T117" fmla="*/ 5 h 200"/>
              <a:gd name="T118" fmla="*/ 76 w 190"/>
              <a:gd name="T119" fmla="*/ 2 h 200"/>
              <a:gd name="T120" fmla="*/ 79 w 190"/>
              <a:gd name="T121" fmla="*/ 2 h 200"/>
              <a:gd name="T122" fmla="*/ 89 w 190"/>
              <a:gd name="T123"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 h="200">
                <a:moveTo>
                  <a:pt x="94" y="1"/>
                </a:moveTo>
                <a:lnTo>
                  <a:pt x="94" y="1"/>
                </a:lnTo>
                <a:lnTo>
                  <a:pt x="96" y="1"/>
                </a:lnTo>
                <a:lnTo>
                  <a:pt x="96" y="1"/>
                </a:lnTo>
                <a:lnTo>
                  <a:pt x="96" y="2"/>
                </a:lnTo>
                <a:lnTo>
                  <a:pt x="96" y="2"/>
                </a:lnTo>
                <a:lnTo>
                  <a:pt x="97" y="2"/>
                </a:lnTo>
                <a:lnTo>
                  <a:pt x="97" y="4"/>
                </a:lnTo>
                <a:lnTo>
                  <a:pt x="97" y="4"/>
                </a:lnTo>
                <a:lnTo>
                  <a:pt x="99" y="2"/>
                </a:lnTo>
                <a:lnTo>
                  <a:pt x="99" y="2"/>
                </a:lnTo>
                <a:lnTo>
                  <a:pt x="100" y="2"/>
                </a:lnTo>
                <a:lnTo>
                  <a:pt x="100" y="4"/>
                </a:lnTo>
                <a:lnTo>
                  <a:pt x="101" y="4"/>
                </a:lnTo>
                <a:lnTo>
                  <a:pt x="103" y="5"/>
                </a:lnTo>
                <a:lnTo>
                  <a:pt x="103" y="5"/>
                </a:lnTo>
                <a:lnTo>
                  <a:pt x="103" y="5"/>
                </a:lnTo>
                <a:lnTo>
                  <a:pt x="103" y="4"/>
                </a:lnTo>
                <a:lnTo>
                  <a:pt x="103" y="4"/>
                </a:lnTo>
                <a:lnTo>
                  <a:pt x="103" y="4"/>
                </a:lnTo>
                <a:lnTo>
                  <a:pt x="103" y="4"/>
                </a:lnTo>
                <a:lnTo>
                  <a:pt x="103" y="2"/>
                </a:lnTo>
                <a:lnTo>
                  <a:pt x="103" y="2"/>
                </a:lnTo>
                <a:lnTo>
                  <a:pt x="101" y="2"/>
                </a:lnTo>
                <a:lnTo>
                  <a:pt x="101" y="2"/>
                </a:lnTo>
                <a:lnTo>
                  <a:pt x="101" y="2"/>
                </a:lnTo>
                <a:lnTo>
                  <a:pt x="101" y="2"/>
                </a:lnTo>
                <a:lnTo>
                  <a:pt x="101" y="2"/>
                </a:lnTo>
                <a:lnTo>
                  <a:pt x="101" y="2"/>
                </a:lnTo>
                <a:lnTo>
                  <a:pt x="101" y="2"/>
                </a:lnTo>
                <a:lnTo>
                  <a:pt x="103" y="2"/>
                </a:lnTo>
                <a:lnTo>
                  <a:pt x="103" y="2"/>
                </a:lnTo>
                <a:lnTo>
                  <a:pt x="104" y="2"/>
                </a:lnTo>
                <a:lnTo>
                  <a:pt x="106" y="2"/>
                </a:lnTo>
                <a:lnTo>
                  <a:pt x="106" y="2"/>
                </a:lnTo>
                <a:lnTo>
                  <a:pt x="109" y="5"/>
                </a:lnTo>
                <a:lnTo>
                  <a:pt x="110" y="5"/>
                </a:lnTo>
                <a:lnTo>
                  <a:pt x="111" y="7"/>
                </a:lnTo>
                <a:lnTo>
                  <a:pt x="111" y="7"/>
                </a:lnTo>
                <a:lnTo>
                  <a:pt x="111" y="7"/>
                </a:lnTo>
                <a:lnTo>
                  <a:pt x="111" y="8"/>
                </a:lnTo>
                <a:lnTo>
                  <a:pt x="111" y="8"/>
                </a:lnTo>
                <a:lnTo>
                  <a:pt x="111" y="8"/>
                </a:lnTo>
                <a:lnTo>
                  <a:pt x="111" y="8"/>
                </a:lnTo>
                <a:lnTo>
                  <a:pt x="111" y="8"/>
                </a:lnTo>
                <a:lnTo>
                  <a:pt x="111" y="8"/>
                </a:lnTo>
                <a:lnTo>
                  <a:pt x="110" y="7"/>
                </a:lnTo>
                <a:lnTo>
                  <a:pt x="110" y="7"/>
                </a:lnTo>
                <a:lnTo>
                  <a:pt x="109" y="5"/>
                </a:lnTo>
                <a:lnTo>
                  <a:pt x="106" y="5"/>
                </a:lnTo>
                <a:lnTo>
                  <a:pt x="104" y="5"/>
                </a:lnTo>
                <a:lnTo>
                  <a:pt x="104" y="5"/>
                </a:lnTo>
                <a:lnTo>
                  <a:pt x="104" y="5"/>
                </a:lnTo>
                <a:lnTo>
                  <a:pt x="104" y="5"/>
                </a:lnTo>
                <a:lnTo>
                  <a:pt x="104" y="7"/>
                </a:lnTo>
                <a:lnTo>
                  <a:pt x="104" y="7"/>
                </a:lnTo>
                <a:lnTo>
                  <a:pt x="104" y="7"/>
                </a:lnTo>
                <a:lnTo>
                  <a:pt x="106" y="8"/>
                </a:lnTo>
                <a:lnTo>
                  <a:pt x="107" y="8"/>
                </a:lnTo>
                <a:lnTo>
                  <a:pt x="110" y="9"/>
                </a:lnTo>
                <a:lnTo>
                  <a:pt x="110" y="9"/>
                </a:lnTo>
                <a:lnTo>
                  <a:pt x="111" y="9"/>
                </a:lnTo>
                <a:lnTo>
                  <a:pt x="111" y="9"/>
                </a:lnTo>
                <a:lnTo>
                  <a:pt x="113" y="9"/>
                </a:lnTo>
                <a:lnTo>
                  <a:pt x="114" y="11"/>
                </a:lnTo>
                <a:lnTo>
                  <a:pt x="116" y="11"/>
                </a:lnTo>
                <a:lnTo>
                  <a:pt x="116" y="11"/>
                </a:lnTo>
                <a:lnTo>
                  <a:pt x="116" y="11"/>
                </a:lnTo>
                <a:lnTo>
                  <a:pt x="116" y="11"/>
                </a:lnTo>
                <a:lnTo>
                  <a:pt x="117" y="11"/>
                </a:lnTo>
                <a:lnTo>
                  <a:pt x="117" y="11"/>
                </a:lnTo>
                <a:lnTo>
                  <a:pt x="117" y="11"/>
                </a:lnTo>
                <a:lnTo>
                  <a:pt x="117" y="11"/>
                </a:lnTo>
                <a:lnTo>
                  <a:pt x="117" y="11"/>
                </a:lnTo>
                <a:lnTo>
                  <a:pt x="119" y="12"/>
                </a:lnTo>
                <a:lnTo>
                  <a:pt x="119" y="12"/>
                </a:lnTo>
                <a:lnTo>
                  <a:pt x="119" y="12"/>
                </a:lnTo>
                <a:lnTo>
                  <a:pt x="119" y="12"/>
                </a:lnTo>
                <a:lnTo>
                  <a:pt x="120" y="12"/>
                </a:lnTo>
                <a:lnTo>
                  <a:pt x="120" y="14"/>
                </a:lnTo>
                <a:lnTo>
                  <a:pt x="121" y="15"/>
                </a:lnTo>
                <a:lnTo>
                  <a:pt x="123" y="15"/>
                </a:lnTo>
                <a:lnTo>
                  <a:pt x="123" y="17"/>
                </a:lnTo>
                <a:lnTo>
                  <a:pt x="124" y="17"/>
                </a:lnTo>
                <a:lnTo>
                  <a:pt x="126" y="17"/>
                </a:lnTo>
                <a:lnTo>
                  <a:pt x="126" y="17"/>
                </a:lnTo>
                <a:lnTo>
                  <a:pt x="126" y="17"/>
                </a:lnTo>
                <a:lnTo>
                  <a:pt x="127" y="18"/>
                </a:lnTo>
                <a:lnTo>
                  <a:pt x="129" y="18"/>
                </a:lnTo>
                <a:lnTo>
                  <a:pt x="130" y="19"/>
                </a:lnTo>
                <a:lnTo>
                  <a:pt x="131" y="19"/>
                </a:lnTo>
                <a:lnTo>
                  <a:pt x="131" y="21"/>
                </a:lnTo>
                <a:lnTo>
                  <a:pt x="131" y="21"/>
                </a:lnTo>
                <a:lnTo>
                  <a:pt x="131" y="21"/>
                </a:lnTo>
                <a:lnTo>
                  <a:pt x="133" y="21"/>
                </a:lnTo>
                <a:lnTo>
                  <a:pt x="133" y="21"/>
                </a:lnTo>
                <a:lnTo>
                  <a:pt x="134" y="22"/>
                </a:lnTo>
                <a:lnTo>
                  <a:pt x="134" y="22"/>
                </a:lnTo>
                <a:lnTo>
                  <a:pt x="136" y="22"/>
                </a:lnTo>
                <a:lnTo>
                  <a:pt x="136" y="22"/>
                </a:lnTo>
                <a:lnTo>
                  <a:pt x="136" y="24"/>
                </a:lnTo>
                <a:lnTo>
                  <a:pt x="136" y="24"/>
                </a:lnTo>
                <a:lnTo>
                  <a:pt x="137" y="25"/>
                </a:lnTo>
                <a:lnTo>
                  <a:pt x="138" y="25"/>
                </a:lnTo>
                <a:lnTo>
                  <a:pt x="138" y="25"/>
                </a:lnTo>
                <a:lnTo>
                  <a:pt x="138" y="27"/>
                </a:lnTo>
                <a:lnTo>
                  <a:pt x="138" y="27"/>
                </a:lnTo>
                <a:lnTo>
                  <a:pt x="138" y="27"/>
                </a:lnTo>
                <a:lnTo>
                  <a:pt x="143" y="29"/>
                </a:lnTo>
                <a:lnTo>
                  <a:pt x="146" y="32"/>
                </a:lnTo>
                <a:lnTo>
                  <a:pt x="146" y="32"/>
                </a:lnTo>
                <a:lnTo>
                  <a:pt x="147" y="35"/>
                </a:lnTo>
                <a:lnTo>
                  <a:pt x="150" y="38"/>
                </a:lnTo>
                <a:lnTo>
                  <a:pt x="153" y="41"/>
                </a:lnTo>
                <a:lnTo>
                  <a:pt x="156" y="42"/>
                </a:lnTo>
                <a:lnTo>
                  <a:pt x="156" y="42"/>
                </a:lnTo>
                <a:lnTo>
                  <a:pt x="156" y="44"/>
                </a:lnTo>
                <a:lnTo>
                  <a:pt x="157" y="45"/>
                </a:lnTo>
                <a:lnTo>
                  <a:pt x="158" y="47"/>
                </a:lnTo>
                <a:lnTo>
                  <a:pt x="160" y="48"/>
                </a:lnTo>
                <a:lnTo>
                  <a:pt x="160" y="49"/>
                </a:lnTo>
                <a:lnTo>
                  <a:pt x="161" y="51"/>
                </a:lnTo>
                <a:lnTo>
                  <a:pt x="163" y="52"/>
                </a:lnTo>
                <a:lnTo>
                  <a:pt x="163" y="52"/>
                </a:lnTo>
                <a:lnTo>
                  <a:pt x="163" y="54"/>
                </a:lnTo>
                <a:lnTo>
                  <a:pt x="163" y="54"/>
                </a:lnTo>
                <a:lnTo>
                  <a:pt x="164" y="55"/>
                </a:lnTo>
                <a:lnTo>
                  <a:pt x="164" y="55"/>
                </a:lnTo>
                <a:lnTo>
                  <a:pt x="167" y="58"/>
                </a:lnTo>
                <a:lnTo>
                  <a:pt x="167" y="58"/>
                </a:lnTo>
                <a:lnTo>
                  <a:pt x="166" y="58"/>
                </a:lnTo>
                <a:lnTo>
                  <a:pt x="166" y="58"/>
                </a:lnTo>
                <a:lnTo>
                  <a:pt x="164" y="58"/>
                </a:lnTo>
                <a:lnTo>
                  <a:pt x="164" y="58"/>
                </a:lnTo>
                <a:lnTo>
                  <a:pt x="164" y="58"/>
                </a:lnTo>
                <a:lnTo>
                  <a:pt x="164" y="58"/>
                </a:lnTo>
                <a:lnTo>
                  <a:pt x="163" y="58"/>
                </a:lnTo>
                <a:lnTo>
                  <a:pt x="163" y="58"/>
                </a:lnTo>
                <a:lnTo>
                  <a:pt x="163" y="58"/>
                </a:lnTo>
                <a:lnTo>
                  <a:pt x="163" y="59"/>
                </a:lnTo>
                <a:lnTo>
                  <a:pt x="163" y="59"/>
                </a:lnTo>
                <a:lnTo>
                  <a:pt x="164" y="61"/>
                </a:lnTo>
                <a:lnTo>
                  <a:pt x="164" y="61"/>
                </a:lnTo>
                <a:lnTo>
                  <a:pt x="166" y="62"/>
                </a:lnTo>
                <a:lnTo>
                  <a:pt x="167" y="64"/>
                </a:lnTo>
                <a:lnTo>
                  <a:pt x="167" y="64"/>
                </a:lnTo>
                <a:lnTo>
                  <a:pt x="167" y="65"/>
                </a:lnTo>
                <a:lnTo>
                  <a:pt x="167" y="65"/>
                </a:lnTo>
                <a:lnTo>
                  <a:pt x="167" y="66"/>
                </a:lnTo>
                <a:lnTo>
                  <a:pt x="167" y="66"/>
                </a:lnTo>
                <a:lnTo>
                  <a:pt x="167" y="66"/>
                </a:lnTo>
                <a:lnTo>
                  <a:pt x="168" y="69"/>
                </a:lnTo>
                <a:lnTo>
                  <a:pt x="168" y="71"/>
                </a:lnTo>
                <a:lnTo>
                  <a:pt x="170" y="72"/>
                </a:lnTo>
                <a:lnTo>
                  <a:pt x="171" y="74"/>
                </a:lnTo>
                <a:lnTo>
                  <a:pt x="171" y="74"/>
                </a:lnTo>
                <a:lnTo>
                  <a:pt x="171" y="75"/>
                </a:lnTo>
                <a:lnTo>
                  <a:pt x="171" y="75"/>
                </a:lnTo>
                <a:lnTo>
                  <a:pt x="173" y="76"/>
                </a:lnTo>
                <a:lnTo>
                  <a:pt x="173" y="78"/>
                </a:lnTo>
                <a:lnTo>
                  <a:pt x="173" y="78"/>
                </a:lnTo>
                <a:lnTo>
                  <a:pt x="173" y="78"/>
                </a:lnTo>
                <a:lnTo>
                  <a:pt x="174" y="81"/>
                </a:lnTo>
                <a:lnTo>
                  <a:pt x="176" y="82"/>
                </a:lnTo>
                <a:lnTo>
                  <a:pt x="176" y="84"/>
                </a:lnTo>
                <a:lnTo>
                  <a:pt x="177" y="85"/>
                </a:lnTo>
                <a:lnTo>
                  <a:pt x="177" y="85"/>
                </a:lnTo>
                <a:lnTo>
                  <a:pt x="177" y="85"/>
                </a:lnTo>
                <a:lnTo>
                  <a:pt x="176" y="85"/>
                </a:lnTo>
                <a:lnTo>
                  <a:pt x="176" y="85"/>
                </a:lnTo>
                <a:lnTo>
                  <a:pt x="176" y="85"/>
                </a:lnTo>
                <a:lnTo>
                  <a:pt x="176" y="85"/>
                </a:lnTo>
                <a:lnTo>
                  <a:pt x="174" y="85"/>
                </a:lnTo>
                <a:lnTo>
                  <a:pt x="174" y="85"/>
                </a:lnTo>
                <a:lnTo>
                  <a:pt x="174" y="86"/>
                </a:lnTo>
                <a:lnTo>
                  <a:pt x="176" y="86"/>
                </a:lnTo>
                <a:lnTo>
                  <a:pt x="176" y="88"/>
                </a:lnTo>
                <a:lnTo>
                  <a:pt x="177" y="88"/>
                </a:lnTo>
                <a:lnTo>
                  <a:pt x="177" y="88"/>
                </a:lnTo>
                <a:lnTo>
                  <a:pt x="177" y="89"/>
                </a:lnTo>
                <a:lnTo>
                  <a:pt x="177" y="89"/>
                </a:lnTo>
                <a:lnTo>
                  <a:pt x="178" y="91"/>
                </a:lnTo>
                <a:lnTo>
                  <a:pt x="178" y="92"/>
                </a:lnTo>
                <a:lnTo>
                  <a:pt x="181" y="95"/>
                </a:lnTo>
                <a:lnTo>
                  <a:pt x="181" y="98"/>
                </a:lnTo>
                <a:lnTo>
                  <a:pt x="183" y="99"/>
                </a:lnTo>
                <a:lnTo>
                  <a:pt x="183" y="101"/>
                </a:lnTo>
                <a:lnTo>
                  <a:pt x="184" y="102"/>
                </a:lnTo>
                <a:lnTo>
                  <a:pt x="184" y="102"/>
                </a:lnTo>
                <a:lnTo>
                  <a:pt x="184" y="103"/>
                </a:lnTo>
                <a:lnTo>
                  <a:pt x="184" y="103"/>
                </a:lnTo>
                <a:lnTo>
                  <a:pt x="185" y="105"/>
                </a:lnTo>
                <a:lnTo>
                  <a:pt x="185" y="106"/>
                </a:lnTo>
                <a:lnTo>
                  <a:pt x="185" y="106"/>
                </a:lnTo>
                <a:lnTo>
                  <a:pt x="185" y="106"/>
                </a:lnTo>
                <a:lnTo>
                  <a:pt x="184" y="108"/>
                </a:lnTo>
                <a:lnTo>
                  <a:pt x="184" y="108"/>
                </a:lnTo>
                <a:lnTo>
                  <a:pt x="184" y="108"/>
                </a:lnTo>
                <a:lnTo>
                  <a:pt x="185" y="109"/>
                </a:lnTo>
                <a:lnTo>
                  <a:pt x="185" y="111"/>
                </a:lnTo>
                <a:lnTo>
                  <a:pt x="185" y="111"/>
                </a:lnTo>
                <a:lnTo>
                  <a:pt x="185" y="111"/>
                </a:lnTo>
                <a:lnTo>
                  <a:pt x="185" y="111"/>
                </a:lnTo>
                <a:lnTo>
                  <a:pt x="185" y="111"/>
                </a:lnTo>
                <a:lnTo>
                  <a:pt x="184" y="111"/>
                </a:lnTo>
                <a:lnTo>
                  <a:pt x="184" y="111"/>
                </a:lnTo>
                <a:lnTo>
                  <a:pt x="183" y="111"/>
                </a:lnTo>
                <a:lnTo>
                  <a:pt x="183" y="111"/>
                </a:lnTo>
                <a:lnTo>
                  <a:pt x="183" y="111"/>
                </a:lnTo>
                <a:lnTo>
                  <a:pt x="184" y="112"/>
                </a:lnTo>
                <a:lnTo>
                  <a:pt x="184" y="113"/>
                </a:lnTo>
                <a:lnTo>
                  <a:pt x="184" y="115"/>
                </a:lnTo>
                <a:lnTo>
                  <a:pt x="184" y="118"/>
                </a:lnTo>
                <a:lnTo>
                  <a:pt x="184" y="118"/>
                </a:lnTo>
                <a:lnTo>
                  <a:pt x="184" y="119"/>
                </a:lnTo>
                <a:lnTo>
                  <a:pt x="184" y="119"/>
                </a:lnTo>
                <a:lnTo>
                  <a:pt x="184" y="121"/>
                </a:lnTo>
                <a:lnTo>
                  <a:pt x="184" y="123"/>
                </a:lnTo>
                <a:lnTo>
                  <a:pt x="184" y="123"/>
                </a:lnTo>
                <a:lnTo>
                  <a:pt x="183" y="123"/>
                </a:lnTo>
                <a:lnTo>
                  <a:pt x="183" y="123"/>
                </a:lnTo>
                <a:lnTo>
                  <a:pt x="183" y="125"/>
                </a:lnTo>
                <a:lnTo>
                  <a:pt x="183" y="126"/>
                </a:lnTo>
                <a:lnTo>
                  <a:pt x="181" y="126"/>
                </a:lnTo>
                <a:lnTo>
                  <a:pt x="181" y="126"/>
                </a:lnTo>
                <a:lnTo>
                  <a:pt x="181" y="126"/>
                </a:lnTo>
                <a:lnTo>
                  <a:pt x="181" y="128"/>
                </a:lnTo>
                <a:lnTo>
                  <a:pt x="181" y="129"/>
                </a:lnTo>
                <a:lnTo>
                  <a:pt x="183" y="131"/>
                </a:lnTo>
                <a:lnTo>
                  <a:pt x="184" y="132"/>
                </a:lnTo>
                <a:lnTo>
                  <a:pt x="184" y="132"/>
                </a:lnTo>
                <a:lnTo>
                  <a:pt x="184" y="133"/>
                </a:lnTo>
                <a:lnTo>
                  <a:pt x="184" y="135"/>
                </a:lnTo>
                <a:lnTo>
                  <a:pt x="184" y="135"/>
                </a:lnTo>
                <a:lnTo>
                  <a:pt x="185" y="136"/>
                </a:lnTo>
                <a:lnTo>
                  <a:pt x="187" y="138"/>
                </a:lnTo>
                <a:lnTo>
                  <a:pt x="188" y="139"/>
                </a:lnTo>
                <a:lnTo>
                  <a:pt x="190" y="142"/>
                </a:lnTo>
                <a:lnTo>
                  <a:pt x="190" y="142"/>
                </a:lnTo>
                <a:lnTo>
                  <a:pt x="188" y="142"/>
                </a:lnTo>
                <a:lnTo>
                  <a:pt x="188" y="141"/>
                </a:lnTo>
                <a:lnTo>
                  <a:pt x="187" y="139"/>
                </a:lnTo>
                <a:lnTo>
                  <a:pt x="187" y="139"/>
                </a:lnTo>
                <a:lnTo>
                  <a:pt x="185" y="138"/>
                </a:lnTo>
                <a:lnTo>
                  <a:pt x="185" y="138"/>
                </a:lnTo>
                <a:lnTo>
                  <a:pt x="184" y="139"/>
                </a:lnTo>
                <a:lnTo>
                  <a:pt x="184" y="139"/>
                </a:lnTo>
                <a:lnTo>
                  <a:pt x="184" y="139"/>
                </a:lnTo>
                <a:lnTo>
                  <a:pt x="185" y="141"/>
                </a:lnTo>
                <a:lnTo>
                  <a:pt x="185" y="141"/>
                </a:lnTo>
                <a:lnTo>
                  <a:pt x="185" y="142"/>
                </a:lnTo>
                <a:lnTo>
                  <a:pt x="185" y="142"/>
                </a:lnTo>
                <a:lnTo>
                  <a:pt x="185" y="142"/>
                </a:lnTo>
                <a:lnTo>
                  <a:pt x="187" y="142"/>
                </a:lnTo>
                <a:lnTo>
                  <a:pt x="187" y="142"/>
                </a:lnTo>
                <a:lnTo>
                  <a:pt x="187" y="143"/>
                </a:lnTo>
                <a:lnTo>
                  <a:pt x="188" y="143"/>
                </a:lnTo>
                <a:lnTo>
                  <a:pt x="188" y="143"/>
                </a:lnTo>
                <a:lnTo>
                  <a:pt x="188" y="145"/>
                </a:lnTo>
                <a:lnTo>
                  <a:pt x="188" y="145"/>
                </a:lnTo>
                <a:lnTo>
                  <a:pt x="188" y="145"/>
                </a:lnTo>
                <a:lnTo>
                  <a:pt x="187" y="145"/>
                </a:lnTo>
                <a:lnTo>
                  <a:pt x="187" y="145"/>
                </a:lnTo>
                <a:lnTo>
                  <a:pt x="188" y="146"/>
                </a:lnTo>
                <a:lnTo>
                  <a:pt x="188" y="148"/>
                </a:lnTo>
                <a:lnTo>
                  <a:pt x="190" y="149"/>
                </a:lnTo>
                <a:lnTo>
                  <a:pt x="190" y="149"/>
                </a:lnTo>
                <a:lnTo>
                  <a:pt x="190" y="149"/>
                </a:lnTo>
                <a:lnTo>
                  <a:pt x="190" y="150"/>
                </a:lnTo>
                <a:lnTo>
                  <a:pt x="190" y="150"/>
                </a:lnTo>
                <a:lnTo>
                  <a:pt x="190" y="150"/>
                </a:lnTo>
                <a:lnTo>
                  <a:pt x="188" y="150"/>
                </a:lnTo>
                <a:lnTo>
                  <a:pt x="188" y="152"/>
                </a:lnTo>
                <a:lnTo>
                  <a:pt x="188" y="152"/>
                </a:lnTo>
                <a:lnTo>
                  <a:pt x="188" y="152"/>
                </a:lnTo>
                <a:lnTo>
                  <a:pt x="187" y="152"/>
                </a:lnTo>
                <a:lnTo>
                  <a:pt x="187" y="152"/>
                </a:lnTo>
                <a:lnTo>
                  <a:pt x="185" y="152"/>
                </a:lnTo>
                <a:lnTo>
                  <a:pt x="185" y="152"/>
                </a:lnTo>
                <a:lnTo>
                  <a:pt x="185" y="152"/>
                </a:lnTo>
                <a:lnTo>
                  <a:pt x="185" y="152"/>
                </a:lnTo>
                <a:lnTo>
                  <a:pt x="185" y="152"/>
                </a:lnTo>
                <a:lnTo>
                  <a:pt x="185" y="153"/>
                </a:lnTo>
                <a:lnTo>
                  <a:pt x="187" y="155"/>
                </a:lnTo>
                <a:lnTo>
                  <a:pt x="187" y="156"/>
                </a:lnTo>
                <a:lnTo>
                  <a:pt x="187" y="156"/>
                </a:lnTo>
                <a:lnTo>
                  <a:pt x="187" y="158"/>
                </a:lnTo>
                <a:lnTo>
                  <a:pt x="187" y="158"/>
                </a:lnTo>
                <a:lnTo>
                  <a:pt x="185" y="158"/>
                </a:lnTo>
                <a:lnTo>
                  <a:pt x="185" y="158"/>
                </a:lnTo>
                <a:lnTo>
                  <a:pt x="184" y="158"/>
                </a:lnTo>
                <a:lnTo>
                  <a:pt x="183" y="156"/>
                </a:lnTo>
                <a:lnTo>
                  <a:pt x="181" y="156"/>
                </a:lnTo>
                <a:lnTo>
                  <a:pt x="180" y="156"/>
                </a:lnTo>
                <a:lnTo>
                  <a:pt x="180" y="156"/>
                </a:lnTo>
                <a:lnTo>
                  <a:pt x="178" y="156"/>
                </a:lnTo>
                <a:lnTo>
                  <a:pt x="178" y="158"/>
                </a:lnTo>
                <a:lnTo>
                  <a:pt x="178" y="158"/>
                </a:lnTo>
                <a:lnTo>
                  <a:pt x="178" y="158"/>
                </a:lnTo>
                <a:lnTo>
                  <a:pt x="178" y="158"/>
                </a:lnTo>
                <a:lnTo>
                  <a:pt x="177" y="158"/>
                </a:lnTo>
                <a:lnTo>
                  <a:pt x="176" y="156"/>
                </a:lnTo>
                <a:lnTo>
                  <a:pt x="174" y="156"/>
                </a:lnTo>
                <a:lnTo>
                  <a:pt x="174" y="155"/>
                </a:lnTo>
                <a:lnTo>
                  <a:pt x="174" y="155"/>
                </a:lnTo>
                <a:lnTo>
                  <a:pt x="171" y="153"/>
                </a:lnTo>
                <a:lnTo>
                  <a:pt x="168" y="150"/>
                </a:lnTo>
                <a:lnTo>
                  <a:pt x="167" y="148"/>
                </a:lnTo>
                <a:lnTo>
                  <a:pt x="164" y="145"/>
                </a:lnTo>
                <a:lnTo>
                  <a:pt x="160" y="139"/>
                </a:lnTo>
                <a:lnTo>
                  <a:pt x="157" y="138"/>
                </a:lnTo>
                <a:lnTo>
                  <a:pt x="156" y="135"/>
                </a:lnTo>
                <a:lnTo>
                  <a:pt x="156" y="135"/>
                </a:lnTo>
                <a:lnTo>
                  <a:pt x="151" y="131"/>
                </a:lnTo>
                <a:lnTo>
                  <a:pt x="148" y="128"/>
                </a:lnTo>
                <a:lnTo>
                  <a:pt x="144" y="123"/>
                </a:lnTo>
                <a:lnTo>
                  <a:pt x="141" y="121"/>
                </a:lnTo>
                <a:lnTo>
                  <a:pt x="141" y="121"/>
                </a:lnTo>
                <a:lnTo>
                  <a:pt x="137" y="116"/>
                </a:lnTo>
                <a:lnTo>
                  <a:pt x="134" y="113"/>
                </a:lnTo>
                <a:lnTo>
                  <a:pt x="130" y="109"/>
                </a:lnTo>
                <a:lnTo>
                  <a:pt x="126" y="106"/>
                </a:lnTo>
                <a:lnTo>
                  <a:pt x="126" y="106"/>
                </a:lnTo>
                <a:lnTo>
                  <a:pt x="121" y="102"/>
                </a:lnTo>
                <a:lnTo>
                  <a:pt x="117" y="99"/>
                </a:lnTo>
                <a:lnTo>
                  <a:pt x="114" y="98"/>
                </a:lnTo>
                <a:lnTo>
                  <a:pt x="111" y="96"/>
                </a:lnTo>
                <a:lnTo>
                  <a:pt x="109" y="95"/>
                </a:lnTo>
                <a:lnTo>
                  <a:pt x="106" y="94"/>
                </a:lnTo>
                <a:lnTo>
                  <a:pt x="106" y="94"/>
                </a:lnTo>
                <a:lnTo>
                  <a:pt x="106" y="94"/>
                </a:lnTo>
                <a:lnTo>
                  <a:pt x="106" y="92"/>
                </a:lnTo>
                <a:lnTo>
                  <a:pt x="104" y="92"/>
                </a:lnTo>
                <a:lnTo>
                  <a:pt x="104" y="92"/>
                </a:lnTo>
                <a:lnTo>
                  <a:pt x="103" y="92"/>
                </a:lnTo>
                <a:lnTo>
                  <a:pt x="101" y="92"/>
                </a:lnTo>
                <a:lnTo>
                  <a:pt x="101" y="92"/>
                </a:lnTo>
                <a:lnTo>
                  <a:pt x="100" y="91"/>
                </a:lnTo>
                <a:lnTo>
                  <a:pt x="99" y="91"/>
                </a:lnTo>
                <a:lnTo>
                  <a:pt x="99" y="91"/>
                </a:lnTo>
                <a:lnTo>
                  <a:pt x="97" y="89"/>
                </a:lnTo>
                <a:lnTo>
                  <a:pt x="97" y="89"/>
                </a:lnTo>
                <a:lnTo>
                  <a:pt x="94" y="89"/>
                </a:lnTo>
                <a:lnTo>
                  <a:pt x="90" y="89"/>
                </a:lnTo>
                <a:lnTo>
                  <a:pt x="87" y="88"/>
                </a:lnTo>
                <a:lnTo>
                  <a:pt x="86" y="88"/>
                </a:lnTo>
                <a:lnTo>
                  <a:pt x="84" y="88"/>
                </a:lnTo>
                <a:lnTo>
                  <a:pt x="84" y="88"/>
                </a:lnTo>
                <a:lnTo>
                  <a:pt x="80" y="88"/>
                </a:lnTo>
                <a:lnTo>
                  <a:pt x="77" y="88"/>
                </a:lnTo>
                <a:lnTo>
                  <a:pt x="76" y="89"/>
                </a:lnTo>
                <a:lnTo>
                  <a:pt x="74" y="89"/>
                </a:lnTo>
                <a:lnTo>
                  <a:pt x="72" y="89"/>
                </a:lnTo>
                <a:lnTo>
                  <a:pt x="72" y="91"/>
                </a:lnTo>
                <a:lnTo>
                  <a:pt x="70" y="91"/>
                </a:lnTo>
                <a:lnTo>
                  <a:pt x="70" y="92"/>
                </a:lnTo>
                <a:lnTo>
                  <a:pt x="69" y="92"/>
                </a:lnTo>
                <a:lnTo>
                  <a:pt x="69" y="92"/>
                </a:lnTo>
                <a:lnTo>
                  <a:pt x="69" y="94"/>
                </a:lnTo>
                <a:lnTo>
                  <a:pt x="69" y="96"/>
                </a:lnTo>
                <a:lnTo>
                  <a:pt x="67" y="98"/>
                </a:lnTo>
                <a:lnTo>
                  <a:pt x="67" y="99"/>
                </a:lnTo>
                <a:lnTo>
                  <a:pt x="67" y="103"/>
                </a:lnTo>
                <a:lnTo>
                  <a:pt x="67" y="108"/>
                </a:lnTo>
                <a:lnTo>
                  <a:pt x="67" y="108"/>
                </a:lnTo>
                <a:lnTo>
                  <a:pt x="67" y="109"/>
                </a:lnTo>
                <a:lnTo>
                  <a:pt x="67" y="111"/>
                </a:lnTo>
                <a:lnTo>
                  <a:pt x="67" y="112"/>
                </a:lnTo>
                <a:lnTo>
                  <a:pt x="67" y="113"/>
                </a:lnTo>
                <a:lnTo>
                  <a:pt x="69" y="113"/>
                </a:lnTo>
                <a:lnTo>
                  <a:pt x="69" y="113"/>
                </a:lnTo>
                <a:lnTo>
                  <a:pt x="69" y="115"/>
                </a:lnTo>
                <a:lnTo>
                  <a:pt x="69" y="115"/>
                </a:lnTo>
                <a:lnTo>
                  <a:pt x="69" y="116"/>
                </a:lnTo>
                <a:lnTo>
                  <a:pt x="69" y="118"/>
                </a:lnTo>
                <a:lnTo>
                  <a:pt x="69" y="118"/>
                </a:lnTo>
                <a:lnTo>
                  <a:pt x="69" y="118"/>
                </a:lnTo>
                <a:lnTo>
                  <a:pt x="69" y="118"/>
                </a:lnTo>
                <a:lnTo>
                  <a:pt x="70" y="119"/>
                </a:lnTo>
                <a:lnTo>
                  <a:pt x="70" y="121"/>
                </a:lnTo>
                <a:lnTo>
                  <a:pt x="70" y="122"/>
                </a:lnTo>
                <a:lnTo>
                  <a:pt x="70" y="123"/>
                </a:lnTo>
                <a:lnTo>
                  <a:pt x="70" y="123"/>
                </a:lnTo>
                <a:lnTo>
                  <a:pt x="70" y="125"/>
                </a:lnTo>
                <a:lnTo>
                  <a:pt x="70" y="125"/>
                </a:lnTo>
                <a:lnTo>
                  <a:pt x="70" y="126"/>
                </a:lnTo>
                <a:lnTo>
                  <a:pt x="70" y="126"/>
                </a:lnTo>
                <a:lnTo>
                  <a:pt x="72" y="126"/>
                </a:lnTo>
                <a:lnTo>
                  <a:pt x="73" y="126"/>
                </a:lnTo>
                <a:lnTo>
                  <a:pt x="73" y="126"/>
                </a:lnTo>
                <a:lnTo>
                  <a:pt x="73" y="126"/>
                </a:lnTo>
                <a:lnTo>
                  <a:pt x="72" y="128"/>
                </a:lnTo>
                <a:lnTo>
                  <a:pt x="72" y="129"/>
                </a:lnTo>
                <a:lnTo>
                  <a:pt x="73" y="129"/>
                </a:lnTo>
                <a:lnTo>
                  <a:pt x="73" y="129"/>
                </a:lnTo>
                <a:lnTo>
                  <a:pt x="74" y="131"/>
                </a:lnTo>
                <a:lnTo>
                  <a:pt x="76" y="132"/>
                </a:lnTo>
                <a:lnTo>
                  <a:pt x="77" y="133"/>
                </a:lnTo>
                <a:lnTo>
                  <a:pt x="77" y="133"/>
                </a:lnTo>
                <a:lnTo>
                  <a:pt x="79" y="135"/>
                </a:lnTo>
                <a:lnTo>
                  <a:pt x="79" y="135"/>
                </a:lnTo>
                <a:lnTo>
                  <a:pt x="79" y="136"/>
                </a:lnTo>
                <a:lnTo>
                  <a:pt x="79" y="136"/>
                </a:lnTo>
                <a:lnTo>
                  <a:pt x="80" y="138"/>
                </a:lnTo>
                <a:lnTo>
                  <a:pt x="80" y="138"/>
                </a:lnTo>
                <a:lnTo>
                  <a:pt x="82" y="139"/>
                </a:lnTo>
                <a:lnTo>
                  <a:pt x="82" y="139"/>
                </a:lnTo>
                <a:lnTo>
                  <a:pt x="83" y="141"/>
                </a:lnTo>
                <a:lnTo>
                  <a:pt x="83" y="142"/>
                </a:lnTo>
                <a:lnTo>
                  <a:pt x="83" y="142"/>
                </a:lnTo>
                <a:lnTo>
                  <a:pt x="83" y="142"/>
                </a:lnTo>
                <a:lnTo>
                  <a:pt x="84" y="143"/>
                </a:lnTo>
                <a:lnTo>
                  <a:pt x="86" y="143"/>
                </a:lnTo>
                <a:lnTo>
                  <a:pt x="87" y="145"/>
                </a:lnTo>
                <a:lnTo>
                  <a:pt x="89" y="145"/>
                </a:lnTo>
                <a:lnTo>
                  <a:pt x="89" y="145"/>
                </a:lnTo>
                <a:lnTo>
                  <a:pt x="89" y="145"/>
                </a:lnTo>
                <a:lnTo>
                  <a:pt x="89" y="146"/>
                </a:lnTo>
                <a:lnTo>
                  <a:pt x="89" y="146"/>
                </a:lnTo>
                <a:lnTo>
                  <a:pt x="89" y="146"/>
                </a:lnTo>
                <a:lnTo>
                  <a:pt x="89" y="148"/>
                </a:lnTo>
                <a:lnTo>
                  <a:pt x="89" y="148"/>
                </a:lnTo>
                <a:lnTo>
                  <a:pt x="90" y="148"/>
                </a:lnTo>
                <a:lnTo>
                  <a:pt x="90" y="148"/>
                </a:lnTo>
                <a:lnTo>
                  <a:pt x="91" y="148"/>
                </a:lnTo>
                <a:lnTo>
                  <a:pt x="93" y="148"/>
                </a:lnTo>
                <a:lnTo>
                  <a:pt x="94" y="149"/>
                </a:lnTo>
                <a:lnTo>
                  <a:pt x="94" y="149"/>
                </a:lnTo>
                <a:lnTo>
                  <a:pt x="94" y="149"/>
                </a:lnTo>
                <a:lnTo>
                  <a:pt x="96" y="150"/>
                </a:lnTo>
                <a:lnTo>
                  <a:pt x="96" y="150"/>
                </a:lnTo>
                <a:lnTo>
                  <a:pt x="96" y="152"/>
                </a:lnTo>
                <a:lnTo>
                  <a:pt x="97" y="152"/>
                </a:lnTo>
                <a:lnTo>
                  <a:pt x="97" y="152"/>
                </a:lnTo>
                <a:lnTo>
                  <a:pt x="99" y="152"/>
                </a:lnTo>
                <a:lnTo>
                  <a:pt x="99" y="152"/>
                </a:lnTo>
                <a:lnTo>
                  <a:pt x="100" y="153"/>
                </a:lnTo>
                <a:lnTo>
                  <a:pt x="101" y="153"/>
                </a:lnTo>
                <a:lnTo>
                  <a:pt x="104" y="155"/>
                </a:lnTo>
                <a:lnTo>
                  <a:pt x="106" y="155"/>
                </a:lnTo>
                <a:lnTo>
                  <a:pt x="106" y="155"/>
                </a:lnTo>
                <a:lnTo>
                  <a:pt x="107" y="155"/>
                </a:lnTo>
                <a:lnTo>
                  <a:pt x="109" y="155"/>
                </a:lnTo>
                <a:lnTo>
                  <a:pt x="110" y="156"/>
                </a:lnTo>
                <a:lnTo>
                  <a:pt x="111" y="156"/>
                </a:lnTo>
                <a:lnTo>
                  <a:pt x="111" y="156"/>
                </a:lnTo>
                <a:lnTo>
                  <a:pt x="113" y="156"/>
                </a:lnTo>
                <a:lnTo>
                  <a:pt x="113" y="156"/>
                </a:lnTo>
                <a:lnTo>
                  <a:pt x="114" y="158"/>
                </a:lnTo>
                <a:lnTo>
                  <a:pt x="117" y="158"/>
                </a:lnTo>
                <a:lnTo>
                  <a:pt x="117" y="159"/>
                </a:lnTo>
                <a:lnTo>
                  <a:pt x="119" y="159"/>
                </a:lnTo>
                <a:lnTo>
                  <a:pt x="119" y="159"/>
                </a:lnTo>
                <a:lnTo>
                  <a:pt x="120" y="160"/>
                </a:lnTo>
                <a:lnTo>
                  <a:pt x="120" y="160"/>
                </a:lnTo>
                <a:lnTo>
                  <a:pt x="120" y="162"/>
                </a:lnTo>
                <a:lnTo>
                  <a:pt x="120" y="162"/>
                </a:lnTo>
                <a:lnTo>
                  <a:pt x="120" y="163"/>
                </a:lnTo>
                <a:lnTo>
                  <a:pt x="121" y="163"/>
                </a:lnTo>
                <a:lnTo>
                  <a:pt x="121" y="163"/>
                </a:lnTo>
                <a:lnTo>
                  <a:pt x="123" y="165"/>
                </a:lnTo>
                <a:lnTo>
                  <a:pt x="123" y="165"/>
                </a:lnTo>
                <a:lnTo>
                  <a:pt x="123" y="165"/>
                </a:lnTo>
                <a:lnTo>
                  <a:pt x="123" y="166"/>
                </a:lnTo>
                <a:lnTo>
                  <a:pt x="121" y="166"/>
                </a:lnTo>
                <a:lnTo>
                  <a:pt x="121" y="166"/>
                </a:lnTo>
                <a:lnTo>
                  <a:pt x="123" y="168"/>
                </a:lnTo>
                <a:lnTo>
                  <a:pt x="123" y="169"/>
                </a:lnTo>
                <a:lnTo>
                  <a:pt x="124" y="169"/>
                </a:lnTo>
                <a:lnTo>
                  <a:pt x="124" y="169"/>
                </a:lnTo>
                <a:lnTo>
                  <a:pt x="124" y="172"/>
                </a:lnTo>
                <a:lnTo>
                  <a:pt x="124" y="173"/>
                </a:lnTo>
                <a:lnTo>
                  <a:pt x="124" y="175"/>
                </a:lnTo>
                <a:lnTo>
                  <a:pt x="124" y="176"/>
                </a:lnTo>
                <a:lnTo>
                  <a:pt x="124" y="178"/>
                </a:lnTo>
                <a:lnTo>
                  <a:pt x="124" y="179"/>
                </a:lnTo>
                <a:lnTo>
                  <a:pt x="124" y="179"/>
                </a:lnTo>
                <a:lnTo>
                  <a:pt x="124" y="182"/>
                </a:lnTo>
                <a:lnTo>
                  <a:pt x="124" y="182"/>
                </a:lnTo>
                <a:lnTo>
                  <a:pt x="124" y="182"/>
                </a:lnTo>
                <a:lnTo>
                  <a:pt x="124" y="183"/>
                </a:lnTo>
                <a:lnTo>
                  <a:pt x="124" y="186"/>
                </a:lnTo>
                <a:lnTo>
                  <a:pt x="124" y="186"/>
                </a:lnTo>
                <a:lnTo>
                  <a:pt x="124" y="188"/>
                </a:lnTo>
                <a:lnTo>
                  <a:pt x="124" y="189"/>
                </a:lnTo>
                <a:lnTo>
                  <a:pt x="123" y="189"/>
                </a:lnTo>
                <a:lnTo>
                  <a:pt x="123" y="189"/>
                </a:lnTo>
                <a:lnTo>
                  <a:pt x="123" y="190"/>
                </a:lnTo>
                <a:lnTo>
                  <a:pt x="123" y="190"/>
                </a:lnTo>
                <a:lnTo>
                  <a:pt x="123" y="192"/>
                </a:lnTo>
                <a:lnTo>
                  <a:pt x="123" y="193"/>
                </a:lnTo>
                <a:lnTo>
                  <a:pt x="123" y="193"/>
                </a:lnTo>
                <a:lnTo>
                  <a:pt x="123" y="193"/>
                </a:lnTo>
                <a:lnTo>
                  <a:pt x="121" y="195"/>
                </a:lnTo>
                <a:lnTo>
                  <a:pt x="121" y="195"/>
                </a:lnTo>
                <a:lnTo>
                  <a:pt x="120" y="193"/>
                </a:lnTo>
                <a:lnTo>
                  <a:pt x="119" y="193"/>
                </a:lnTo>
                <a:lnTo>
                  <a:pt x="119" y="193"/>
                </a:lnTo>
                <a:lnTo>
                  <a:pt x="119" y="193"/>
                </a:lnTo>
                <a:lnTo>
                  <a:pt x="117" y="193"/>
                </a:lnTo>
                <a:lnTo>
                  <a:pt x="117" y="195"/>
                </a:lnTo>
                <a:lnTo>
                  <a:pt x="117" y="195"/>
                </a:lnTo>
                <a:lnTo>
                  <a:pt x="117" y="195"/>
                </a:lnTo>
                <a:lnTo>
                  <a:pt x="117" y="195"/>
                </a:lnTo>
                <a:lnTo>
                  <a:pt x="116" y="195"/>
                </a:lnTo>
                <a:lnTo>
                  <a:pt x="117" y="196"/>
                </a:lnTo>
                <a:lnTo>
                  <a:pt x="117" y="196"/>
                </a:lnTo>
                <a:lnTo>
                  <a:pt x="117" y="196"/>
                </a:lnTo>
                <a:lnTo>
                  <a:pt x="117" y="196"/>
                </a:lnTo>
                <a:lnTo>
                  <a:pt x="116" y="197"/>
                </a:lnTo>
                <a:lnTo>
                  <a:pt x="116" y="197"/>
                </a:lnTo>
                <a:lnTo>
                  <a:pt x="116" y="197"/>
                </a:lnTo>
                <a:lnTo>
                  <a:pt x="116" y="197"/>
                </a:lnTo>
                <a:lnTo>
                  <a:pt x="114" y="197"/>
                </a:lnTo>
                <a:lnTo>
                  <a:pt x="114" y="197"/>
                </a:lnTo>
                <a:lnTo>
                  <a:pt x="114" y="199"/>
                </a:lnTo>
                <a:lnTo>
                  <a:pt x="114" y="199"/>
                </a:lnTo>
                <a:lnTo>
                  <a:pt x="113" y="197"/>
                </a:lnTo>
                <a:lnTo>
                  <a:pt x="113" y="197"/>
                </a:lnTo>
                <a:lnTo>
                  <a:pt x="110" y="197"/>
                </a:lnTo>
                <a:lnTo>
                  <a:pt x="109" y="197"/>
                </a:lnTo>
                <a:lnTo>
                  <a:pt x="109" y="197"/>
                </a:lnTo>
                <a:lnTo>
                  <a:pt x="107" y="199"/>
                </a:lnTo>
                <a:lnTo>
                  <a:pt x="107" y="199"/>
                </a:lnTo>
                <a:lnTo>
                  <a:pt x="107" y="199"/>
                </a:lnTo>
                <a:lnTo>
                  <a:pt x="109" y="199"/>
                </a:lnTo>
                <a:lnTo>
                  <a:pt x="109" y="199"/>
                </a:lnTo>
                <a:lnTo>
                  <a:pt x="109" y="199"/>
                </a:lnTo>
                <a:lnTo>
                  <a:pt x="109" y="199"/>
                </a:lnTo>
                <a:lnTo>
                  <a:pt x="109" y="199"/>
                </a:lnTo>
                <a:lnTo>
                  <a:pt x="109" y="200"/>
                </a:lnTo>
                <a:lnTo>
                  <a:pt x="109" y="200"/>
                </a:lnTo>
                <a:lnTo>
                  <a:pt x="109" y="200"/>
                </a:lnTo>
                <a:lnTo>
                  <a:pt x="109" y="200"/>
                </a:lnTo>
                <a:lnTo>
                  <a:pt x="109" y="200"/>
                </a:lnTo>
                <a:lnTo>
                  <a:pt x="107" y="199"/>
                </a:lnTo>
                <a:lnTo>
                  <a:pt x="107" y="199"/>
                </a:lnTo>
                <a:lnTo>
                  <a:pt x="107" y="200"/>
                </a:lnTo>
                <a:lnTo>
                  <a:pt x="107" y="200"/>
                </a:lnTo>
                <a:lnTo>
                  <a:pt x="106" y="200"/>
                </a:lnTo>
                <a:lnTo>
                  <a:pt x="104" y="200"/>
                </a:lnTo>
                <a:lnTo>
                  <a:pt x="103" y="200"/>
                </a:lnTo>
                <a:lnTo>
                  <a:pt x="101" y="200"/>
                </a:lnTo>
                <a:lnTo>
                  <a:pt x="101" y="200"/>
                </a:lnTo>
                <a:lnTo>
                  <a:pt x="99" y="200"/>
                </a:lnTo>
                <a:lnTo>
                  <a:pt x="96" y="200"/>
                </a:lnTo>
                <a:lnTo>
                  <a:pt x="89" y="200"/>
                </a:lnTo>
                <a:lnTo>
                  <a:pt x="84" y="200"/>
                </a:lnTo>
                <a:lnTo>
                  <a:pt x="82" y="199"/>
                </a:lnTo>
                <a:lnTo>
                  <a:pt x="77" y="199"/>
                </a:lnTo>
                <a:lnTo>
                  <a:pt x="74" y="197"/>
                </a:lnTo>
                <a:lnTo>
                  <a:pt x="74" y="197"/>
                </a:lnTo>
                <a:lnTo>
                  <a:pt x="66" y="195"/>
                </a:lnTo>
                <a:lnTo>
                  <a:pt x="60" y="193"/>
                </a:lnTo>
                <a:lnTo>
                  <a:pt x="56" y="190"/>
                </a:lnTo>
                <a:lnTo>
                  <a:pt x="56" y="190"/>
                </a:lnTo>
                <a:lnTo>
                  <a:pt x="56" y="190"/>
                </a:lnTo>
                <a:lnTo>
                  <a:pt x="54" y="190"/>
                </a:lnTo>
                <a:lnTo>
                  <a:pt x="53" y="189"/>
                </a:lnTo>
                <a:lnTo>
                  <a:pt x="53" y="189"/>
                </a:lnTo>
                <a:lnTo>
                  <a:pt x="53" y="189"/>
                </a:lnTo>
                <a:lnTo>
                  <a:pt x="52" y="188"/>
                </a:lnTo>
                <a:lnTo>
                  <a:pt x="52" y="188"/>
                </a:lnTo>
                <a:lnTo>
                  <a:pt x="52" y="188"/>
                </a:lnTo>
                <a:lnTo>
                  <a:pt x="50" y="186"/>
                </a:lnTo>
                <a:lnTo>
                  <a:pt x="49" y="186"/>
                </a:lnTo>
                <a:lnTo>
                  <a:pt x="47" y="185"/>
                </a:lnTo>
                <a:lnTo>
                  <a:pt x="46" y="185"/>
                </a:lnTo>
                <a:lnTo>
                  <a:pt x="43" y="182"/>
                </a:lnTo>
                <a:lnTo>
                  <a:pt x="40" y="179"/>
                </a:lnTo>
                <a:lnTo>
                  <a:pt x="40" y="179"/>
                </a:lnTo>
                <a:lnTo>
                  <a:pt x="39" y="178"/>
                </a:lnTo>
                <a:lnTo>
                  <a:pt x="36" y="175"/>
                </a:lnTo>
                <a:lnTo>
                  <a:pt x="33" y="173"/>
                </a:lnTo>
                <a:lnTo>
                  <a:pt x="32" y="172"/>
                </a:lnTo>
                <a:lnTo>
                  <a:pt x="30" y="170"/>
                </a:lnTo>
                <a:lnTo>
                  <a:pt x="30" y="170"/>
                </a:lnTo>
                <a:lnTo>
                  <a:pt x="30" y="169"/>
                </a:lnTo>
                <a:lnTo>
                  <a:pt x="29" y="169"/>
                </a:lnTo>
                <a:lnTo>
                  <a:pt x="27" y="168"/>
                </a:lnTo>
                <a:lnTo>
                  <a:pt x="26" y="166"/>
                </a:lnTo>
                <a:lnTo>
                  <a:pt x="26" y="166"/>
                </a:lnTo>
                <a:lnTo>
                  <a:pt x="27" y="166"/>
                </a:lnTo>
                <a:lnTo>
                  <a:pt x="27" y="166"/>
                </a:lnTo>
                <a:lnTo>
                  <a:pt x="27" y="166"/>
                </a:lnTo>
                <a:lnTo>
                  <a:pt x="27" y="165"/>
                </a:lnTo>
                <a:lnTo>
                  <a:pt x="26" y="165"/>
                </a:lnTo>
                <a:lnTo>
                  <a:pt x="26" y="163"/>
                </a:lnTo>
                <a:lnTo>
                  <a:pt x="26" y="163"/>
                </a:lnTo>
                <a:lnTo>
                  <a:pt x="25" y="163"/>
                </a:lnTo>
                <a:lnTo>
                  <a:pt x="25" y="162"/>
                </a:lnTo>
                <a:lnTo>
                  <a:pt x="23" y="162"/>
                </a:lnTo>
                <a:lnTo>
                  <a:pt x="23" y="160"/>
                </a:lnTo>
                <a:lnTo>
                  <a:pt x="23" y="160"/>
                </a:lnTo>
                <a:lnTo>
                  <a:pt x="23" y="160"/>
                </a:lnTo>
                <a:lnTo>
                  <a:pt x="22" y="159"/>
                </a:lnTo>
                <a:lnTo>
                  <a:pt x="20" y="156"/>
                </a:lnTo>
                <a:lnTo>
                  <a:pt x="19" y="155"/>
                </a:lnTo>
                <a:lnTo>
                  <a:pt x="17" y="153"/>
                </a:lnTo>
                <a:lnTo>
                  <a:pt x="17" y="153"/>
                </a:lnTo>
                <a:lnTo>
                  <a:pt x="16" y="152"/>
                </a:lnTo>
                <a:lnTo>
                  <a:pt x="16" y="152"/>
                </a:lnTo>
                <a:lnTo>
                  <a:pt x="16" y="150"/>
                </a:lnTo>
                <a:lnTo>
                  <a:pt x="15" y="150"/>
                </a:lnTo>
                <a:lnTo>
                  <a:pt x="15" y="150"/>
                </a:lnTo>
                <a:lnTo>
                  <a:pt x="15" y="149"/>
                </a:lnTo>
                <a:lnTo>
                  <a:pt x="15" y="149"/>
                </a:lnTo>
                <a:lnTo>
                  <a:pt x="13" y="149"/>
                </a:lnTo>
                <a:lnTo>
                  <a:pt x="12" y="148"/>
                </a:lnTo>
                <a:lnTo>
                  <a:pt x="12" y="145"/>
                </a:lnTo>
                <a:lnTo>
                  <a:pt x="10" y="142"/>
                </a:lnTo>
                <a:lnTo>
                  <a:pt x="9" y="139"/>
                </a:lnTo>
                <a:lnTo>
                  <a:pt x="9" y="139"/>
                </a:lnTo>
                <a:lnTo>
                  <a:pt x="9" y="136"/>
                </a:lnTo>
                <a:lnTo>
                  <a:pt x="7" y="132"/>
                </a:lnTo>
                <a:lnTo>
                  <a:pt x="6" y="123"/>
                </a:lnTo>
                <a:lnTo>
                  <a:pt x="6" y="123"/>
                </a:lnTo>
                <a:lnTo>
                  <a:pt x="7" y="123"/>
                </a:lnTo>
                <a:lnTo>
                  <a:pt x="7" y="123"/>
                </a:lnTo>
                <a:lnTo>
                  <a:pt x="7" y="122"/>
                </a:lnTo>
                <a:lnTo>
                  <a:pt x="7" y="122"/>
                </a:lnTo>
                <a:lnTo>
                  <a:pt x="7" y="121"/>
                </a:lnTo>
                <a:lnTo>
                  <a:pt x="7" y="119"/>
                </a:lnTo>
                <a:lnTo>
                  <a:pt x="7" y="119"/>
                </a:lnTo>
                <a:lnTo>
                  <a:pt x="7" y="119"/>
                </a:lnTo>
                <a:lnTo>
                  <a:pt x="7" y="119"/>
                </a:lnTo>
                <a:lnTo>
                  <a:pt x="6" y="118"/>
                </a:lnTo>
                <a:lnTo>
                  <a:pt x="6" y="118"/>
                </a:lnTo>
                <a:lnTo>
                  <a:pt x="6" y="118"/>
                </a:lnTo>
                <a:lnTo>
                  <a:pt x="6" y="116"/>
                </a:lnTo>
                <a:lnTo>
                  <a:pt x="6" y="116"/>
                </a:lnTo>
                <a:lnTo>
                  <a:pt x="6" y="115"/>
                </a:lnTo>
                <a:lnTo>
                  <a:pt x="6" y="113"/>
                </a:lnTo>
                <a:lnTo>
                  <a:pt x="6" y="113"/>
                </a:lnTo>
                <a:lnTo>
                  <a:pt x="6" y="113"/>
                </a:lnTo>
                <a:lnTo>
                  <a:pt x="6" y="112"/>
                </a:lnTo>
                <a:lnTo>
                  <a:pt x="6" y="111"/>
                </a:lnTo>
                <a:lnTo>
                  <a:pt x="6" y="111"/>
                </a:lnTo>
                <a:lnTo>
                  <a:pt x="6" y="111"/>
                </a:lnTo>
                <a:lnTo>
                  <a:pt x="5" y="111"/>
                </a:lnTo>
                <a:lnTo>
                  <a:pt x="5" y="111"/>
                </a:lnTo>
                <a:lnTo>
                  <a:pt x="5" y="111"/>
                </a:lnTo>
                <a:lnTo>
                  <a:pt x="5" y="111"/>
                </a:lnTo>
                <a:lnTo>
                  <a:pt x="5" y="111"/>
                </a:lnTo>
                <a:lnTo>
                  <a:pt x="5" y="111"/>
                </a:lnTo>
                <a:lnTo>
                  <a:pt x="5" y="112"/>
                </a:lnTo>
                <a:lnTo>
                  <a:pt x="5" y="113"/>
                </a:lnTo>
                <a:lnTo>
                  <a:pt x="5" y="116"/>
                </a:lnTo>
                <a:lnTo>
                  <a:pt x="5" y="118"/>
                </a:lnTo>
                <a:lnTo>
                  <a:pt x="5" y="119"/>
                </a:lnTo>
                <a:lnTo>
                  <a:pt x="5" y="121"/>
                </a:lnTo>
                <a:lnTo>
                  <a:pt x="5" y="121"/>
                </a:lnTo>
                <a:lnTo>
                  <a:pt x="6" y="121"/>
                </a:lnTo>
                <a:lnTo>
                  <a:pt x="6" y="122"/>
                </a:lnTo>
                <a:lnTo>
                  <a:pt x="6" y="122"/>
                </a:lnTo>
                <a:lnTo>
                  <a:pt x="5" y="121"/>
                </a:lnTo>
                <a:lnTo>
                  <a:pt x="5" y="119"/>
                </a:lnTo>
                <a:lnTo>
                  <a:pt x="5" y="118"/>
                </a:lnTo>
                <a:lnTo>
                  <a:pt x="3" y="116"/>
                </a:lnTo>
                <a:lnTo>
                  <a:pt x="3" y="113"/>
                </a:lnTo>
                <a:lnTo>
                  <a:pt x="3" y="111"/>
                </a:lnTo>
                <a:lnTo>
                  <a:pt x="3" y="111"/>
                </a:lnTo>
                <a:lnTo>
                  <a:pt x="3" y="108"/>
                </a:lnTo>
                <a:lnTo>
                  <a:pt x="3" y="106"/>
                </a:lnTo>
                <a:lnTo>
                  <a:pt x="3" y="106"/>
                </a:lnTo>
                <a:lnTo>
                  <a:pt x="3" y="105"/>
                </a:lnTo>
                <a:lnTo>
                  <a:pt x="3" y="105"/>
                </a:lnTo>
                <a:lnTo>
                  <a:pt x="3" y="105"/>
                </a:lnTo>
                <a:lnTo>
                  <a:pt x="3" y="105"/>
                </a:lnTo>
                <a:lnTo>
                  <a:pt x="3" y="105"/>
                </a:lnTo>
                <a:lnTo>
                  <a:pt x="3" y="103"/>
                </a:lnTo>
                <a:lnTo>
                  <a:pt x="3" y="103"/>
                </a:lnTo>
                <a:lnTo>
                  <a:pt x="3" y="103"/>
                </a:lnTo>
                <a:lnTo>
                  <a:pt x="3" y="103"/>
                </a:lnTo>
                <a:lnTo>
                  <a:pt x="3" y="103"/>
                </a:lnTo>
                <a:lnTo>
                  <a:pt x="2" y="102"/>
                </a:lnTo>
                <a:lnTo>
                  <a:pt x="2" y="102"/>
                </a:lnTo>
                <a:lnTo>
                  <a:pt x="2" y="102"/>
                </a:lnTo>
                <a:lnTo>
                  <a:pt x="2" y="101"/>
                </a:lnTo>
                <a:lnTo>
                  <a:pt x="2" y="101"/>
                </a:lnTo>
                <a:lnTo>
                  <a:pt x="2" y="98"/>
                </a:lnTo>
                <a:lnTo>
                  <a:pt x="2" y="95"/>
                </a:lnTo>
                <a:lnTo>
                  <a:pt x="3" y="95"/>
                </a:lnTo>
                <a:lnTo>
                  <a:pt x="3" y="94"/>
                </a:lnTo>
                <a:lnTo>
                  <a:pt x="3" y="94"/>
                </a:lnTo>
                <a:lnTo>
                  <a:pt x="2" y="94"/>
                </a:lnTo>
                <a:lnTo>
                  <a:pt x="2" y="92"/>
                </a:lnTo>
                <a:lnTo>
                  <a:pt x="2" y="91"/>
                </a:lnTo>
                <a:lnTo>
                  <a:pt x="3" y="91"/>
                </a:lnTo>
                <a:lnTo>
                  <a:pt x="3" y="89"/>
                </a:lnTo>
                <a:lnTo>
                  <a:pt x="3" y="88"/>
                </a:lnTo>
                <a:lnTo>
                  <a:pt x="3" y="88"/>
                </a:lnTo>
                <a:lnTo>
                  <a:pt x="2" y="86"/>
                </a:lnTo>
                <a:lnTo>
                  <a:pt x="2" y="86"/>
                </a:lnTo>
                <a:lnTo>
                  <a:pt x="2" y="85"/>
                </a:lnTo>
                <a:lnTo>
                  <a:pt x="3" y="84"/>
                </a:lnTo>
                <a:lnTo>
                  <a:pt x="3" y="84"/>
                </a:lnTo>
                <a:lnTo>
                  <a:pt x="3" y="82"/>
                </a:lnTo>
                <a:lnTo>
                  <a:pt x="3" y="82"/>
                </a:lnTo>
                <a:lnTo>
                  <a:pt x="3" y="82"/>
                </a:lnTo>
                <a:lnTo>
                  <a:pt x="3" y="79"/>
                </a:lnTo>
                <a:lnTo>
                  <a:pt x="3" y="78"/>
                </a:lnTo>
                <a:lnTo>
                  <a:pt x="3" y="74"/>
                </a:lnTo>
                <a:lnTo>
                  <a:pt x="5" y="69"/>
                </a:lnTo>
                <a:lnTo>
                  <a:pt x="5" y="68"/>
                </a:lnTo>
                <a:lnTo>
                  <a:pt x="5" y="65"/>
                </a:lnTo>
                <a:lnTo>
                  <a:pt x="5" y="65"/>
                </a:lnTo>
                <a:lnTo>
                  <a:pt x="3" y="66"/>
                </a:lnTo>
                <a:lnTo>
                  <a:pt x="3" y="66"/>
                </a:lnTo>
                <a:lnTo>
                  <a:pt x="3" y="68"/>
                </a:lnTo>
                <a:lnTo>
                  <a:pt x="3" y="68"/>
                </a:lnTo>
                <a:lnTo>
                  <a:pt x="3" y="69"/>
                </a:lnTo>
                <a:lnTo>
                  <a:pt x="2" y="69"/>
                </a:lnTo>
                <a:lnTo>
                  <a:pt x="2" y="71"/>
                </a:lnTo>
                <a:lnTo>
                  <a:pt x="0" y="71"/>
                </a:lnTo>
                <a:lnTo>
                  <a:pt x="0" y="71"/>
                </a:lnTo>
                <a:lnTo>
                  <a:pt x="0" y="69"/>
                </a:lnTo>
                <a:lnTo>
                  <a:pt x="0" y="69"/>
                </a:lnTo>
                <a:lnTo>
                  <a:pt x="0" y="68"/>
                </a:lnTo>
                <a:lnTo>
                  <a:pt x="0" y="68"/>
                </a:lnTo>
                <a:lnTo>
                  <a:pt x="0" y="68"/>
                </a:lnTo>
                <a:lnTo>
                  <a:pt x="2" y="66"/>
                </a:lnTo>
                <a:lnTo>
                  <a:pt x="2" y="66"/>
                </a:lnTo>
                <a:lnTo>
                  <a:pt x="2" y="64"/>
                </a:lnTo>
                <a:lnTo>
                  <a:pt x="2" y="62"/>
                </a:lnTo>
                <a:lnTo>
                  <a:pt x="2" y="61"/>
                </a:lnTo>
                <a:lnTo>
                  <a:pt x="2" y="59"/>
                </a:lnTo>
                <a:lnTo>
                  <a:pt x="3" y="58"/>
                </a:lnTo>
                <a:lnTo>
                  <a:pt x="3" y="56"/>
                </a:lnTo>
                <a:lnTo>
                  <a:pt x="3" y="56"/>
                </a:lnTo>
                <a:lnTo>
                  <a:pt x="5" y="54"/>
                </a:lnTo>
                <a:lnTo>
                  <a:pt x="5" y="49"/>
                </a:lnTo>
                <a:lnTo>
                  <a:pt x="6" y="47"/>
                </a:lnTo>
                <a:lnTo>
                  <a:pt x="6" y="44"/>
                </a:lnTo>
                <a:lnTo>
                  <a:pt x="6" y="44"/>
                </a:lnTo>
                <a:lnTo>
                  <a:pt x="7" y="44"/>
                </a:lnTo>
                <a:lnTo>
                  <a:pt x="7" y="42"/>
                </a:lnTo>
                <a:lnTo>
                  <a:pt x="9" y="42"/>
                </a:lnTo>
                <a:lnTo>
                  <a:pt x="7" y="41"/>
                </a:lnTo>
                <a:lnTo>
                  <a:pt x="7" y="39"/>
                </a:lnTo>
                <a:lnTo>
                  <a:pt x="7" y="39"/>
                </a:lnTo>
                <a:lnTo>
                  <a:pt x="9" y="38"/>
                </a:lnTo>
                <a:lnTo>
                  <a:pt x="9" y="38"/>
                </a:lnTo>
                <a:lnTo>
                  <a:pt x="9" y="38"/>
                </a:lnTo>
                <a:lnTo>
                  <a:pt x="9" y="38"/>
                </a:lnTo>
                <a:lnTo>
                  <a:pt x="9" y="38"/>
                </a:lnTo>
                <a:lnTo>
                  <a:pt x="9" y="39"/>
                </a:lnTo>
                <a:lnTo>
                  <a:pt x="9" y="39"/>
                </a:lnTo>
                <a:lnTo>
                  <a:pt x="9" y="39"/>
                </a:lnTo>
                <a:lnTo>
                  <a:pt x="9" y="41"/>
                </a:lnTo>
                <a:lnTo>
                  <a:pt x="9" y="41"/>
                </a:lnTo>
                <a:lnTo>
                  <a:pt x="9" y="41"/>
                </a:lnTo>
                <a:lnTo>
                  <a:pt x="9" y="41"/>
                </a:lnTo>
                <a:lnTo>
                  <a:pt x="9" y="41"/>
                </a:lnTo>
                <a:lnTo>
                  <a:pt x="9" y="41"/>
                </a:lnTo>
                <a:lnTo>
                  <a:pt x="9" y="41"/>
                </a:lnTo>
                <a:lnTo>
                  <a:pt x="9" y="41"/>
                </a:lnTo>
                <a:lnTo>
                  <a:pt x="10" y="39"/>
                </a:lnTo>
                <a:lnTo>
                  <a:pt x="12" y="39"/>
                </a:lnTo>
                <a:lnTo>
                  <a:pt x="12" y="39"/>
                </a:lnTo>
                <a:lnTo>
                  <a:pt x="12" y="38"/>
                </a:lnTo>
                <a:lnTo>
                  <a:pt x="12" y="38"/>
                </a:lnTo>
                <a:lnTo>
                  <a:pt x="12" y="37"/>
                </a:lnTo>
                <a:lnTo>
                  <a:pt x="12" y="37"/>
                </a:lnTo>
                <a:lnTo>
                  <a:pt x="12" y="37"/>
                </a:lnTo>
                <a:lnTo>
                  <a:pt x="12" y="35"/>
                </a:lnTo>
                <a:lnTo>
                  <a:pt x="12" y="35"/>
                </a:lnTo>
                <a:lnTo>
                  <a:pt x="10" y="35"/>
                </a:lnTo>
                <a:lnTo>
                  <a:pt x="10" y="35"/>
                </a:lnTo>
                <a:lnTo>
                  <a:pt x="10" y="35"/>
                </a:lnTo>
                <a:lnTo>
                  <a:pt x="12" y="34"/>
                </a:lnTo>
                <a:lnTo>
                  <a:pt x="12" y="34"/>
                </a:lnTo>
                <a:lnTo>
                  <a:pt x="12" y="34"/>
                </a:lnTo>
                <a:lnTo>
                  <a:pt x="12" y="34"/>
                </a:lnTo>
                <a:lnTo>
                  <a:pt x="12" y="34"/>
                </a:lnTo>
                <a:lnTo>
                  <a:pt x="13" y="34"/>
                </a:lnTo>
                <a:lnTo>
                  <a:pt x="13" y="34"/>
                </a:lnTo>
                <a:lnTo>
                  <a:pt x="13" y="34"/>
                </a:lnTo>
                <a:lnTo>
                  <a:pt x="15" y="34"/>
                </a:lnTo>
                <a:lnTo>
                  <a:pt x="15" y="34"/>
                </a:lnTo>
                <a:lnTo>
                  <a:pt x="15" y="34"/>
                </a:lnTo>
                <a:lnTo>
                  <a:pt x="16" y="32"/>
                </a:lnTo>
                <a:lnTo>
                  <a:pt x="17" y="31"/>
                </a:lnTo>
                <a:lnTo>
                  <a:pt x="17" y="31"/>
                </a:lnTo>
                <a:lnTo>
                  <a:pt x="19" y="29"/>
                </a:lnTo>
                <a:lnTo>
                  <a:pt x="19" y="29"/>
                </a:lnTo>
                <a:lnTo>
                  <a:pt x="19" y="28"/>
                </a:lnTo>
                <a:lnTo>
                  <a:pt x="19" y="28"/>
                </a:lnTo>
                <a:lnTo>
                  <a:pt x="19" y="28"/>
                </a:lnTo>
                <a:lnTo>
                  <a:pt x="19" y="28"/>
                </a:lnTo>
                <a:lnTo>
                  <a:pt x="19" y="28"/>
                </a:lnTo>
                <a:lnTo>
                  <a:pt x="20" y="28"/>
                </a:lnTo>
                <a:lnTo>
                  <a:pt x="20" y="28"/>
                </a:lnTo>
                <a:lnTo>
                  <a:pt x="22" y="28"/>
                </a:lnTo>
                <a:lnTo>
                  <a:pt x="22" y="27"/>
                </a:lnTo>
                <a:lnTo>
                  <a:pt x="23" y="27"/>
                </a:lnTo>
                <a:lnTo>
                  <a:pt x="23" y="27"/>
                </a:lnTo>
                <a:lnTo>
                  <a:pt x="23" y="27"/>
                </a:lnTo>
                <a:lnTo>
                  <a:pt x="23" y="27"/>
                </a:lnTo>
                <a:lnTo>
                  <a:pt x="23" y="25"/>
                </a:lnTo>
                <a:lnTo>
                  <a:pt x="25" y="25"/>
                </a:lnTo>
                <a:lnTo>
                  <a:pt x="25" y="25"/>
                </a:lnTo>
                <a:lnTo>
                  <a:pt x="25" y="25"/>
                </a:lnTo>
                <a:lnTo>
                  <a:pt x="23" y="25"/>
                </a:lnTo>
                <a:lnTo>
                  <a:pt x="23" y="24"/>
                </a:lnTo>
                <a:lnTo>
                  <a:pt x="22" y="24"/>
                </a:lnTo>
                <a:lnTo>
                  <a:pt x="22" y="25"/>
                </a:lnTo>
                <a:lnTo>
                  <a:pt x="22" y="25"/>
                </a:lnTo>
                <a:lnTo>
                  <a:pt x="22" y="25"/>
                </a:lnTo>
                <a:lnTo>
                  <a:pt x="22" y="25"/>
                </a:lnTo>
                <a:lnTo>
                  <a:pt x="20" y="27"/>
                </a:lnTo>
                <a:lnTo>
                  <a:pt x="19" y="27"/>
                </a:lnTo>
                <a:lnTo>
                  <a:pt x="19" y="27"/>
                </a:lnTo>
                <a:lnTo>
                  <a:pt x="19" y="27"/>
                </a:lnTo>
                <a:lnTo>
                  <a:pt x="19" y="28"/>
                </a:lnTo>
                <a:lnTo>
                  <a:pt x="19" y="28"/>
                </a:lnTo>
                <a:lnTo>
                  <a:pt x="17" y="28"/>
                </a:lnTo>
                <a:lnTo>
                  <a:pt x="16" y="29"/>
                </a:lnTo>
                <a:lnTo>
                  <a:pt x="16" y="29"/>
                </a:lnTo>
                <a:lnTo>
                  <a:pt x="15" y="29"/>
                </a:lnTo>
                <a:lnTo>
                  <a:pt x="15" y="29"/>
                </a:lnTo>
                <a:lnTo>
                  <a:pt x="15" y="29"/>
                </a:lnTo>
                <a:lnTo>
                  <a:pt x="15" y="29"/>
                </a:lnTo>
                <a:lnTo>
                  <a:pt x="15" y="28"/>
                </a:lnTo>
                <a:lnTo>
                  <a:pt x="16" y="27"/>
                </a:lnTo>
                <a:lnTo>
                  <a:pt x="16" y="27"/>
                </a:lnTo>
                <a:lnTo>
                  <a:pt x="17" y="25"/>
                </a:lnTo>
                <a:lnTo>
                  <a:pt x="20" y="24"/>
                </a:lnTo>
                <a:lnTo>
                  <a:pt x="20" y="24"/>
                </a:lnTo>
                <a:lnTo>
                  <a:pt x="20" y="22"/>
                </a:lnTo>
                <a:lnTo>
                  <a:pt x="22" y="21"/>
                </a:lnTo>
                <a:lnTo>
                  <a:pt x="25" y="19"/>
                </a:lnTo>
                <a:lnTo>
                  <a:pt x="27" y="18"/>
                </a:lnTo>
                <a:lnTo>
                  <a:pt x="30" y="17"/>
                </a:lnTo>
                <a:lnTo>
                  <a:pt x="30" y="17"/>
                </a:lnTo>
                <a:lnTo>
                  <a:pt x="32" y="15"/>
                </a:lnTo>
                <a:lnTo>
                  <a:pt x="32" y="15"/>
                </a:lnTo>
                <a:lnTo>
                  <a:pt x="33" y="14"/>
                </a:lnTo>
                <a:lnTo>
                  <a:pt x="33" y="14"/>
                </a:lnTo>
                <a:lnTo>
                  <a:pt x="34" y="12"/>
                </a:lnTo>
                <a:lnTo>
                  <a:pt x="34" y="12"/>
                </a:lnTo>
                <a:lnTo>
                  <a:pt x="36" y="12"/>
                </a:lnTo>
                <a:lnTo>
                  <a:pt x="37" y="12"/>
                </a:lnTo>
                <a:lnTo>
                  <a:pt x="39" y="12"/>
                </a:lnTo>
                <a:lnTo>
                  <a:pt x="39" y="12"/>
                </a:lnTo>
                <a:lnTo>
                  <a:pt x="39" y="12"/>
                </a:lnTo>
                <a:lnTo>
                  <a:pt x="39" y="12"/>
                </a:lnTo>
                <a:lnTo>
                  <a:pt x="39" y="11"/>
                </a:lnTo>
                <a:lnTo>
                  <a:pt x="39" y="11"/>
                </a:lnTo>
                <a:lnTo>
                  <a:pt x="37" y="11"/>
                </a:lnTo>
                <a:lnTo>
                  <a:pt x="37" y="11"/>
                </a:lnTo>
                <a:lnTo>
                  <a:pt x="39" y="11"/>
                </a:lnTo>
                <a:lnTo>
                  <a:pt x="39" y="11"/>
                </a:lnTo>
                <a:lnTo>
                  <a:pt x="39" y="11"/>
                </a:lnTo>
                <a:lnTo>
                  <a:pt x="40" y="9"/>
                </a:lnTo>
                <a:lnTo>
                  <a:pt x="40" y="9"/>
                </a:lnTo>
                <a:lnTo>
                  <a:pt x="40" y="9"/>
                </a:lnTo>
                <a:lnTo>
                  <a:pt x="42" y="9"/>
                </a:lnTo>
                <a:lnTo>
                  <a:pt x="43" y="9"/>
                </a:lnTo>
                <a:lnTo>
                  <a:pt x="43" y="9"/>
                </a:lnTo>
                <a:lnTo>
                  <a:pt x="44" y="9"/>
                </a:lnTo>
                <a:lnTo>
                  <a:pt x="44" y="9"/>
                </a:lnTo>
                <a:lnTo>
                  <a:pt x="46" y="11"/>
                </a:lnTo>
                <a:lnTo>
                  <a:pt x="46" y="11"/>
                </a:lnTo>
                <a:lnTo>
                  <a:pt x="44" y="11"/>
                </a:lnTo>
                <a:lnTo>
                  <a:pt x="44" y="9"/>
                </a:lnTo>
                <a:lnTo>
                  <a:pt x="43" y="11"/>
                </a:lnTo>
                <a:lnTo>
                  <a:pt x="43" y="11"/>
                </a:lnTo>
                <a:lnTo>
                  <a:pt x="43" y="11"/>
                </a:lnTo>
                <a:lnTo>
                  <a:pt x="43" y="11"/>
                </a:lnTo>
                <a:lnTo>
                  <a:pt x="43" y="12"/>
                </a:lnTo>
                <a:lnTo>
                  <a:pt x="42" y="12"/>
                </a:lnTo>
                <a:lnTo>
                  <a:pt x="42" y="14"/>
                </a:lnTo>
                <a:lnTo>
                  <a:pt x="42" y="14"/>
                </a:lnTo>
                <a:lnTo>
                  <a:pt x="42" y="14"/>
                </a:lnTo>
                <a:lnTo>
                  <a:pt x="40" y="14"/>
                </a:lnTo>
                <a:lnTo>
                  <a:pt x="40" y="14"/>
                </a:lnTo>
                <a:lnTo>
                  <a:pt x="39" y="14"/>
                </a:lnTo>
                <a:lnTo>
                  <a:pt x="39" y="14"/>
                </a:lnTo>
                <a:lnTo>
                  <a:pt x="39" y="14"/>
                </a:lnTo>
                <a:lnTo>
                  <a:pt x="37" y="14"/>
                </a:lnTo>
                <a:lnTo>
                  <a:pt x="37" y="14"/>
                </a:lnTo>
                <a:lnTo>
                  <a:pt x="37" y="14"/>
                </a:lnTo>
                <a:lnTo>
                  <a:pt x="37" y="14"/>
                </a:lnTo>
                <a:lnTo>
                  <a:pt x="39" y="15"/>
                </a:lnTo>
                <a:lnTo>
                  <a:pt x="40" y="15"/>
                </a:lnTo>
                <a:lnTo>
                  <a:pt x="42" y="15"/>
                </a:lnTo>
                <a:lnTo>
                  <a:pt x="42" y="14"/>
                </a:lnTo>
                <a:lnTo>
                  <a:pt x="42" y="14"/>
                </a:lnTo>
                <a:lnTo>
                  <a:pt x="42" y="14"/>
                </a:lnTo>
                <a:lnTo>
                  <a:pt x="43" y="14"/>
                </a:lnTo>
                <a:lnTo>
                  <a:pt x="43" y="14"/>
                </a:lnTo>
                <a:lnTo>
                  <a:pt x="44" y="15"/>
                </a:lnTo>
                <a:lnTo>
                  <a:pt x="44" y="15"/>
                </a:lnTo>
                <a:lnTo>
                  <a:pt x="44" y="14"/>
                </a:lnTo>
                <a:lnTo>
                  <a:pt x="44" y="14"/>
                </a:lnTo>
                <a:lnTo>
                  <a:pt x="46" y="14"/>
                </a:lnTo>
                <a:lnTo>
                  <a:pt x="46" y="14"/>
                </a:lnTo>
                <a:lnTo>
                  <a:pt x="46" y="14"/>
                </a:lnTo>
                <a:lnTo>
                  <a:pt x="47" y="14"/>
                </a:lnTo>
                <a:lnTo>
                  <a:pt x="47" y="14"/>
                </a:lnTo>
                <a:lnTo>
                  <a:pt x="47" y="14"/>
                </a:lnTo>
                <a:lnTo>
                  <a:pt x="50" y="14"/>
                </a:lnTo>
                <a:lnTo>
                  <a:pt x="52" y="14"/>
                </a:lnTo>
                <a:lnTo>
                  <a:pt x="53" y="14"/>
                </a:lnTo>
                <a:lnTo>
                  <a:pt x="54" y="12"/>
                </a:lnTo>
                <a:lnTo>
                  <a:pt x="56" y="12"/>
                </a:lnTo>
                <a:lnTo>
                  <a:pt x="56" y="12"/>
                </a:lnTo>
                <a:lnTo>
                  <a:pt x="54" y="11"/>
                </a:lnTo>
                <a:lnTo>
                  <a:pt x="54" y="11"/>
                </a:lnTo>
                <a:lnTo>
                  <a:pt x="53" y="11"/>
                </a:lnTo>
                <a:lnTo>
                  <a:pt x="53" y="11"/>
                </a:lnTo>
                <a:lnTo>
                  <a:pt x="50" y="11"/>
                </a:lnTo>
                <a:lnTo>
                  <a:pt x="50" y="11"/>
                </a:lnTo>
                <a:lnTo>
                  <a:pt x="49" y="11"/>
                </a:lnTo>
                <a:lnTo>
                  <a:pt x="49" y="11"/>
                </a:lnTo>
                <a:lnTo>
                  <a:pt x="49" y="11"/>
                </a:lnTo>
                <a:lnTo>
                  <a:pt x="50" y="11"/>
                </a:lnTo>
                <a:lnTo>
                  <a:pt x="50" y="9"/>
                </a:lnTo>
                <a:lnTo>
                  <a:pt x="50" y="9"/>
                </a:lnTo>
                <a:lnTo>
                  <a:pt x="50" y="9"/>
                </a:lnTo>
                <a:lnTo>
                  <a:pt x="50" y="9"/>
                </a:lnTo>
                <a:lnTo>
                  <a:pt x="52" y="9"/>
                </a:lnTo>
                <a:lnTo>
                  <a:pt x="52" y="9"/>
                </a:lnTo>
                <a:lnTo>
                  <a:pt x="52" y="9"/>
                </a:lnTo>
                <a:lnTo>
                  <a:pt x="52" y="8"/>
                </a:lnTo>
                <a:lnTo>
                  <a:pt x="52" y="8"/>
                </a:lnTo>
                <a:lnTo>
                  <a:pt x="52" y="8"/>
                </a:lnTo>
                <a:lnTo>
                  <a:pt x="52" y="8"/>
                </a:lnTo>
                <a:lnTo>
                  <a:pt x="52" y="8"/>
                </a:lnTo>
                <a:lnTo>
                  <a:pt x="50" y="8"/>
                </a:lnTo>
                <a:lnTo>
                  <a:pt x="50" y="8"/>
                </a:lnTo>
                <a:lnTo>
                  <a:pt x="50" y="8"/>
                </a:lnTo>
                <a:lnTo>
                  <a:pt x="52" y="7"/>
                </a:lnTo>
                <a:lnTo>
                  <a:pt x="53" y="7"/>
                </a:lnTo>
                <a:lnTo>
                  <a:pt x="54" y="7"/>
                </a:lnTo>
                <a:lnTo>
                  <a:pt x="54" y="7"/>
                </a:lnTo>
                <a:lnTo>
                  <a:pt x="56" y="7"/>
                </a:lnTo>
                <a:lnTo>
                  <a:pt x="56" y="7"/>
                </a:lnTo>
                <a:lnTo>
                  <a:pt x="57" y="7"/>
                </a:lnTo>
                <a:lnTo>
                  <a:pt x="59" y="5"/>
                </a:lnTo>
                <a:lnTo>
                  <a:pt x="59" y="5"/>
                </a:lnTo>
                <a:lnTo>
                  <a:pt x="59" y="5"/>
                </a:lnTo>
                <a:lnTo>
                  <a:pt x="59" y="5"/>
                </a:lnTo>
                <a:lnTo>
                  <a:pt x="60" y="4"/>
                </a:lnTo>
                <a:lnTo>
                  <a:pt x="63" y="4"/>
                </a:lnTo>
                <a:lnTo>
                  <a:pt x="66" y="4"/>
                </a:lnTo>
                <a:lnTo>
                  <a:pt x="67" y="4"/>
                </a:lnTo>
                <a:lnTo>
                  <a:pt x="67" y="4"/>
                </a:lnTo>
                <a:lnTo>
                  <a:pt x="67" y="4"/>
                </a:lnTo>
                <a:lnTo>
                  <a:pt x="69" y="4"/>
                </a:lnTo>
                <a:lnTo>
                  <a:pt x="69" y="4"/>
                </a:lnTo>
                <a:lnTo>
                  <a:pt x="69" y="2"/>
                </a:lnTo>
                <a:lnTo>
                  <a:pt x="69" y="2"/>
                </a:lnTo>
                <a:lnTo>
                  <a:pt x="70" y="2"/>
                </a:lnTo>
                <a:lnTo>
                  <a:pt x="72" y="2"/>
                </a:lnTo>
                <a:lnTo>
                  <a:pt x="74" y="2"/>
                </a:lnTo>
                <a:lnTo>
                  <a:pt x="76" y="2"/>
                </a:lnTo>
                <a:lnTo>
                  <a:pt x="76" y="2"/>
                </a:lnTo>
                <a:lnTo>
                  <a:pt x="76" y="2"/>
                </a:lnTo>
                <a:lnTo>
                  <a:pt x="76" y="2"/>
                </a:lnTo>
                <a:lnTo>
                  <a:pt x="76" y="2"/>
                </a:lnTo>
                <a:lnTo>
                  <a:pt x="76" y="2"/>
                </a:lnTo>
                <a:lnTo>
                  <a:pt x="76" y="2"/>
                </a:lnTo>
                <a:lnTo>
                  <a:pt x="76" y="1"/>
                </a:lnTo>
                <a:lnTo>
                  <a:pt x="76" y="1"/>
                </a:lnTo>
                <a:lnTo>
                  <a:pt x="76" y="1"/>
                </a:lnTo>
                <a:lnTo>
                  <a:pt x="76" y="1"/>
                </a:lnTo>
                <a:lnTo>
                  <a:pt x="77" y="1"/>
                </a:lnTo>
                <a:lnTo>
                  <a:pt x="77" y="1"/>
                </a:lnTo>
                <a:lnTo>
                  <a:pt x="77" y="1"/>
                </a:lnTo>
                <a:lnTo>
                  <a:pt x="77" y="1"/>
                </a:lnTo>
                <a:lnTo>
                  <a:pt x="77" y="2"/>
                </a:lnTo>
                <a:lnTo>
                  <a:pt x="77" y="2"/>
                </a:lnTo>
                <a:lnTo>
                  <a:pt x="77" y="4"/>
                </a:lnTo>
                <a:lnTo>
                  <a:pt x="79" y="2"/>
                </a:lnTo>
                <a:lnTo>
                  <a:pt x="79" y="2"/>
                </a:lnTo>
                <a:lnTo>
                  <a:pt x="79" y="1"/>
                </a:lnTo>
                <a:lnTo>
                  <a:pt x="79" y="1"/>
                </a:lnTo>
                <a:lnTo>
                  <a:pt x="80" y="1"/>
                </a:lnTo>
                <a:lnTo>
                  <a:pt x="80" y="1"/>
                </a:lnTo>
                <a:lnTo>
                  <a:pt x="82" y="2"/>
                </a:lnTo>
                <a:lnTo>
                  <a:pt x="82" y="2"/>
                </a:lnTo>
                <a:lnTo>
                  <a:pt x="82" y="2"/>
                </a:lnTo>
                <a:lnTo>
                  <a:pt x="83" y="2"/>
                </a:lnTo>
                <a:lnTo>
                  <a:pt x="83" y="1"/>
                </a:lnTo>
                <a:lnTo>
                  <a:pt x="83" y="1"/>
                </a:lnTo>
                <a:lnTo>
                  <a:pt x="84" y="1"/>
                </a:lnTo>
                <a:lnTo>
                  <a:pt x="86" y="1"/>
                </a:lnTo>
                <a:lnTo>
                  <a:pt x="87" y="1"/>
                </a:lnTo>
                <a:lnTo>
                  <a:pt x="89" y="1"/>
                </a:lnTo>
                <a:lnTo>
                  <a:pt x="89" y="0"/>
                </a:lnTo>
                <a:lnTo>
                  <a:pt x="89" y="0"/>
                </a:lnTo>
                <a:lnTo>
                  <a:pt x="89" y="0"/>
                </a:lnTo>
                <a:lnTo>
                  <a:pt x="90" y="0"/>
                </a:lnTo>
                <a:lnTo>
                  <a:pt x="90" y="0"/>
                </a:lnTo>
                <a:lnTo>
                  <a:pt x="91" y="0"/>
                </a:lnTo>
                <a:lnTo>
                  <a:pt x="93" y="1"/>
                </a:lnTo>
                <a:lnTo>
                  <a:pt x="94" y="1"/>
                </a:lnTo>
                <a:lnTo>
                  <a:pt x="94" y="1"/>
                </a:lnTo>
                <a:lnTo>
                  <a:pt x="94" y="1"/>
                </a:lnTo>
                <a:close/>
              </a:path>
            </a:pathLst>
          </a:custGeom>
          <a:blipFill dpi="0" rotWithShape="1">
            <a:blip r:embed="rId3"/>
            <a:srcRect/>
            <a:tile tx="0" ty="-1949450" sx="100000" sy="100000" flip="none" algn="tl"/>
          </a:blipFill>
          <a:ln>
            <a:noFill/>
          </a:ln>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638300" y="972966"/>
            <a:ext cx="4845910" cy="5219634"/>
          </a:xfrm>
          <a:prstGeom prst="rect">
            <a:avLst/>
          </a:prstGeom>
        </p:spPr>
        <p:txBody>
          <a:bodyPr wrap="square">
            <a:spAutoFit/>
          </a:bodyPr>
          <a:lstStyle/>
          <a:p>
            <a:pPr>
              <a:lnSpc>
                <a:spcPct val="150000"/>
              </a:lnSpc>
            </a:pPr>
            <a:r>
              <a:rPr lang="zh-CN" altLang="en-US" sz="1600" b="0" i="0" dirty="0">
                <a:solidFill>
                  <a:srgbClr val="333333"/>
                </a:solidFill>
                <a:effectLst/>
                <a:cs typeface="+mn-ea"/>
                <a:sym typeface="+mn-lt"/>
              </a:rPr>
              <a:t>海南人清明祭祖时，还有吟诵祖训族规的民俗传统。为了纪念入琼始祖，后人纷纷在各地建有‘祖庙’，多在清明之际便举行祭祀活动。这些祭祀活动中，往往有八音伴奏，念唱祭文，追颂入琼始祖功德。“民间祭祀过程中，还要念诵祖训族规格言，而这些祭文、祖训、族规均是一篇篇绝妙的歌谣海南人扫墓时，以猪、鹅、鱼、糕果点心祭祀，焚香化宝。也有同姓居民抓猪拉羊到始祖坟上祭祀，祈求后代子孙繁荣。，清明祭祖分两种，先为祭“己祖”，以一户或几户为单位，在家中祖先牌位前摆放好“三牲”、干饭等祭品，人人跪拜。后为祭“众祖”，以几十户或几百户为单位，同姓氏的宗族均参加。将备好的祭品带到先人坟墓祭拜，清除杂草，添上新土。</a:t>
            </a:r>
          </a:p>
        </p:txBody>
      </p:sp>
      <p:sp>
        <p:nvSpPr>
          <p:cNvPr id="10" name="矩形 9">
            <a:extLst>
              <a:ext uri="{FF2B5EF4-FFF2-40B4-BE49-F238E27FC236}">
                <a16:creationId xmlns:a16="http://schemas.microsoft.com/office/drawing/2014/main" id="{40B7499F-1441-47C7-B82C-937903B45CB1}"/>
              </a:ext>
            </a:extLst>
          </p:cNvPr>
          <p:cNvSpPr/>
          <p:nvPr/>
        </p:nvSpPr>
        <p:spPr>
          <a:xfrm>
            <a:off x="1638300" y="244319"/>
            <a:ext cx="3797300" cy="523220"/>
          </a:xfrm>
          <a:prstGeom prst="rect">
            <a:avLst/>
          </a:prstGeom>
        </p:spPr>
        <p:txBody>
          <a:bodyPr wrap="square">
            <a:spAutoFit/>
          </a:bodyPr>
          <a:lstStyle/>
          <a:p>
            <a:r>
              <a:rPr lang="zh-CN" altLang="en-US" sz="2800" b="1" i="0" dirty="0">
                <a:solidFill>
                  <a:srgbClr val="333333"/>
                </a:solidFill>
                <a:effectLst/>
                <a:cs typeface="+mn-ea"/>
                <a:sym typeface="+mn-lt"/>
              </a:rPr>
              <a:t>地方差异</a:t>
            </a:r>
          </a:p>
        </p:txBody>
      </p:sp>
      <p:sp>
        <p:nvSpPr>
          <p:cNvPr id="11" name="任意多边形: 形状 10">
            <a:extLst>
              <a:ext uri="{FF2B5EF4-FFF2-40B4-BE49-F238E27FC236}">
                <a16:creationId xmlns:a16="http://schemas.microsoft.com/office/drawing/2014/main" id="{04DBC546-439E-4B9B-BF7B-8A86FE375513}"/>
              </a:ext>
            </a:extLst>
          </p:cNvPr>
          <p:cNvSpPr>
            <a:spLocks/>
          </p:cNvSpPr>
          <p:nvPr/>
        </p:nvSpPr>
        <p:spPr bwMode="auto">
          <a:xfrm rot="3691551">
            <a:off x="6875824" y="831378"/>
            <a:ext cx="4859078" cy="5502808"/>
          </a:xfrm>
          <a:custGeom>
            <a:avLst/>
            <a:gdLst>
              <a:gd name="connsiteX0" fmla="*/ 98425 w 371475"/>
              <a:gd name="connsiteY0" fmla="*/ 396875 h 420688"/>
              <a:gd name="connsiteX1" fmla="*/ 104775 w 371475"/>
              <a:gd name="connsiteY1" fmla="*/ 400050 h 420688"/>
              <a:gd name="connsiteX2" fmla="*/ 100012 w 371475"/>
              <a:gd name="connsiteY2" fmla="*/ 398462 h 420688"/>
              <a:gd name="connsiteX3" fmla="*/ 85725 w 371475"/>
              <a:gd name="connsiteY3" fmla="*/ 390525 h 420688"/>
              <a:gd name="connsiteX4" fmla="*/ 96837 w 371475"/>
              <a:gd name="connsiteY4" fmla="*/ 395287 h 420688"/>
              <a:gd name="connsiteX5" fmla="*/ 98425 w 371475"/>
              <a:gd name="connsiteY5" fmla="*/ 396875 h 420688"/>
              <a:gd name="connsiteX6" fmla="*/ 179388 w 371475"/>
              <a:gd name="connsiteY6" fmla="*/ 384175 h 420688"/>
              <a:gd name="connsiteX7" fmla="*/ 180976 w 371475"/>
              <a:gd name="connsiteY7" fmla="*/ 387350 h 420688"/>
              <a:gd name="connsiteX8" fmla="*/ 185738 w 371475"/>
              <a:gd name="connsiteY8" fmla="*/ 388937 h 420688"/>
              <a:gd name="connsiteX9" fmla="*/ 195263 w 371475"/>
              <a:gd name="connsiteY9" fmla="*/ 390525 h 420688"/>
              <a:gd name="connsiteX10" fmla="*/ 190501 w 371475"/>
              <a:gd name="connsiteY10" fmla="*/ 388937 h 420688"/>
              <a:gd name="connsiteX11" fmla="*/ 187326 w 371475"/>
              <a:gd name="connsiteY11" fmla="*/ 387350 h 420688"/>
              <a:gd name="connsiteX12" fmla="*/ 106363 w 371475"/>
              <a:gd name="connsiteY12" fmla="*/ 373063 h 420688"/>
              <a:gd name="connsiteX13" fmla="*/ 104775 w 371475"/>
              <a:gd name="connsiteY13" fmla="*/ 374650 h 420688"/>
              <a:gd name="connsiteX14" fmla="*/ 100013 w 371475"/>
              <a:gd name="connsiteY14" fmla="*/ 377825 h 420688"/>
              <a:gd name="connsiteX15" fmla="*/ 109538 w 371475"/>
              <a:gd name="connsiteY15" fmla="*/ 377825 h 420688"/>
              <a:gd name="connsiteX16" fmla="*/ 115888 w 371475"/>
              <a:gd name="connsiteY16" fmla="*/ 382588 h 420688"/>
              <a:gd name="connsiteX17" fmla="*/ 122238 w 371475"/>
              <a:gd name="connsiteY17" fmla="*/ 384176 h 420688"/>
              <a:gd name="connsiteX18" fmla="*/ 127000 w 371475"/>
              <a:gd name="connsiteY18" fmla="*/ 384176 h 420688"/>
              <a:gd name="connsiteX19" fmla="*/ 127000 w 371475"/>
              <a:gd name="connsiteY19" fmla="*/ 382588 h 420688"/>
              <a:gd name="connsiteX20" fmla="*/ 128588 w 371475"/>
              <a:gd name="connsiteY20" fmla="*/ 384176 h 420688"/>
              <a:gd name="connsiteX21" fmla="*/ 131763 w 371475"/>
              <a:gd name="connsiteY21" fmla="*/ 384176 h 420688"/>
              <a:gd name="connsiteX22" fmla="*/ 138113 w 371475"/>
              <a:gd name="connsiteY22" fmla="*/ 387351 h 420688"/>
              <a:gd name="connsiteX23" fmla="*/ 142875 w 371475"/>
              <a:gd name="connsiteY23" fmla="*/ 388938 h 420688"/>
              <a:gd name="connsiteX24" fmla="*/ 149225 w 371475"/>
              <a:gd name="connsiteY24" fmla="*/ 390526 h 420688"/>
              <a:gd name="connsiteX25" fmla="*/ 157163 w 371475"/>
              <a:gd name="connsiteY25" fmla="*/ 393701 h 420688"/>
              <a:gd name="connsiteX26" fmla="*/ 153988 w 371475"/>
              <a:gd name="connsiteY26" fmla="*/ 390526 h 420688"/>
              <a:gd name="connsiteX27" fmla="*/ 152400 w 371475"/>
              <a:gd name="connsiteY27" fmla="*/ 390526 h 420688"/>
              <a:gd name="connsiteX28" fmla="*/ 157163 w 371475"/>
              <a:gd name="connsiteY28" fmla="*/ 388938 h 420688"/>
              <a:gd name="connsiteX29" fmla="*/ 158751 w 371475"/>
              <a:gd name="connsiteY29" fmla="*/ 388938 h 420688"/>
              <a:gd name="connsiteX30" fmla="*/ 163513 w 371475"/>
              <a:gd name="connsiteY30" fmla="*/ 388938 h 420688"/>
              <a:gd name="connsiteX31" fmla="*/ 168276 w 371475"/>
              <a:gd name="connsiteY31" fmla="*/ 390526 h 420688"/>
              <a:gd name="connsiteX32" fmla="*/ 169863 w 371475"/>
              <a:gd name="connsiteY32" fmla="*/ 390526 h 420688"/>
              <a:gd name="connsiteX33" fmla="*/ 173038 w 371475"/>
              <a:gd name="connsiteY33" fmla="*/ 390526 h 420688"/>
              <a:gd name="connsiteX34" fmla="*/ 168276 w 371475"/>
              <a:gd name="connsiteY34" fmla="*/ 388938 h 420688"/>
              <a:gd name="connsiteX35" fmla="*/ 168276 w 371475"/>
              <a:gd name="connsiteY35" fmla="*/ 387351 h 420688"/>
              <a:gd name="connsiteX36" fmla="*/ 165101 w 371475"/>
              <a:gd name="connsiteY36" fmla="*/ 382588 h 420688"/>
              <a:gd name="connsiteX37" fmla="*/ 165101 w 371475"/>
              <a:gd name="connsiteY37" fmla="*/ 379413 h 420688"/>
              <a:gd name="connsiteX38" fmla="*/ 168276 w 371475"/>
              <a:gd name="connsiteY38" fmla="*/ 377825 h 420688"/>
              <a:gd name="connsiteX39" fmla="*/ 168276 w 371475"/>
              <a:gd name="connsiteY39" fmla="*/ 374650 h 420688"/>
              <a:gd name="connsiteX40" fmla="*/ 165101 w 371475"/>
              <a:gd name="connsiteY40" fmla="*/ 374650 h 420688"/>
              <a:gd name="connsiteX41" fmla="*/ 163513 w 371475"/>
              <a:gd name="connsiteY41" fmla="*/ 374650 h 420688"/>
              <a:gd name="connsiteX42" fmla="*/ 160338 w 371475"/>
              <a:gd name="connsiteY42" fmla="*/ 377825 h 420688"/>
              <a:gd name="connsiteX43" fmla="*/ 158751 w 371475"/>
              <a:gd name="connsiteY43" fmla="*/ 377825 h 420688"/>
              <a:gd name="connsiteX44" fmla="*/ 157163 w 371475"/>
              <a:gd name="connsiteY44" fmla="*/ 377825 h 420688"/>
              <a:gd name="connsiteX45" fmla="*/ 149225 w 371475"/>
              <a:gd name="connsiteY45" fmla="*/ 377825 h 420688"/>
              <a:gd name="connsiteX46" fmla="*/ 141288 w 371475"/>
              <a:gd name="connsiteY46" fmla="*/ 382588 h 420688"/>
              <a:gd name="connsiteX47" fmla="*/ 136525 w 371475"/>
              <a:gd name="connsiteY47" fmla="*/ 382588 h 420688"/>
              <a:gd name="connsiteX48" fmla="*/ 133350 w 371475"/>
              <a:gd name="connsiteY48" fmla="*/ 379413 h 420688"/>
              <a:gd name="connsiteX49" fmla="*/ 128588 w 371475"/>
              <a:gd name="connsiteY49" fmla="*/ 377825 h 420688"/>
              <a:gd name="connsiteX50" fmla="*/ 127000 w 371475"/>
              <a:gd name="connsiteY50" fmla="*/ 373063 h 420688"/>
              <a:gd name="connsiteX51" fmla="*/ 127000 w 371475"/>
              <a:gd name="connsiteY51" fmla="*/ 374650 h 420688"/>
              <a:gd name="connsiteX52" fmla="*/ 127000 w 371475"/>
              <a:gd name="connsiteY52" fmla="*/ 377825 h 420688"/>
              <a:gd name="connsiteX53" fmla="*/ 122238 w 371475"/>
              <a:gd name="connsiteY53" fmla="*/ 382588 h 420688"/>
              <a:gd name="connsiteX54" fmla="*/ 120650 w 371475"/>
              <a:gd name="connsiteY54" fmla="*/ 377825 h 420688"/>
              <a:gd name="connsiteX55" fmla="*/ 117475 w 371475"/>
              <a:gd name="connsiteY55" fmla="*/ 382588 h 420688"/>
              <a:gd name="connsiteX56" fmla="*/ 115888 w 371475"/>
              <a:gd name="connsiteY56" fmla="*/ 382588 h 420688"/>
              <a:gd name="connsiteX57" fmla="*/ 112713 w 371475"/>
              <a:gd name="connsiteY57" fmla="*/ 377825 h 420688"/>
              <a:gd name="connsiteX58" fmla="*/ 115888 w 371475"/>
              <a:gd name="connsiteY58" fmla="*/ 377825 h 420688"/>
              <a:gd name="connsiteX59" fmla="*/ 115888 w 371475"/>
              <a:gd name="connsiteY59" fmla="*/ 374650 h 420688"/>
              <a:gd name="connsiteX60" fmla="*/ 112713 w 371475"/>
              <a:gd name="connsiteY60" fmla="*/ 373063 h 420688"/>
              <a:gd name="connsiteX61" fmla="*/ 112713 w 371475"/>
              <a:gd name="connsiteY61" fmla="*/ 374650 h 420688"/>
              <a:gd name="connsiteX62" fmla="*/ 111125 w 371475"/>
              <a:gd name="connsiteY62" fmla="*/ 373063 h 420688"/>
              <a:gd name="connsiteX63" fmla="*/ 290514 w 371475"/>
              <a:gd name="connsiteY63" fmla="*/ 341313 h 420688"/>
              <a:gd name="connsiteX64" fmla="*/ 287339 w 371475"/>
              <a:gd name="connsiteY64" fmla="*/ 347663 h 420688"/>
              <a:gd name="connsiteX65" fmla="*/ 285751 w 371475"/>
              <a:gd name="connsiteY65" fmla="*/ 352425 h 420688"/>
              <a:gd name="connsiteX66" fmla="*/ 285751 w 371475"/>
              <a:gd name="connsiteY66" fmla="*/ 363538 h 420688"/>
              <a:gd name="connsiteX67" fmla="*/ 282576 w 371475"/>
              <a:gd name="connsiteY67" fmla="*/ 368300 h 420688"/>
              <a:gd name="connsiteX68" fmla="*/ 277814 w 371475"/>
              <a:gd name="connsiteY68" fmla="*/ 374650 h 420688"/>
              <a:gd name="connsiteX69" fmla="*/ 271464 w 371475"/>
              <a:gd name="connsiteY69" fmla="*/ 382588 h 420688"/>
              <a:gd name="connsiteX70" fmla="*/ 265114 w 371475"/>
              <a:gd name="connsiteY70" fmla="*/ 388938 h 420688"/>
              <a:gd name="connsiteX71" fmla="*/ 255589 w 371475"/>
              <a:gd name="connsiteY71" fmla="*/ 395288 h 420688"/>
              <a:gd name="connsiteX72" fmla="*/ 255589 w 371475"/>
              <a:gd name="connsiteY72" fmla="*/ 393700 h 420688"/>
              <a:gd name="connsiteX73" fmla="*/ 255589 w 371475"/>
              <a:gd name="connsiteY73" fmla="*/ 390525 h 420688"/>
              <a:gd name="connsiteX74" fmla="*/ 247651 w 371475"/>
              <a:gd name="connsiteY74" fmla="*/ 393700 h 420688"/>
              <a:gd name="connsiteX75" fmla="*/ 239713 w 371475"/>
              <a:gd name="connsiteY75" fmla="*/ 395288 h 420688"/>
              <a:gd name="connsiteX76" fmla="*/ 227013 w 371475"/>
              <a:gd name="connsiteY76" fmla="*/ 395288 h 420688"/>
              <a:gd name="connsiteX77" fmla="*/ 212726 w 371475"/>
              <a:gd name="connsiteY77" fmla="*/ 398463 h 420688"/>
              <a:gd name="connsiteX78" fmla="*/ 207963 w 371475"/>
              <a:gd name="connsiteY78" fmla="*/ 398463 h 420688"/>
              <a:gd name="connsiteX79" fmla="*/ 201613 w 371475"/>
              <a:gd name="connsiteY79" fmla="*/ 401638 h 420688"/>
              <a:gd name="connsiteX80" fmla="*/ 217488 w 371475"/>
              <a:gd name="connsiteY80" fmla="*/ 411163 h 420688"/>
              <a:gd name="connsiteX81" fmla="*/ 223838 w 371475"/>
              <a:gd name="connsiteY81" fmla="*/ 414338 h 420688"/>
              <a:gd name="connsiteX82" fmla="*/ 234951 w 371475"/>
              <a:gd name="connsiteY82" fmla="*/ 414338 h 420688"/>
              <a:gd name="connsiteX83" fmla="*/ 244476 w 371475"/>
              <a:gd name="connsiteY83" fmla="*/ 414338 h 420688"/>
              <a:gd name="connsiteX84" fmla="*/ 254001 w 371475"/>
              <a:gd name="connsiteY84" fmla="*/ 409576 h 420688"/>
              <a:gd name="connsiteX85" fmla="*/ 254001 w 371475"/>
              <a:gd name="connsiteY85" fmla="*/ 411163 h 420688"/>
              <a:gd name="connsiteX86" fmla="*/ 255589 w 371475"/>
              <a:gd name="connsiteY86" fmla="*/ 414338 h 420688"/>
              <a:gd name="connsiteX87" fmla="*/ 261939 w 371475"/>
              <a:gd name="connsiteY87" fmla="*/ 406400 h 420688"/>
              <a:gd name="connsiteX88" fmla="*/ 271464 w 371475"/>
              <a:gd name="connsiteY88" fmla="*/ 400050 h 420688"/>
              <a:gd name="connsiteX89" fmla="*/ 274639 w 371475"/>
              <a:gd name="connsiteY89" fmla="*/ 400050 h 420688"/>
              <a:gd name="connsiteX90" fmla="*/ 276226 w 371475"/>
              <a:gd name="connsiteY90" fmla="*/ 401638 h 420688"/>
              <a:gd name="connsiteX91" fmla="*/ 276226 w 371475"/>
              <a:gd name="connsiteY91" fmla="*/ 400050 h 420688"/>
              <a:gd name="connsiteX92" fmla="*/ 276226 w 371475"/>
              <a:gd name="connsiteY92" fmla="*/ 398463 h 420688"/>
              <a:gd name="connsiteX93" fmla="*/ 277814 w 371475"/>
              <a:gd name="connsiteY93" fmla="*/ 395288 h 420688"/>
              <a:gd name="connsiteX94" fmla="*/ 277814 w 371475"/>
              <a:gd name="connsiteY94" fmla="*/ 393700 h 420688"/>
              <a:gd name="connsiteX95" fmla="*/ 277814 w 371475"/>
              <a:gd name="connsiteY95" fmla="*/ 390525 h 420688"/>
              <a:gd name="connsiteX96" fmla="*/ 282576 w 371475"/>
              <a:gd name="connsiteY96" fmla="*/ 384175 h 420688"/>
              <a:gd name="connsiteX97" fmla="*/ 285751 w 371475"/>
              <a:gd name="connsiteY97" fmla="*/ 379413 h 420688"/>
              <a:gd name="connsiteX98" fmla="*/ 285751 w 371475"/>
              <a:gd name="connsiteY98" fmla="*/ 377825 h 420688"/>
              <a:gd name="connsiteX99" fmla="*/ 285751 w 371475"/>
              <a:gd name="connsiteY99" fmla="*/ 374650 h 420688"/>
              <a:gd name="connsiteX100" fmla="*/ 292101 w 371475"/>
              <a:gd name="connsiteY100" fmla="*/ 368300 h 420688"/>
              <a:gd name="connsiteX101" fmla="*/ 287339 w 371475"/>
              <a:gd name="connsiteY101" fmla="*/ 363538 h 420688"/>
              <a:gd name="connsiteX102" fmla="*/ 287339 w 371475"/>
              <a:gd name="connsiteY102" fmla="*/ 358775 h 420688"/>
              <a:gd name="connsiteX103" fmla="*/ 290514 w 371475"/>
              <a:gd name="connsiteY103" fmla="*/ 355600 h 420688"/>
              <a:gd name="connsiteX104" fmla="*/ 292101 w 371475"/>
              <a:gd name="connsiteY104" fmla="*/ 350838 h 420688"/>
              <a:gd name="connsiteX105" fmla="*/ 292101 w 371475"/>
              <a:gd name="connsiteY105" fmla="*/ 347663 h 420688"/>
              <a:gd name="connsiteX106" fmla="*/ 290514 w 371475"/>
              <a:gd name="connsiteY106" fmla="*/ 346075 h 420688"/>
              <a:gd name="connsiteX107" fmla="*/ 292101 w 371475"/>
              <a:gd name="connsiteY107" fmla="*/ 342900 h 420688"/>
              <a:gd name="connsiteX108" fmla="*/ 234950 w 371475"/>
              <a:gd name="connsiteY108" fmla="*/ 341313 h 420688"/>
              <a:gd name="connsiteX109" fmla="*/ 233363 w 371475"/>
              <a:gd name="connsiteY109" fmla="*/ 346075 h 420688"/>
              <a:gd name="connsiteX110" fmla="*/ 233363 w 371475"/>
              <a:gd name="connsiteY110" fmla="*/ 347663 h 420688"/>
              <a:gd name="connsiteX111" fmla="*/ 227013 w 371475"/>
              <a:gd name="connsiteY111" fmla="*/ 352426 h 420688"/>
              <a:gd name="connsiteX112" fmla="*/ 219075 w 371475"/>
              <a:gd name="connsiteY112" fmla="*/ 355601 h 420688"/>
              <a:gd name="connsiteX113" fmla="*/ 217488 w 371475"/>
              <a:gd name="connsiteY113" fmla="*/ 358776 h 420688"/>
              <a:gd name="connsiteX114" fmla="*/ 212725 w 371475"/>
              <a:gd name="connsiteY114" fmla="*/ 361951 h 420688"/>
              <a:gd name="connsiteX115" fmla="*/ 212725 w 371475"/>
              <a:gd name="connsiteY115" fmla="*/ 358776 h 420688"/>
              <a:gd name="connsiteX116" fmla="*/ 211138 w 371475"/>
              <a:gd name="connsiteY116" fmla="*/ 361951 h 420688"/>
              <a:gd name="connsiteX117" fmla="*/ 207963 w 371475"/>
              <a:gd name="connsiteY117" fmla="*/ 358776 h 420688"/>
              <a:gd name="connsiteX118" fmla="*/ 201613 w 371475"/>
              <a:gd name="connsiteY118" fmla="*/ 368301 h 420688"/>
              <a:gd name="connsiteX119" fmla="*/ 195263 w 371475"/>
              <a:gd name="connsiteY119" fmla="*/ 371476 h 420688"/>
              <a:gd name="connsiteX120" fmla="*/ 195263 w 371475"/>
              <a:gd name="connsiteY120" fmla="*/ 368301 h 420688"/>
              <a:gd name="connsiteX121" fmla="*/ 190500 w 371475"/>
              <a:gd name="connsiteY121" fmla="*/ 371476 h 420688"/>
              <a:gd name="connsiteX122" fmla="*/ 195263 w 371475"/>
              <a:gd name="connsiteY122" fmla="*/ 371476 h 420688"/>
              <a:gd name="connsiteX123" fmla="*/ 201613 w 371475"/>
              <a:gd name="connsiteY123" fmla="*/ 373063 h 420688"/>
              <a:gd name="connsiteX124" fmla="*/ 206375 w 371475"/>
              <a:gd name="connsiteY124" fmla="*/ 373063 h 420688"/>
              <a:gd name="connsiteX125" fmla="*/ 212725 w 371475"/>
              <a:gd name="connsiteY125" fmla="*/ 373063 h 420688"/>
              <a:gd name="connsiteX126" fmla="*/ 217488 w 371475"/>
              <a:gd name="connsiteY126" fmla="*/ 374651 h 420688"/>
              <a:gd name="connsiteX127" fmla="*/ 223838 w 371475"/>
              <a:gd name="connsiteY127" fmla="*/ 374651 h 420688"/>
              <a:gd name="connsiteX128" fmla="*/ 227013 w 371475"/>
              <a:gd name="connsiteY128" fmla="*/ 371476 h 420688"/>
              <a:gd name="connsiteX129" fmla="*/ 231775 w 371475"/>
              <a:gd name="connsiteY129" fmla="*/ 366713 h 420688"/>
              <a:gd name="connsiteX130" fmla="*/ 233363 w 371475"/>
              <a:gd name="connsiteY130" fmla="*/ 361951 h 420688"/>
              <a:gd name="connsiteX131" fmla="*/ 233363 w 371475"/>
              <a:gd name="connsiteY131" fmla="*/ 352426 h 420688"/>
              <a:gd name="connsiteX132" fmla="*/ 100013 w 371475"/>
              <a:gd name="connsiteY132" fmla="*/ 331788 h 420688"/>
              <a:gd name="connsiteX133" fmla="*/ 106363 w 371475"/>
              <a:gd name="connsiteY133" fmla="*/ 341313 h 420688"/>
              <a:gd name="connsiteX134" fmla="*/ 115888 w 371475"/>
              <a:gd name="connsiteY134" fmla="*/ 346076 h 420688"/>
              <a:gd name="connsiteX135" fmla="*/ 127001 w 371475"/>
              <a:gd name="connsiteY135" fmla="*/ 347663 h 420688"/>
              <a:gd name="connsiteX136" fmla="*/ 136526 w 371475"/>
              <a:gd name="connsiteY136" fmla="*/ 352426 h 420688"/>
              <a:gd name="connsiteX137" fmla="*/ 133351 w 371475"/>
              <a:gd name="connsiteY137" fmla="*/ 347663 h 420688"/>
              <a:gd name="connsiteX138" fmla="*/ 133351 w 371475"/>
              <a:gd name="connsiteY138" fmla="*/ 346076 h 420688"/>
              <a:gd name="connsiteX139" fmla="*/ 127001 w 371475"/>
              <a:gd name="connsiteY139" fmla="*/ 341313 h 420688"/>
              <a:gd name="connsiteX140" fmla="*/ 127001 w 371475"/>
              <a:gd name="connsiteY140" fmla="*/ 342901 h 420688"/>
              <a:gd name="connsiteX141" fmla="*/ 122238 w 371475"/>
              <a:gd name="connsiteY141" fmla="*/ 341313 h 420688"/>
              <a:gd name="connsiteX142" fmla="*/ 122238 w 371475"/>
              <a:gd name="connsiteY142" fmla="*/ 339726 h 420688"/>
              <a:gd name="connsiteX143" fmla="*/ 115888 w 371475"/>
              <a:gd name="connsiteY143" fmla="*/ 336550 h 420688"/>
              <a:gd name="connsiteX144" fmla="*/ 111125 w 371475"/>
              <a:gd name="connsiteY144" fmla="*/ 336550 h 420688"/>
              <a:gd name="connsiteX145" fmla="*/ 106363 w 371475"/>
              <a:gd name="connsiteY145" fmla="*/ 334963 h 420688"/>
              <a:gd name="connsiteX146" fmla="*/ 203201 w 371475"/>
              <a:gd name="connsiteY146" fmla="*/ 315913 h 420688"/>
              <a:gd name="connsiteX147" fmla="*/ 201614 w 371475"/>
              <a:gd name="connsiteY147" fmla="*/ 319088 h 420688"/>
              <a:gd name="connsiteX148" fmla="*/ 196851 w 371475"/>
              <a:gd name="connsiteY148" fmla="*/ 323850 h 420688"/>
              <a:gd name="connsiteX149" fmla="*/ 192089 w 371475"/>
              <a:gd name="connsiteY149" fmla="*/ 325438 h 420688"/>
              <a:gd name="connsiteX150" fmla="*/ 187326 w 371475"/>
              <a:gd name="connsiteY150" fmla="*/ 330200 h 420688"/>
              <a:gd name="connsiteX151" fmla="*/ 184151 w 371475"/>
              <a:gd name="connsiteY151" fmla="*/ 336550 h 420688"/>
              <a:gd name="connsiteX152" fmla="*/ 176213 w 371475"/>
              <a:gd name="connsiteY152" fmla="*/ 341313 h 420688"/>
              <a:gd name="connsiteX153" fmla="*/ 168276 w 371475"/>
              <a:gd name="connsiteY153" fmla="*/ 342900 h 420688"/>
              <a:gd name="connsiteX154" fmla="*/ 165101 w 371475"/>
              <a:gd name="connsiteY154" fmla="*/ 342900 h 420688"/>
              <a:gd name="connsiteX155" fmla="*/ 160338 w 371475"/>
              <a:gd name="connsiteY155" fmla="*/ 341313 h 420688"/>
              <a:gd name="connsiteX156" fmla="*/ 160338 w 371475"/>
              <a:gd name="connsiteY156" fmla="*/ 342900 h 420688"/>
              <a:gd name="connsiteX157" fmla="*/ 163513 w 371475"/>
              <a:gd name="connsiteY157" fmla="*/ 347663 h 420688"/>
              <a:gd name="connsiteX158" fmla="*/ 168276 w 371475"/>
              <a:gd name="connsiteY158" fmla="*/ 347663 h 420688"/>
              <a:gd name="connsiteX159" fmla="*/ 173038 w 371475"/>
              <a:gd name="connsiteY159" fmla="*/ 347663 h 420688"/>
              <a:gd name="connsiteX160" fmla="*/ 174626 w 371475"/>
              <a:gd name="connsiteY160" fmla="*/ 347663 h 420688"/>
              <a:gd name="connsiteX161" fmla="*/ 185739 w 371475"/>
              <a:gd name="connsiteY161" fmla="*/ 341313 h 420688"/>
              <a:gd name="connsiteX162" fmla="*/ 195264 w 371475"/>
              <a:gd name="connsiteY162" fmla="*/ 334963 h 420688"/>
              <a:gd name="connsiteX163" fmla="*/ 196851 w 371475"/>
              <a:gd name="connsiteY163" fmla="*/ 330200 h 420688"/>
              <a:gd name="connsiteX164" fmla="*/ 201614 w 371475"/>
              <a:gd name="connsiteY164" fmla="*/ 325438 h 420688"/>
              <a:gd name="connsiteX165" fmla="*/ 201614 w 371475"/>
              <a:gd name="connsiteY165" fmla="*/ 320675 h 420688"/>
              <a:gd name="connsiteX166" fmla="*/ 179388 w 371475"/>
              <a:gd name="connsiteY166" fmla="*/ 303213 h 420688"/>
              <a:gd name="connsiteX167" fmla="*/ 179388 w 371475"/>
              <a:gd name="connsiteY167" fmla="*/ 307975 h 420688"/>
              <a:gd name="connsiteX168" fmla="*/ 180975 w 371475"/>
              <a:gd name="connsiteY168" fmla="*/ 307975 h 420688"/>
              <a:gd name="connsiteX169" fmla="*/ 174625 w 371475"/>
              <a:gd name="connsiteY169" fmla="*/ 309563 h 420688"/>
              <a:gd name="connsiteX170" fmla="*/ 168275 w 371475"/>
              <a:gd name="connsiteY170" fmla="*/ 312738 h 420688"/>
              <a:gd name="connsiteX171" fmla="*/ 163513 w 371475"/>
              <a:gd name="connsiteY171" fmla="*/ 315913 h 420688"/>
              <a:gd name="connsiteX172" fmla="*/ 158750 w 371475"/>
              <a:gd name="connsiteY172" fmla="*/ 323851 h 420688"/>
              <a:gd name="connsiteX173" fmla="*/ 158750 w 371475"/>
              <a:gd name="connsiteY173" fmla="*/ 325438 h 420688"/>
              <a:gd name="connsiteX174" fmla="*/ 163513 w 371475"/>
              <a:gd name="connsiteY174" fmla="*/ 327026 h 420688"/>
              <a:gd name="connsiteX175" fmla="*/ 165100 w 371475"/>
              <a:gd name="connsiteY175" fmla="*/ 330201 h 420688"/>
              <a:gd name="connsiteX176" fmla="*/ 174625 w 371475"/>
              <a:gd name="connsiteY176" fmla="*/ 327026 h 420688"/>
              <a:gd name="connsiteX177" fmla="*/ 180975 w 371475"/>
              <a:gd name="connsiteY177" fmla="*/ 323851 h 420688"/>
              <a:gd name="connsiteX178" fmla="*/ 187325 w 371475"/>
              <a:gd name="connsiteY178" fmla="*/ 315913 h 420688"/>
              <a:gd name="connsiteX179" fmla="*/ 190500 w 371475"/>
              <a:gd name="connsiteY179" fmla="*/ 307975 h 420688"/>
              <a:gd name="connsiteX180" fmla="*/ 184150 w 371475"/>
              <a:gd name="connsiteY180" fmla="*/ 307975 h 420688"/>
              <a:gd name="connsiteX181" fmla="*/ 180975 w 371475"/>
              <a:gd name="connsiteY181" fmla="*/ 307975 h 420688"/>
              <a:gd name="connsiteX182" fmla="*/ 334963 w 371475"/>
              <a:gd name="connsiteY182" fmla="*/ 300038 h 420688"/>
              <a:gd name="connsiteX183" fmla="*/ 322263 w 371475"/>
              <a:gd name="connsiteY183" fmla="*/ 309563 h 420688"/>
              <a:gd name="connsiteX184" fmla="*/ 314326 w 371475"/>
              <a:gd name="connsiteY184" fmla="*/ 315913 h 420688"/>
              <a:gd name="connsiteX185" fmla="*/ 309563 w 371475"/>
              <a:gd name="connsiteY185" fmla="*/ 320676 h 420688"/>
              <a:gd name="connsiteX186" fmla="*/ 317501 w 371475"/>
              <a:gd name="connsiteY186" fmla="*/ 315913 h 420688"/>
              <a:gd name="connsiteX187" fmla="*/ 323851 w 371475"/>
              <a:gd name="connsiteY187" fmla="*/ 312738 h 420688"/>
              <a:gd name="connsiteX188" fmla="*/ 330201 w 371475"/>
              <a:gd name="connsiteY188" fmla="*/ 307976 h 420688"/>
              <a:gd name="connsiteX189" fmla="*/ 115888 w 371475"/>
              <a:gd name="connsiteY189" fmla="*/ 300038 h 420688"/>
              <a:gd name="connsiteX190" fmla="*/ 115888 w 371475"/>
              <a:gd name="connsiteY190" fmla="*/ 303213 h 420688"/>
              <a:gd name="connsiteX191" fmla="*/ 117475 w 371475"/>
              <a:gd name="connsiteY191" fmla="*/ 307975 h 420688"/>
              <a:gd name="connsiteX192" fmla="*/ 120651 w 371475"/>
              <a:gd name="connsiteY192" fmla="*/ 309563 h 420688"/>
              <a:gd name="connsiteX193" fmla="*/ 122238 w 371475"/>
              <a:gd name="connsiteY193" fmla="*/ 309563 h 420688"/>
              <a:gd name="connsiteX194" fmla="*/ 127001 w 371475"/>
              <a:gd name="connsiteY194" fmla="*/ 312738 h 420688"/>
              <a:gd name="connsiteX195" fmla="*/ 127001 w 371475"/>
              <a:gd name="connsiteY195" fmla="*/ 309563 h 420688"/>
              <a:gd name="connsiteX196" fmla="*/ 127001 w 371475"/>
              <a:gd name="connsiteY196" fmla="*/ 307975 h 420688"/>
              <a:gd name="connsiteX197" fmla="*/ 122238 w 371475"/>
              <a:gd name="connsiteY197" fmla="*/ 303213 h 420688"/>
              <a:gd name="connsiteX198" fmla="*/ 100013 w 371475"/>
              <a:gd name="connsiteY198" fmla="*/ 300037 h 420688"/>
              <a:gd name="connsiteX199" fmla="*/ 96838 w 371475"/>
              <a:gd name="connsiteY199" fmla="*/ 303212 h 420688"/>
              <a:gd name="connsiteX200" fmla="*/ 96838 w 371475"/>
              <a:gd name="connsiteY200" fmla="*/ 304800 h 420688"/>
              <a:gd name="connsiteX201" fmla="*/ 100013 w 371475"/>
              <a:gd name="connsiteY201" fmla="*/ 307975 h 420688"/>
              <a:gd name="connsiteX202" fmla="*/ 355600 w 371475"/>
              <a:gd name="connsiteY202" fmla="*/ 293688 h 420688"/>
              <a:gd name="connsiteX203" fmla="*/ 352425 w 371475"/>
              <a:gd name="connsiteY203" fmla="*/ 298450 h 420688"/>
              <a:gd name="connsiteX204" fmla="*/ 346075 w 371475"/>
              <a:gd name="connsiteY204" fmla="*/ 303213 h 420688"/>
              <a:gd name="connsiteX205" fmla="*/ 336550 w 371475"/>
              <a:gd name="connsiteY205" fmla="*/ 312738 h 420688"/>
              <a:gd name="connsiteX206" fmla="*/ 325438 w 371475"/>
              <a:gd name="connsiteY206" fmla="*/ 323850 h 420688"/>
              <a:gd name="connsiteX207" fmla="*/ 317500 w 371475"/>
              <a:gd name="connsiteY207" fmla="*/ 331788 h 420688"/>
              <a:gd name="connsiteX208" fmla="*/ 322263 w 371475"/>
              <a:gd name="connsiteY208" fmla="*/ 331788 h 420688"/>
              <a:gd name="connsiteX209" fmla="*/ 333375 w 371475"/>
              <a:gd name="connsiteY209" fmla="*/ 325438 h 420688"/>
              <a:gd name="connsiteX210" fmla="*/ 344488 w 371475"/>
              <a:gd name="connsiteY210" fmla="*/ 315913 h 420688"/>
              <a:gd name="connsiteX211" fmla="*/ 349250 w 371475"/>
              <a:gd name="connsiteY211" fmla="*/ 312738 h 420688"/>
              <a:gd name="connsiteX212" fmla="*/ 352425 w 371475"/>
              <a:gd name="connsiteY212" fmla="*/ 307975 h 420688"/>
              <a:gd name="connsiteX213" fmla="*/ 355600 w 371475"/>
              <a:gd name="connsiteY213" fmla="*/ 300038 h 420688"/>
              <a:gd name="connsiteX214" fmla="*/ 115888 w 371475"/>
              <a:gd name="connsiteY214" fmla="*/ 293688 h 420688"/>
              <a:gd name="connsiteX215" fmla="*/ 112713 w 371475"/>
              <a:gd name="connsiteY215" fmla="*/ 296863 h 420688"/>
              <a:gd name="connsiteX216" fmla="*/ 115888 w 371475"/>
              <a:gd name="connsiteY216" fmla="*/ 296863 h 420688"/>
              <a:gd name="connsiteX217" fmla="*/ 117475 w 371475"/>
              <a:gd name="connsiteY217" fmla="*/ 298450 h 420688"/>
              <a:gd name="connsiteX218" fmla="*/ 117475 w 371475"/>
              <a:gd name="connsiteY218" fmla="*/ 296863 h 420688"/>
              <a:gd name="connsiteX219" fmla="*/ 122238 w 371475"/>
              <a:gd name="connsiteY219" fmla="*/ 288925 h 420688"/>
              <a:gd name="connsiteX220" fmla="*/ 122238 w 371475"/>
              <a:gd name="connsiteY220" fmla="*/ 293687 h 420688"/>
              <a:gd name="connsiteX221" fmla="*/ 122238 w 371475"/>
              <a:gd name="connsiteY221" fmla="*/ 296863 h 420688"/>
              <a:gd name="connsiteX222" fmla="*/ 127000 w 371475"/>
              <a:gd name="connsiteY222" fmla="*/ 300038 h 420688"/>
              <a:gd name="connsiteX223" fmla="*/ 131763 w 371475"/>
              <a:gd name="connsiteY223" fmla="*/ 304800 h 420688"/>
              <a:gd name="connsiteX224" fmla="*/ 133350 w 371475"/>
              <a:gd name="connsiteY224" fmla="*/ 309563 h 420688"/>
              <a:gd name="connsiteX225" fmla="*/ 136525 w 371475"/>
              <a:gd name="connsiteY225" fmla="*/ 307975 h 420688"/>
              <a:gd name="connsiteX226" fmla="*/ 142875 w 371475"/>
              <a:gd name="connsiteY226" fmla="*/ 304800 h 420688"/>
              <a:gd name="connsiteX227" fmla="*/ 144463 w 371475"/>
              <a:gd name="connsiteY227" fmla="*/ 304800 h 420688"/>
              <a:gd name="connsiteX228" fmla="*/ 144463 w 371475"/>
              <a:gd name="connsiteY228" fmla="*/ 303213 h 420688"/>
              <a:gd name="connsiteX229" fmla="*/ 144463 w 371475"/>
              <a:gd name="connsiteY229" fmla="*/ 300038 h 420688"/>
              <a:gd name="connsiteX230" fmla="*/ 142875 w 371475"/>
              <a:gd name="connsiteY230" fmla="*/ 298450 h 420688"/>
              <a:gd name="connsiteX231" fmla="*/ 144463 w 371475"/>
              <a:gd name="connsiteY231" fmla="*/ 296863 h 420688"/>
              <a:gd name="connsiteX232" fmla="*/ 138113 w 371475"/>
              <a:gd name="connsiteY232" fmla="*/ 293687 h 420688"/>
              <a:gd name="connsiteX233" fmla="*/ 141288 w 371475"/>
              <a:gd name="connsiteY233" fmla="*/ 296863 h 420688"/>
              <a:gd name="connsiteX234" fmla="*/ 138113 w 371475"/>
              <a:gd name="connsiteY234" fmla="*/ 298450 h 420688"/>
              <a:gd name="connsiteX235" fmla="*/ 133350 w 371475"/>
              <a:gd name="connsiteY235" fmla="*/ 296863 h 420688"/>
              <a:gd name="connsiteX236" fmla="*/ 128588 w 371475"/>
              <a:gd name="connsiteY236" fmla="*/ 293687 h 420688"/>
              <a:gd name="connsiteX237" fmla="*/ 127000 w 371475"/>
              <a:gd name="connsiteY237" fmla="*/ 293687 h 420688"/>
              <a:gd name="connsiteX238" fmla="*/ 125413 w 371475"/>
              <a:gd name="connsiteY238" fmla="*/ 293687 h 420688"/>
              <a:gd name="connsiteX239" fmla="*/ 301625 w 371475"/>
              <a:gd name="connsiteY239" fmla="*/ 280988 h 420688"/>
              <a:gd name="connsiteX240" fmla="*/ 303213 w 371475"/>
              <a:gd name="connsiteY240" fmla="*/ 284163 h 420688"/>
              <a:gd name="connsiteX241" fmla="*/ 303213 w 371475"/>
              <a:gd name="connsiteY241" fmla="*/ 288926 h 420688"/>
              <a:gd name="connsiteX242" fmla="*/ 301625 w 371475"/>
              <a:gd name="connsiteY242" fmla="*/ 288926 h 420688"/>
              <a:gd name="connsiteX243" fmla="*/ 301625 w 371475"/>
              <a:gd name="connsiteY243" fmla="*/ 287338 h 420688"/>
              <a:gd name="connsiteX244" fmla="*/ 301625 w 371475"/>
              <a:gd name="connsiteY244" fmla="*/ 284163 h 420688"/>
              <a:gd name="connsiteX245" fmla="*/ 301625 w 371475"/>
              <a:gd name="connsiteY245" fmla="*/ 282575 h 420688"/>
              <a:gd name="connsiteX246" fmla="*/ 366713 w 371475"/>
              <a:gd name="connsiteY246" fmla="*/ 276225 h 420688"/>
              <a:gd name="connsiteX247" fmla="*/ 368301 w 371475"/>
              <a:gd name="connsiteY247" fmla="*/ 280988 h 420688"/>
              <a:gd name="connsiteX248" fmla="*/ 366713 w 371475"/>
              <a:gd name="connsiteY248" fmla="*/ 280988 h 420688"/>
              <a:gd name="connsiteX249" fmla="*/ 38100 w 371475"/>
              <a:gd name="connsiteY249" fmla="*/ 273050 h 420688"/>
              <a:gd name="connsiteX250" fmla="*/ 36513 w 371475"/>
              <a:gd name="connsiteY250" fmla="*/ 288925 h 420688"/>
              <a:gd name="connsiteX251" fmla="*/ 36513 w 371475"/>
              <a:gd name="connsiteY251" fmla="*/ 300037 h 420688"/>
              <a:gd name="connsiteX252" fmla="*/ 36513 w 371475"/>
              <a:gd name="connsiteY252" fmla="*/ 309562 h 420688"/>
              <a:gd name="connsiteX253" fmla="*/ 38100 w 371475"/>
              <a:gd name="connsiteY253" fmla="*/ 315912 h 420688"/>
              <a:gd name="connsiteX254" fmla="*/ 42863 w 371475"/>
              <a:gd name="connsiteY254" fmla="*/ 325437 h 420688"/>
              <a:gd name="connsiteX255" fmla="*/ 47626 w 371475"/>
              <a:gd name="connsiteY255" fmla="*/ 331787 h 420688"/>
              <a:gd name="connsiteX256" fmla="*/ 52388 w 371475"/>
              <a:gd name="connsiteY256" fmla="*/ 336550 h 420688"/>
              <a:gd name="connsiteX257" fmla="*/ 52388 w 371475"/>
              <a:gd name="connsiteY257" fmla="*/ 330200 h 420688"/>
              <a:gd name="connsiteX258" fmla="*/ 53976 w 371475"/>
              <a:gd name="connsiteY258" fmla="*/ 319087 h 420688"/>
              <a:gd name="connsiteX259" fmla="*/ 53976 w 371475"/>
              <a:gd name="connsiteY259" fmla="*/ 309562 h 420688"/>
              <a:gd name="connsiteX260" fmla="*/ 52388 w 371475"/>
              <a:gd name="connsiteY260" fmla="*/ 300037 h 420688"/>
              <a:gd name="connsiteX261" fmla="*/ 52388 w 371475"/>
              <a:gd name="connsiteY261" fmla="*/ 293687 h 420688"/>
              <a:gd name="connsiteX262" fmla="*/ 50801 w 371475"/>
              <a:gd name="connsiteY262" fmla="*/ 292100 h 420688"/>
              <a:gd name="connsiteX263" fmla="*/ 47626 w 371475"/>
              <a:gd name="connsiteY263" fmla="*/ 288925 h 420688"/>
              <a:gd name="connsiteX264" fmla="*/ 46038 w 371475"/>
              <a:gd name="connsiteY264" fmla="*/ 284162 h 420688"/>
              <a:gd name="connsiteX265" fmla="*/ 42863 w 371475"/>
              <a:gd name="connsiteY265" fmla="*/ 277812 h 420688"/>
              <a:gd name="connsiteX266" fmla="*/ 314325 w 371475"/>
              <a:gd name="connsiteY266" fmla="*/ 261938 h 420688"/>
              <a:gd name="connsiteX267" fmla="*/ 307975 w 371475"/>
              <a:gd name="connsiteY267" fmla="*/ 268288 h 420688"/>
              <a:gd name="connsiteX268" fmla="*/ 303213 w 371475"/>
              <a:gd name="connsiteY268" fmla="*/ 277813 h 420688"/>
              <a:gd name="connsiteX269" fmla="*/ 301625 w 371475"/>
              <a:gd name="connsiteY269" fmla="*/ 276226 h 420688"/>
              <a:gd name="connsiteX270" fmla="*/ 298450 w 371475"/>
              <a:gd name="connsiteY270" fmla="*/ 277813 h 420688"/>
              <a:gd name="connsiteX271" fmla="*/ 296863 w 371475"/>
              <a:gd name="connsiteY271" fmla="*/ 280988 h 420688"/>
              <a:gd name="connsiteX272" fmla="*/ 293688 w 371475"/>
              <a:gd name="connsiteY272" fmla="*/ 284163 h 420688"/>
              <a:gd name="connsiteX273" fmla="*/ 293688 w 371475"/>
              <a:gd name="connsiteY273" fmla="*/ 287338 h 420688"/>
              <a:gd name="connsiteX274" fmla="*/ 296863 w 371475"/>
              <a:gd name="connsiteY274" fmla="*/ 288926 h 420688"/>
              <a:gd name="connsiteX275" fmla="*/ 298450 w 371475"/>
              <a:gd name="connsiteY275" fmla="*/ 288926 h 420688"/>
              <a:gd name="connsiteX276" fmla="*/ 293688 w 371475"/>
              <a:gd name="connsiteY276" fmla="*/ 293688 h 420688"/>
              <a:gd name="connsiteX277" fmla="*/ 296863 w 371475"/>
              <a:gd name="connsiteY277" fmla="*/ 293688 h 420688"/>
              <a:gd name="connsiteX278" fmla="*/ 298450 w 371475"/>
              <a:gd name="connsiteY278" fmla="*/ 293688 h 420688"/>
              <a:gd name="connsiteX279" fmla="*/ 301625 w 371475"/>
              <a:gd name="connsiteY279" fmla="*/ 293688 h 420688"/>
              <a:gd name="connsiteX280" fmla="*/ 301625 w 371475"/>
              <a:gd name="connsiteY280" fmla="*/ 296863 h 420688"/>
              <a:gd name="connsiteX281" fmla="*/ 303213 w 371475"/>
              <a:gd name="connsiteY281" fmla="*/ 298451 h 420688"/>
              <a:gd name="connsiteX282" fmla="*/ 309563 w 371475"/>
              <a:gd name="connsiteY282" fmla="*/ 293688 h 420688"/>
              <a:gd name="connsiteX283" fmla="*/ 314325 w 371475"/>
              <a:gd name="connsiteY283" fmla="*/ 288926 h 420688"/>
              <a:gd name="connsiteX284" fmla="*/ 317500 w 371475"/>
              <a:gd name="connsiteY284" fmla="*/ 284163 h 420688"/>
              <a:gd name="connsiteX285" fmla="*/ 317500 w 371475"/>
              <a:gd name="connsiteY285" fmla="*/ 277813 h 420688"/>
              <a:gd name="connsiteX286" fmla="*/ 317500 w 371475"/>
              <a:gd name="connsiteY286" fmla="*/ 271463 h 420688"/>
              <a:gd name="connsiteX287" fmla="*/ 317500 w 371475"/>
              <a:gd name="connsiteY287" fmla="*/ 266700 h 420688"/>
              <a:gd name="connsiteX288" fmla="*/ 317500 w 371475"/>
              <a:gd name="connsiteY288" fmla="*/ 265113 h 420688"/>
              <a:gd name="connsiteX289" fmla="*/ 136525 w 371475"/>
              <a:gd name="connsiteY289" fmla="*/ 261938 h 420688"/>
              <a:gd name="connsiteX290" fmla="*/ 144463 w 371475"/>
              <a:gd name="connsiteY290" fmla="*/ 268288 h 420688"/>
              <a:gd name="connsiteX291" fmla="*/ 144463 w 371475"/>
              <a:gd name="connsiteY291" fmla="*/ 266700 h 420688"/>
              <a:gd name="connsiteX292" fmla="*/ 142875 w 371475"/>
              <a:gd name="connsiteY292" fmla="*/ 265113 h 420688"/>
              <a:gd name="connsiteX293" fmla="*/ 15875 w 371475"/>
              <a:gd name="connsiteY293" fmla="*/ 246063 h 420688"/>
              <a:gd name="connsiteX294" fmla="*/ 15875 w 371475"/>
              <a:gd name="connsiteY294" fmla="*/ 260351 h 420688"/>
              <a:gd name="connsiteX295" fmla="*/ 15875 w 371475"/>
              <a:gd name="connsiteY295" fmla="*/ 273051 h 420688"/>
              <a:gd name="connsiteX296" fmla="*/ 15875 w 371475"/>
              <a:gd name="connsiteY296" fmla="*/ 280988 h 420688"/>
              <a:gd name="connsiteX297" fmla="*/ 15875 w 371475"/>
              <a:gd name="connsiteY297" fmla="*/ 287338 h 420688"/>
              <a:gd name="connsiteX298" fmla="*/ 19050 w 371475"/>
              <a:gd name="connsiteY298" fmla="*/ 293688 h 420688"/>
              <a:gd name="connsiteX299" fmla="*/ 22225 w 371475"/>
              <a:gd name="connsiteY299" fmla="*/ 298451 h 420688"/>
              <a:gd name="connsiteX300" fmla="*/ 22225 w 371475"/>
              <a:gd name="connsiteY300" fmla="*/ 260351 h 420688"/>
              <a:gd name="connsiteX301" fmla="*/ 22225 w 371475"/>
              <a:gd name="connsiteY301" fmla="*/ 255588 h 420688"/>
              <a:gd name="connsiteX302" fmla="*/ 20637 w 371475"/>
              <a:gd name="connsiteY302" fmla="*/ 255588 h 420688"/>
              <a:gd name="connsiteX303" fmla="*/ 19050 w 371475"/>
              <a:gd name="connsiteY303" fmla="*/ 252413 h 420688"/>
              <a:gd name="connsiteX304" fmla="*/ 19050 w 371475"/>
              <a:gd name="connsiteY304" fmla="*/ 250825 h 420688"/>
              <a:gd name="connsiteX305" fmla="*/ 19050 w 371475"/>
              <a:gd name="connsiteY305" fmla="*/ 249238 h 420688"/>
              <a:gd name="connsiteX306" fmla="*/ 38100 w 371475"/>
              <a:gd name="connsiteY306" fmla="*/ 244475 h 420688"/>
              <a:gd name="connsiteX307" fmla="*/ 42862 w 371475"/>
              <a:gd name="connsiteY307" fmla="*/ 249237 h 420688"/>
              <a:gd name="connsiteX308" fmla="*/ 42862 w 371475"/>
              <a:gd name="connsiteY308" fmla="*/ 250825 h 420688"/>
              <a:gd name="connsiteX309" fmla="*/ 46038 w 371475"/>
              <a:gd name="connsiteY309" fmla="*/ 261937 h 420688"/>
              <a:gd name="connsiteX310" fmla="*/ 47625 w 371475"/>
              <a:gd name="connsiteY310" fmla="*/ 268287 h 420688"/>
              <a:gd name="connsiteX311" fmla="*/ 50800 w 371475"/>
              <a:gd name="connsiteY311" fmla="*/ 271462 h 420688"/>
              <a:gd name="connsiteX312" fmla="*/ 52388 w 371475"/>
              <a:gd name="connsiteY312" fmla="*/ 276225 h 420688"/>
              <a:gd name="connsiteX313" fmla="*/ 50800 w 371475"/>
              <a:gd name="connsiteY313" fmla="*/ 266700 h 420688"/>
              <a:gd name="connsiteX314" fmla="*/ 47625 w 371475"/>
              <a:gd name="connsiteY314" fmla="*/ 260350 h 420688"/>
              <a:gd name="connsiteX315" fmla="*/ 46038 w 371475"/>
              <a:gd name="connsiteY315" fmla="*/ 250825 h 420688"/>
              <a:gd name="connsiteX316" fmla="*/ 25400 w 371475"/>
              <a:gd name="connsiteY316" fmla="*/ 219075 h 420688"/>
              <a:gd name="connsiteX317" fmla="*/ 25400 w 371475"/>
              <a:gd name="connsiteY317" fmla="*/ 225425 h 420688"/>
              <a:gd name="connsiteX318" fmla="*/ 30163 w 371475"/>
              <a:gd name="connsiteY318" fmla="*/ 225425 h 420688"/>
              <a:gd name="connsiteX319" fmla="*/ 30163 w 371475"/>
              <a:gd name="connsiteY319" fmla="*/ 223837 h 420688"/>
              <a:gd name="connsiteX320" fmla="*/ 30163 w 371475"/>
              <a:gd name="connsiteY320" fmla="*/ 222250 h 420688"/>
              <a:gd name="connsiteX321" fmla="*/ 30163 w 371475"/>
              <a:gd name="connsiteY321" fmla="*/ 219075 h 420688"/>
              <a:gd name="connsiteX322" fmla="*/ 292100 w 371475"/>
              <a:gd name="connsiteY322" fmla="*/ 206375 h 420688"/>
              <a:gd name="connsiteX323" fmla="*/ 292100 w 371475"/>
              <a:gd name="connsiteY323" fmla="*/ 212725 h 420688"/>
              <a:gd name="connsiteX324" fmla="*/ 287338 w 371475"/>
              <a:gd name="connsiteY324" fmla="*/ 214312 h 420688"/>
              <a:gd name="connsiteX325" fmla="*/ 285750 w 371475"/>
              <a:gd name="connsiteY325" fmla="*/ 222250 h 420688"/>
              <a:gd name="connsiteX326" fmla="*/ 285750 w 371475"/>
              <a:gd name="connsiteY326" fmla="*/ 225425 h 420688"/>
              <a:gd name="connsiteX327" fmla="*/ 287338 w 371475"/>
              <a:gd name="connsiteY327" fmla="*/ 225425 h 420688"/>
              <a:gd name="connsiteX328" fmla="*/ 290513 w 371475"/>
              <a:gd name="connsiteY328" fmla="*/ 228600 h 420688"/>
              <a:gd name="connsiteX329" fmla="*/ 287338 w 371475"/>
              <a:gd name="connsiteY329" fmla="*/ 228600 h 420688"/>
              <a:gd name="connsiteX330" fmla="*/ 292100 w 371475"/>
              <a:gd name="connsiteY330" fmla="*/ 238125 h 420688"/>
              <a:gd name="connsiteX331" fmla="*/ 290513 w 371475"/>
              <a:gd name="connsiteY331" fmla="*/ 241300 h 420688"/>
              <a:gd name="connsiteX332" fmla="*/ 292100 w 371475"/>
              <a:gd name="connsiteY332" fmla="*/ 241300 h 420688"/>
              <a:gd name="connsiteX333" fmla="*/ 293688 w 371475"/>
              <a:gd name="connsiteY333" fmla="*/ 244475 h 420688"/>
              <a:gd name="connsiteX334" fmla="*/ 297021 w 371475"/>
              <a:gd name="connsiteY334" fmla="*/ 248920 h 420688"/>
              <a:gd name="connsiteX335" fmla="*/ 296863 w 371475"/>
              <a:gd name="connsiteY335" fmla="*/ 249237 h 420688"/>
              <a:gd name="connsiteX336" fmla="*/ 298450 w 371475"/>
              <a:gd name="connsiteY336" fmla="*/ 250825 h 420688"/>
              <a:gd name="connsiteX337" fmla="*/ 297021 w 371475"/>
              <a:gd name="connsiteY337" fmla="*/ 248920 h 420688"/>
              <a:gd name="connsiteX338" fmla="*/ 298450 w 371475"/>
              <a:gd name="connsiteY338" fmla="*/ 246062 h 420688"/>
              <a:gd name="connsiteX339" fmla="*/ 296863 w 371475"/>
              <a:gd name="connsiteY339" fmla="*/ 244475 h 420688"/>
              <a:gd name="connsiteX340" fmla="*/ 298450 w 371475"/>
              <a:gd name="connsiteY340" fmla="*/ 241300 h 420688"/>
              <a:gd name="connsiteX341" fmla="*/ 301625 w 371475"/>
              <a:gd name="connsiteY341" fmla="*/ 239712 h 420688"/>
              <a:gd name="connsiteX342" fmla="*/ 301625 w 371475"/>
              <a:gd name="connsiteY342" fmla="*/ 234950 h 420688"/>
              <a:gd name="connsiteX343" fmla="*/ 298450 w 371475"/>
              <a:gd name="connsiteY343" fmla="*/ 230187 h 420688"/>
              <a:gd name="connsiteX344" fmla="*/ 298450 w 371475"/>
              <a:gd name="connsiteY344" fmla="*/ 228600 h 420688"/>
              <a:gd name="connsiteX345" fmla="*/ 301625 w 371475"/>
              <a:gd name="connsiteY345" fmla="*/ 225425 h 420688"/>
              <a:gd name="connsiteX346" fmla="*/ 298450 w 371475"/>
              <a:gd name="connsiteY346" fmla="*/ 214312 h 420688"/>
              <a:gd name="connsiteX347" fmla="*/ 293688 w 371475"/>
              <a:gd name="connsiteY347" fmla="*/ 209550 h 420688"/>
              <a:gd name="connsiteX348" fmla="*/ 340916 w 371475"/>
              <a:gd name="connsiteY348" fmla="*/ 189309 h 420688"/>
              <a:gd name="connsiteX349" fmla="*/ 349250 w 371475"/>
              <a:gd name="connsiteY349" fmla="*/ 203200 h 420688"/>
              <a:gd name="connsiteX350" fmla="*/ 355600 w 371475"/>
              <a:gd name="connsiteY350" fmla="*/ 219075 h 420688"/>
              <a:gd name="connsiteX351" fmla="*/ 352425 w 371475"/>
              <a:gd name="connsiteY351" fmla="*/ 212725 h 420688"/>
              <a:gd name="connsiteX352" fmla="*/ 350838 w 371475"/>
              <a:gd name="connsiteY352" fmla="*/ 214312 h 420688"/>
              <a:gd name="connsiteX353" fmla="*/ 346075 w 371475"/>
              <a:gd name="connsiteY353" fmla="*/ 209550 h 420688"/>
              <a:gd name="connsiteX354" fmla="*/ 344488 w 371475"/>
              <a:gd name="connsiteY354" fmla="*/ 201612 h 420688"/>
              <a:gd name="connsiteX355" fmla="*/ 341313 w 371475"/>
              <a:gd name="connsiteY355" fmla="*/ 192087 h 420688"/>
              <a:gd name="connsiteX356" fmla="*/ 340519 w 371475"/>
              <a:gd name="connsiteY356" fmla="*/ 186531 h 420688"/>
              <a:gd name="connsiteX357" fmla="*/ 340916 w 371475"/>
              <a:gd name="connsiteY357" fmla="*/ 189309 h 420688"/>
              <a:gd name="connsiteX358" fmla="*/ 339725 w 371475"/>
              <a:gd name="connsiteY358" fmla="*/ 187325 h 420688"/>
              <a:gd name="connsiteX359" fmla="*/ 339725 w 371475"/>
              <a:gd name="connsiteY359" fmla="*/ 180975 h 420688"/>
              <a:gd name="connsiteX360" fmla="*/ 344488 w 371475"/>
              <a:gd name="connsiteY360" fmla="*/ 185737 h 420688"/>
              <a:gd name="connsiteX361" fmla="*/ 341313 w 371475"/>
              <a:gd name="connsiteY361" fmla="*/ 185737 h 420688"/>
              <a:gd name="connsiteX362" fmla="*/ 340519 w 371475"/>
              <a:gd name="connsiteY362" fmla="*/ 186531 h 420688"/>
              <a:gd name="connsiteX363" fmla="*/ 47625 w 371475"/>
              <a:gd name="connsiteY363" fmla="*/ 174625 h 420688"/>
              <a:gd name="connsiteX364" fmla="*/ 46038 w 371475"/>
              <a:gd name="connsiteY364" fmla="*/ 176212 h 420688"/>
              <a:gd name="connsiteX365" fmla="*/ 46038 w 371475"/>
              <a:gd name="connsiteY365" fmla="*/ 180975 h 420688"/>
              <a:gd name="connsiteX366" fmla="*/ 46038 w 371475"/>
              <a:gd name="connsiteY366" fmla="*/ 185737 h 420688"/>
              <a:gd name="connsiteX367" fmla="*/ 47625 w 371475"/>
              <a:gd name="connsiteY367" fmla="*/ 190500 h 420688"/>
              <a:gd name="connsiteX368" fmla="*/ 47625 w 371475"/>
              <a:gd name="connsiteY368" fmla="*/ 187325 h 420688"/>
              <a:gd name="connsiteX369" fmla="*/ 50801 w 371475"/>
              <a:gd name="connsiteY369" fmla="*/ 185737 h 420688"/>
              <a:gd name="connsiteX370" fmla="*/ 50801 w 371475"/>
              <a:gd name="connsiteY370" fmla="*/ 180975 h 420688"/>
              <a:gd name="connsiteX371" fmla="*/ 47625 w 371475"/>
              <a:gd name="connsiteY371" fmla="*/ 177800 h 420688"/>
              <a:gd name="connsiteX372" fmla="*/ 46038 w 371475"/>
              <a:gd name="connsiteY372" fmla="*/ 176212 h 420688"/>
              <a:gd name="connsiteX373" fmla="*/ 47625 w 371475"/>
              <a:gd name="connsiteY373" fmla="*/ 176212 h 420688"/>
              <a:gd name="connsiteX374" fmla="*/ 58738 w 371475"/>
              <a:gd name="connsiteY374" fmla="*/ 153988 h 420688"/>
              <a:gd name="connsiteX375" fmla="*/ 53975 w 371475"/>
              <a:gd name="connsiteY375" fmla="*/ 155575 h 420688"/>
              <a:gd name="connsiteX376" fmla="*/ 52387 w 371475"/>
              <a:gd name="connsiteY376" fmla="*/ 158750 h 420688"/>
              <a:gd name="connsiteX377" fmla="*/ 47625 w 371475"/>
              <a:gd name="connsiteY377" fmla="*/ 165101 h 420688"/>
              <a:gd name="connsiteX378" fmla="*/ 47625 w 371475"/>
              <a:gd name="connsiteY378" fmla="*/ 169863 h 420688"/>
              <a:gd name="connsiteX379" fmla="*/ 50800 w 371475"/>
              <a:gd name="connsiteY379" fmla="*/ 169863 h 420688"/>
              <a:gd name="connsiteX380" fmla="*/ 52387 w 371475"/>
              <a:gd name="connsiteY380" fmla="*/ 171451 h 420688"/>
              <a:gd name="connsiteX381" fmla="*/ 53975 w 371475"/>
              <a:gd name="connsiteY381" fmla="*/ 176213 h 420688"/>
              <a:gd name="connsiteX382" fmla="*/ 52387 w 371475"/>
              <a:gd name="connsiteY382" fmla="*/ 177801 h 420688"/>
              <a:gd name="connsiteX383" fmla="*/ 52387 w 371475"/>
              <a:gd name="connsiteY383" fmla="*/ 180976 h 420688"/>
              <a:gd name="connsiteX384" fmla="*/ 53975 w 371475"/>
              <a:gd name="connsiteY384" fmla="*/ 180976 h 420688"/>
              <a:gd name="connsiteX385" fmla="*/ 57150 w 371475"/>
              <a:gd name="connsiteY385" fmla="*/ 180976 h 420688"/>
              <a:gd name="connsiteX386" fmla="*/ 57150 w 371475"/>
              <a:gd name="connsiteY386" fmla="*/ 176213 h 420688"/>
              <a:gd name="connsiteX387" fmla="*/ 57150 w 371475"/>
              <a:gd name="connsiteY387" fmla="*/ 174626 h 420688"/>
              <a:gd name="connsiteX388" fmla="*/ 58738 w 371475"/>
              <a:gd name="connsiteY388" fmla="*/ 171451 h 420688"/>
              <a:gd name="connsiteX389" fmla="*/ 57150 w 371475"/>
              <a:gd name="connsiteY389" fmla="*/ 169863 h 420688"/>
              <a:gd name="connsiteX390" fmla="*/ 57150 w 371475"/>
              <a:gd name="connsiteY390" fmla="*/ 166688 h 420688"/>
              <a:gd name="connsiteX391" fmla="*/ 58738 w 371475"/>
              <a:gd name="connsiteY391" fmla="*/ 165101 h 420688"/>
              <a:gd name="connsiteX392" fmla="*/ 61913 w 371475"/>
              <a:gd name="connsiteY392" fmla="*/ 160338 h 420688"/>
              <a:gd name="connsiteX393" fmla="*/ 61913 w 371475"/>
              <a:gd name="connsiteY393" fmla="*/ 158750 h 420688"/>
              <a:gd name="connsiteX394" fmla="*/ 61913 w 371475"/>
              <a:gd name="connsiteY394" fmla="*/ 153988 h 420688"/>
              <a:gd name="connsiteX395" fmla="*/ 207963 w 371475"/>
              <a:gd name="connsiteY395" fmla="*/ 138113 h 420688"/>
              <a:gd name="connsiteX396" fmla="*/ 207963 w 371475"/>
              <a:gd name="connsiteY396" fmla="*/ 142876 h 420688"/>
              <a:gd name="connsiteX397" fmla="*/ 210162 w 371475"/>
              <a:gd name="connsiteY397" fmla="*/ 141410 h 420688"/>
              <a:gd name="connsiteX398" fmla="*/ 211139 w 371475"/>
              <a:gd name="connsiteY398" fmla="*/ 142876 h 420688"/>
              <a:gd name="connsiteX399" fmla="*/ 211139 w 371475"/>
              <a:gd name="connsiteY399" fmla="*/ 140759 h 420688"/>
              <a:gd name="connsiteX400" fmla="*/ 212726 w 371475"/>
              <a:gd name="connsiteY400" fmla="*/ 139701 h 420688"/>
              <a:gd name="connsiteX401" fmla="*/ 212726 w 371475"/>
              <a:gd name="connsiteY401" fmla="*/ 138113 h 420688"/>
              <a:gd name="connsiteX402" fmla="*/ 211139 w 371475"/>
              <a:gd name="connsiteY402" fmla="*/ 139701 h 420688"/>
              <a:gd name="connsiteX403" fmla="*/ 211139 w 371475"/>
              <a:gd name="connsiteY403" fmla="*/ 140759 h 420688"/>
              <a:gd name="connsiteX404" fmla="*/ 210162 w 371475"/>
              <a:gd name="connsiteY404" fmla="*/ 141410 h 420688"/>
              <a:gd name="connsiteX405" fmla="*/ 201613 w 371475"/>
              <a:gd name="connsiteY405" fmla="*/ 127000 h 420688"/>
              <a:gd name="connsiteX406" fmla="*/ 196850 w 371475"/>
              <a:gd name="connsiteY406" fmla="*/ 128587 h 420688"/>
              <a:gd name="connsiteX407" fmla="*/ 200025 w 371475"/>
              <a:gd name="connsiteY407" fmla="*/ 128587 h 420688"/>
              <a:gd name="connsiteX408" fmla="*/ 201613 w 371475"/>
              <a:gd name="connsiteY408" fmla="*/ 131763 h 420688"/>
              <a:gd name="connsiteX409" fmla="*/ 201613 w 371475"/>
              <a:gd name="connsiteY409" fmla="*/ 134938 h 420688"/>
              <a:gd name="connsiteX410" fmla="*/ 203200 w 371475"/>
              <a:gd name="connsiteY410" fmla="*/ 138113 h 420688"/>
              <a:gd name="connsiteX411" fmla="*/ 203200 w 371475"/>
              <a:gd name="connsiteY411" fmla="*/ 133350 h 420688"/>
              <a:gd name="connsiteX412" fmla="*/ 201613 w 371475"/>
              <a:gd name="connsiteY412" fmla="*/ 131763 h 420688"/>
              <a:gd name="connsiteX413" fmla="*/ 201613 w 371475"/>
              <a:gd name="connsiteY413" fmla="*/ 128587 h 420688"/>
              <a:gd name="connsiteX414" fmla="*/ 179388 w 371475"/>
              <a:gd name="connsiteY414" fmla="*/ 123825 h 420688"/>
              <a:gd name="connsiteX415" fmla="*/ 179388 w 371475"/>
              <a:gd name="connsiteY415" fmla="*/ 133350 h 420688"/>
              <a:gd name="connsiteX416" fmla="*/ 180976 w 371475"/>
              <a:gd name="connsiteY416" fmla="*/ 133350 h 420688"/>
              <a:gd name="connsiteX417" fmla="*/ 185739 w 371475"/>
              <a:gd name="connsiteY417" fmla="*/ 133350 h 420688"/>
              <a:gd name="connsiteX418" fmla="*/ 185739 w 371475"/>
              <a:gd name="connsiteY418" fmla="*/ 138112 h 420688"/>
              <a:gd name="connsiteX419" fmla="*/ 187326 w 371475"/>
              <a:gd name="connsiteY419" fmla="*/ 142875 h 420688"/>
              <a:gd name="connsiteX420" fmla="*/ 190501 w 371475"/>
              <a:gd name="connsiteY420" fmla="*/ 142875 h 420688"/>
              <a:gd name="connsiteX421" fmla="*/ 185739 w 371475"/>
              <a:gd name="connsiteY421" fmla="*/ 131762 h 420688"/>
              <a:gd name="connsiteX422" fmla="*/ 180976 w 371475"/>
              <a:gd name="connsiteY422" fmla="*/ 128587 h 420688"/>
              <a:gd name="connsiteX423" fmla="*/ 271463 w 371475"/>
              <a:gd name="connsiteY423" fmla="*/ 119063 h 420688"/>
              <a:gd name="connsiteX424" fmla="*/ 269876 w 371475"/>
              <a:gd name="connsiteY424" fmla="*/ 123825 h 420688"/>
              <a:gd name="connsiteX425" fmla="*/ 265113 w 371475"/>
              <a:gd name="connsiteY425" fmla="*/ 123825 h 420688"/>
              <a:gd name="connsiteX426" fmla="*/ 271463 w 371475"/>
              <a:gd name="connsiteY426" fmla="*/ 131763 h 420688"/>
              <a:gd name="connsiteX427" fmla="*/ 276226 w 371475"/>
              <a:gd name="connsiteY427" fmla="*/ 134938 h 420688"/>
              <a:gd name="connsiteX428" fmla="*/ 277814 w 371475"/>
              <a:gd name="connsiteY428" fmla="*/ 138113 h 420688"/>
              <a:gd name="connsiteX429" fmla="*/ 282576 w 371475"/>
              <a:gd name="connsiteY429" fmla="*/ 133350 h 420688"/>
              <a:gd name="connsiteX430" fmla="*/ 285751 w 371475"/>
              <a:gd name="connsiteY430" fmla="*/ 134938 h 420688"/>
              <a:gd name="connsiteX431" fmla="*/ 282576 w 371475"/>
              <a:gd name="connsiteY431" fmla="*/ 131763 h 420688"/>
              <a:gd name="connsiteX432" fmla="*/ 277814 w 371475"/>
              <a:gd name="connsiteY432" fmla="*/ 128588 h 420688"/>
              <a:gd name="connsiteX433" fmla="*/ 247650 w 371475"/>
              <a:gd name="connsiteY433" fmla="*/ 119063 h 420688"/>
              <a:gd name="connsiteX434" fmla="*/ 247650 w 371475"/>
              <a:gd name="connsiteY434" fmla="*/ 122238 h 420688"/>
              <a:gd name="connsiteX435" fmla="*/ 247650 w 371475"/>
              <a:gd name="connsiteY435" fmla="*/ 123825 h 420688"/>
              <a:gd name="connsiteX436" fmla="*/ 249238 w 371475"/>
              <a:gd name="connsiteY436" fmla="*/ 128588 h 420688"/>
              <a:gd name="connsiteX437" fmla="*/ 250825 w 371475"/>
              <a:gd name="connsiteY437" fmla="*/ 128588 h 420688"/>
              <a:gd name="connsiteX438" fmla="*/ 133350 w 371475"/>
              <a:gd name="connsiteY438" fmla="*/ 112713 h 420688"/>
              <a:gd name="connsiteX439" fmla="*/ 133350 w 371475"/>
              <a:gd name="connsiteY439" fmla="*/ 115888 h 420688"/>
              <a:gd name="connsiteX440" fmla="*/ 136525 w 371475"/>
              <a:gd name="connsiteY440" fmla="*/ 115888 h 420688"/>
              <a:gd name="connsiteX441" fmla="*/ 136525 w 371475"/>
              <a:gd name="connsiteY441" fmla="*/ 117475 h 420688"/>
              <a:gd name="connsiteX442" fmla="*/ 136525 w 371475"/>
              <a:gd name="connsiteY442" fmla="*/ 119063 h 420688"/>
              <a:gd name="connsiteX443" fmla="*/ 138113 w 371475"/>
              <a:gd name="connsiteY443" fmla="*/ 117475 h 420688"/>
              <a:gd name="connsiteX444" fmla="*/ 138113 w 371475"/>
              <a:gd name="connsiteY444" fmla="*/ 115888 h 420688"/>
              <a:gd name="connsiteX445" fmla="*/ 136525 w 371475"/>
              <a:gd name="connsiteY445" fmla="*/ 115888 h 420688"/>
              <a:gd name="connsiteX446" fmla="*/ 266303 w 371475"/>
              <a:gd name="connsiteY446" fmla="*/ 106759 h 420688"/>
              <a:gd name="connsiteX447" fmla="*/ 269875 w 371475"/>
              <a:gd name="connsiteY447" fmla="*/ 107950 h 420688"/>
              <a:gd name="connsiteX448" fmla="*/ 266700 w 371475"/>
              <a:gd name="connsiteY448" fmla="*/ 107950 h 420688"/>
              <a:gd name="connsiteX449" fmla="*/ 265113 w 371475"/>
              <a:gd name="connsiteY449" fmla="*/ 103187 h 420688"/>
              <a:gd name="connsiteX450" fmla="*/ 266303 w 371475"/>
              <a:gd name="connsiteY450" fmla="*/ 106759 h 420688"/>
              <a:gd name="connsiteX451" fmla="*/ 265113 w 371475"/>
              <a:gd name="connsiteY451" fmla="*/ 106362 h 420688"/>
              <a:gd name="connsiteX452" fmla="*/ 174625 w 371475"/>
              <a:gd name="connsiteY452" fmla="*/ 101600 h 420688"/>
              <a:gd name="connsiteX453" fmla="*/ 174625 w 371475"/>
              <a:gd name="connsiteY453" fmla="*/ 106362 h 420688"/>
              <a:gd name="connsiteX454" fmla="*/ 173038 w 371475"/>
              <a:gd name="connsiteY454" fmla="*/ 103187 h 420688"/>
              <a:gd name="connsiteX455" fmla="*/ 170657 w 371475"/>
              <a:gd name="connsiteY455" fmla="*/ 106759 h 420688"/>
              <a:gd name="connsiteX456" fmla="*/ 169863 w 371475"/>
              <a:gd name="connsiteY456" fmla="*/ 106362 h 420688"/>
              <a:gd name="connsiteX457" fmla="*/ 168275 w 371475"/>
              <a:gd name="connsiteY457" fmla="*/ 107950 h 420688"/>
              <a:gd name="connsiteX458" fmla="*/ 165100 w 371475"/>
              <a:gd name="connsiteY458" fmla="*/ 107950 h 420688"/>
              <a:gd name="connsiteX459" fmla="*/ 165100 w 371475"/>
              <a:gd name="connsiteY459" fmla="*/ 112712 h 420688"/>
              <a:gd name="connsiteX460" fmla="*/ 168275 w 371475"/>
              <a:gd name="connsiteY460" fmla="*/ 115887 h 420688"/>
              <a:gd name="connsiteX461" fmla="*/ 168275 w 371475"/>
              <a:gd name="connsiteY461" fmla="*/ 117475 h 420688"/>
              <a:gd name="connsiteX462" fmla="*/ 173038 w 371475"/>
              <a:gd name="connsiteY462" fmla="*/ 117475 h 420688"/>
              <a:gd name="connsiteX463" fmla="*/ 173038 w 371475"/>
              <a:gd name="connsiteY463" fmla="*/ 115887 h 420688"/>
              <a:gd name="connsiteX464" fmla="*/ 169863 w 371475"/>
              <a:gd name="connsiteY464" fmla="*/ 115887 h 420688"/>
              <a:gd name="connsiteX465" fmla="*/ 168275 w 371475"/>
              <a:gd name="connsiteY465" fmla="*/ 115887 h 420688"/>
              <a:gd name="connsiteX466" fmla="*/ 168275 w 371475"/>
              <a:gd name="connsiteY466" fmla="*/ 111125 h 420688"/>
              <a:gd name="connsiteX467" fmla="*/ 168275 w 371475"/>
              <a:gd name="connsiteY467" fmla="*/ 107950 h 420688"/>
              <a:gd name="connsiteX468" fmla="*/ 169863 w 371475"/>
              <a:gd name="connsiteY468" fmla="*/ 107950 h 420688"/>
              <a:gd name="connsiteX469" fmla="*/ 170657 w 371475"/>
              <a:gd name="connsiteY469" fmla="*/ 106759 h 420688"/>
              <a:gd name="connsiteX470" fmla="*/ 173038 w 371475"/>
              <a:gd name="connsiteY470" fmla="*/ 107950 h 420688"/>
              <a:gd name="connsiteX471" fmla="*/ 173038 w 371475"/>
              <a:gd name="connsiteY471" fmla="*/ 111125 h 420688"/>
              <a:gd name="connsiteX472" fmla="*/ 176213 w 371475"/>
              <a:gd name="connsiteY472" fmla="*/ 111125 h 420688"/>
              <a:gd name="connsiteX473" fmla="*/ 180976 w 371475"/>
              <a:gd name="connsiteY473" fmla="*/ 112712 h 420688"/>
              <a:gd name="connsiteX474" fmla="*/ 184151 w 371475"/>
              <a:gd name="connsiteY474" fmla="*/ 115887 h 420688"/>
              <a:gd name="connsiteX475" fmla="*/ 185738 w 371475"/>
              <a:gd name="connsiteY475" fmla="*/ 117475 h 420688"/>
              <a:gd name="connsiteX476" fmla="*/ 179388 w 371475"/>
              <a:gd name="connsiteY476" fmla="*/ 122237 h 420688"/>
              <a:gd name="connsiteX477" fmla="*/ 184151 w 371475"/>
              <a:gd name="connsiteY477" fmla="*/ 122237 h 420688"/>
              <a:gd name="connsiteX478" fmla="*/ 187326 w 371475"/>
              <a:gd name="connsiteY478" fmla="*/ 123825 h 420688"/>
              <a:gd name="connsiteX479" fmla="*/ 190501 w 371475"/>
              <a:gd name="connsiteY479" fmla="*/ 123825 h 420688"/>
              <a:gd name="connsiteX480" fmla="*/ 192088 w 371475"/>
              <a:gd name="connsiteY480" fmla="*/ 123825 h 420688"/>
              <a:gd name="connsiteX481" fmla="*/ 195263 w 371475"/>
              <a:gd name="connsiteY481" fmla="*/ 123825 h 420688"/>
              <a:gd name="connsiteX482" fmla="*/ 195263 w 371475"/>
              <a:gd name="connsiteY482" fmla="*/ 119062 h 420688"/>
              <a:gd name="connsiteX483" fmla="*/ 190501 w 371475"/>
              <a:gd name="connsiteY483" fmla="*/ 115887 h 420688"/>
              <a:gd name="connsiteX484" fmla="*/ 185738 w 371475"/>
              <a:gd name="connsiteY484" fmla="*/ 112712 h 420688"/>
              <a:gd name="connsiteX485" fmla="*/ 180976 w 371475"/>
              <a:gd name="connsiteY485" fmla="*/ 106362 h 420688"/>
              <a:gd name="connsiteX486" fmla="*/ 101600 w 371475"/>
              <a:gd name="connsiteY486" fmla="*/ 96838 h 420688"/>
              <a:gd name="connsiteX487" fmla="*/ 100013 w 371475"/>
              <a:gd name="connsiteY487" fmla="*/ 100013 h 420688"/>
              <a:gd name="connsiteX488" fmla="*/ 96838 w 371475"/>
              <a:gd name="connsiteY488" fmla="*/ 101600 h 420688"/>
              <a:gd name="connsiteX489" fmla="*/ 100013 w 371475"/>
              <a:gd name="connsiteY489" fmla="*/ 103188 h 420688"/>
              <a:gd name="connsiteX490" fmla="*/ 96838 w 371475"/>
              <a:gd name="connsiteY490" fmla="*/ 106363 h 420688"/>
              <a:gd name="connsiteX491" fmla="*/ 95250 w 371475"/>
              <a:gd name="connsiteY491" fmla="*/ 106363 h 420688"/>
              <a:gd name="connsiteX492" fmla="*/ 95250 w 371475"/>
              <a:gd name="connsiteY492" fmla="*/ 107950 h 420688"/>
              <a:gd name="connsiteX493" fmla="*/ 93663 w 371475"/>
              <a:gd name="connsiteY493" fmla="*/ 112713 h 420688"/>
              <a:gd name="connsiteX494" fmla="*/ 90488 w 371475"/>
              <a:gd name="connsiteY494" fmla="*/ 115888 h 420688"/>
              <a:gd name="connsiteX495" fmla="*/ 95250 w 371475"/>
              <a:gd name="connsiteY495" fmla="*/ 117475 h 420688"/>
              <a:gd name="connsiteX496" fmla="*/ 95250 w 371475"/>
              <a:gd name="connsiteY496" fmla="*/ 115888 h 420688"/>
              <a:gd name="connsiteX497" fmla="*/ 96838 w 371475"/>
              <a:gd name="connsiteY497" fmla="*/ 115888 h 420688"/>
              <a:gd name="connsiteX498" fmla="*/ 100013 w 371475"/>
              <a:gd name="connsiteY498" fmla="*/ 115888 h 420688"/>
              <a:gd name="connsiteX499" fmla="*/ 101600 w 371475"/>
              <a:gd name="connsiteY499" fmla="*/ 115888 h 420688"/>
              <a:gd name="connsiteX500" fmla="*/ 104775 w 371475"/>
              <a:gd name="connsiteY500" fmla="*/ 117475 h 420688"/>
              <a:gd name="connsiteX501" fmla="*/ 104775 w 371475"/>
              <a:gd name="connsiteY501" fmla="*/ 115888 h 420688"/>
              <a:gd name="connsiteX502" fmla="*/ 111125 w 371475"/>
              <a:gd name="connsiteY502" fmla="*/ 115888 h 420688"/>
              <a:gd name="connsiteX503" fmla="*/ 112713 w 371475"/>
              <a:gd name="connsiteY503" fmla="*/ 115888 h 420688"/>
              <a:gd name="connsiteX504" fmla="*/ 115888 w 371475"/>
              <a:gd name="connsiteY504" fmla="*/ 115888 h 420688"/>
              <a:gd name="connsiteX505" fmla="*/ 115888 w 371475"/>
              <a:gd name="connsiteY505" fmla="*/ 112713 h 420688"/>
              <a:gd name="connsiteX506" fmla="*/ 117475 w 371475"/>
              <a:gd name="connsiteY506" fmla="*/ 112713 h 420688"/>
              <a:gd name="connsiteX507" fmla="*/ 120650 w 371475"/>
              <a:gd name="connsiteY507" fmla="*/ 112713 h 420688"/>
              <a:gd name="connsiteX508" fmla="*/ 120650 w 371475"/>
              <a:gd name="connsiteY508" fmla="*/ 115888 h 420688"/>
              <a:gd name="connsiteX509" fmla="*/ 120650 w 371475"/>
              <a:gd name="connsiteY509" fmla="*/ 117475 h 420688"/>
              <a:gd name="connsiteX510" fmla="*/ 122238 w 371475"/>
              <a:gd name="connsiteY510" fmla="*/ 115888 h 420688"/>
              <a:gd name="connsiteX511" fmla="*/ 127000 w 371475"/>
              <a:gd name="connsiteY511" fmla="*/ 117475 h 420688"/>
              <a:gd name="connsiteX512" fmla="*/ 128588 w 371475"/>
              <a:gd name="connsiteY512" fmla="*/ 119063 h 420688"/>
              <a:gd name="connsiteX513" fmla="*/ 131763 w 371475"/>
              <a:gd name="connsiteY513" fmla="*/ 119063 h 420688"/>
              <a:gd name="connsiteX514" fmla="*/ 125413 w 371475"/>
              <a:gd name="connsiteY514" fmla="*/ 112713 h 420688"/>
              <a:gd name="connsiteX515" fmla="*/ 120650 w 371475"/>
              <a:gd name="connsiteY515" fmla="*/ 111125 h 420688"/>
              <a:gd name="connsiteX516" fmla="*/ 115888 w 371475"/>
              <a:gd name="connsiteY516" fmla="*/ 107950 h 420688"/>
              <a:gd name="connsiteX517" fmla="*/ 117475 w 371475"/>
              <a:gd name="connsiteY517" fmla="*/ 107950 h 420688"/>
              <a:gd name="connsiteX518" fmla="*/ 117475 w 371475"/>
              <a:gd name="connsiteY518" fmla="*/ 106363 h 420688"/>
              <a:gd name="connsiteX519" fmla="*/ 117475 w 371475"/>
              <a:gd name="connsiteY519" fmla="*/ 101600 h 420688"/>
              <a:gd name="connsiteX520" fmla="*/ 112713 w 371475"/>
              <a:gd name="connsiteY520" fmla="*/ 100013 h 420688"/>
              <a:gd name="connsiteX521" fmla="*/ 106363 w 371475"/>
              <a:gd name="connsiteY521" fmla="*/ 96838 h 420688"/>
              <a:gd name="connsiteX522" fmla="*/ 104775 w 371475"/>
              <a:gd name="connsiteY522" fmla="*/ 96838 h 420688"/>
              <a:gd name="connsiteX523" fmla="*/ 165100 w 371475"/>
              <a:gd name="connsiteY523" fmla="*/ 90488 h 420688"/>
              <a:gd name="connsiteX524" fmla="*/ 165100 w 371475"/>
              <a:gd name="connsiteY524" fmla="*/ 92075 h 420688"/>
              <a:gd name="connsiteX525" fmla="*/ 168276 w 371475"/>
              <a:gd name="connsiteY525" fmla="*/ 96838 h 420688"/>
              <a:gd name="connsiteX526" fmla="*/ 169863 w 371475"/>
              <a:gd name="connsiteY526" fmla="*/ 95250 h 420688"/>
              <a:gd name="connsiteX527" fmla="*/ 125413 w 371475"/>
              <a:gd name="connsiteY527" fmla="*/ 90488 h 420688"/>
              <a:gd name="connsiteX528" fmla="*/ 138113 w 371475"/>
              <a:gd name="connsiteY528" fmla="*/ 107950 h 420688"/>
              <a:gd name="connsiteX529" fmla="*/ 149226 w 371475"/>
              <a:gd name="connsiteY529" fmla="*/ 115888 h 420688"/>
              <a:gd name="connsiteX530" fmla="*/ 152401 w 371475"/>
              <a:gd name="connsiteY530" fmla="*/ 119063 h 420688"/>
              <a:gd name="connsiteX531" fmla="*/ 158751 w 371475"/>
              <a:gd name="connsiteY531" fmla="*/ 122238 h 420688"/>
              <a:gd name="connsiteX532" fmla="*/ 142876 w 371475"/>
              <a:gd name="connsiteY532" fmla="*/ 106363 h 420688"/>
              <a:gd name="connsiteX533" fmla="*/ 207963 w 371475"/>
              <a:gd name="connsiteY533" fmla="*/ 85725 h 420688"/>
              <a:gd name="connsiteX534" fmla="*/ 207963 w 371475"/>
              <a:gd name="connsiteY534" fmla="*/ 90488 h 420688"/>
              <a:gd name="connsiteX535" fmla="*/ 211138 w 371475"/>
              <a:gd name="connsiteY535" fmla="*/ 90488 h 420688"/>
              <a:gd name="connsiteX536" fmla="*/ 180975 w 371475"/>
              <a:gd name="connsiteY536" fmla="*/ 84138 h 420688"/>
              <a:gd name="connsiteX537" fmla="*/ 187325 w 371475"/>
              <a:gd name="connsiteY537" fmla="*/ 88901 h 420688"/>
              <a:gd name="connsiteX538" fmla="*/ 187325 w 371475"/>
              <a:gd name="connsiteY538" fmla="*/ 85726 h 420688"/>
              <a:gd name="connsiteX539" fmla="*/ 77787 w 371475"/>
              <a:gd name="connsiteY539" fmla="*/ 76200 h 420688"/>
              <a:gd name="connsiteX540" fmla="*/ 77787 w 371475"/>
              <a:gd name="connsiteY540" fmla="*/ 84137 h 420688"/>
              <a:gd name="connsiteX541" fmla="*/ 77787 w 371475"/>
              <a:gd name="connsiteY541" fmla="*/ 85725 h 420688"/>
              <a:gd name="connsiteX542" fmla="*/ 74612 w 371475"/>
              <a:gd name="connsiteY542" fmla="*/ 88900 h 420688"/>
              <a:gd name="connsiteX543" fmla="*/ 73025 w 371475"/>
              <a:gd name="connsiteY543" fmla="*/ 90487 h 420688"/>
              <a:gd name="connsiteX544" fmla="*/ 69850 w 371475"/>
              <a:gd name="connsiteY544" fmla="*/ 90487 h 420688"/>
              <a:gd name="connsiteX545" fmla="*/ 69850 w 371475"/>
              <a:gd name="connsiteY545" fmla="*/ 96837 h 420688"/>
              <a:gd name="connsiteX546" fmla="*/ 69850 w 371475"/>
              <a:gd name="connsiteY546" fmla="*/ 106362 h 420688"/>
              <a:gd name="connsiteX547" fmla="*/ 73025 w 371475"/>
              <a:gd name="connsiteY547" fmla="*/ 107950 h 420688"/>
              <a:gd name="connsiteX548" fmla="*/ 74612 w 371475"/>
              <a:gd name="connsiteY548" fmla="*/ 112712 h 420688"/>
              <a:gd name="connsiteX549" fmla="*/ 77787 w 371475"/>
              <a:gd name="connsiteY549" fmla="*/ 115887 h 420688"/>
              <a:gd name="connsiteX550" fmla="*/ 79375 w 371475"/>
              <a:gd name="connsiteY550" fmla="*/ 117475 h 420688"/>
              <a:gd name="connsiteX551" fmla="*/ 79375 w 371475"/>
              <a:gd name="connsiteY551" fmla="*/ 115887 h 420688"/>
              <a:gd name="connsiteX552" fmla="*/ 82550 w 371475"/>
              <a:gd name="connsiteY552" fmla="*/ 112712 h 420688"/>
              <a:gd name="connsiteX553" fmla="*/ 82550 w 371475"/>
              <a:gd name="connsiteY553" fmla="*/ 107950 h 420688"/>
              <a:gd name="connsiteX554" fmla="*/ 82550 w 371475"/>
              <a:gd name="connsiteY554" fmla="*/ 106362 h 420688"/>
              <a:gd name="connsiteX555" fmla="*/ 82550 w 371475"/>
              <a:gd name="connsiteY555" fmla="*/ 100012 h 420688"/>
              <a:gd name="connsiteX556" fmla="*/ 84137 w 371475"/>
              <a:gd name="connsiteY556" fmla="*/ 92075 h 420688"/>
              <a:gd name="connsiteX557" fmla="*/ 85725 w 371475"/>
              <a:gd name="connsiteY557" fmla="*/ 85725 h 420688"/>
              <a:gd name="connsiteX558" fmla="*/ 88900 w 371475"/>
              <a:gd name="connsiteY558" fmla="*/ 88900 h 420688"/>
              <a:gd name="connsiteX559" fmla="*/ 200025 w 371475"/>
              <a:gd name="connsiteY559" fmla="*/ 68263 h 420688"/>
              <a:gd name="connsiteX560" fmla="*/ 212725 w 371475"/>
              <a:gd name="connsiteY560" fmla="*/ 79376 h 420688"/>
              <a:gd name="connsiteX561" fmla="*/ 212725 w 371475"/>
              <a:gd name="connsiteY561" fmla="*/ 74613 h 420688"/>
              <a:gd name="connsiteX562" fmla="*/ 212725 w 371475"/>
              <a:gd name="connsiteY562" fmla="*/ 73026 h 420688"/>
              <a:gd name="connsiteX563" fmla="*/ 212725 w 371475"/>
              <a:gd name="connsiteY563" fmla="*/ 69850 h 420688"/>
              <a:gd name="connsiteX564" fmla="*/ 211138 w 371475"/>
              <a:gd name="connsiteY564" fmla="*/ 69850 h 420688"/>
              <a:gd name="connsiteX565" fmla="*/ 207963 w 371475"/>
              <a:gd name="connsiteY565" fmla="*/ 69850 h 420688"/>
              <a:gd name="connsiteX566" fmla="*/ 207963 w 371475"/>
              <a:gd name="connsiteY566" fmla="*/ 73026 h 420688"/>
              <a:gd name="connsiteX567" fmla="*/ 203200 w 371475"/>
              <a:gd name="connsiteY567" fmla="*/ 69850 h 420688"/>
              <a:gd name="connsiteX568" fmla="*/ 149225 w 371475"/>
              <a:gd name="connsiteY568" fmla="*/ 31750 h 420688"/>
              <a:gd name="connsiteX569" fmla="*/ 163513 w 371475"/>
              <a:gd name="connsiteY569" fmla="*/ 41275 h 420688"/>
              <a:gd name="connsiteX570" fmla="*/ 174626 w 371475"/>
              <a:gd name="connsiteY570" fmla="*/ 49213 h 420688"/>
              <a:gd name="connsiteX571" fmla="*/ 173038 w 371475"/>
              <a:gd name="connsiteY571" fmla="*/ 53975 h 420688"/>
              <a:gd name="connsiteX572" fmla="*/ 185738 w 371475"/>
              <a:gd name="connsiteY572" fmla="*/ 68263 h 420688"/>
              <a:gd name="connsiteX573" fmla="*/ 187326 w 371475"/>
              <a:gd name="connsiteY573" fmla="*/ 63500 h 420688"/>
              <a:gd name="connsiteX574" fmla="*/ 195263 w 371475"/>
              <a:gd name="connsiteY574" fmla="*/ 68263 h 420688"/>
              <a:gd name="connsiteX575" fmla="*/ 192088 w 371475"/>
              <a:gd name="connsiteY575" fmla="*/ 63500 h 420688"/>
              <a:gd name="connsiteX576" fmla="*/ 190501 w 371475"/>
              <a:gd name="connsiteY576" fmla="*/ 60325 h 420688"/>
              <a:gd name="connsiteX577" fmla="*/ 187326 w 371475"/>
              <a:gd name="connsiteY577" fmla="*/ 58738 h 420688"/>
              <a:gd name="connsiteX578" fmla="*/ 180976 w 371475"/>
              <a:gd name="connsiteY578" fmla="*/ 58738 h 420688"/>
              <a:gd name="connsiteX579" fmla="*/ 179388 w 371475"/>
              <a:gd name="connsiteY579" fmla="*/ 57150 h 420688"/>
              <a:gd name="connsiteX580" fmla="*/ 179388 w 371475"/>
              <a:gd name="connsiteY580" fmla="*/ 53975 h 420688"/>
              <a:gd name="connsiteX581" fmla="*/ 176213 w 371475"/>
              <a:gd name="connsiteY581" fmla="*/ 49213 h 420688"/>
              <a:gd name="connsiteX582" fmla="*/ 174626 w 371475"/>
              <a:gd name="connsiteY582" fmla="*/ 47625 h 420688"/>
              <a:gd name="connsiteX583" fmla="*/ 173038 w 371475"/>
              <a:gd name="connsiteY583" fmla="*/ 44450 h 420688"/>
              <a:gd name="connsiteX584" fmla="*/ 173038 w 371475"/>
              <a:gd name="connsiteY584" fmla="*/ 42863 h 420688"/>
              <a:gd name="connsiteX585" fmla="*/ 173038 w 371475"/>
              <a:gd name="connsiteY585" fmla="*/ 38100 h 420688"/>
              <a:gd name="connsiteX586" fmla="*/ 169863 w 371475"/>
              <a:gd name="connsiteY586" fmla="*/ 41275 h 420688"/>
              <a:gd name="connsiteX587" fmla="*/ 165100 w 371475"/>
              <a:gd name="connsiteY587" fmla="*/ 41275 h 420688"/>
              <a:gd name="connsiteX588" fmla="*/ 165100 w 371475"/>
              <a:gd name="connsiteY588" fmla="*/ 38100 h 420688"/>
              <a:gd name="connsiteX589" fmla="*/ 165100 w 371475"/>
              <a:gd name="connsiteY589" fmla="*/ 36512 h 420688"/>
              <a:gd name="connsiteX590" fmla="*/ 163513 w 371475"/>
              <a:gd name="connsiteY590" fmla="*/ 36512 h 420688"/>
              <a:gd name="connsiteX591" fmla="*/ 158750 w 371475"/>
              <a:gd name="connsiteY591" fmla="*/ 36512 h 420688"/>
              <a:gd name="connsiteX592" fmla="*/ 157162 w 371475"/>
              <a:gd name="connsiteY592" fmla="*/ 33337 h 420688"/>
              <a:gd name="connsiteX593" fmla="*/ 152400 w 371475"/>
              <a:gd name="connsiteY593" fmla="*/ 31750 h 420688"/>
              <a:gd name="connsiteX594" fmla="*/ 100013 w 371475"/>
              <a:gd name="connsiteY594" fmla="*/ 20638 h 420688"/>
              <a:gd name="connsiteX595" fmla="*/ 93663 w 371475"/>
              <a:gd name="connsiteY595" fmla="*/ 25400 h 420688"/>
              <a:gd name="connsiteX596" fmla="*/ 88900 w 371475"/>
              <a:gd name="connsiteY596" fmla="*/ 26988 h 420688"/>
              <a:gd name="connsiteX597" fmla="*/ 84138 w 371475"/>
              <a:gd name="connsiteY597" fmla="*/ 28575 h 420688"/>
              <a:gd name="connsiteX598" fmla="*/ 84138 w 371475"/>
              <a:gd name="connsiteY598" fmla="*/ 31751 h 420688"/>
              <a:gd name="connsiteX599" fmla="*/ 82550 w 371475"/>
              <a:gd name="connsiteY599" fmla="*/ 36513 h 420688"/>
              <a:gd name="connsiteX600" fmla="*/ 82550 w 371475"/>
              <a:gd name="connsiteY600" fmla="*/ 33338 h 420688"/>
              <a:gd name="connsiteX601" fmla="*/ 80963 w 371475"/>
              <a:gd name="connsiteY601" fmla="*/ 33338 h 420688"/>
              <a:gd name="connsiteX602" fmla="*/ 77788 w 371475"/>
              <a:gd name="connsiteY602" fmla="*/ 26988 h 420688"/>
              <a:gd name="connsiteX603" fmla="*/ 77788 w 371475"/>
              <a:gd name="connsiteY603" fmla="*/ 33338 h 420688"/>
              <a:gd name="connsiteX604" fmla="*/ 80963 w 371475"/>
              <a:gd name="connsiteY604" fmla="*/ 33338 h 420688"/>
              <a:gd name="connsiteX605" fmla="*/ 82550 w 371475"/>
              <a:gd name="connsiteY605" fmla="*/ 36513 h 420688"/>
              <a:gd name="connsiteX606" fmla="*/ 82550 w 371475"/>
              <a:gd name="connsiteY606" fmla="*/ 38101 h 420688"/>
              <a:gd name="connsiteX607" fmla="*/ 77788 w 371475"/>
              <a:gd name="connsiteY607" fmla="*/ 38101 h 420688"/>
              <a:gd name="connsiteX608" fmla="*/ 79375 w 371475"/>
              <a:gd name="connsiteY608" fmla="*/ 41276 h 420688"/>
              <a:gd name="connsiteX609" fmla="*/ 85725 w 371475"/>
              <a:gd name="connsiteY609" fmla="*/ 38101 h 420688"/>
              <a:gd name="connsiteX610" fmla="*/ 90488 w 371475"/>
              <a:gd name="connsiteY610" fmla="*/ 38101 h 420688"/>
              <a:gd name="connsiteX611" fmla="*/ 96838 w 371475"/>
              <a:gd name="connsiteY611" fmla="*/ 38101 h 420688"/>
              <a:gd name="connsiteX612" fmla="*/ 104775 w 371475"/>
              <a:gd name="connsiteY612" fmla="*/ 41276 h 420688"/>
              <a:gd name="connsiteX613" fmla="*/ 106363 w 371475"/>
              <a:gd name="connsiteY613" fmla="*/ 41276 h 420688"/>
              <a:gd name="connsiteX614" fmla="*/ 109538 w 371475"/>
              <a:gd name="connsiteY614" fmla="*/ 42863 h 420688"/>
              <a:gd name="connsiteX615" fmla="*/ 112713 w 371475"/>
              <a:gd name="connsiteY615" fmla="*/ 41276 h 420688"/>
              <a:gd name="connsiteX616" fmla="*/ 115888 w 371475"/>
              <a:gd name="connsiteY616" fmla="*/ 41276 h 420688"/>
              <a:gd name="connsiteX617" fmla="*/ 120650 w 371475"/>
              <a:gd name="connsiteY617" fmla="*/ 41276 h 420688"/>
              <a:gd name="connsiteX618" fmla="*/ 125413 w 371475"/>
              <a:gd name="connsiteY618" fmla="*/ 44451 h 420688"/>
              <a:gd name="connsiteX619" fmla="*/ 131763 w 371475"/>
              <a:gd name="connsiteY619" fmla="*/ 47626 h 420688"/>
              <a:gd name="connsiteX620" fmla="*/ 133350 w 371475"/>
              <a:gd name="connsiteY620" fmla="*/ 49213 h 420688"/>
              <a:gd name="connsiteX621" fmla="*/ 138113 w 371475"/>
              <a:gd name="connsiteY621" fmla="*/ 49213 h 420688"/>
              <a:gd name="connsiteX622" fmla="*/ 149225 w 371475"/>
              <a:gd name="connsiteY622" fmla="*/ 57151 h 420688"/>
              <a:gd name="connsiteX623" fmla="*/ 157163 w 371475"/>
              <a:gd name="connsiteY623" fmla="*/ 60326 h 420688"/>
              <a:gd name="connsiteX624" fmla="*/ 158751 w 371475"/>
              <a:gd name="connsiteY624" fmla="*/ 60326 h 420688"/>
              <a:gd name="connsiteX625" fmla="*/ 163513 w 371475"/>
              <a:gd name="connsiteY625" fmla="*/ 58738 h 420688"/>
              <a:gd name="connsiteX626" fmla="*/ 157163 w 371475"/>
              <a:gd name="connsiteY626" fmla="*/ 52388 h 420688"/>
              <a:gd name="connsiteX627" fmla="*/ 149225 w 371475"/>
              <a:gd name="connsiteY627" fmla="*/ 44451 h 420688"/>
              <a:gd name="connsiteX628" fmla="*/ 142875 w 371475"/>
              <a:gd name="connsiteY628" fmla="*/ 38101 h 420688"/>
              <a:gd name="connsiteX629" fmla="*/ 138113 w 371475"/>
              <a:gd name="connsiteY629" fmla="*/ 33338 h 420688"/>
              <a:gd name="connsiteX630" fmla="*/ 133350 w 371475"/>
              <a:gd name="connsiteY630" fmla="*/ 31751 h 420688"/>
              <a:gd name="connsiteX631" fmla="*/ 131763 w 371475"/>
              <a:gd name="connsiteY631" fmla="*/ 31751 h 420688"/>
              <a:gd name="connsiteX632" fmla="*/ 128588 w 371475"/>
              <a:gd name="connsiteY632" fmla="*/ 28575 h 420688"/>
              <a:gd name="connsiteX633" fmla="*/ 127000 w 371475"/>
              <a:gd name="connsiteY633" fmla="*/ 26988 h 420688"/>
              <a:gd name="connsiteX634" fmla="*/ 112713 w 371475"/>
              <a:gd name="connsiteY634" fmla="*/ 22225 h 420688"/>
              <a:gd name="connsiteX635" fmla="*/ 106363 w 371475"/>
              <a:gd name="connsiteY635" fmla="*/ 20638 h 420688"/>
              <a:gd name="connsiteX636" fmla="*/ 77787 w 371475"/>
              <a:gd name="connsiteY636" fmla="*/ 0 h 420688"/>
              <a:gd name="connsiteX637" fmla="*/ 77787 w 371475"/>
              <a:gd name="connsiteY637" fmla="*/ 1587 h 420688"/>
              <a:gd name="connsiteX638" fmla="*/ 76200 w 371475"/>
              <a:gd name="connsiteY638" fmla="*/ 794 h 420688"/>
              <a:gd name="connsiteX639" fmla="*/ 73025 w 371475"/>
              <a:gd name="connsiteY639" fmla="*/ 0 h 420688"/>
              <a:gd name="connsiteX640" fmla="*/ 74612 w 371475"/>
              <a:gd name="connsiteY640" fmla="*/ 0 h 420688"/>
              <a:gd name="connsiteX641" fmla="*/ 76200 w 371475"/>
              <a:gd name="connsiteY641" fmla="*/ 794 h 420688"/>
              <a:gd name="connsiteX642" fmla="*/ 74612 w 371475"/>
              <a:gd name="connsiteY642" fmla="*/ 1587 h 420688"/>
              <a:gd name="connsiteX643" fmla="*/ 74612 w 371475"/>
              <a:gd name="connsiteY643" fmla="*/ 4762 h 420688"/>
              <a:gd name="connsiteX644" fmla="*/ 77787 w 371475"/>
              <a:gd name="connsiteY644" fmla="*/ 4762 h 420688"/>
              <a:gd name="connsiteX645" fmla="*/ 79375 w 371475"/>
              <a:gd name="connsiteY645" fmla="*/ 4762 h 420688"/>
              <a:gd name="connsiteX646" fmla="*/ 82550 w 371475"/>
              <a:gd name="connsiteY646" fmla="*/ 1587 h 420688"/>
              <a:gd name="connsiteX647" fmla="*/ 84137 w 371475"/>
              <a:gd name="connsiteY647" fmla="*/ 1587 h 420688"/>
              <a:gd name="connsiteX648" fmla="*/ 85725 w 371475"/>
              <a:gd name="connsiteY648" fmla="*/ 1587 h 420688"/>
              <a:gd name="connsiteX649" fmla="*/ 88900 w 371475"/>
              <a:gd name="connsiteY649" fmla="*/ 0 h 420688"/>
              <a:gd name="connsiteX650" fmla="*/ 88900 w 371475"/>
              <a:gd name="connsiteY650" fmla="*/ 1587 h 420688"/>
              <a:gd name="connsiteX651" fmla="*/ 88900 w 371475"/>
              <a:gd name="connsiteY651" fmla="*/ 4762 h 420688"/>
              <a:gd name="connsiteX652" fmla="*/ 90487 w 371475"/>
              <a:gd name="connsiteY652" fmla="*/ 4762 h 420688"/>
              <a:gd name="connsiteX653" fmla="*/ 93662 w 371475"/>
              <a:gd name="connsiteY653" fmla="*/ 1587 h 420688"/>
              <a:gd name="connsiteX654" fmla="*/ 95250 w 371475"/>
              <a:gd name="connsiteY654" fmla="*/ 1587 h 420688"/>
              <a:gd name="connsiteX655" fmla="*/ 104775 w 371475"/>
              <a:gd name="connsiteY655" fmla="*/ 1587 h 420688"/>
              <a:gd name="connsiteX656" fmla="*/ 112712 w 371475"/>
              <a:gd name="connsiteY656" fmla="*/ 1587 h 420688"/>
              <a:gd name="connsiteX657" fmla="*/ 122237 w 371475"/>
              <a:gd name="connsiteY657" fmla="*/ 1587 h 420688"/>
              <a:gd name="connsiteX658" fmla="*/ 125412 w 371475"/>
              <a:gd name="connsiteY658" fmla="*/ 4762 h 420688"/>
              <a:gd name="connsiteX659" fmla="*/ 128587 w 371475"/>
              <a:gd name="connsiteY659" fmla="*/ 6350 h 420688"/>
              <a:gd name="connsiteX660" fmla="*/ 133350 w 371475"/>
              <a:gd name="connsiteY660" fmla="*/ 9525 h 420688"/>
              <a:gd name="connsiteX661" fmla="*/ 131762 w 371475"/>
              <a:gd name="connsiteY661" fmla="*/ 9525 h 420688"/>
              <a:gd name="connsiteX662" fmla="*/ 128587 w 371475"/>
              <a:gd name="connsiteY662" fmla="*/ 11112 h 420688"/>
              <a:gd name="connsiteX663" fmla="*/ 128587 w 371475"/>
              <a:gd name="connsiteY663" fmla="*/ 12700 h 420688"/>
              <a:gd name="connsiteX664" fmla="*/ 128587 w 371475"/>
              <a:gd name="connsiteY664" fmla="*/ 15875 h 420688"/>
              <a:gd name="connsiteX665" fmla="*/ 133350 w 371475"/>
              <a:gd name="connsiteY665" fmla="*/ 17462 h 420688"/>
              <a:gd name="connsiteX666" fmla="*/ 136525 w 371475"/>
              <a:gd name="connsiteY666" fmla="*/ 15875 h 420688"/>
              <a:gd name="connsiteX667" fmla="*/ 138112 w 371475"/>
              <a:gd name="connsiteY667" fmla="*/ 15875 h 420688"/>
              <a:gd name="connsiteX668" fmla="*/ 142875 w 371475"/>
              <a:gd name="connsiteY668" fmla="*/ 17462 h 420688"/>
              <a:gd name="connsiteX669" fmla="*/ 147637 w 371475"/>
              <a:gd name="connsiteY669" fmla="*/ 20637 h 420688"/>
              <a:gd name="connsiteX670" fmla="*/ 149225 w 371475"/>
              <a:gd name="connsiteY670" fmla="*/ 20637 h 420688"/>
              <a:gd name="connsiteX671" fmla="*/ 152400 w 371475"/>
              <a:gd name="connsiteY671" fmla="*/ 17462 h 420688"/>
              <a:gd name="connsiteX672" fmla="*/ 149225 w 371475"/>
              <a:gd name="connsiteY672" fmla="*/ 15875 h 420688"/>
              <a:gd name="connsiteX673" fmla="*/ 147637 w 371475"/>
              <a:gd name="connsiteY673" fmla="*/ 15875 h 420688"/>
              <a:gd name="connsiteX674" fmla="*/ 144462 w 371475"/>
              <a:gd name="connsiteY674" fmla="*/ 15875 h 420688"/>
              <a:gd name="connsiteX675" fmla="*/ 142875 w 371475"/>
              <a:gd name="connsiteY675" fmla="*/ 11112 h 420688"/>
              <a:gd name="connsiteX676" fmla="*/ 157162 w 371475"/>
              <a:gd name="connsiteY676" fmla="*/ 17462 h 420688"/>
              <a:gd name="connsiteX677" fmla="*/ 168275 w 371475"/>
              <a:gd name="connsiteY677" fmla="*/ 26987 h 420688"/>
              <a:gd name="connsiteX678" fmla="*/ 165100 w 371475"/>
              <a:gd name="connsiteY678" fmla="*/ 26987 h 420688"/>
              <a:gd name="connsiteX679" fmla="*/ 168275 w 371475"/>
              <a:gd name="connsiteY679" fmla="*/ 28575 h 420688"/>
              <a:gd name="connsiteX680" fmla="*/ 173038 w 371475"/>
              <a:gd name="connsiteY680" fmla="*/ 31750 h 420688"/>
              <a:gd name="connsiteX681" fmla="*/ 180975 w 371475"/>
              <a:gd name="connsiteY681" fmla="*/ 41275 h 420688"/>
              <a:gd name="connsiteX682" fmla="*/ 185738 w 371475"/>
              <a:gd name="connsiteY682" fmla="*/ 44450 h 420688"/>
              <a:gd name="connsiteX683" fmla="*/ 184150 w 371475"/>
              <a:gd name="connsiteY683" fmla="*/ 44450 h 420688"/>
              <a:gd name="connsiteX684" fmla="*/ 180975 w 371475"/>
              <a:gd name="connsiteY684" fmla="*/ 44450 h 420688"/>
              <a:gd name="connsiteX685" fmla="*/ 179388 w 371475"/>
              <a:gd name="connsiteY685" fmla="*/ 47625 h 420688"/>
              <a:gd name="connsiteX686" fmla="*/ 179388 w 371475"/>
              <a:gd name="connsiteY686" fmla="*/ 49212 h 420688"/>
              <a:gd name="connsiteX687" fmla="*/ 190500 w 371475"/>
              <a:gd name="connsiteY687" fmla="*/ 53975 h 420688"/>
              <a:gd name="connsiteX688" fmla="*/ 196850 w 371475"/>
              <a:gd name="connsiteY688" fmla="*/ 52387 h 420688"/>
              <a:gd name="connsiteX689" fmla="*/ 200025 w 371475"/>
              <a:gd name="connsiteY689" fmla="*/ 49212 h 420688"/>
              <a:gd name="connsiteX690" fmla="*/ 201613 w 371475"/>
              <a:gd name="connsiteY690" fmla="*/ 49212 h 420688"/>
              <a:gd name="connsiteX691" fmla="*/ 211138 w 371475"/>
              <a:gd name="connsiteY691" fmla="*/ 58737 h 420688"/>
              <a:gd name="connsiteX692" fmla="*/ 207963 w 371475"/>
              <a:gd name="connsiteY692" fmla="*/ 58737 h 420688"/>
              <a:gd name="connsiteX693" fmla="*/ 207963 w 371475"/>
              <a:gd name="connsiteY693" fmla="*/ 60325 h 420688"/>
              <a:gd name="connsiteX694" fmla="*/ 207963 w 371475"/>
              <a:gd name="connsiteY694" fmla="*/ 63500 h 420688"/>
              <a:gd name="connsiteX695" fmla="*/ 207963 w 371475"/>
              <a:gd name="connsiteY695" fmla="*/ 65087 h 420688"/>
              <a:gd name="connsiteX696" fmla="*/ 207963 w 371475"/>
              <a:gd name="connsiteY696" fmla="*/ 68262 h 420688"/>
              <a:gd name="connsiteX697" fmla="*/ 212725 w 371475"/>
              <a:gd name="connsiteY697" fmla="*/ 68262 h 420688"/>
              <a:gd name="connsiteX698" fmla="*/ 215900 w 371475"/>
              <a:gd name="connsiteY698" fmla="*/ 68262 h 420688"/>
              <a:gd name="connsiteX699" fmla="*/ 217488 w 371475"/>
              <a:gd name="connsiteY699" fmla="*/ 69850 h 420688"/>
              <a:gd name="connsiteX700" fmla="*/ 219075 w 371475"/>
              <a:gd name="connsiteY700" fmla="*/ 68262 h 420688"/>
              <a:gd name="connsiteX701" fmla="*/ 219075 w 371475"/>
              <a:gd name="connsiteY701" fmla="*/ 63500 h 420688"/>
              <a:gd name="connsiteX702" fmla="*/ 222250 w 371475"/>
              <a:gd name="connsiteY702" fmla="*/ 68262 h 420688"/>
              <a:gd name="connsiteX703" fmla="*/ 222250 w 371475"/>
              <a:gd name="connsiteY703" fmla="*/ 69850 h 420688"/>
              <a:gd name="connsiteX704" fmla="*/ 222250 w 371475"/>
              <a:gd name="connsiteY704" fmla="*/ 74612 h 420688"/>
              <a:gd name="connsiteX705" fmla="*/ 223838 w 371475"/>
              <a:gd name="connsiteY705" fmla="*/ 79375 h 420688"/>
              <a:gd name="connsiteX706" fmla="*/ 222250 w 371475"/>
              <a:gd name="connsiteY706" fmla="*/ 79375 h 420688"/>
              <a:gd name="connsiteX707" fmla="*/ 219075 w 371475"/>
              <a:gd name="connsiteY707" fmla="*/ 80962 h 420688"/>
              <a:gd name="connsiteX708" fmla="*/ 222250 w 371475"/>
              <a:gd name="connsiteY708" fmla="*/ 84137 h 420688"/>
              <a:gd name="connsiteX709" fmla="*/ 223838 w 371475"/>
              <a:gd name="connsiteY709" fmla="*/ 85725 h 420688"/>
              <a:gd name="connsiteX710" fmla="*/ 227013 w 371475"/>
              <a:gd name="connsiteY710" fmla="*/ 85725 h 420688"/>
              <a:gd name="connsiteX711" fmla="*/ 231775 w 371475"/>
              <a:gd name="connsiteY711" fmla="*/ 84137 h 420688"/>
              <a:gd name="connsiteX712" fmla="*/ 234950 w 371475"/>
              <a:gd name="connsiteY712" fmla="*/ 90487 h 420688"/>
              <a:gd name="connsiteX713" fmla="*/ 234950 w 371475"/>
              <a:gd name="connsiteY713" fmla="*/ 92075 h 420688"/>
              <a:gd name="connsiteX714" fmla="*/ 233363 w 371475"/>
              <a:gd name="connsiteY714" fmla="*/ 92075 h 420688"/>
              <a:gd name="connsiteX715" fmla="*/ 234950 w 371475"/>
              <a:gd name="connsiteY715" fmla="*/ 96837 h 420688"/>
              <a:gd name="connsiteX716" fmla="*/ 239713 w 371475"/>
              <a:gd name="connsiteY716" fmla="*/ 95250 h 420688"/>
              <a:gd name="connsiteX717" fmla="*/ 250825 w 371475"/>
              <a:gd name="connsiteY717" fmla="*/ 106362 h 420688"/>
              <a:gd name="connsiteX718" fmla="*/ 254000 w 371475"/>
              <a:gd name="connsiteY718" fmla="*/ 106362 h 420688"/>
              <a:gd name="connsiteX719" fmla="*/ 255588 w 371475"/>
              <a:gd name="connsiteY719" fmla="*/ 106362 h 420688"/>
              <a:gd name="connsiteX720" fmla="*/ 258763 w 371475"/>
              <a:gd name="connsiteY720" fmla="*/ 107950 h 420688"/>
              <a:gd name="connsiteX721" fmla="*/ 265113 w 371475"/>
              <a:gd name="connsiteY721" fmla="*/ 107950 h 420688"/>
              <a:gd name="connsiteX722" fmla="*/ 266700 w 371475"/>
              <a:gd name="connsiteY722" fmla="*/ 107950 h 420688"/>
              <a:gd name="connsiteX723" fmla="*/ 269875 w 371475"/>
              <a:gd name="connsiteY723" fmla="*/ 111125 h 420688"/>
              <a:gd name="connsiteX724" fmla="*/ 276225 w 371475"/>
              <a:gd name="connsiteY724" fmla="*/ 115888 h 420688"/>
              <a:gd name="connsiteX725" fmla="*/ 282575 w 371475"/>
              <a:gd name="connsiteY725" fmla="*/ 119063 h 420688"/>
              <a:gd name="connsiteX726" fmla="*/ 287338 w 371475"/>
              <a:gd name="connsiteY726" fmla="*/ 122238 h 420688"/>
              <a:gd name="connsiteX727" fmla="*/ 298450 w 371475"/>
              <a:gd name="connsiteY727" fmla="*/ 131763 h 420688"/>
              <a:gd name="connsiteX728" fmla="*/ 307975 w 371475"/>
              <a:gd name="connsiteY728" fmla="*/ 142875 h 420688"/>
              <a:gd name="connsiteX729" fmla="*/ 317500 w 371475"/>
              <a:gd name="connsiteY729" fmla="*/ 150813 h 420688"/>
              <a:gd name="connsiteX730" fmla="*/ 317500 w 371475"/>
              <a:gd name="connsiteY730" fmla="*/ 153988 h 420688"/>
              <a:gd name="connsiteX731" fmla="*/ 317500 w 371475"/>
              <a:gd name="connsiteY731" fmla="*/ 158750 h 420688"/>
              <a:gd name="connsiteX732" fmla="*/ 319088 w 371475"/>
              <a:gd name="connsiteY732" fmla="*/ 158750 h 420688"/>
              <a:gd name="connsiteX733" fmla="*/ 322263 w 371475"/>
              <a:gd name="connsiteY733" fmla="*/ 158750 h 420688"/>
              <a:gd name="connsiteX734" fmla="*/ 322263 w 371475"/>
              <a:gd name="connsiteY734" fmla="*/ 153988 h 420688"/>
              <a:gd name="connsiteX735" fmla="*/ 325438 w 371475"/>
              <a:gd name="connsiteY735" fmla="*/ 158750 h 420688"/>
              <a:gd name="connsiteX736" fmla="*/ 323850 w 371475"/>
              <a:gd name="connsiteY736" fmla="*/ 160338 h 420688"/>
              <a:gd name="connsiteX737" fmla="*/ 323850 w 371475"/>
              <a:gd name="connsiteY737" fmla="*/ 165100 h 420688"/>
              <a:gd name="connsiteX738" fmla="*/ 325438 w 371475"/>
              <a:gd name="connsiteY738" fmla="*/ 165100 h 420688"/>
              <a:gd name="connsiteX739" fmla="*/ 330200 w 371475"/>
              <a:gd name="connsiteY739" fmla="*/ 165100 h 420688"/>
              <a:gd name="connsiteX740" fmla="*/ 330200 w 371475"/>
              <a:gd name="connsiteY740" fmla="*/ 171450 h 420688"/>
              <a:gd name="connsiteX741" fmla="*/ 330200 w 371475"/>
              <a:gd name="connsiteY741" fmla="*/ 177800 h 420688"/>
              <a:gd name="connsiteX742" fmla="*/ 333375 w 371475"/>
              <a:gd name="connsiteY742" fmla="*/ 187325 h 420688"/>
              <a:gd name="connsiteX743" fmla="*/ 339725 w 371475"/>
              <a:gd name="connsiteY743" fmla="*/ 196850 h 420688"/>
              <a:gd name="connsiteX744" fmla="*/ 339725 w 371475"/>
              <a:gd name="connsiteY744" fmla="*/ 203200 h 420688"/>
              <a:gd name="connsiteX745" fmla="*/ 339725 w 371475"/>
              <a:gd name="connsiteY745" fmla="*/ 207963 h 420688"/>
              <a:gd name="connsiteX746" fmla="*/ 339725 w 371475"/>
              <a:gd name="connsiteY746" fmla="*/ 209550 h 420688"/>
              <a:gd name="connsiteX747" fmla="*/ 336550 w 371475"/>
              <a:gd name="connsiteY747" fmla="*/ 214313 h 420688"/>
              <a:gd name="connsiteX748" fmla="*/ 336550 w 371475"/>
              <a:gd name="connsiteY748" fmla="*/ 217488 h 420688"/>
              <a:gd name="connsiteX749" fmla="*/ 336550 w 371475"/>
              <a:gd name="connsiteY749" fmla="*/ 219075 h 420688"/>
              <a:gd name="connsiteX750" fmla="*/ 339725 w 371475"/>
              <a:gd name="connsiteY750" fmla="*/ 219075 h 420688"/>
              <a:gd name="connsiteX751" fmla="*/ 344488 w 371475"/>
              <a:gd name="connsiteY751" fmla="*/ 222250 h 420688"/>
              <a:gd name="connsiteX752" fmla="*/ 344488 w 371475"/>
              <a:gd name="connsiteY752" fmla="*/ 225425 h 420688"/>
              <a:gd name="connsiteX753" fmla="*/ 346075 w 371475"/>
              <a:gd name="connsiteY753" fmla="*/ 234950 h 420688"/>
              <a:gd name="connsiteX754" fmla="*/ 346075 w 371475"/>
              <a:gd name="connsiteY754" fmla="*/ 241300 h 420688"/>
              <a:gd name="connsiteX755" fmla="*/ 350838 w 371475"/>
              <a:gd name="connsiteY755" fmla="*/ 246063 h 420688"/>
              <a:gd name="connsiteX756" fmla="*/ 352425 w 371475"/>
              <a:gd name="connsiteY756" fmla="*/ 250825 h 420688"/>
              <a:gd name="connsiteX757" fmla="*/ 350838 w 371475"/>
              <a:gd name="connsiteY757" fmla="*/ 250825 h 420688"/>
              <a:gd name="connsiteX758" fmla="*/ 349250 w 371475"/>
              <a:gd name="connsiteY758" fmla="*/ 250825 h 420688"/>
              <a:gd name="connsiteX759" fmla="*/ 350838 w 371475"/>
              <a:gd name="connsiteY759" fmla="*/ 252413 h 420688"/>
              <a:gd name="connsiteX760" fmla="*/ 350838 w 371475"/>
              <a:gd name="connsiteY760" fmla="*/ 255588 h 420688"/>
              <a:gd name="connsiteX761" fmla="*/ 349250 w 371475"/>
              <a:gd name="connsiteY761" fmla="*/ 260350 h 420688"/>
              <a:gd name="connsiteX762" fmla="*/ 349250 w 371475"/>
              <a:gd name="connsiteY762" fmla="*/ 265113 h 420688"/>
              <a:gd name="connsiteX763" fmla="*/ 350838 w 371475"/>
              <a:gd name="connsiteY763" fmla="*/ 265113 h 420688"/>
              <a:gd name="connsiteX764" fmla="*/ 352425 w 371475"/>
              <a:gd name="connsiteY764" fmla="*/ 266700 h 420688"/>
              <a:gd name="connsiteX765" fmla="*/ 352425 w 371475"/>
              <a:gd name="connsiteY765" fmla="*/ 265113 h 420688"/>
              <a:gd name="connsiteX766" fmla="*/ 352425 w 371475"/>
              <a:gd name="connsiteY766" fmla="*/ 261938 h 420688"/>
              <a:gd name="connsiteX767" fmla="*/ 352425 w 371475"/>
              <a:gd name="connsiteY767" fmla="*/ 260350 h 420688"/>
              <a:gd name="connsiteX768" fmla="*/ 355600 w 371475"/>
              <a:gd name="connsiteY768" fmla="*/ 260350 h 420688"/>
              <a:gd name="connsiteX769" fmla="*/ 357188 w 371475"/>
              <a:gd name="connsiteY769" fmla="*/ 257175 h 420688"/>
              <a:gd name="connsiteX770" fmla="*/ 360363 w 371475"/>
              <a:gd name="connsiteY770" fmla="*/ 257175 h 420688"/>
              <a:gd name="connsiteX771" fmla="*/ 360363 w 371475"/>
              <a:gd name="connsiteY771" fmla="*/ 255588 h 420688"/>
              <a:gd name="connsiteX772" fmla="*/ 360363 w 371475"/>
              <a:gd name="connsiteY772" fmla="*/ 249238 h 420688"/>
              <a:gd name="connsiteX773" fmla="*/ 357188 w 371475"/>
              <a:gd name="connsiteY773" fmla="*/ 244475 h 420688"/>
              <a:gd name="connsiteX774" fmla="*/ 355600 w 371475"/>
              <a:gd name="connsiteY774" fmla="*/ 241300 h 420688"/>
              <a:gd name="connsiteX775" fmla="*/ 360363 w 371475"/>
              <a:gd name="connsiteY775" fmla="*/ 244475 h 420688"/>
              <a:gd name="connsiteX776" fmla="*/ 361950 w 371475"/>
              <a:gd name="connsiteY776" fmla="*/ 246063 h 420688"/>
              <a:gd name="connsiteX777" fmla="*/ 361950 w 371475"/>
              <a:gd name="connsiteY777" fmla="*/ 249238 h 420688"/>
              <a:gd name="connsiteX778" fmla="*/ 361950 w 371475"/>
              <a:gd name="connsiteY778" fmla="*/ 252413 h 420688"/>
              <a:gd name="connsiteX779" fmla="*/ 361950 w 371475"/>
              <a:gd name="connsiteY779" fmla="*/ 260350 h 420688"/>
              <a:gd name="connsiteX780" fmla="*/ 361950 w 371475"/>
              <a:gd name="connsiteY780" fmla="*/ 261938 h 420688"/>
              <a:gd name="connsiteX781" fmla="*/ 365125 w 371475"/>
              <a:gd name="connsiteY781" fmla="*/ 266700 h 420688"/>
              <a:gd name="connsiteX782" fmla="*/ 366713 w 371475"/>
              <a:gd name="connsiteY782" fmla="*/ 261938 h 420688"/>
              <a:gd name="connsiteX783" fmla="*/ 366713 w 371475"/>
              <a:gd name="connsiteY783" fmla="*/ 266700 h 420688"/>
              <a:gd name="connsiteX784" fmla="*/ 361950 w 371475"/>
              <a:gd name="connsiteY784" fmla="*/ 273050 h 420688"/>
              <a:gd name="connsiteX785" fmla="*/ 360363 w 371475"/>
              <a:gd name="connsiteY785" fmla="*/ 277813 h 420688"/>
              <a:gd name="connsiteX786" fmla="*/ 360363 w 371475"/>
              <a:gd name="connsiteY786" fmla="*/ 284163 h 420688"/>
              <a:gd name="connsiteX787" fmla="*/ 361950 w 371475"/>
              <a:gd name="connsiteY787" fmla="*/ 287338 h 420688"/>
              <a:gd name="connsiteX788" fmla="*/ 366713 w 371475"/>
              <a:gd name="connsiteY788" fmla="*/ 288925 h 420688"/>
              <a:gd name="connsiteX789" fmla="*/ 368300 w 371475"/>
              <a:gd name="connsiteY789" fmla="*/ 288925 h 420688"/>
              <a:gd name="connsiteX790" fmla="*/ 371475 w 371475"/>
              <a:gd name="connsiteY790" fmla="*/ 287338 h 420688"/>
              <a:gd name="connsiteX791" fmla="*/ 360363 w 371475"/>
              <a:gd name="connsiteY791" fmla="*/ 309563 h 420688"/>
              <a:gd name="connsiteX792" fmla="*/ 360363 w 371475"/>
              <a:gd name="connsiteY792" fmla="*/ 307975 h 420688"/>
              <a:gd name="connsiteX793" fmla="*/ 357188 w 371475"/>
              <a:gd name="connsiteY793" fmla="*/ 307975 h 420688"/>
              <a:gd name="connsiteX794" fmla="*/ 352425 w 371475"/>
              <a:gd name="connsiteY794" fmla="*/ 312738 h 420688"/>
              <a:gd name="connsiteX795" fmla="*/ 350838 w 371475"/>
              <a:gd name="connsiteY795" fmla="*/ 315913 h 420688"/>
              <a:gd name="connsiteX796" fmla="*/ 339725 w 371475"/>
              <a:gd name="connsiteY796" fmla="*/ 325438 h 420688"/>
              <a:gd name="connsiteX797" fmla="*/ 328613 w 371475"/>
              <a:gd name="connsiteY797" fmla="*/ 331788 h 420688"/>
              <a:gd name="connsiteX798" fmla="*/ 317500 w 371475"/>
              <a:gd name="connsiteY798" fmla="*/ 341313 h 420688"/>
              <a:gd name="connsiteX799" fmla="*/ 317500 w 371475"/>
              <a:gd name="connsiteY799" fmla="*/ 346075 h 420688"/>
              <a:gd name="connsiteX800" fmla="*/ 317500 w 371475"/>
              <a:gd name="connsiteY800" fmla="*/ 347663 h 420688"/>
              <a:gd name="connsiteX801" fmla="*/ 317500 w 371475"/>
              <a:gd name="connsiteY801" fmla="*/ 352425 h 420688"/>
              <a:gd name="connsiteX802" fmla="*/ 317500 w 371475"/>
              <a:gd name="connsiteY802" fmla="*/ 355600 h 420688"/>
              <a:gd name="connsiteX803" fmla="*/ 317500 w 371475"/>
              <a:gd name="connsiteY803" fmla="*/ 357188 h 420688"/>
              <a:gd name="connsiteX804" fmla="*/ 317500 w 371475"/>
              <a:gd name="connsiteY804" fmla="*/ 358775 h 420688"/>
              <a:gd name="connsiteX805" fmla="*/ 317500 w 371475"/>
              <a:gd name="connsiteY805" fmla="*/ 363538 h 420688"/>
              <a:gd name="connsiteX806" fmla="*/ 314325 w 371475"/>
              <a:gd name="connsiteY806" fmla="*/ 368300 h 420688"/>
              <a:gd name="connsiteX807" fmla="*/ 312738 w 371475"/>
              <a:gd name="connsiteY807" fmla="*/ 377825 h 420688"/>
              <a:gd name="connsiteX808" fmla="*/ 309563 w 371475"/>
              <a:gd name="connsiteY808" fmla="*/ 377825 h 420688"/>
              <a:gd name="connsiteX809" fmla="*/ 307975 w 371475"/>
              <a:gd name="connsiteY809" fmla="*/ 377825 h 420688"/>
              <a:gd name="connsiteX810" fmla="*/ 307975 w 371475"/>
              <a:gd name="connsiteY810" fmla="*/ 379413 h 420688"/>
              <a:gd name="connsiteX811" fmla="*/ 307975 w 371475"/>
              <a:gd name="connsiteY811" fmla="*/ 382588 h 420688"/>
              <a:gd name="connsiteX812" fmla="*/ 309563 w 371475"/>
              <a:gd name="connsiteY812" fmla="*/ 384175 h 420688"/>
              <a:gd name="connsiteX813" fmla="*/ 307975 w 371475"/>
              <a:gd name="connsiteY813" fmla="*/ 387350 h 420688"/>
              <a:gd name="connsiteX814" fmla="*/ 306388 w 371475"/>
              <a:gd name="connsiteY814" fmla="*/ 382588 h 420688"/>
              <a:gd name="connsiteX815" fmla="*/ 303213 w 371475"/>
              <a:gd name="connsiteY815" fmla="*/ 384175 h 420688"/>
              <a:gd name="connsiteX816" fmla="*/ 301625 w 371475"/>
              <a:gd name="connsiteY816" fmla="*/ 384175 h 420688"/>
              <a:gd name="connsiteX817" fmla="*/ 301625 w 371475"/>
              <a:gd name="connsiteY817" fmla="*/ 382588 h 420688"/>
              <a:gd name="connsiteX818" fmla="*/ 298450 w 371475"/>
              <a:gd name="connsiteY818" fmla="*/ 382588 h 420688"/>
              <a:gd name="connsiteX819" fmla="*/ 293688 w 371475"/>
              <a:gd name="connsiteY819" fmla="*/ 384175 h 420688"/>
              <a:gd name="connsiteX820" fmla="*/ 296863 w 371475"/>
              <a:gd name="connsiteY820" fmla="*/ 387350 h 420688"/>
              <a:gd name="connsiteX821" fmla="*/ 296863 w 371475"/>
              <a:gd name="connsiteY821" fmla="*/ 390525 h 420688"/>
              <a:gd name="connsiteX822" fmla="*/ 298450 w 371475"/>
              <a:gd name="connsiteY822" fmla="*/ 393700 h 420688"/>
              <a:gd name="connsiteX823" fmla="*/ 298450 w 371475"/>
              <a:gd name="connsiteY823" fmla="*/ 395288 h 420688"/>
              <a:gd name="connsiteX824" fmla="*/ 293688 w 371475"/>
              <a:gd name="connsiteY824" fmla="*/ 398463 h 420688"/>
              <a:gd name="connsiteX825" fmla="*/ 296863 w 371475"/>
              <a:gd name="connsiteY825" fmla="*/ 400050 h 420688"/>
              <a:gd name="connsiteX826" fmla="*/ 293688 w 371475"/>
              <a:gd name="connsiteY826" fmla="*/ 400050 h 420688"/>
              <a:gd name="connsiteX827" fmla="*/ 292100 w 371475"/>
              <a:gd name="connsiteY827" fmla="*/ 398463 h 420688"/>
              <a:gd name="connsiteX828" fmla="*/ 290513 w 371475"/>
              <a:gd name="connsiteY828" fmla="*/ 398463 h 420688"/>
              <a:gd name="connsiteX829" fmla="*/ 287338 w 371475"/>
              <a:gd name="connsiteY829" fmla="*/ 401638 h 420688"/>
              <a:gd name="connsiteX830" fmla="*/ 287338 w 371475"/>
              <a:gd name="connsiteY830" fmla="*/ 406400 h 420688"/>
              <a:gd name="connsiteX831" fmla="*/ 285750 w 371475"/>
              <a:gd name="connsiteY831" fmla="*/ 409576 h 420688"/>
              <a:gd name="connsiteX832" fmla="*/ 282575 w 371475"/>
              <a:gd name="connsiteY832" fmla="*/ 411163 h 420688"/>
              <a:gd name="connsiteX833" fmla="*/ 276225 w 371475"/>
              <a:gd name="connsiteY833" fmla="*/ 414338 h 420688"/>
              <a:gd name="connsiteX834" fmla="*/ 269875 w 371475"/>
              <a:gd name="connsiteY834" fmla="*/ 415926 h 420688"/>
              <a:gd name="connsiteX835" fmla="*/ 255588 w 371475"/>
              <a:gd name="connsiteY835" fmla="*/ 420688 h 420688"/>
              <a:gd name="connsiteX836" fmla="*/ 242888 w 371475"/>
              <a:gd name="connsiteY836" fmla="*/ 420688 h 420688"/>
              <a:gd name="connsiteX837" fmla="*/ 231775 w 371475"/>
              <a:gd name="connsiteY837" fmla="*/ 417513 h 420688"/>
              <a:gd name="connsiteX838" fmla="*/ 219075 w 371475"/>
              <a:gd name="connsiteY838" fmla="*/ 415926 h 420688"/>
              <a:gd name="connsiteX839" fmla="*/ 207963 w 371475"/>
              <a:gd name="connsiteY839" fmla="*/ 414338 h 420688"/>
              <a:gd name="connsiteX840" fmla="*/ 196850 w 371475"/>
              <a:gd name="connsiteY840" fmla="*/ 409576 h 420688"/>
              <a:gd name="connsiteX841" fmla="*/ 185738 w 371475"/>
              <a:gd name="connsiteY841" fmla="*/ 404813 h 420688"/>
              <a:gd name="connsiteX842" fmla="*/ 174625 w 371475"/>
              <a:gd name="connsiteY842" fmla="*/ 398463 h 420688"/>
              <a:gd name="connsiteX843" fmla="*/ 163513 w 371475"/>
              <a:gd name="connsiteY843" fmla="*/ 398463 h 420688"/>
              <a:gd name="connsiteX844" fmla="*/ 149225 w 371475"/>
              <a:gd name="connsiteY844" fmla="*/ 398463 h 420688"/>
              <a:gd name="connsiteX845" fmla="*/ 136525 w 371475"/>
              <a:gd name="connsiteY845" fmla="*/ 395288 h 420688"/>
              <a:gd name="connsiteX846" fmla="*/ 122237 w 371475"/>
              <a:gd name="connsiteY846" fmla="*/ 390525 h 420688"/>
              <a:gd name="connsiteX847" fmla="*/ 100012 w 371475"/>
              <a:gd name="connsiteY847" fmla="*/ 387350 h 420688"/>
              <a:gd name="connsiteX848" fmla="*/ 88900 w 371475"/>
              <a:gd name="connsiteY848" fmla="*/ 382588 h 420688"/>
              <a:gd name="connsiteX849" fmla="*/ 77787 w 371475"/>
              <a:gd name="connsiteY849" fmla="*/ 377825 h 420688"/>
              <a:gd name="connsiteX850" fmla="*/ 79375 w 371475"/>
              <a:gd name="connsiteY850" fmla="*/ 374650 h 420688"/>
              <a:gd name="connsiteX851" fmla="*/ 77787 w 371475"/>
              <a:gd name="connsiteY851" fmla="*/ 373063 h 420688"/>
              <a:gd name="connsiteX852" fmla="*/ 74612 w 371475"/>
              <a:gd name="connsiteY852" fmla="*/ 371475 h 420688"/>
              <a:gd name="connsiteX853" fmla="*/ 69850 w 371475"/>
              <a:gd name="connsiteY853" fmla="*/ 371475 h 420688"/>
              <a:gd name="connsiteX854" fmla="*/ 68262 w 371475"/>
              <a:gd name="connsiteY854" fmla="*/ 374650 h 420688"/>
              <a:gd name="connsiteX855" fmla="*/ 68262 w 371475"/>
              <a:gd name="connsiteY855" fmla="*/ 377825 h 420688"/>
              <a:gd name="connsiteX856" fmla="*/ 68262 w 371475"/>
              <a:gd name="connsiteY856" fmla="*/ 379413 h 420688"/>
              <a:gd name="connsiteX857" fmla="*/ 69850 w 371475"/>
              <a:gd name="connsiteY857" fmla="*/ 382588 h 420688"/>
              <a:gd name="connsiteX858" fmla="*/ 74612 w 371475"/>
              <a:gd name="connsiteY858" fmla="*/ 384175 h 420688"/>
              <a:gd name="connsiteX859" fmla="*/ 77787 w 371475"/>
              <a:gd name="connsiteY859" fmla="*/ 384175 h 420688"/>
              <a:gd name="connsiteX860" fmla="*/ 82550 w 371475"/>
              <a:gd name="connsiteY860" fmla="*/ 387350 h 420688"/>
              <a:gd name="connsiteX861" fmla="*/ 82550 w 371475"/>
              <a:gd name="connsiteY861" fmla="*/ 388938 h 420688"/>
              <a:gd name="connsiteX862" fmla="*/ 82550 w 371475"/>
              <a:gd name="connsiteY862" fmla="*/ 390525 h 420688"/>
              <a:gd name="connsiteX863" fmla="*/ 68262 w 371475"/>
              <a:gd name="connsiteY863" fmla="*/ 382588 h 420688"/>
              <a:gd name="connsiteX864" fmla="*/ 58737 w 371475"/>
              <a:gd name="connsiteY864" fmla="*/ 373063 h 420688"/>
              <a:gd name="connsiteX865" fmla="*/ 46037 w 371475"/>
              <a:gd name="connsiteY865" fmla="*/ 361950 h 420688"/>
              <a:gd name="connsiteX866" fmla="*/ 36512 w 371475"/>
              <a:gd name="connsiteY866" fmla="*/ 352425 h 420688"/>
              <a:gd name="connsiteX867" fmla="*/ 19050 w 371475"/>
              <a:gd name="connsiteY867" fmla="*/ 325438 h 420688"/>
              <a:gd name="connsiteX868" fmla="*/ 3175 w 371475"/>
              <a:gd name="connsiteY868" fmla="*/ 303213 h 420688"/>
              <a:gd name="connsiteX869" fmla="*/ 4762 w 371475"/>
              <a:gd name="connsiteY869" fmla="*/ 300038 h 420688"/>
              <a:gd name="connsiteX870" fmla="*/ 4762 w 371475"/>
              <a:gd name="connsiteY870" fmla="*/ 298450 h 420688"/>
              <a:gd name="connsiteX871" fmla="*/ 4762 w 371475"/>
              <a:gd name="connsiteY871" fmla="*/ 293688 h 420688"/>
              <a:gd name="connsiteX872" fmla="*/ 3175 w 371475"/>
              <a:gd name="connsiteY872" fmla="*/ 288925 h 420688"/>
              <a:gd name="connsiteX873" fmla="*/ 3175 w 371475"/>
              <a:gd name="connsiteY873" fmla="*/ 287338 h 420688"/>
              <a:gd name="connsiteX874" fmla="*/ 0 w 371475"/>
              <a:gd name="connsiteY874" fmla="*/ 273050 h 420688"/>
              <a:gd name="connsiteX875" fmla="*/ 0 w 371475"/>
              <a:gd name="connsiteY875" fmla="*/ 261938 h 420688"/>
              <a:gd name="connsiteX876" fmla="*/ 3175 w 371475"/>
              <a:gd name="connsiteY876" fmla="*/ 239713 h 420688"/>
              <a:gd name="connsiteX877" fmla="*/ 7937 w 371475"/>
              <a:gd name="connsiteY877" fmla="*/ 214313 h 420688"/>
              <a:gd name="connsiteX878" fmla="*/ 9525 w 371475"/>
              <a:gd name="connsiteY878" fmla="*/ 190500 h 420688"/>
              <a:gd name="connsiteX879" fmla="*/ 9525 w 371475"/>
              <a:gd name="connsiteY879" fmla="*/ 185738 h 420688"/>
              <a:gd name="connsiteX880" fmla="*/ 9525 w 371475"/>
              <a:gd name="connsiteY880" fmla="*/ 182563 h 420688"/>
              <a:gd name="connsiteX881" fmla="*/ 7937 w 371475"/>
              <a:gd name="connsiteY881" fmla="*/ 180975 h 420688"/>
              <a:gd name="connsiteX882" fmla="*/ 9525 w 371475"/>
              <a:gd name="connsiteY882" fmla="*/ 180975 h 420688"/>
              <a:gd name="connsiteX883" fmla="*/ 9525 w 371475"/>
              <a:gd name="connsiteY883" fmla="*/ 176213 h 420688"/>
              <a:gd name="connsiteX884" fmla="*/ 9525 w 371475"/>
              <a:gd name="connsiteY884" fmla="*/ 174625 h 420688"/>
              <a:gd name="connsiteX885" fmla="*/ 9525 w 371475"/>
              <a:gd name="connsiteY885" fmla="*/ 150813 h 420688"/>
              <a:gd name="connsiteX886" fmla="*/ 9525 w 371475"/>
              <a:gd name="connsiteY886" fmla="*/ 142875 h 420688"/>
              <a:gd name="connsiteX887" fmla="*/ 11112 w 371475"/>
              <a:gd name="connsiteY887" fmla="*/ 128588 h 420688"/>
              <a:gd name="connsiteX888" fmla="*/ 14287 w 371475"/>
              <a:gd name="connsiteY888" fmla="*/ 117475 h 420688"/>
              <a:gd name="connsiteX889" fmla="*/ 14287 w 371475"/>
              <a:gd name="connsiteY889" fmla="*/ 112713 h 420688"/>
              <a:gd name="connsiteX890" fmla="*/ 15875 w 371475"/>
              <a:gd name="connsiteY890" fmla="*/ 106362 h 420688"/>
              <a:gd name="connsiteX891" fmla="*/ 15875 w 371475"/>
              <a:gd name="connsiteY891" fmla="*/ 103187 h 420688"/>
              <a:gd name="connsiteX892" fmla="*/ 15875 w 371475"/>
              <a:gd name="connsiteY892" fmla="*/ 100012 h 420688"/>
              <a:gd name="connsiteX893" fmla="*/ 15875 w 371475"/>
              <a:gd name="connsiteY893" fmla="*/ 96837 h 420688"/>
              <a:gd name="connsiteX894" fmla="*/ 15875 w 371475"/>
              <a:gd name="connsiteY894" fmla="*/ 92075 h 420688"/>
              <a:gd name="connsiteX895" fmla="*/ 22225 w 371475"/>
              <a:gd name="connsiteY895" fmla="*/ 84137 h 420688"/>
              <a:gd name="connsiteX896" fmla="*/ 25400 w 371475"/>
              <a:gd name="connsiteY896" fmla="*/ 76200 h 420688"/>
              <a:gd name="connsiteX897" fmla="*/ 25400 w 371475"/>
              <a:gd name="connsiteY897" fmla="*/ 69850 h 420688"/>
              <a:gd name="connsiteX898" fmla="*/ 26987 w 371475"/>
              <a:gd name="connsiteY898" fmla="*/ 68262 h 420688"/>
              <a:gd name="connsiteX899" fmla="*/ 30162 w 371475"/>
              <a:gd name="connsiteY899" fmla="*/ 63500 h 420688"/>
              <a:gd name="connsiteX900" fmla="*/ 30162 w 371475"/>
              <a:gd name="connsiteY900" fmla="*/ 58737 h 420688"/>
              <a:gd name="connsiteX901" fmla="*/ 30162 w 371475"/>
              <a:gd name="connsiteY901" fmla="*/ 57150 h 420688"/>
              <a:gd name="connsiteX902" fmla="*/ 30162 w 371475"/>
              <a:gd name="connsiteY902" fmla="*/ 53975 h 420688"/>
              <a:gd name="connsiteX903" fmla="*/ 31750 w 371475"/>
              <a:gd name="connsiteY903" fmla="*/ 53975 h 420688"/>
              <a:gd name="connsiteX904" fmla="*/ 36512 w 371475"/>
              <a:gd name="connsiteY904" fmla="*/ 47625 h 420688"/>
              <a:gd name="connsiteX905" fmla="*/ 36512 w 371475"/>
              <a:gd name="connsiteY905" fmla="*/ 42862 h 420688"/>
              <a:gd name="connsiteX906" fmla="*/ 38100 w 371475"/>
              <a:gd name="connsiteY906" fmla="*/ 38100 h 420688"/>
              <a:gd name="connsiteX907" fmla="*/ 47625 w 371475"/>
              <a:gd name="connsiteY907" fmla="*/ 22225 h 420688"/>
              <a:gd name="connsiteX908" fmla="*/ 52387 w 371475"/>
              <a:gd name="connsiteY908" fmla="*/ 17462 h 420688"/>
              <a:gd name="connsiteX909" fmla="*/ 58737 w 371475"/>
              <a:gd name="connsiteY909" fmla="*/ 11112 h 420688"/>
              <a:gd name="connsiteX910" fmla="*/ 61912 w 371475"/>
              <a:gd name="connsiteY910" fmla="*/ 9525 h 420688"/>
              <a:gd name="connsiteX911" fmla="*/ 63500 w 371475"/>
              <a:gd name="connsiteY911" fmla="*/ 6350 h 420688"/>
              <a:gd name="connsiteX912" fmla="*/ 68262 w 371475"/>
              <a:gd name="connsiteY912" fmla="*/ 4762 h 420688"/>
              <a:gd name="connsiteX913" fmla="*/ 69850 w 371475"/>
              <a:gd name="connsiteY913" fmla="*/ 1587 h 420688"/>
              <a:gd name="connsiteX914" fmla="*/ 66675 w 371475"/>
              <a:gd name="connsiteY914" fmla="*/ 0 h 420688"/>
              <a:gd name="connsiteX915" fmla="*/ 68262 w 371475"/>
              <a:gd name="connsiteY915" fmla="*/ 0 h 420688"/>
              <a:gd name="connsiteX916" fmla="*/ 69850 w 371475"/>
              <a:gd name="connsiteY916" fmla="*/ 1587 h 42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Lst>
            <a:rect l="l" t="t" r="r" b="b"/>
            <a:pathLst>
              <a:path w="371475" h="420688">
                <a:moveTo>
                  <a:pt x="98425" y="396875"/>
                </a:moveTo>
                <a:lnTo>
                  <a:pt x="104775" y="400050"/>
                </a:lnTo>
                <a:lnTo>
                  <a:pt x="100012" y="398462"/>
                </a:lnTo>
                <a:close/>
                <a:moveTo>
                  <a:pt x="85725" y="390525"/>
                </a:moveTo>
                <a:lnTo>
                  <a:pt x="96837" y="395287"/>
                </a:lnTo>
                <a:lnTo>
                  <a:pt x="98425" y="396875"/>
                </a:lnTo>
                <a:close/>
                <a:moveTo>
                  <a:pt x="179388" y="384175"/>
                </a:moveTo>
                <a:lnTo>
                  <a:pt x="180976" y="387350"/>
                </a:lnTo>
                <a:lnTo>
                  <a:pt x="185738" y="388937"/>
                </a:lnTo>
                <a:lnTo>
                  <a:pt x="195263" y="390525"/>
                </a:lnTo>
                <a:lnTo>
                  <a:pt x="190501" y="388937"/>
                </a:lnTo>
                <a:lnTo>
                  <a:pt x="187326" y="387350"/>
                </a:lnTo>
                <a:close/>
                <a:moveTo>
                  <a:pt x="106363" y="373063"/>
                </a:moveTo>
                <a:lnTo>
                  <a:pt x="104775" y="374650"/>
                </a:lnTo>
                <a:lnTo>
                  <a:pt x="100013" y="377825"/>
                </a:lnTo>
                <a:lnTo>
                  <a:pt x="109538" y="377825"/>
                </a:lnTo>
                <a:lnTo>
                  <a:pt x="115888" y="382588"/>
                </a:lnTo>
                <a:lnTo>
                  <a:pt x="122238" y="384176"/>
                </a:lnTo>
                <a:lnTo>
                  <a:pt x="127000" y="384176"/>
                </a:lnTo>
                <a:lnTo>
                  <a:pt x="127000" y="382588"/>
                </a:lnTo>
                <a:lnTo>
                  <a:pt x="128588" y="384176"/>
                </a:lnTo>
                <a:lnTo>
                  <a:pt x="131763" y="384176"/>
                </a:lnTo>
                <a:lnTo>
                  <a:pt x="138113" y="387351"/>
                </a:lnTo>
                <a:lnTo>
                  <a:pt x="142875" y="388938"/>
                </a:lnTo>
                <a:lnTo>
                  <a:pt x="149225" y="390526"/>
                </a:lnTo>
                <a:lnTo>
                  <a:pt x="157163" y="393701"/>
                </a:lnTo>
                <a:lnTo>
                  <a:pt x="153988" y="390526"/>
                </a:lnTo>
                <a:lnTo>
                  <a:pt x="152400" y="390526"/>
                </a:lnTo>
                <a:lnTo>
                  <a:pt x="157163" y="388938"/>
                </a:lnTo>
                <a:lnTo>
                  <a:pt x="158751" y="388938"/>
                </a:lnTo>
                <a:lnTo>
                  <a:pt x="163513" y="388938"/>
                </a:lnTo>
                <a:lnTo>
                  <a:pt x="168276" y="390526"/>
                </a:lnTo>
                <a:lnTo>
                  <a:pt x="169863" y="390526"/>
                </a:lnTo>
                <a:lnTo>
                  <a:pt x="173038" y="390526"/>
                </a:lnTo>
                <a:lnTo>
                  <a:pt x="168276" y="388938"/>
                </a:lnTo>
                <a:lnTo>
                  <a:pt x="168276" y="387351"/>
                </a:lnTo>
                <a:lnTo>
                  <a:pt x="165101" y="382588"/>
                </a:lnTo>
                <a:lnTo>
                  <a:pt x="165101" y="379413"/>
                </a:lnTo>
                <a:lnTo>
                  <a:pt x="168276" y="377825"/>
                </a:lnTo>
                <a:lnTo>
                  <a:pt x="168276" y="374650"/>
                </a:lnTo>
                <a:lnTo>
                  <a:pt x="165101" y="374650"/>
                </a:lnTo>
                <a:lnTo>
                  <a:pt x="163513" y="374650"/>
                </a:lnTo>
                <a:lnTo>
                  <a:pt x="160338" y="377825"/>
                </a:lnTo>
                <a:lnTo>
                  <a:pt x="158751" y="377825"/>
                </a:lnTo>
                <a:lnTo>
                  <a:pt x="157163" y="377825"/>
                </a:lnTo>
                <a:lnTo>
                  <a:pt x="149225" y="377825"/>
                </a:lnTo>
                <a:lnTo>
                  <a:pt x="141288" y="382588"/>
                </a:lnTo>
                <a:lnTo>
                  <a:pt x="136525" y="382588"/>
                </a:lnTo>
                <a:lnTo>
                  <a:pt x="133350" y="379413"/>
                </a:lnTo>
                <a:lnTo>
                  <a:pt x="128588" y="377825"/>
                </a:lnTo>
                <a:lnTo>
                  <a:pt x="127000" y="373063"/>
                </a:lnTo>
                <a:lnTo>
                  <a:pt x="127000" y="374650"/>
                </a:lnTo>
                <a:lnTo>
                  <a:pt x="127000" y="377825"/>
                </a:lnTo>
                <a:lnTo>
                  <a:pt x="122238" y="382588"/>
                </a:lnTo>
                <a:lnTo>
                  <a:pt x="120650" y="377825"/>
                </a:lnTo>
                <a:lnTo>
                  <a:pt x="117475" y="382588"/>
                </a:lnTo>
                <a:lnTo>
                  <a:pt x="115888" y="382588"/>
                </a:lnTo>
                <a:lnTo>
                  <a:pt x="112713" y="377825"/>
                </a:lnTo>
                <a:lnTo>
                  <a:pt x="115888" y="377825"/>
                </a:lnTo>
                <a:lnTo>
                  <a:pt x="115888" y="374650"/>
                </a:lnTo>
                <a:lnTo>
                  <a:pt x="112713" y="373063"/>
                </a:lnTo>
                <a:lnTo>
                  <a:pt x="112713" y="374650"/>
                </a:lnTo>
                <a:lnTo>
                  <a:pt x="111125" y="373063"/>
                </a:lnTo>
                <a:close/>
                <a:moveTo>
                  <a:pt x="290514" y="341313"/>
                </a:moveTo>
                <a:lnTo>
                  <a:pt x="287339" y="347663"/>
                </a:lnTo>
                <a:lnTo>
                  <a:pt x="285751" y="352425"/>
                </a:lnTo>
                <a:lnTo>
                  <a:pt x="285751" y="363538"/>
                </a:lnTo>
                <a:lnTo>
                  <a:pt x="282576" y="368300"/>
                </a:lnTo>
                <a:lnTo>
                  <a:pt x="277814" y="374650"/>
                </a:lnTo>
                <a:lnTo>
                  <a:pt x="271464" y="382588"/>
                </a:lnTo>
                <a:lnTo>
                  <a:pt x="265114" y="388938"/>
                </a:lnTo>
                <a:lnTo>
                  <a:pt x="255589" y="395288"/>
                </a:lnTo>
                <a:lnTo>
                  <a:pt x="255589" y="393700"/>
                </a:lnTo>
                <a:lnTo>
                  <a:pt x="255589" y="390525"/>
                </a:lnTo>
                <a:lnTo>
                  <a:pt x="247651" y="393700"/>
                </a:lnTo>
                <a:lnTo>
                  <a:pt x="239713" y="395288"/>
                </a:lnTo>
                <a:lnTo>
                  <a:pt x="227013" y="395288"/>
                </a:lnTo>
                <a:lnTo>
                  <a:pt x="212726" y="398463"/>
                </a:lnTo>
                <a:lnTo>
                  <a:pt x="207963" y="398463"/>
                </a:lnTo>
                <a:lnTo>
                  <a:pt x="201613" y="401638"/>
                </a:lnTo>
                <a:lnTo>
                  <a:pt x="217488" y="411163"/>
                </a:lnTo>
                <a:lnTo>
                  <a:pt x="223838" y="414338"/>
                </a:lnTo>
                <a:lnTo>
                  <a:pt x="234951" y="414338"/>
                </a:lnTo>
                <a:lnTo>
                  <a:pt x="244476" y="414338"/>
                </a:lnTo>
                <a:lnTo>
                  <a:pt x="254001" y="409576"/>
                </a:lnTo>
                <a:lnTo>
                  <a:pt x="254001" y="411163"/>
                </a:lnTo>
                <a:lnTo>
                  <a:pt x="255589" y="414338"/>
                </a:lnTo>
                <a:lnTo>
                  <a:pt x="261939" y="406400"/>
                </a:lnTo>
                <a:lnTo>
                  <a:pt x="271464" y="400050"/>
                </a:lnTo>
                <a:lnTo>
                  <a:pt x="274639" y="400050"/>
                </a:lnTo>
                <a:lnTo>
                  <a:pt x="276226" y="401638"/>
                </a:lnTo>
                <a:lnTo>
                  <a:pt x="276226" y="400050"/>
                </a:lnTo>
                <a:lnTo>
                  <a:pt x="276226" y="398463"/>
                </a:lnTo>
                <a:lnTo>
                  <a:pt x="277814" y="395288"/>
                </a:lnTo>
                <a:lnTo>
                  <a:pt x="277814" y="393700"/>
                </a:lnTo>
                <a:lnTo>
                  <a:pt x="277814" y="390525"/>
                </a:lnTo>
                <a:lnTo>
                  <a:pt x="282576" y="384175"/>
                </a:lnTo>
                <a:lnTo>
                  <a:pt x="285751" y="379413"/>
                </a:lnTo>
                <a:lnTo>
                  <a:pt x="285751" y="377825"/>
                </a:lnTo>
                <a:lnTo>
                  <a:pt x="285751" y="374650"/>
                </a:lnTo>
                <a:lnTo>
                  <a:pt x="292101" y="368300"/>
                </a:lnTo>
                <a:lnTo>
                  <a:pt x="287339" y="363538"/>
                </a:lnTo>
                <a:lnTo>
                  <a:pt x="287339" y="358775"/>
                </a:lnTo>
                <a:lnTo>
                  <a:pt x="290514" y="355600"/>
                </a:lnTo>
                <a:lnTo>
                  <a:pt x="292101" y="350838"/>
                </a:lnTo>
                <a:lnTo>
                  <a:pt x="292101" y="347663"/>
                </a:lnTo>
                <a:lnTo>
                  <a:pt x="290514" y="346075"/>
                </a:lnTo>
                <a:lnTo>
                  <a:pt x="292101" y="342900"/>
                </a:lnTo>
                <a:close/>
                <a:moveTo>
                  <a:pt x="234950" y="341313"/>
                </a:moveTo>
                <a:lnTo>
                  <a:pt x="233363" y="346075"/>
                </a:lnTo>
                <a:lnTo>
                  <a:pt x="233363" y="347663"/>
                </a:lnTo>
                <a:lnTo>
                  <a:pt x="227013" y="352426"/>
                </a:lnTo>
                <a:lnTo>
                  <a:pt x="219075" y="355601"/>
                </a:lnTo>
                <a:lnTo>
                  <a:pt x="217488" y="358776"/>
                </a:lnTo>
                <a:lnTo>
                  <a:pt x="212725" y="361951"/>
                </a:lnTo>
                <a:lnTo>
                  <a:pt x="212725" y="358776"/>
                </a:lnTo>
                <a:lnTo>
                  <a:pt x="211138" y="361951"/>
                </a:lnTo>
                <a:lnTo>
                  <a:pt x="207963" y="358776"/>
                </a:lnTo>
                <a:lnTo>
                  <a:pt x="201613" y="368301"/>
                </a:lnTo>
                <a:lnTo>
                  <a:pt x="195263" y="371476"/>
                </a:lnTo>
                <a:lnTo>
                  <a:pt x="195263" y="368301"/>
                </a:lnTo>
                <a:lnTo>
                  <a:pt x="190500" y="371476"/>
                </a:lnTo>
                <a:lnTo>
                  <a:pt x="195263" y="371476"/>
                </a:lnTo>
                <a:lnTo>
                  <a:pt x="201613" y="373063"/>
                </a:lnTo>
                <a:lnTo>
                  <a:pt x="206375" y="373063"/>
                </a:lnTo>
                <a:lnTo>
                  <a:pt x="212725" y="373063"/>
                </a:lnTo>
                <a:lnTo>
                  <a:pt x="217488" y="374651"/>
                </a:lnTo>
                <a:lnTo>
                  <a:pt x="223838" y="374651"/>
                </a:lnTo>
                <a:lnTo>
                  <a:pt x="227013" y="371476"/>
                </a:lnTo>
                <a:lnTo>
                  <a:pt x="231775" y="366713"/>
                </a:lnTo>
                <a:lnTo>
                  <a:pt x="233363" y="361951"/>
                </a:lnTo>
                <a:lnTo>
                  <a:pt x="233363" y="352426"/>
                </a:lnTo>
                <a:close/>
                <a:moveTo>
                  <a:pt x="100013" y="331788"/>
                </a:moveTo>
                <a:lnTo>
                  <a:pt x="106363" y="341313"/>
                </a:lnTo>
                <a:lnTo>
                  <a:pt x="115888" y="346076"/>
                </a:lnTo>
                <a:lnTo>
                  <a:pt x="127001" y="347663"/>
                </a:lnTo>
                <a:lnTo>
                  <a:pt x="136526" y="352426"/>
                </a:lnTo>
                <a:lnTo>
                  <a:pt x="133351" y="347663"/>
                </a:lnTo>
                <a:lnTo>
                  <a:pt x="133351" y="346076"/>
                </a:lnTo>
                <a:lnTo>
                  <a:pt x="127001" y="341313"/>
                </a:lnTo>
                <a:lnTo>
                  <a:pt x="127001" y="342901"/>
                </a:lnTo>
                <a:lnTo>
                  <a:pt x="122238" y="341313"/>
                </a:lnTo>
                <a:lnTo>
                  <a:pt x="122238" y="339726"/>
                </a:lnTo>
                <a:lnTo>
                  <a:pt x="115888" y="336550"/>
                </a:lnTo>
                <a:lnTo>
                  <a:pt x="111125" y="336550"/>
                </a:lnTo>
                <a:lnTo>
                  <a:pt x="106363" y="334963"/>
                </a:lnTo>
                <a:close/>
                <a:moveTo>
                  <a:pt x="203201" y="315913"/>
                </a:moveTo>
                <a:lnTo>
                  <a:pt x="201614" y="319088"/>
                </a:lnTo>
                <a:lnTo>
                  <a:pt x="196851" y="323850"/>
                </a:lnTo>
                <a:lnTo>
                  <a:pt x="192089" y="325438"/>
                </a:lnTo>
                <a:lnTo>
                  <a:pt x="187326" y="330200"/>
                </a:lnTo>
                <a:lnTo>
                  <a:pt x="184151" y="336550"/>
                </a:lnTo>
                <a:lnTo>
                  <a:pt x="176213" y="341313"/>
                </a:lnTo>
                <a:lnTo>
                  <a:pt x="168276" y="342900"/>
                </a:lnTo>
                <a:lnTo>
                  <a:pt x="165101" y="342900"/>
                </a:lnTo>
                <a:lnTo>
                  <a:pt x="160338" y="341313"/>
                </a:lnTo>
                <a:lnTo>
                  <a:pt x="160338" y="342900"/>
                </a:lnTo>
                <a:lnTo>
                  <a:pt x="163513" y="347663"/>
                </a:lnTo>
                <a:lnTo>
                  <a:pt x="168276" y="347663"/>
                </a:lnTo>
                <a:lnTo>
                  <a:pt x="173038" y="347663"/>
                </a:lnTo>
                <a:lnTo>
                  <a:pt x="174626" y="347663"/>
                </a:lnTo>
                <a:lnTo>
                  <a:pt x="185739" y="341313"/>
                </a:lnTo>
                <a:lnTo>
                  <a:pt x="195264" y="334963"/>
                </a:lnTo>
                <a:lnTo>
                  <a:pt x="196851" y="330200"/>
                </a:lnTo>
                <a:lnTo>
                  <a:pt x="201614" y="325438"/>
                </a:lnTo>
                <a:lnTo>
                  <a:pt x="201614" y="320675"/>
                </a:lnTo>
                <a:close/>
                <a:moveTo>
                  <a:pt x="179388" y="303213"/>
                </a:moveTo>
                <a:lnTo>
                  <a:pt x="179388" y="307975"/>
                </a:lnTo>
                <a:lnTo>
                  <a:pt x="180975" y="307975"/>
                </a:lnTo>
                <a:lnTo>
                  <a:pt x="174625" y="309563"/>
                </a:lnTo>
                <a:lnTo>
                  <a:pt x="168275" y="312738"/>
                </a:lnTo>
                <a:lnTo>
                  <a:pt x="163513" y="315913"/>
                </a:lnTo>
                <a:lnTo>
                  <a:pt x="158750" y="323851"/>
                </a:lnTo>
                <a:lnTo>
                  <a:pt x="158750" y="325438"/>
                </a:lnTo>
                <a:lnTo>
                  <a:pt x="163513" y="327026"/>
                </a:lnTo>
                <a:lnTo>
                  <a:pt x="165100" y="330201"/>
                </a:lnTo>
                <a:lnTo>
                  <a:pt x="174625" y="327026"/>
                </a:lnTo>
                <a:lnTo>
                  <a:pt x="180975" y="323851"/>
                </a:lnTo>
                <a:lnTo>
                  <a:pt x="187325" y="315913"/>
                </a:lnTo>
                <a:lnTo>
                  <a:pt x="190500" y="307975"/>
                </a:lnTo>
                <a:lnTo>
                  <a:pt x="184150" y="307975"/>
                </a:lnTo>
                <a:lnTo>
                  <a:pt x="180975" y="307975"/>
                </a:lnTo>
                <a:close/>
                <a:moveTo>
                  <a:pt x="334963" y="300038"/>
                </a:moveTo>
                <a:lnTo>
                  <a:pt x="322263" y="309563"/>
                </a:lnTo>
                <a:lnTo>
                  <a:pt x="314326" y="315913"/>
                </a:lnTo>
                <a:lnTo>
                  <a:pt x="309563" y="320676"/>
                </a:lnTo>
                <a:lnTo>
                  <a:pt x="317501" y="315913"/>
                </a:lnTo>
                <a:lnTo>
                  <a:pt x="323851" y="312738"/>
                </a:lnTo>
                <a:lnTo>
                  <a:pt x="330201" y="307976"/>
                </a:lnTo>
                <a:close/>
                <a:moveTo>
                  <a:pt x="115888" y="300038"/>
                </a:moveTo>
                <a:lnTo>
                  <a:pt x="115888" y="303213"/>
                </a:lnTo>
                <a:lnTo>
                  <a:pt x="117475" y="307975"/>
                </a:lnTo>
                <a:lnTo>
                  <a:pt x="120651" y="309563"/>
                </a:lnTo>
                <a:lnTo>
                  <a:pt x="122238" y="309563"/>
                </a:lnTo>
                <a:lnTo>
                  <a:pt x="127001" y="312738"/>
                </a:lnTo>
                <a:lnTo>
                  <a:pt x="127001" y="309563"/>
                </a:lnTo>
                <a:lnTo>
                  <a:pt x="127001" y="307975"/>
                </a:lnTo>
                <a:lnTo>
                  <a:pt x="122238" y="303213"/>
                </a:lnTo>
                <a:close/>
                <a:moveTo>
                  <a:pt x="100013" y="300037"/>
                </a:moveTo>
                <a:lnTo>
                  <a:pt x="96838" y="303212"/>
                </a:lnTo>
                <a:lnTo>
                  <a:pt x="96838" y="304800"/>
                </a:lnTo>
                <a:lnTo>
                  <a:pt x="100013" y="307975"/>
                </a:lnTo>
                <a:close/>
                <a:moveTo>
                  <a:pt x="355600" y="293688"/>
                </a:moveTo>
                <a:lnTo>
                  <a:pt x="352425" y="298450"/>
                </a:lnTo>
                <a:lnTo>
                  <a:pt x="346075" y="303213"/>
                </a:lnTo>
                <a:lnTo>
                  <a:pt x="336550" y="312738"/>
                </a:lnTo>
                <a:lnTo>
                  <a:pt x="325438" y="323850"/>
                </a:lnTo>
                <a:lnTo>
                  <a:pt x="317500" y="331788"/>
                </a:lnTo>
                <a:lnTo>
                  <a:pt x="322263" y="331788"/>
                </a:lnTo>
                <a:lnTo>
                  <a:pt x="333375" y="325438"/>
                </a:lnTo>
                <a:lnTo>
                  <a:pt x="344488" y="315913"/>
                </a:lnTo>
                <a:lnTo>
                  <a:pt x="349250" y="312738"/>
                </a:lnTo>
                <a:lnTo>
                  <a:pt x="352425" y="307975"/>
                </a:lnTo>
                <a:lnTo>
                  <a:pt x="355600" y="300038"/>
                </a:lnTo>
                <a:close/>
                <a:moveTo>
                  <a:pt x="115888" y="293688"/>
                </a:moveTo>
                <a:lnTo>
                  <a:pt x="112713" y="296863"/>
                </a:lnTo>
                <a:lnTo>
                  <a:pt x="115888" y="296863"/>
                </a:lnTo>
                <a:lnTo>
                  <a:pt x="117475" y="298450"/>
                </a:lnTo>
                <a:lnTo>
                  <a:pt x="117475" y="296863"/>
                </a:lnTo>
                <a:close/>
                <a:moveTo>
                  <a:pt x="122238" y="288925"/>
                </a:moveTo>
                <a:lnTo>
                  <a:pt x="122238" y="293687"/>
                </a:lnTo>
                <a:lnTo>
                  <a:pt x="122238" y="296863"/>
                </a:lnTo>
                <a:lnTo>
                  <a:pt x="127000" y="300038"/>
                </a:lnTo>
                <a:lnTo>
                  <a:pt x="131763" y="304800"/>
                </a:lnTo>
                <a:lnTo>
                  <a:pt x="133350" y="309563"/>
                </a:lnTo>
                <a:lnTo>
                  <a:pt x="136525" y="307975"/>
                </a:lnTo>
                <a:lnTo>
                  <a:pt x="142875" y="304800"/>
                </a:lnTo>
                <a:lnTo>
                  <a:pt x="144463" y="304800"/>
                </a:lnTo>
                <a:lnTo>
                  <a:pt x="144463" y="303213"/>
                </a:lnTo>
                <a:lnTo>
                  <a:pt x="144463" y="300038"/>
                </a:lnTo>
                <a:lnTo>
                  <a:pt x="142875" y="298450"/>
                </a:lnTo>
                <a:lnTo>
                  <a:pt x="144463" y="296863"/>
                </a:lnTo>
                <a:lnTo>
                  <a:pt x="138113" y="293687"/>
                </a:lnTo>
                <a:lnTo>
                  <a:pt x="141288" y="296863"/>
                </a:lnTo>
                <a:lnTo>
                  <a:pt x="138113" y="298450"/>
                </a:lnTo>
                <a:lnTo>
                  <a:pt x="133350" y="296863"/>
                </a:lnTo>
                <a:lnTo>
                  <a:pt x="128588" y="293687"/>
                </a:lnTo>
                <a:lnTo>
                  <a:pt x="127000" y="293687"/>
                </a:lnTo>
                <a:lnTo>
                  <a:pt x="125413" y="293687"/>
                </a:lnTo>
                <a:close/>
                <a:moveTo>
                  <a:pt x="301625" y="280988"/>
                </a:moveTo>
                <a:lnTo>
                  <a:pt x="303213" y="284163"/>
                </a:lnTo>
                <a:lnTo>
                  <a:pt x="303213" y="288926"/>
                </a:lnTo>
                <a:lnTo>
                  <a:pt x="301625" y="288926"/>
                </a:lnTo>
                <a:lnTo>
                  <a:pt x="301625" y="287338"/>
                </a:lnTo>
                <a:lnTo>
                  <a:pt x="301625" y="284163"/>
                </a:lnTo>
                <a:lnTo>
                  <a:pt x="301625" y="282575"/>
                </a:lnTo>
                <a:close/>
                <a:moveTo>
                  <a:pt x="366713" y="276225"/>
                </a:moveTo>
                <a:lnTo>
                  <a:pt x="368301" y="280988"/>
                </a:lnTo>
                <a:lnTo>
                  <a:pt x="366713" y="280988"/>
                </a:lnTo>
                <a:close/>
                <a:moveTo>
                  <a:pt x="38100" y="273050"/>
                </a:moveTo>
                <a:lnTo>
                  <a:pt x="36513" y="288925"/>
                </a:lnTo>
                <a:lnTo>
                  <a:pt x="36513" y="300037"/>
                </a:lnTo>
                <a:lnTo>
                  <a:pt x="36513" y="309562"/>
                </a:lnTo>
                <a:lnTo>
                  <a:pt x="38100" y="315912"/>
                </a:lnTo>
                <a:lnTo>
                  <a:pt x="42863" y="325437"/>
                </a:lnTo>
                <a:lnTo>
                  <a:pt x="47626" y="331787"/>
                </a:lnTo>
                <a:lnTo>
                  <a:pt x="52388" y="336550"/>
                </a:lnTo>
                <a:lnTo>
                  <a:pt x="52388" y="330200"/>
                </a:lnTo>
                <a:lnTo>
                  <a:pt x="53976" y="319087"/>
                </a:lnTo>
                <a:lnTo>
                  <a:pt x="53976" y="309562"/>
                </a:lnTo>
                <a:lnTo>
                  <a:pt x="52388" y="300037"/>
                </a:lnTo>
                <a:lnTo>
                  <a:pt x="52388" y="293687"/>
                </a:lnTo>
                <a:lnTo>
                  <a:pt x="50801" y="292100"/>
                </a:lnTo>
                <a:lnTo>
                  <a:pt x="47626" y="288925"/>
                </a:lnTo>
                <a:lnTo>
                  <a:pt x="46038" y="284162"/>
                </a:lnTo>
                <a:lnTo>
                  <a:pt x="42863" y="277812"/>
                </a:lnTo>
                <a:close/>
                <a:moveTo>
                  <a:pt x="314325" y="261938"/>
                </a:moveTo>
                <a:lnTo>
                  <a:pt x="307975" y="268288"/>
                </a:lnTo>
                <a:lnTo>
                  <a:pt x="303213" y="277813"/>
                </a:lnTo>
                <a:lnTo>
                  <a:pt x="301625" y="276226"/>
                </a:lnTo>
                <a:lnTo>
                  <a:pt x="298450" y="277813"/>
                </a:lnTo>
                <a:lnTo>
                  <a:pt x="296863" y="280988"/>
                </a:lnTo>
                <a:lnTo>
                  <a:pt x="293688" y="284163"/>
                </a:lnTo>
                <a:lnTo>
                  <a:pt x="293688" y="287338"/>
                </a:lnTo>
                <a:lnTo>
                  <a:pt x="296863" y="288926"/>
                </a:lnTo>
                <a:lnTo>
                  <a:pt x="298450" y="288926"/>
                </a:lnTo>
                <a:lnTo>
                  <a:pt x="293688" y="293688"/>
                </a:lnTo>
                <a:lnTo>
                  <a:pt x="296863" y="293688"/>
                </a:lnTo>
                <a:lnTo>
                  <a:pt x="298450" y="293688"/>
                </a:lnTo>
                <a:lnTo>
                  <a:pt x="301625" y="293688"/>
                </a:lnTo>
                <a:lnTo>
                  <a:pt x="301625" y="296863"/>
                </a:lnTo>
                <a:lnTo>
                  <a:pt x="303213" y="298451"/>
                </a:lnTo>
                <a:lnTo>
                  <a:pt x="309563" y="293688"/>
                </a:lnTo>
                <a:lnTo>
                  <a:pt x="314325" y="288926"/>
                </a:lnTo>
                <a:lnTo>
                  <a:pt x="317500" y="284163"/>
                </a:lnTo>
                <a:lnTo>
                  <a:pt x="317500" y="277813"/>
                </a:lnTo>
                <a:lnTo>
                  <a:pt x="317500" y="271463"/>
                </a:lnTo>
                <a:lnTo>
                  <a:pt x="317500" y="266700"/>
                </a:lnTo>
                <a:lnTo>
                  <a:pt x="317500" y="265113"/>
                </a:lnTo>
                <a:close/>
                <a:moveTo>
                  <a:pt x="136525" y="261938"/>
                </a:moveTo>
                <a:lnTo>
                  <a:pt x="144463" y="268288"/>
                </a:lnTo>
                <a:lnTo>
                  <a:pt x="144463" y="266700"/>
                </a:lnTo>
                <a:lnTo>
                  <a:pt x="142875" y="265113"/>
                </a:lnTo>
                <a:close/>
                <a:moveTo>
                  <a:pt x="15875" y="246063"/>
                </a:moveTo>
                <a:lnTo>
                  <a:pt x="15875" y="260351"/>
                </a:lnTo>
                <a:lnTo>
                  <a:pt x="15875" y="273051"/>
                </a:lnTo>
                <a:lnTo>
                  <a:pt x="15875" y="280988"/>
                </a:lnTo>
                <a:lnTo>
                  <a:pt x="15875" y="287338"/>
                </a:lnTo>
                <a:lnTo>
                  <a:pt x="19050" y="293688"/>
                </a:lnTo>
                <a:lnTo>
                  <a:pt x="22225" y="298451"/>
                </a:lnTo>
                <a:lnTo>
                  <a:pt x="22225" y="260351"/>
                </a:lnTo>
                <a:lnTo>
                  <a:pt x="22225" y="255588"/>
                </a:lnTo>
                <a:lnTo>
                  <a:pt x="20637" y="255588"/>
                </a:lnTo>
                <a:lnTo>
                  <a:pt x="19050" y="252413"/>
                </a:lnTo>
                <a:lnTo>
                  <a:pt x="19050" y="250825"/>
                </a:lnTo>
                <a:lnTo>
                  <a:pt x="19050" y="249238"/>
                </a:lnTo>
                <a:close/>
                <a:moveTo>
                  <a:pt x="38100" y="244475"/>
                </a:moveTo>
                <a:lnTo>
                  <a:pt x="42862" y="249237"/>
                </a:lnTo>
                <a:lnTo>
                  <a:pt x="42862" y="250825"/>
                </a:lnTo>
                <a:lnTo>
                  <a:pt x="46038" y="261937"/>
                </a:lnTo>
                <a:lnTo>
                  <a:pt x="47625" y="268287"/>
                </a:lnTo>
                <a:lnTo>
                  <a:pt x="50800" y="271462"/>
                </a:lnTo>
                <a:lnTo>
                  <a:pt x="52388" y="276225"/>
                </a:lnTo>
                <a:lnTo>
                  <a:pt x="50800" y="266700"/>
                </a:lnTo>
                <a:lnTo>
                  <a:pt x="47625" y="260350"/>
                </a:lnTo>
                <a:lnTo>
                  <a:pt x="46038" y="250825"/>
                </a:lnTo>
                <a:close/>
                <a:moveTo>
                  <a:pt x="25400" y="219075"/>
                </a:moveTo>
                <a:lnTo>
                  <a:pt x="25400" y="225425"/>
                </a:lnTo>
                <a:lnTo>
                  <a:pt x="30163" y="225425"/>
                </a:lnTo>
                <a:lnTo>
                  <a:pt x="30163" y="223837"/>
                </a:lnTo>
                <a:lnTo>
                  <a:pt x="30163" y="222250"/>
                </a:lnTo>
                <a:lnTo>
                  <a:pt x="30163" y="219075"/>
                </a:lnTo>
                <a:close/>
                <a:moveTo>
                  <a:pt x="292100" y="206375"/>
                </a:moveTo>
                <a:lnTo>
                  <a:pt x="292100" y="212725"/>
                </a:lnTo>
                <a:lnTo>
                  <a:pt x="287338" y="214312"/>
                </a:lnTo>
                <a:lnTo>
                  <a:pt x="285750" y="222250"/>
                </a:lnTo>
                <a:lnTo>
                  <a:pt x="285750" y="225425"/>
                </a:lnTo>
                <a:lnTo>
                  <a:pt x="287338" y="225425"/>
                </a:lnTo>
                <a:lnTo>
                  <a:pt x="290513" y="228600"/>
                </a:lnTo>
                <a:lnTo>
                  <a:pt x="287338" y="228600"/>
                </a:lnTo>
                <a:lnTo>
                  <a:pt x="292100" y="238125"/>
                </a:lnTo>
                <a:lnTo>
                  <a:pt x="290513" y="241300"/>
                </a:lnTo>
                <a:lnTo>
                  <a:pt x="292100" y="241300"/>
                </a:lnTo>
                <a:lnTo>
                  <a:pt x="293688" y="244475"/>
                </a:lnTo>
                <a:lnTo>
                  <a:pt x="297021" y="248920"/>
                </a:lnTo>
                <a:lnTo>
                  <a:pt x="296863" y="249237"/>
                </a:lnTo>
                <a:lnTo>
                  <a:pt x="298450" y="250825"/>
                </a:lnTo>
                <a:lnTo>
                  <a:pt x="297021" y="248920"/>
                </a:lnTo>
                <a:lnTo>
                  <a:pt x="298450" y="246062"/>
                </a:lnTo>
                <a:lnTo>
                  <a:pt x="296863" y="244475"/>
                </a:lnTo>
                <a:lnTo>
                  <a:pt x="298450" y="241300"/>
                </a:lnTo>
                <a:lnTo>
                  <a:pt x="301625" y="239712"/>
                </a:lnTo>
                <a:lnTo>
                  <a:pt x="301625" y="234950"/>
                </a:lnTo>
                <a:lnTo>
                  <a:pt x="298450" y="230187"/>
                </a:lnTo>
                <a:lnTo>
                  <a:pt x="298450" y="228600"/>
                </a:lnTo>
                <a:lnTo>
                  <a:pt x="301625" y="225425"/>
                </a:lnTo>
                <a:lnTo>
                  <a:pt x="298450" y="214312"/>
                </a:lnTo>
                <a:lnTo>
                  <a:pt x="293688" y="209550"/>
                </a:lnTo>
                <a:close/>
                <a:moveTo>
                  <a:pt x="340916" y="189309"/>
                </a:moveTo>
                <a:lnTo>
                  <a:pt x="349250" y="203200"/>
                </a:lnTo>
                <a:lnTo>
                  <a:pt x="355600" y="219075"/>
                </a:lnTo>
                <a:lnTo>
                  <a:pt x="352425" y="212725"/>
                </a:lnTo>
                <a:lnTo>
                  <a:pt x="350838" y="214312"/>
                </a:lnTo>
                <a:lnTo>
                  <a:pt x="346075" y="209550"/>
                </a:lnTo>
                <a:lnTo>
                  <a:pt x="344488" y="201612"/>
                </a:lnTo>
                <a:lnTo>
                  <a:pt x="341313" y="192087"/>
                </a:lnTo>
                <a:close/>
                <a:moveTo>
                  <a:pt x="340519" y="186531"/>
                </a:moveTo>
                <a:lnTo>
                  <a:pt x="340916" y="189309"/>
                </a:lnTo>
                <a:lnTo>
                  <a:pt x="339725" y="187325"/>
                </a:lnTo>
                <a:close/>
                <a:moveTo>
                  <a:pt x="339725" y="180975"/>
                </a:moveTo>
                <a:lnTo>
                  <a:pt x="344488" y="185737"/>
                </a:lnTo>
                <a:lnTo>
                  <a:pt x="341313" y="185737"/>
                </a:lnTo>
                <a:lnTo>
                  <a:pt x="340519" y="186531"/>
                </a:lnTo>
                <a:close/>
                <a:moveTo>
                  <a:pt x="47625" y="174625"/>
                </a:moveTo>
                <a:lnTo>
                  <a:pt x="46038" y="176212"/>
                </a:lnTo>
                <a:lnTo>
                  <a:pt x="46038" y="180975"/>
                </a:lnTo>
                <a:lnTo>
                  <a:pt x="46038" y="185737"/>
                </a:lnTo>
                <a:lnTo>
                  <a:pt x="47625" y="190500"/>
                </a:lnTo>
                <a:lnTo>
                  <a:pt x="47625" y="187325"/>
                </a:lnTo>
                <a:lnTo>
                  <a:pt x="50801" y="185737"/>
                </a:lnTo>
                <a:lnTo>
                  <a:pt x="50801" y="180975"/>
                </a:lnTo>
                <a:lnTo>
                  <a:pt x="47625" y="177800"/>
                </a:lnTo>
                <a:lnTo>
                  <a:pt x="46038" y="176212"/>
                </a:lnTo>
                <a:lnTo>
                  <a:pt x="47625" y="176212"/>
                </a:lnTo>
                <a:close/>
                <a:moveTo>
                  <a:pt x="58738" y="153988"/>
                </a:moveTo>
                <a:lnTo>
                  <a:pt x="53975" y="155575"/>
                </a:lnTo>
                <a:lnTo>
                  <a:pt x="52387" y="158750"/>
                </a:lnTo>
                <a:lnTo>
                  <a:pt x="47625" y="165101"/>
                </a:lnTo>
                <a:lnTo>
                  <a:pt x="47625" y="169863"/>
                </a:lnTo>
                <a:lnTo>
                  <a:pt x="50800" y="169863"/>
                </a:lnTo>
                <a:lnTo>
                  <a:pt x="52387" y="171451"/>
                </a:lnTo>
                <a:lnTo>
                  <a:pt x="53975" y="176213"/>
                </a:lnTo>
                <a:lnTo>
                  <a:pt x="52387" y="177801"/>
                </a:lnTo>
                <a:lnTo>
                  <a:pt x="52387" y="180976"/>
                </a:lnTo>
                <a:lnTo>
                  <a:pt x="53975" y="180976"/>
                </a:lnTo>
                <a:lnTo>
                  <a:pt x="57150" y="180976"/>
                </a:lnTo>
                <a:lnTo>
                  <a:pt x="57150" y="176213"/>
                </a:lnTo>
                <a:lnTo>
                  <a:pt x="57150" y="174626"/>
                </a:lnTo>
                <a:lnTo>
                  <a:pt x="58738" y="171451"/>
                </a:lnTo>
                <a:lnTo>
                  <a:pt x="57150" y="169863"/>
                </a:lnTo>
                <a:lnTo>
                  <a:pt x="57150" y="166688"/>
                </a:lnTo>
                <a:lnTo>
                  <a:pt x="58738" y="165101"/>
                </a:lnTo>
                <a:lnTo>
                  <a:pt x="61913" y="160338"/>
                </a:lnTo>
                <a:lnTo>
                  <a:pt x="61913" y="158750"/>
                </a:lnTo>
                <a:lnTo>
                  <a:pt x="61913" y="153988"/>
                </a:lnTo>
                <a:close/>
                <a:moveTo>
                  <a:pt x="207963" y="138113"/>
                </a:moveTo>
                <a:lnTo>
                  <a:pt x="207963" y="142876"/>
                </a:lnTo>
                <a:lnTo>
                  <a:pt x="210162" y="141410"/>
                </a:lnTo>
                <a:lnTo>
                  <a:pt x="211139" y="142876"/>
                </a:lnTo>
                <a:lnTo>
                  <a:pt x="211139" y="140759"/>
                </a:lnTo>
                <a:lnTo>
                  <a:pt x="212726" y="139701"/>
                </a:lnTo>
                <a:lnTo>
                  <a:pt x="212726" y="138113"/>
                </a:lnTo>
                <a:lnTo>
                  <a:pt x="211139" y="139701"/>
                </a:lnTo>
                <a:lnTo>
                  <a:pt x="211139" y="140759"/>
                </a:lnTo>
                <a:lnTo>
                  <a:pt x="210162" y="141410"/>
                </a:lnTo>
                <a:close/>
                <a:moveTo>
                  <a:pt x="201613" y="127000"/>
                </a:moveTo>
                <a:lnTo>
                  <a:pt x="196850" y="128587"/>
                </a:lnTo>
                <a:lnTo>
                  <a:pt x="200025" y="128587"/>
                </a:lnTo>
                <a:lnTo>
                  <a:pt x="201613" y="131763"/>
                </a:lnTo>
                <a:lnTo>
                  <a:pt x="201613" y="134938"/>
                </a:lnTo>
                <a:lnTo>
                  <a:pt x="203200" y="138113"/>
                </a:lnTo>
                <a:lnTo>
                  <a:pt x="203200" y="133350"/>
                </a:lnTo>
                <a:lnTo>
                  <a:pt x="201613" y="131763"/>
                </a:lnTo>
                <a:lnTo>
                  <a:pt x="201613" y="128587"/>
                </a:lnTo>
                <a:close/>
                <a:moveTo>
                  <a:pt x="179388" y="123825"/>
                </a:moveTo>
                <a:lnTo>
                  <a:pt x="179388" y="133350"/>
                </a:lnTo>
                <a:lnTo>
                  <a:pt x="180976" y="133350"/>
                </a:lnTo>
                <a:lnTo>
                  <a:pt x="185739" y="133350"/>
                </a:lnTo>
                <a:lnTo>
                  <a:pt x="185739" y="138112"/>
                </a:lnTo>
                <a:lnTo>
                  <a:pt x="187326" y="142875"/>
                </a:lnTo>
                <a:lnTo>
                  <a:pt x="190501" y="142875"/>
                </a:lnTo>
                <a:lnTo>
                  <a:pt x="185739" y="131762"/>
                </a:lnTo>
                <a:lnTo>
                  <a:pt x="180976" y="128587"/>
                </a:lnTo>
                <a:close/>
                <a:moveTo>
                  <a:pt x="271463" y="119063"/>
                </a:moveTo>
                <a:lnTo>
                  <a:pt x="269876" y="123825"/>
                </a:lnTo>
                <a:lnTo>
                  <a:pt x="265113" y="123825"/>
                </a:lnTo>
                <a:lnTo>
                  <a:pt x="271463" y="131763"/>
                </a:lnTo>
                <a:lnTo>
                  <a:pt x="276226" y="134938"/>
                </a:lnTo>
                <a:lnTo>
                  <a:pt x="277814" y="138113"/>
                </a:lnTo>
                <a:lnTo>
                  <a:pt x="282576" y="133350"/>
                </a:lnTo>
                <a:lnTo>
                  <a:pt x="285751" y="134938"/>
                </a:lnTo>
                <a:lnTo>
                  <a:pt x="282576" y="131763"/>
                </a:lnTo>
                <a:lnTo>
                  <a:pt x="277814" y="128588"/>
                </a:lnTo>
                <a:close/>
                <a:moveTo>
                  <a:pt x="247650" y="119063"/>
                </a:moveTo>
                <a:lnTo>
                  <a:pt x="247650" y="122238"/>
                </a:lnTo>
                <a:lnTo>
                  <a:pt x="247650" y="123825"/>
                </a:lnTo>
                <a:lnTo>
                  <a:pt x="249238" y="128588"/>
                </a:lnTo>
                <a:lnTo>
                  <a:pt x="250825" y="128588"/>
                </a:lnTo>
                <a:close/>
                <a:moveTo>
                  <a:pt x="133350" y="112713"/>
                </a:moveTo>
                <a:lnTo>
                  <a:pt x="133350" y="115888"/>
                </a:lnTo>
                <a:lnTo>
                  <a:pt x="136525" y="115888"/>
                </a:lnTo>
                <a:lnTo>
                  <a:pt x="136525" y="117475"/>
                </a:lnTo>
                <a:lnTo>
                  <a:pt x="136525" y="119063"/>
                </a:lnTo>
                <a:lnTo>
                  <a:pt x="138113" y="117475"/>
                </a:lnTo>
                <a:lnTo>
                  <a:pt x="138113" y="115888"/>
                </a:lnTo>
                <a:lnTo>
                  <a:pt x="136525" y="115888"/>
                </a:lnTo>
                <a:close/>
                <a:moveTo>
                  <a:pt x="266303" y="106759"/>
                </a:moveTo>
                <a:lnTo>
                  <a:pt x="269875" y="107950"/>
                </a:lnTo>
                <a:lnTo>
                  <a:pt x="266700" y="107950"/>
                </a:lnTo>
                <a:close/>
                <a:moveTo>
                  <a:pt x="265113" y="103187"/>
                </a:moveTo>
                <a:lnTo>
                  <a:pt x="266303" y="106759"/>
                </a:lnTo>
                <a:lnTo>
                  <a:pt x="265113" y="106362"/>
                </a:lnTo>
                <a:close/>
                <a:moveTo>
                  <a:pt x="174625" y="101600"/>
                </a:moveTo>
                <a:lnTo>
                  <a:pt x="174625" y="106362"/>
                </a:lnTo>
                <a:lnTo>
                  <a:pt x="173038" y="103187"/>
                </a:lnTo>
                <a:lnTo>
                  <a:pt x="170657" y="106759"/>
                </a:lnTo>
                <a:lnTo>
                  <a:pt x="169863" y="106362"/>
                </a:lnTo>
                <a:lnTo>
                  <a:pt x="168275" y="107950"/>
                </a:lnTo>
                <a:lnTo>
                  <a:pt x="165100" y="107950"/>
                </a:lnTo>
                <a:lnTo>
                  <a:pt x="165100" y="112712"/>
                </a:lnTo>
                <a:lnTo>
                  <a:pt x="168275" y="115887"/>
                </a:lnTo>
                <a:lnTo>
                  <a:pt x="168275" y="117475"/>
                </a:lnTo>
                <a:lnTo>
                  <a:pt x="173038" y="117475"/>
                </a:lnTo>
                <a:lnTo>
                  <a:pt x="173038" y="115887"/>
                </a:lnTo>
                <a:lnTo>
                  <a:pt x="169863" y="115887"/>
                </a:lnTo>
                <a:lnTo>
                  <a:pt x="168275" y="115887"/>
                </a:lnTo>
                <a:lnTo>
                  <a:pt x="168275" y="111125"/>
                </a:lnTo>
                <a:lnTo>
                  <a:pt x="168275" y="107950"/>
                </a:lnTo>
                <a:lnTo>
                  <a:pt x="169863" y="107950"/>
                </a:lnTo>
                <a:lnTo>
                  <a:pt x="170657" y="106759"/>
                </a:lnTo>
                <a:lnTo>
                  <a:pt x="173038" y="107950"/>
                </a:lnTo>
                <a:lnTo>
                  <a:pt x="173038" y="111125"/>
                </a:lnTo>
                <a:lnTo>
                  <a:pt x="176213" y="111125"/>
                </a:lnTo>
                <a:lnTo>
                  <a:pt x="180976" y="112712"/>
                </a:lnTo>
                <a:lnTo>
                  <a:pt x="184151" y="115887"/>
                </a:lnTo>
                <a:lnTo>
                  <a:pt x="185738" y="117475"/>
                </a:lnTo>
                <a:lnTo>
                  <a:pt x="179388" y="122237"/>
                </a:lnTo>
                <a:lnTo>
                  <a:pt x="184151" y="122237"/>
                </a:lnTo>
                <a:lnTo>
                  <a:pt x="187326" y="123825"/>
                </a:lnTo>
                <a:lnTo>
                  <a:pt x="190501" y="123825"/>
                </a:lnTo>
                <a:lnTo>
                  <a:pt x="192088" y="123825"/>
                </a:lnTo>
                <a:lnTo>
                  <a:pt x="195263" y="123825"/>
                </a:lnTo>
                <a:lnTo>
                  <a:pt x="195263" y="119062"/>
                </a:lnTo>
                <a:lnTo>
                  <a:pt x="190501" y="115887"/>
                </a:lnTo>
                <a:lnTo>
                  <a:pt x="185738" y="112712"/>
                </a:lnTo>
                <a:lnTo>
                  <a:pt x="180976" y="106362"/>
                </a:lnTo>
                <a:close/>
                <a:moveTo>
                  <a:pt x="101600" y="96838"/>
                </a:moveTo>
                <a:lnTo>
                  <a:pt x="100013" y="100013"/>
                </a:lnTo>
                <a:lnTo>
                  <a:pt x="96838" y="101600"/>
                </a:lnTo>
                <a:lnTo>
                  <a:pt x="100013" y="103188"/>
                </a:lnTo>
                <a:lnTo>
                  <a:pt x="96838" y="106363"/>
                </a:lnTo>
                <a:lnTo>
                  <a:pt x="95250" y="106363"/>
                </a:lnTo>
                <a:lnTo>
                  <a:pt x="95250" y="107950"/>
                </a:lnTo>
                <a:lnTo>
                  <a:pt x="93663" y="112713"/>
                </a:lnTo>
                <a:lnTo>
                  <a:pt x="90488" y="115888"/>
                </a:lnTo>
                <a:lnTo>
                  <a:pt x="95250" y="117475"/>
                </a:lnTo>
                <a:lnTo>
                  <a:pt x="95250" y="115888"/>
                </a:lnTo>
                <a:lnTo>
                  <a:pt x="96838" y="115888"/>
                </a:lnTo>
                <a:lnTo>
                  <a:pt x="100013" y="115888"/>
                </a:lnTo>
                <a:lnTo>
                  <a:pt x="101600" y="115888"/>
                </a:lnTo>
                <a:lnTo>
                  <a:pt x="104775" y="117475"/>
                </a:lnTo>
                <a:lnTo>
                  <a:pt x="104775" y="115888"/>
                </a:lnTo>
                <a:lnTo>
                  <a:pt x="111125" y="115888"/>
                </a:lnTo>
                <a:lnTo>
                  <a:pt x="112713" y="115888"/>
                </a:lnTo>
                <a:lnTo>
                  <a:pt x="115888" y="115888"/>
                </a:lnTo>
                <a:lnTo>
                  <a:pt x="115888" y="112713"/>
                </a:lnTo>
                <a:lnTo>
                  <a:pt x="117475" y="112713"/>
                </a:lnTo>
                <a:lnTo>
                  <a:pt x="120650" y="112713"/>
                </a:lnTo>
                <a:lnTo>
                  <a:pt x="120650" y="115888"/>
                </a:lnTo>
                <a:lnTo>
                  <a:pt x="120650" y="117475"/>
                </a:lnTo>
                <a:lnTo>
                  <a:pt x="122238" y="115888"/>
                </a:lnTo>
                <a:lnTo>
                  <a:pt x="127000" y="117475"/>
                </a:lnTo>
                <a:lnTo>
                  <a:pt x="128588" y="119063"/>
                </a:lnTo>
                <a:lnTo>
                  <a:pt x="131763" y="119063"/>
                </a:lnTo>
                <a:lnTo>
                  <a:pt x="125413" y="112713"/>
                </a:lnTo>
                <a:lnTo>
                  <a:pt x="120650" y="111125"/>
                </a:lnTo>
                <a:lnTo>
                  <a:pt x="115888" y="107950"/>
                </a:lnTo>
                <a:lnTo>
                  <a:pt x="117475" y="107950"/>
                </a:lnTo>
                <a:lnTo>
                  <a:pt x="117475" y="106363"/>
                </a:lnTo>
                <a:lnTo>
                  <a:pt x="117475" y="101600"/>
                </a:lnTo>
                <a:lnTo>
                  <a:pt x="112713" y="100013"/>
                </a:lnTo>
                <a:lnTo>
                  <a:pt x="106363" y="96838"/>
                </a:lnTo>
                <a:lnTo>
                  <a:pt x="104775" y="96838"/>
                </a:lnTo>
                <a:close/>
                <a:moveTo>
                  <a:pt x="165100" y="90488"/>
                </a:moveTo>
                <a:lnTo>
                  <a:pt x="165100" y="92075"/>
                </a:lnTo>
                <a:lnTo>
                  <a:pt x="168276" y="96838"/>
                </a:lnTo>
                <a:lnTo>
                  <a:pt x="169863" y="95250"/>
                </a:lnTo>
                <a:close/>
                <a:moveTo>
                  <a:pt x="125413" y="90488"/>
                </a:moveTo>
                <a:lnTo>
                  <a:pt x="138113" y="107950"/>
                </a:lnTo>
                <a:lnTo>
                  <a:pt x="149226" y="115888"/>
                </a:lnTo>
                <a:lnTo>
                  <a:pt x="152401" y="119063"/>
                </a:lnTo>
                <a:lnTo>
                  <a:pt x="158751" y="122238"/>
                </a:lnTo>
                <a:lnTo>
                  <a:pt x="142876" y="106363"/>
                </a:lnTo>
                <a:close/>
                <a:moveTo>
                  <a:pt x="207963" y="85725"/>
                </a:moveTo>
                <a:lnTo>
                  <a:pt x="207963" y="90488"/>
                </a:lnTo>
                <a:lnTo>
                  <a:pt x="211138" y="90488"/>
                </a:lnTo>
                <a:close/>
                <a:moveTo>
                  <a:pt x="180975" y="84138"/>
                </a:moveTo>
                <a:lnTo>
                  <a:pt x="187325" y="88901"/>
                </a:lnTo>
                <a:lnTo>
                  <a:pt x="187325" y="85726"/>
                </a:lnTo>
                <a:close/>
                <a:moveTo>
                  <a:pt x="77787" y="76200"/>
                </a:moveTo>
                <a:lnTo>
                  <a:pt x="77787" y="84137"/>
                </a:lnTo>
                <a:lnTo>
                  <a:pt x="77787" y="85725"/>
                </a:lnTo>
                <a:lnTo>
                  <a:pt x="74612" y="88900"/>
                </a:lnTo>
                <a:lnTo>
                  <a:pt x="73025" y="90487"/>
                </a:lnTo>
                <a:lnTo>
                  <a:pt x="69850" y="90487"/>
                </a:lnTo>
                <a:lnTo>
                  <a:pt x="69850" y="96837"/>
                </a:lnTo>
                <a:lnTo>
                  <a:pt x="69850" y="106362"/>
                </a:lnTo>
                <a:lnTo>
                  <a:pt x="73025" y="107950"/>
                </a:lnTo>
                <a:lnTo>
                  <a:pt x="74612" y="112712"/>
                </a:lnTo>
                <a:lnTo>
                  <a:pt x="77787" y="115887"/>
                </a:lnTo>
                <a:lnTo>
                  <a:pt x="79375" y="117475"/>
                </a:lnTo>
                <a:lnTo>
                  <a:pt x="79375" y="115887"/>
                </a:lnTo>
                <a:lnTo>
                  <a:pt x="82550" y="112712"/>
                </a:lnTo>
                <a:lnTo>
                  <a:pt x="82550" y="107950"/>
                </a:lnTo>
                <a:lnTo>
                  <a:pt x="82550" y="106362"/>
                </a:lnTo>
                <a:lnTo>
                  <a:pt x="82550" y="100012"/>
                </a:lnTo>
                <a:lnTo>
                  <a:pt x="84137" y="92075"/>
                </a:lnTo>
                <a:lnTo>
                  <a:pt x="85725" y="85725"/>
                </a:lnTo>
                <a:lnTo>
                  <a:pt x="88900" y="88900"/>
                </a:lnTo>
                <a:close/>
                <a:moveTo>
                  <a:pt x="200025" y="68263"/>
                </a:moveTo>
                <a:lnTo>
                  <a:pt x="212725" y="79376"/>
                </a:lnTo>
                <a:lnTo>
                  <a:pt x="212725" y="74613"/>
                </a:lnTo>
                <a:lnTo>
                  <a:pt x="212725" y="73026"/>
                </a:lnTo>
                <a:lnTo>
                  <a:pt x="212725" y="69850"/>
                </a:lnTo>
                <a:lnTo>
                  <a:pt x="211138" y="69850"/>
                </a:lnTo>
                <a:lnTo>
                  <a:pt x="207963" y="69850"/>
                </a:lnTo>
                <a:lnTo>
                  <a:pt x="207963" y="73026"/>
                </a:lnTo>
                <a:lnTo>
                  <a:pt x="203200" y="69850"/>
                </a:lnTo>
                <a:close/>
                <a:moveTo>
                  <a:pt x="149225" y="31750"/>
                </a:moveTo>
                <a:lnTo>
                  <a:pt x="163513" y="41275"/>
                </a:lnTo>
                <a:lnTo>
                  <a:pt x="174626" y="49213"/>
                </a:lnTo>
                <a:lnTo>
                  <a:pt x="173038" y="53975"/>
                </a:lnTo>
                <a:lnTo>
                  <a:pt x="185738" y="68263"/>
                </a:lnTo>
                <a:lnTo>
                  <a:pt x="187326" y="63500"/>
                </a:lnTo>
                <a:lnTo>
                  <a:pt x="195263" y="68263"/>
                </a:lnTo>
                <a:lnTo>
                  <a:pt x="192088" y="63500"/>
                </a:lnTo>
                <a:lnTo>
                  <a:pt x="190501" y="60325"/>
                </a:lnTo>
                <a:lnTo>
                  <a:pt x="187326" y="58738"/>
                </a:lnTo>
                <a:lnTo>
                  <a:pt x="180976" y="58738"/>
                </a:lnTo>
                <a:lnTo>
                  <a:pt x="179388" y="57150"/>
                </a:lnTo>
                <a:lnTo>
                  <a:pt x="179388" y="53975"/>
                </a:lnTo>
                <a:lnTo>
                  <a:pt x="176213" y="49213"/>
                </a:lnTo>
                <a:lnTo>
                  <a:pt x="174626" y="47625"/>
                </a:lnTo>
                <a:lnTo>
                  <a:pt x="173038" y="44450"/>
                </a:lnTo>
                <a:lnTo>
                  <a:pt x="173038" y="42863"/>
                </a:lnTo>
                <a:lnTo>
                  <a:pt x="173038" y="38100"/>
                </a:lnTo>
                <a:lnTo>
                  <a:pt x="169863" y="41275"/>
                </a:lnTo>
                <a:lnTo>
                  <a:pt x="165100" y="41275"/>
                </a:lnTo>
                <a:lnTo>
                  <a:pt x="165100" y="38100"/>
                </a:lnTo>
                <a:lnTo>
                  <a:pt x="165100" y="36512"/>
                </a:lnTo>
                <a:lnTo>
                  <a:pt x="163513" y="36512"/>
                </a:lnTo>
                <a:lnTo>
                  <a:pt x="158750" y="36512"/>
                </a:lnTo>
                <a:lnTo>
                  <a:pt x="157162" y="33337"/>
                </a:lnTo>
                <a:lnTo>
                  <a:pt x="152400" y="31750"/>
                </a:lnTo>
                <a:close/>
                <a:moveTo>
                  <a:pt x="100013" y="20638"/>
                </a:moveTo>
                <a:lnTo>
                  <a:pt x="93663" y="25400"/>
                </a:lnTo>
                <a:lnTo>
                  <a:pt x="88900" y="26988"/>
                </a:lnTo>
                <a:lnTo>
                  <a:pt x="84138" y="28575"/>
                </a:lnTo>
                <a:lnTo>
                  <a:pt x="84138" y="31751"/>
                </a:lnTo>
                <a:lnTo>
                  <a:pt x="82550" y="36513"/>
                </a:lnTo>
                <a:lnTo>
                  <a:pt x="82550" y="33338"/>
                </a:lnTo>
                <a:lnTo>
                  <a:pt x="80963" y="33338"/>
                </a:lnTo>
                <a:lnTo>
                  <a:pt x="77788" y="26988"/>
                </a:lnTo>
                <a:lnTo>
                  <a:pt x="77788" y="33338"/>
                </a:lnTo>
                <a:lnTo>
                  <a:pt x="80963" y="33338"/>
                </a:lnTo>
                <a:lnTo>
                  <a:pt x="82550" y="36513"/>
                </a:lnTo>
                <a:lnTo>
                  <a:pt x="82550" y="38101"/>
                </a:lnTo>
                <a:lnTo>
                  <a:pt x="77788" y="38101"/>
                </a:lnTo>
                <a:lnTo>
                  <a:pt x="79375" y="41276"/>
                </a:lnTo>
                <a:lnTo>
                  <a:pt x="85725" y="38101"/>
                </a:lnTo>
                <a:lnTo>
                  <a:pt x="90488" y="38101"/>
                </a:lnTo>
                <a:lnTo>
                  <a:pt x="96838" y="38101"/>
                </a:lnTo>
                <a:lnTo>
                  <a:pt x="104775" y="41276"/>
                </a:lnTo>
                <a:lnTo>
                  <a:pt x="106363" y="41276"/>
                </a:lnTo>
                <a:lnTo>
                  <a:pt x="109538" y="42863"/>
                </a:lnTo>
                <a:lnTo>
                  <a:pt x="112713" y="41276"/>
                </a:lnTo>
                <a:lnTo>
                  <a:pt x="115888" y="41276"/>
                </a:lnTo>
                <a:lnTo>
                  <a:pt x="120650" y="41276"/>
                </a:lnTo>
                <a:lnTo>
                  <a:pt x="125413" y="44451"/>
                </a:lnTo>
                <a:lnTo>
                  <a:pt x="131763" y="47626"/>
                </a:lnTo>
                <a:lnTo>
                  <a:pt x="133350" y="49213"/>
                </a:lnTo>
                <a:lnTo>
                  <a:pt x="138113" y="49213"/>
                </a:lnTo>
                <a:lnTo>
                  <a:pt x="149225" y="57151"/>
                </a:lnTo>
                <a:lnTo>
                  <a:pt x="157163" y="60326"/>
                </a:lnTo>
                <a:lnTo>
                  <a:pt x="158751" y="60326"/>
                </a:lnTo>
                <a:lnTo>
                  <a:pt x="163513" y="58738"/>
                </a:lnTo>
                <a:lnTo>
                  <a:pt x="157163" y="52388"/>
                </a:lnTo>
                <a:lnTo>
                  <a:pt x="149225" y="44451"/>
                </a:lnTo>
                <a:lnTo>
                  <a:pt x="142875" y="38101"/>
                </a:lnTo>
                <a:lnTo>
                  <a:pt x="138113" y="33338"/>
                </a:lnTo>
                <a:lnTo>
                  <a:pt x="133350" y="31751"/>
                </a:lnTo>
                <a:lnTo>
                  <a:pt x="131763" y="31751"/>
                </a:lnTo>
                <a:lnTo>
                  <a:pt x="128588" y="28575"/>
                </a:lnTo>
                <a:lnTo>
                  <a:pt x="127000" y="26988"/>
                </a:lnTo>
                <a:lnTo>
                  <a:pt x="112713" y="22225"/>
                </a:lnTo>
                <a:lnTo>
                  <a:pt x="106363" y="20638"/>
                </a:lnTo>
                <a:close/>
                <a:moveTo>
                  <a:pt x="77787" y="0"/>
                </a:moveTo>
                <a:lnTo>
                  <a:pt x="77787" y="1587"/>
                </a:lnTo>
                <a:lnTo>
                  <a:pt x="76200" y="794"/>
                </a:lnTo>
                <a:close/>
                <a:moveTo>
                  <a:pt x="73025" y="0"/>
                </a:moveTo>
                <a:lnTo>
                  <a:pt x="74612" y="0"/>
                </a:lnTo>
                <a:lnTo>
                  <a:pt x="76200" y="794"/>
                </a:lnTo>
                <a:lnTo>
                  <a:pt x="74612" y="1587"/>
                </a:lnTo>
                <a:lnTo>
                  <a:pt x="74612" y="4762"/>
                </a:lnTo>
                <a:lnTo>
                  <a:pt x="77787" y="4762"/>
                </a:lnTo>
                <a:lnTo>
                  <a:pt x="79375" y="4762"/>
                </a:lnTo>
                <a:lnTo>
                  <a:pt x="82550" y="1587"/>
                </a:lnTo>
                <a:lnTo>
                  <a:pt x="84137" y="1587"/>
                </a:lnTo>
                <a:lnTo>
                  <a:pt x="85725" y="1587"/>
                </a:lnTo>
                <a:lnTo>
                  <a:pt x="88900" y="0"/>
                </a:lnTo>
                <a:lnTo>
                  <a:pt x="88900" y="1587"/>
                </a:lnTo>
                <a:lnTo>
                  <a:pt x="88900" y="4762"/>
                </a:lnTo>
                <a:lnTo>
                  <a:pt x="90487" y="4762"/>
                </a:lnTo>
                <a:lnTo>
                  <a:pt x="93662" y="1587"/>
                </a:lnTo>
                <a:lnTo>
                  <a:pt x="95250" y="1587"/>
                </a:lnTo>
                <a:lnTo>
                  <a:pt x="104775" y="1587"/>
                </a:lnTo>
                <a:lnTo>
                  <a:pt x="112712" y="1587"/>
                </a:lnTo>
                <a:lnTo>
                  <a:pt x="122237" y="1587"/>
                </a:lnTo>
                <a:lnTo>
                  <a:pt x="125412" y="4762"/>
                </a:lnTo>
                <a:lnTo>
                  <a:pt x="128587" y="6350"/>
                </a:lnTo>
                <a:lnTo>
                  <a:pt x="133350" y="9525"/>
                </a:lnTo>
                <a:lnTo>
                  <a:pt x="131762" y="9525"/>
                </a:lnTo>
                <a:lnTo>
                  <a:pt x="128587" y="11112"/>
                </a:lnTo>
                <a:lnTo>
                  <a:pt x="128587" y="12700"/>
                </a:lnTo>
                <a:lnTo>
                  <a:pt x="128587" y="15875"/>
                </a:lnTo>
                <a:lnTo>
                  <a:pt x="133350" y="17462"/>
                </a:lnTo>
                <a:lnTo>
                  <a:pt x="136525" y="15875"/>
                </a:lnTo>
                <a:lnTo>
                  <a:pt x="138112" y="15875"/>
                </a:lnTo>
                <a:lnTo>
                  <a:pt x="142875" y="17462"/>
                </a:lnTo>
                <a:lnTo>
                  <a:pt x="147637" y="20637"/>
                </a:lnTo>
                <a:lnTo>
                  <a:pt x="149225" y="20637"/>
                </a:lnTo>
                <a:lnTo>
                  <a:pt x="152400" y="17462"/>
                </a:lnTo>
                <a:lnTo>
                  <a:pt x="149225" y="15875"/>
                </a:lnTo>
                <a:lnTo>
                  <a:pt x="147637" y="15875"/>
                </a:lnTo>
                <a:lnTo>
                  <a:pt x="144462" y="15875"/>
                </a:lnTo>
                <a:lnTo>
                  <a:pt x="142875" y="11112"/>
                </a:lnTo>
                <a:lnTo>
                  <a:pt x="157162" y="17462"/>
                </a:lnTo>
                <a:lnTo>
                  <a:pt x="168275" y="26987"/>
                </a:lnTo>
                <a:lnTo>
                  <a:pt x="165100" y="26987"/>
                </a:lnTo>
                <a:lnTo>
                  <a:pt x="168275" y="28575"/>
                </a:lnTo>
                <a:lnTo>
                  <a:pt x="173038" y="31750"/>
                </a:lnTo>
                <a:lnTo>
                  <a:pt x="180975" y="41275"/>
                </a:lnTo>
                <a:lnTo>
                  <a:pt x="185738" y="44450"/>
                </a:lnTo>
                <a:lnTo>
                  <a:pt x="184150" y="44450"/>
                </a:lnTo>
                <a:lnTo>
                  <a:pt x="180975" y="44450"/>
                </a:lnTo>
                <a:lnTo>
                  <a:pt x="179388" y="47625"/>
                </a:lnTo>
                <a:lnTo>
                  <a:pt x="179388" y="49212"/>
                </a:lnTo>
                <a:lnTo>
                  <a:pt x="190500" y="53975"/>
                </a:lnTo>
                <a:lnTo>
                  <a:pt x="196850" y="52387"/>
                </a:lnTo>
                <a:lnTo>
                  <a:pt x="200025" y="49212"/>
                </a:lnTo>
                <a:lnTo>
                  <a:pt x="201613" y="49212"/>
                </a:lnTo>
                <a:lnTo>
                  <a:pt x="211138" y="58737"/>
                </a:lnTo>
                <a:lnTo>
                  <a:pt x="207963" y="58737"/>
                </a:lnTo>
                <a:lnTo>
                  <a:pt x="207963" y="60325"/>
                </a:lnTo>
                <a:lnTo>
                  <a:pt x="207963" y="63500"/>
                </a:lnTo>
                <a:lnTo>
                  <a:pt x="207963" y="65087"/>
                </a:lnTo>
                <a:lnTo>
                  <a:pt x="207963" y="68262"/>
                </a:lnTo>
                <a:lnTo>
                  <a:pt x="212725" y="68262"/>
                </a:lnTo>
                <a:lnTo>
                  <a:pt x="215900" y="68262"/>
                </a:lnTo>
                <a:lnTo>
                  <a:pt x="217488" y="69850"/>
                </a:lnTo>
                <a:lnTo>
                  <a:pt x="219075" y="68262"/>
                </a:lnTo>
                <a:lnTo>
                  <a:pt x="219075" y="63500"/>
                </a:lnTo>
                <a:lnTo>
                  <a:pt x="222250" y="68262"/>
                </a:lnTo>
                <a:lnTo>
                  <a:pt x="222250" y="69850"/>
                </a:lnTo>
                <a:lnTo>
                  <a:pt x="222250" y="74612"/>
                </a:lnTo>
                <a:lnTo>
                  <a:pt x="223838" y="79375"/>
                </a:lnTo>
                <a:lnTo>
                  <a:pt x="222250" y="79375"/>
                </a:lnTo>
                <a:lnTo>
                  <a:pt x="219075" y="80962"/>
                </a:lnTo>
                <a:lnTo>
                  <a:pt x="222250" y="84137"/>
                </a:lnTo>
                <a:lnTo>
                  <a:pt x="223838" y="85725"/>
                </a:lnTo>
                <a:lnTo>
                  <a:pt x="227013" y="85725"/>
                </a:lnTo>
                <a:lnTo>
                  <a:pt x="231775" y="84137"/>
                </a:lnTo>
                <a:lnTo>
                  <a:pt x="234950" y="90487"/>
                </a:lnTo>
                <a:lnTo>
                  <a:pt x="234950" y="92075"/>
                </a:lnTo>
                <a:lnTo>
                  <a:pt x="233363" y="92075"/>
                </a:lnTo>
                <a:lnTo>
                  <a:pt x="234950" y="96837"/>
                </a:lnTo>
                <a:lnTo>
                  <a:pt x="239713" y="95250"/>
                </a:lnTo>
                <a:lnTo>
                  <a:pt x="250825" y="106362"/>
                </a:lnTo>
                <a:lnTo>
                  <a:pt x="254000" y="106362"/>
                </a:lnTo>
                <a:lnTo>
                  <a:pt x="255588" y="106362"/>
                </a:lnTo>
                <a:lnTo>
                  <a:pt x="258763" y="107950"/>
                </a:lnTo>
                <a:lnTo>
                  <a:pt x="265113" y="107950"/>
                </a:lnTo>
                <a:lnTo>
                  <a:pt x="266700" y="107950"/>
                </a:lnTo>
                <a:lnTo>
                  <a:pt x="269875" y="111125"/>
                </a:lnTo>
                <a:lnTo>
                  <a:pt x="276225" y="115888"/>
                </a:lnTo>
                <a:lnTo>
                  <a:pt x="282575" y="119063"/>
                </a:lnTo>
                <a:lnTo>
                  <a:pt x="287338" y="122238"/>
                </a:lnTo>
                <a:lnTo>
                  <a:pt x="298450" y="131763"/>
                </a:lnTo>
                <a:lnTo>
                  <a:pt x="307975" y="142875"/>
                </a:lnTo>
                <a:lnTo>
                  <a:pt x="317500" y="150813"/>
                </a:lnTo>
                <a:lnTo>
                  <a:pt x="317500" y="153988"/>
                </a:lnTo>
                <a:lnTo>
                  <a:pt x="317500" y="158750"/>
                </a:lnTo>
                <a:lnTo>
                  <a:pt x="319088" y="158750"/>
                </a:lnTo>
                <a:lnTo>
                  <a:pt x="322263" y="158750"/>
                </a:lnTo>
                <a:lnTo>
                  <a:pt x="322263" y="153988"/>
                </a:lnTo>
                <a:lnTo>
                  <a:pt x="325438" y="158750"/>
                </a:lnTo>
                <a:lnTo>
                  <a:pt x="323850" y="160338"/>
                </a:lnTo>
                <a:lnTo>
                  <a:pt x="323850" y="165100"/>
                </a:lnTo>
                <a:lnTo>
                  <a:pt x="325438" y="165100"/>
                </a:lnTo>
                <a:lnTo>
                  <a:pt x="330200" y="165100"/>
                </a:lnTo>
                <a:lnTo>
                  <a:pt x="330200" y="171450"/>
                </a:lnTo>
                <a:lnTo>
                  <a:pt x="330200" y="177800"/>
                </a:lnTo>
                <a:lnTo>
                  <a:pt x="333375" y="187325"/>
                </a:lnTo>
                <a:lnTo>
                  <a:pt x="339725" y="196850"/>
                </a:lnTo>
                <a:lnTo>
                  <a:pt x="339725" y="203200"/>
                </a:lnTo>
                <a:lnTo>
                  <a:pt x="339725" y="207963"/>
                </a:lnTo>
                <a:lnTo>
                  <a:pt x="339725" y="209550"/>
                </a:lnTo>
                <a:lnTo>
                  <a:pt x="336550" y="214313"/>
                </a:lnTo>
                <a:lnTo>
                  <a:pt x="336550" y="217488"/>
                </a:lnTo>
                <a:lnTo>
                  <a:pt x="336550" y="219075"/>
                </a:lnTo>
                <a:lnTo>
                  <a:pt x="339725" y="219075"/>
                </a:lnTo>
                <a:lnTo>
                  <a:pt x="344488" y="222250"/>
                </a:lnTo>
                <a:lnTo>
                  <a:pt x="344488" y="225425"/>
                </a:lnTo>
                <a:lnTo>
                  <a:pt x="346075" y="234950"/>
                </a:lnTo>
                <a:lnTo>
                  <a:pt x="346075" y="241300"/>
                </a:lnTo>
                <a:lnTo>
                  <a:pt x="350838" y="246063"/>
                </a:lnTo>
                <a:lnTo>
                  <a:pt x="352425" y="250825"/>
                </a:lnTo>
                <a:lnTo>
                  <a:pt x="350838" y="250825"/>
                </a:lnTo>
                <a:lnTo>
                  <a:pt x="349250" y="250825"/>
                </a:lnTo>
                <a:lnTo>
                  <a:pt x="350838" y="252413"/>
                </a:lnTo>
                <a:lnTo>
                  <a:pt x="350838" y="255588"/>
                </a:lnTo>
                <a:lnTo>
                  <a:pt x="349250" y="260350"/>
                </a:lnTo>
                <a:lnTo>
                  <a:pt x="349250" y="265113"/>
                </a:lnTo>
                <a:lnTo>
                  <a:pt x="350838" y="265113"/>
                </a:lnTo>
                <a:lnTo>
                  <a:pt x="352425" y="266700"/>
                </a:lnTo>
                <a:lnTo>
                  <a:pt x="352425" y="265113"/>
                </a:lnTo>
                <a:lnTo>
                  <a:pt x="352425" y="261938"/>
                </a:lnTo>
                <a:lnTo>
                  <a:pt x="352425" y="260350"/>
                </a:lnTo>
                <a:lnTo>
                  <a:pt x="355600" y="260350"/>
                </a:lnTo>
                <a:lnTo>
                  <a:pt x="357188" y="257175"/>
                </a:lnTo>
                <a:lnTo>
                  <a:pt x="360363" y="257175"/>
                </a:lnTo>
                <a:lnTo>
                  <a:pt x="360363" y="255588"/>
                </a:lnTo>
                <a:lnTo>
                  <a:pt x="360363" y="249238"/>
                </a:lnTo>
                <a:lnTo>
                  <a:pt x="357188" y="244475"/>
                </a:lnTo>
                <a:lnTo>
                  <a:pt x="355600" y="241300"/>
                </a:lnTo>
                <a:lnTo>
                  <a:pt x="360363" y="244475"/>
                </a:lnTo>
                <a:lnTo>
                  <a:pt x="361950" y="246063"/>
                </a:lnTo>
                <a:lnTo>
                  <a:pt x="361950" y="249238"/>
                </a:lnTo>
                <a:lnTo>
                  <a:pt x="361950" y="252413"/>
                </a:lnTo>
                <a:lnTo>
                  <a:pt x="361950" y="260350"/>
                </a:lnTo>
                <a:lnTo>
                  <a:pt x="361950" y="261938"/>
                </a:lnTo>
                <a:lnTo>
                  <a:pt x="365125" y="266700"/>
                </a:lnTo>
                <a:lnTo>
                  <a:pt x="366713" y="261938"/>
                </a:lnTo>
                <a:lnTo>
                  <a:pt x="366713" y="266700"/>
                </a:lnTo>
                <a:lnTo>
                  <a:pt x="361950" y="273050"/>
                </a:lnTo>
                <a:lnTo>
                  <a:pt x="360363" y="277813"/>
                </a:lnTo>
                <a:lnTo>
                  <a:pt x="360363" y="284163"/>
                </a:lnTo>
                <a:lnTo>
                  <a:pt x="361950" y="287338"/>
                </a:lnTo>
                <a:lnTo>
                  <a:pt x="366713" y="288925"/>
                </a:lnTo>
                <a:lnTo>
                  <a:pt x="368300" y="288925"/>
                </a:lnTo>
                <a:lnTo>
                  <a:pt x="371475" y="287338"/>
                </a:lnTo>
                <a:lnTo>
                  <a:pt x="360363" y="309563"/>
                </a:lnTo>
                <a:lnTo>
                  <a:pt x="360363" y="307975"/>
                </a:lnTo>
                <a:lnTo>
                  <a:pt x="357188" y="307975"/>
                </a:lnTo>
                <a:lnTo>
                  <a:pt x="352425" y="312738"/>
                </a:lnTo>
                <a:lnTo>
                  <a:pt x="350838" y="315913"/>
                </a:lnTo>
                <a:lnTo>
                  <a:pt x="339725" y="325438"/>
                </a:lnTo>
                <a:lnTo>
                  <a:pt x="328613" y="331788"/>
                </a:lnTo>
                <a:lnTo>
                  <a:pt x="317500" y="341313"/>
                </a:lnTo>
                <a:lnTo>
                  <a:pt x="317500" y="346075"/>
                </a:lnTo>
                <a:lnTo>
                  <a:pt x="317500" y="347663"/>
                </a:lnTo>
                <a:lnTo>
                  <a:pt x="317500" y="352425"/>
                </a:lnTo>
                <a:lnTo>
                  <a:pt x="317500" y="355600"/>
                </a:lnTo>
                <a:lnTo>
                  <a:pt x="317500" y="357188"/>
                </a:lnTo>
                <a:lnTo>
                  <a:pt x="317500" y="358775"/>
                </a:lnTo>
                <a:lnTo>
                  <a:pt x="317500" y="363538"/>
                </a:lnTo>
                <a:lnTo>
                  <a:pt x="314325" y="368300"/>
                </a:lnTo>
                <a:lnTo>
                  <a:pt x="312738" y="377825"/>
                </a:lnTo>
                <a:lnTo>
                  <a:pt x="309563" y="377825"/>
                </a:lnTo>
                <a:lnTo>
                  <a:pt x="307975" y="377825"/>
                </a:lnTo>
                <a:lnTo>
                  <a:pt x="307975" y="379413"/>
                </a:lnTo>
                <a:lnTo>
                  <a:pt x="307975" y="382588"/>
                </a:lnTo>
                <a:lnTo>
                  <a:pt x="309563" y="384175"/>
                </a:lnTo>
                <a:lnTo>
                  <a:pt x="307975" y="387350"/>
                </a:lnTo>
                <a:lnTo>
                  <a:pt x="306388" y="382588"/>
                </a:lnTo>
                <a:lnTo>
                  <a:pt x="303213" y="384175"/>
                </a:lnTo>
                <a:lnTo>
                  <a:pt x="301625" y="384175"/>
                </a:lnTo>
                <a:lnTo>
                  <a:pt x="301625" y="382588"/>
                </a:lnTo>
                <a:lnTo>
                  <a:pt x="298450" y="382588"/>
                </a:lnTo>
                <a:lnTo>
                  <a:pt x="293688" y="384175"/>
                </a:lnTo>
                <a:lnTo>
                  <a:pt x="296863" y="387350"/>
                </a:lnTo>
                <a:lnTo>
                  <a:pt x="296863" y="390525"/>
                </a:lnTo>
                <a:lnTo>
                  <a:pt x="298450" y="393700"/>
                </a:lnTo>
                <a:lnTo>
                  <a:pt x="298450" y="395288"/>
                </a:lnTo>
                <a:lnTo>
                  <a:pt x="293688" y="398463"/>
                </a:lnTo>
                <a:lnTo>
                  <a:pt x="296863" y="400050"/>
                </a:lnTo>
                <a:lnTo>
                  <a:pt x="293688" y="400050"/>
                </a:lnTo>
                <a:lnTo>
                  <a:pt x="292100" y="398463"/>
                </a:lnTo>
                <a:lnTo>
                  <a:pt x="290513" y="398463"/>
                </a:lnTo>
                <a:lnTo>
                  <a:pt x="287338" y="401638"/>
                </a:lnTo>
                <a:lnTo>
                  <a:pt x="287338" y="406400"/>
                </a:lnTo>
                <a:lnTo>
                  <a:pt x="285750" y="409576"/>
                </a:lnTo>
                <a:lnTo>
                  <a:pt x="282575" y="411163"/>
                </a:lnTo>
                <a:lnTo>
                  <a:pt x="276225" y="414338"/>
                </a:lnTo>
                <a:lnTo>
                  <a:pt x="269875" y="415926"/>
                </a:lnTo>
                <a:lnTo>
                  <a:pt x="255588" y="420688"/>
                </a:lnTo>
                <a:lnTo>
                  <a:pt x="242888" y="420688"/>
                </a:lnTo>
                <a:lnTo>
                  <a:pt x="231775" y="417513"/>
                </a:lnTo>
                <a:lnTo>
                  <a:pt x="219075" y="415926"/>
                </a:lnTo>
                <a:lnTo>
                  <a:pt x="207963" y="414338"/>
                </a:lnTo>
                <a:lnTo>
                  <a:pt x="196850" y="409576"/>
                </a:lnTo>
                <a:lnTo>
                  <a:pt x="185738" y="404813"/>
                </a:lnTo>
                <a:lnTo>
                  <a:pt x="174625" y="398463"/>
                </a:lnTo>
                <a:lnTo>
                  <a:pt x="163513" y="398463"/>
                </a:lnTo>
                <a:lnTo>
                  <a:pt x="149225" y="398463"/>
                </a:lnTo>
                <a:lnTo>
                  <a:pt x="136525" y="395288"/>
                </a:lnTo>
                <a:lnTo>
                  <a:pt x="122237" y="390525"/>
                </a:lnTo>
                <a:lnTo>
                  <a:pt x="100012" y="387350"/>
                </a:lnTo>
                <a:lnTo>
                  <a:pt x="88900" y="382588"/>
                </a:lnTo>
                <a:lnTo>
                  <a:pt x="77787" y="377825"/>
                </a:lnTo>
                <a:lnTo>
                  <a:pt x="79375" y="374650"/>
                </a:lnTo>
                <a:lnTo>
                  <a:pt x="77787" y="373063"/>
                </a:lnTo>
                <a:lnTo>
                  <a:pt x="74612" y="371475"/>
                </a:lnTo>
                <a:lnTo>
                  <a:pt x="69850" y="371475"/>
                </a:lnTo>
                <a:lnTo>
                  <a:pt x="68262" y="374650"/>
                </a:lnTo>
                <a:lnTo>
                  <a:pt x="68262" y="377825"/>
                </a:lnTo>
                <a:lnTo>
                  <a:pt x="68262" y="379413"/>
                </a:lnTo>
                <a:lnTo>
                  <a:pt x="69850" y="382588"/>
                </a:lnTo>
                <a:lnTo>
                  <a:pt x="74612" y="384175"/>
                </a:lnTo>
                <a:lnTo>
                  <a:pt x="77787" y="384175"/>
                </a:lnTo>
                <a:lnTo>
                  <a:pt x="82550" y="387350"/>
                </a:lnTo>
                <a:lnTo>
                  <a:pt x="82550" y="388938"/>
                </a:lnTo>
                <a:lnTo>
                  <a:pt x="82550" y="390525"/>
                </a:lnTo>
                <a:lnTo>
                  <a:pt x="68262" y="382588"/>
                </a:lnTo>
                <a:lnTo>
                  <a:pt x="58737" y="373063"/>
                </a:lnTo>
                <a:lnTo>
                  <a:pt x="46037" y="361950"/>
                </a:lnTo>
                <a:lnTo>
                  <a:pt x="36512" y="352425"/>
                </a:lnTo>
                <a:lnTo>
                  <a:pt x="19050" y="325438"/>
                </a:lnTo>
                <a:lnTo>
                  <a:pt x="3175" y="303213"/>
                </a:lnTo>
                <a:lnTo>
                  <a:pt x="4762" y="300038"/>
                </a:lnTo>
                <a:lnTo>
                  <a:pt x="4762" y="298450"/>
                </a:lnTo>
                <a:lnTo>
                  <a:pt x="4762" y="293688"/>
                </a:lnTo>
                <a:lnTo>
                  <a:pt x="3175" y="288925"/>
                </a:lnTo>
                <a:lnTo>
                  <a:pt x="3175" y="287338"/>
                </a:lnTo>
                <a:lnTo>
                  <a:pt x="0" y="273050"/>
                </a:lnTo>
                <a:lnTo>
                  <a:pt x="0" y="261938"/>
                </a:lnTo>
                <a:lnTo>
                  <a:pt x="3175" y="239713"/>
                </a:lnTo>
                <a:lnTo>
                  <a:pt x="7937" y="214313"/>
                </a:lnTo>
                <a:lnTo>
                  <a:pt x="9525" y="190500"/>
                </a:lnTo>
                <a:lnTo>
                  <a:pt x="9525" y="185738"/>
                </a:lnTo>
                <a:lnTo>
                  <a:pt x="9525" y="182563"/>
                </a:lnTo>
                <a:lnTo>
                  <a:pt x="7937" y="180975"/>
                </a:lnTo>
                <a:lnTo>
                  <a:pt x="9525" y="180975"/>
                </a:lnTo>
                <a:lnTo>
                  <a:pt x="9525" y="176213"/>
                </a:lnTo>
                <a:lnTo>
                  <a:pt x="9525" y="174625"/>
                </a:lnTo>
                <a:lnTo>
                  <a:pt x="9525" y="150813"/>
                </a:lnTo>
                <a:lnTo>
                  <a:pt x="9525" y="142875"/>
                </a:lnTo>
                <a:lnTo>
                  <a:pt x="11112" y="128588"/>
                </a:lnTo>
                <a:lnTo>
                  <a:pt x="14287" y="117475"/>
                </a:lnTo>
                <a:lnTo>
                  <a:pt x="14287" y="112713"/>
                </a:lnTo>
                <a:lnTo>
                  <a:pt x="15875" y="106362"/>
                </a:lnTo>
                <a:lnTo>
                  <a:pt x="15875" y="103187"/>
                </a:lnTo>
                <a:lnTo>
                  <a:pt x="15875" y="100012"/>
                </a:lnTo>
                <a:lnTo>
                  <a:pt x="15875" y="96837"/>
                </a:lnTo>
                <a:lnTo>
                  <a:pt x="15875" y="92075"/>
                </a:lnTo>
                <a:lnTo>
                  <a:pt x="22225" y="84137"/>
                </a:lnTo>
                <a:lnTo>
                  <a:pt x="25400" y="76200"/>
                </a:lnTo>
                <a:lnTo>
                  <a:pt x="25400" y="69850"/>
                </a:lnTo>
                <a:lnTo>
                  <a:pt x="26987" y="68262"/>
                </a:lnTo>
                <a:lnTo>
                  <a:pt x="30162" y="63500"/>
                </a:lnTo>
                <a:lnTo>
                  <a:pt x="30162" y="58737"/>
                </a:lnTo>
                <a:lnTo>
                  <a:pt x="30162" y="57150"/>
                </a:lnTo>
                <a:lnTo>
                  <a:pt x="30162" y="53975"/>
                </a:lnTo>
                <a:lnTo>
                  <a:pt x="31750" y="53975"/>
                </a:lnTo>
                <a:lnTo>
                  <a:pt x="36512" y="47625"/>
                </a:lnTo>
                <a:lnTo>
                  <a:pt x="36512" y="42862"/>
                </a:lnTo>
                <a:lnTo>
                  <a:pt x="38100" y="38100"/>
                </a:lnTo>
                <a:lnTo>
                  <a:pt x="47625" y="22225"/>
                </a:lnTo>
                <a:lnTo>
                  <a:pt x="52387" y="17462"/>
                </a:lnTo>
                <a:lnTo>
                  <a:pt x="58737" y="11112"/>
                </a:lnTo>
                <a:lnTo>
                  <a:pt x="61912" y="9525"/>
                </a:lnTo>
                <a:lnTo>
                  <a:pt x="63500" y="6350"/>
                </a:lnTo>
                <a:lnTo>
                  <a:pt x="68262" y="4762"/>
                </a:lnTo>
                <a:lnTo>
                  <a:pt x="69850" y="1587"/>
                </a:lnTo>
                <a:close/>
                <a:moveTo>
                  <a:pt x="66675" y="0"/>
                </a:moveTo>
                <a:lnTo>
                  <a:pt x="68262" y="0"/>
                </a:lnTo>
                <a:lnTo>
                  <a:pt x="69850" y="1587"/>
                </a:lnTo>
                <a:close/>
              </a:path>
            </a:pathLst>
          </a:custGeom>
          <a:blipFill dpi="0" rotWithShape="1">
            <a:blip r:embed="rId3"/>
            <a:srcRect/>
            <a:tile tx="0" ty="-1949450" sx="100000" sy="100000" flip="none" algn="tl"/>
          </a:blipFill>
          <a:ln>
            <a:noFill/>
          </a:ln>
        </p:spPr>
        <p:txBody>
          <a:bodyPr vert="horz" wrap="square" lIns="91440" tIns="45720" rIns="91440" bIns="45720" numCol="1" anchor="t" anchorCtr="0" compatLnSpc="1">
            <a:prstTxWarp prst="textNoShape">
              <a:avLst/>
            </a:prstTxWarp>
            <a:noAutofit/>
          </a:bodyPr>
          <a:lstStyle/>
          <a:p>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708150" y="4823039"/>
            <a:ext cx="9544050" cy="787652"/>
          </a:xfrm>
          <a:prstGeom prst="rect">
            <a:avLst/>
          </a:prstGeom>
        </p:spPr>
        <p:txBody>
          <a:bodyPr wrap="square">
            <a:spAutoFit/>
          </a:bodyPr>
          <a:lstStyle/>
          <a:p>
            <a:pPr>
              <a:lnSpc>
                <a:spcPct val="150000"/>
              </a:lnSpc>
            </a:pPr>
            <a:r>
              <a:rPr lang="zh-CN" altLang="en-US" sz="1600" b="0" i="0" dirty="0">
                <a:solidFill>
                  <a:srgbClr val="333333"/>
                </a:solidFill>
                <a:effectLst/>
                <a:cs typeface="+mn-ea"/>
                <a:sym typeface="+mn-lt"/>
              </a:rPr>
              <a:t>徽州府于清明淘新泉酿酒。贵池县清明节，妇女制米茧以祭蚕姑，祈祷蚕桑有好收成。泾县称清明为“插柳节”。寿春清明，家家插柳，并悬纸钱于墓树，称为“赆野鬼”。</a:t>
            </a:r>
          </a:p>
        </p:txBody>
      </p:sp>
      <p:sp>
        <p:nvSpPr>
          <p:cNvPr id="4" name="矩形 3"/>
          <p:cNvSpPr/>
          <p:nvPr/>
        </p:nvSpPr>
        <p:spPr>
          <a:xfrm>
            <a:off x="1708150" y="1897844"/>
            <a:ext cx="9544050" cy="1156983"/>
          </a:xfrm>
          <a:prstGeom prst="rect">
            <a:avLst/>
          </a:prstGeom>
        </p:spPr>
        <p:txBody>
          <a:bodyPr wrap="square">
            <a:spAutoFit/>
          </a:bodyPr>
          <a:lstStyle/>
          <a:p>
            <a:pPr>
              <a:lnSpc>
                <a:spcPct val="150000"/>
              </a:lnSpc>
            </a:pPr>
            <a:r>
              <a:rPr lang="zh-CN" altLang="en-US" sz="1600" b="0" i="0" dirty="0">
                <a:solidFill>
                  <a:srgbClr val="333333"/>
                </a:solidFill>
                <a:effectLst/>
                <a:cs typeface="+mn-ea"/>
                <a:sym typeface="+mn-lt"/>
              </a:rPr>
              <a:t>江苏省清明节习俗 泰州农民于清明节举行划船比赛，称为“撑会船”。镇江人以柳叶七片泡茶，据说喝了可以明目。丹徒县圌山附近的乡民，还保留了寒“望绵”</a:t>
            </a:r>
            <a:r>
              <a:rPr lang="en-US" altLang="zh-CN" sz="1600" b="0" i="0" dirty="0">
                <a:solidFill>
                  <a:srgbClr val="333333"/>
                </a:solidFill>
                <a:effectLst/>
                <a:cs typeface="+mn-ea"/>
                <a:sym typeface="+mn-lt"/>
              </a:rPr>
              <a:t>﹝</a:t>
            </a:r>
            <a:r>
              <a:rPr lang="zh-CN" altLang="en-US" sz="1600" b="0" i="0" dirty="0">
                <a:solidFill>
                  <a:srgbClr val="333333"/>
                </a:solidFill>
                <a:effectLst/>
                <a:cs typeface="+mn-ea"/>
                <a:sym typeface="+mn-lt"/>
              </a:rPr>
              <a:t>绵山</a:t>
            </a:r>
            <a:r>
              <a:rPr lang="en-US" altLang="zh-CN" sz="1600" b="0" i="0" dirty="0">
                <a:solidFill>
                  <a:srgbClr val="333333"/>
                </a:solidFill>
                <a:effectLst/>
                <a:cs typeface="+mn-ea"/>
                <a:sym typeface="+mn-lt"/>
              </a:rPr>
              <a:t>﹞</a:t>
            </a:r>
            <a:r>
              <a:rPr lang="zh-CN" altLang="en-US" sz="1600" b="0" i="0" dirty="0">
                <a:solidFill>
                  <a:srgbClr val="333333"/>
                </a:solidFill>
                <a:effectLst/>
                <a:cs typeface="+mn-ea"/>
                <a:sym typeface="+mn-lt"/>
              </a:rPr>
              <a:t>的旧俗。武进县方茂山以清明为龙母化身之日，乡民竞相拜祷。</a:t>
            </a:r>
          </a:p>
        </p:txBody>
      </p:sp>
      <p:sp>
        <p:nvSpPr>
          <p:cNvPr id="7" name="矩形 6"/>
          <p:cNvSpPr/>
          <p:nvPr/>
        </p:nvSpPr>
        <p:spPr>
          <a:xfrm>
            <a:off x="1638300" y="3740249"/>
            <a:ext cx="8204200" cy="338554"/>
          </a:xfrm>
          <a:prstGeom prst="rect">
            <a:avLst/>
          </a:prstGeom>
        </p:spPr>
        <p:txBody>
          <a:bodyPr wrap="square">
            <a:spAutoFit/>
          </a:bodyPr>
          <a:lstStyle/>
          <a:p>
            <a:r>
              <a:rPr lang="zh-CN" altLang="en-US" sz="1600" b="0" i="0" dirty="0">
                <a:solidFill>
                  <a:srgbClr val="333333"/>
                </a:solidFill>
                <a:effectLst/>
                <a:cs typeface="+mn-ea"/>
                <a:sym typeface="+mn-lt"/>
              </a:rPr>
              <a:t>上海旧俗在清明节吃桃花粥、紫笋茶，并有祭厉台、迎城隍出巡的习俗。</a:t>
            </a:r>
          </a:p>
        </p:txBody>
      </p:sp>
      <p:sp>
        <p:nvSpPr>
          <p:cNvPr id="10" name="矩形 9">
            <a:extLst>
              <a:ext uri="{FF2B5EF4-FFF2-40B4-BE49-F238E27FC236}">
                <a16:creationId xmlns:a16="http://schemas.microsoft.com/office/drawing/2014/main" id="{8F855C3B-130B-4182-BC82-F0757B296757}"/>
              </a:ext>
            </a:extLst>
          </p:cNvPr>
          <p:cNvSpPr/>
          <p:nvPr/>
        </p:nvSpPr>
        <p:spPr>
          <a:xfrm>
            <a:off x="1638300" y="244319"/>
            <a:ext cx="3797300" cy="523220"/>
          </a:xfrm>
          <a:prstGeom prst="rect">
            <a:avLst/>
          </a:prstGeom>
        </p:spPr>
        <p:txBody>
          <a:bodyPr wrap="square">
            <a:spAutoFit/>
          </a:bodyPr>
          <a:lstStyle/>
          <a:p>
            <a:r>
              <a:rPr lang="zh-CN" altLang="en-US" sz="2800" b="1" i="0" dirty="0">
                <a:solidFill>
                  <a:srgbClr val="333333"/>
                </a:solidFill>
                <a:effectLst/>
                <a:cs typeface="+mn-ea"/>
                <a:sym typeface="+mn-lt"/>
              </a:rPr>
              <a:t>地方差异</a:t>
            </a:r>
          </a:p>
        </p:txBody>
      </p:sp>
      <p:grpSp>
        <p:nvGrpSpPr>
          <p:cNvPr id="12" name="组合 11">
            <a:extLst>
              <a:ext uri="{FF2B5EF4-FFF2-40B4-BE49-F238E27FC236}">
                <a16:creationId xmlns:a16="http://schemas.microsoft.com/office/drawing/2014/main" id="{3FE97810-5FAC-4CAC-9E08-3B4A34401ADF}"/>
              </a:ext>
            </a:extLst>
          </p:cNvPr>
          <p:cNvGrpSpPr/>
          <p:nvPr/>
        </p:nvGrpSpPr>
        <p:grpSpPr>
          <a:xfrm>
            <a:off x="1708150" y="1407153"/>
            <a:ext cx="1828800" cy="461665"/>
            <a:chOff x="2354132" y="1401757"/>
            <a:chExt cx="2528228" cy="638229"/>
          </a:xfrm>
        </p:grpSpPr>
        <p:sp>
          <p:nvSpPr>
            <p:cNvPr id="13" name="任意多边形: 形状 12">
              <a:extLst>
                <a:ext uri="{FF2B5EF4-FFF2-40B4-BE49-F238E27FC236}">
                  <a16:creationId xmlns:a16="http://schemas.microsoft.com/office/drawing/2014/main" id="{87253679-9209-4A69-A5D0-D0268FEE4817}"/>
                </a:ext>
              </a:extLst>
            </p:cNvPr>
            <p:cNvSpPr/>
            <p:nvPr/>
          </p:nvSpPr>
          <p:spPr>
            <a:xfrm rot="5400000">
              <a:off x="3330511" y="453023"/>
              <a:ext cx="575470" cy="2528228"/>
            </a:xfrm>
            <a:custGeom>
              <a:avLst/>
              <a:gdLst>
                <a:gd name="connsiteX0" fmla="*/ 0 w 722265"/>
                <a:gd name="connsiteY0" fmla="*/ 2846678 h 3173145"/>
                <a:gd name="connsiteX1" fmla="*/ 0 w 722265"/>
                <a:gd name="connsiteY1" fmla="*/ 2090293 h 3173145"/>
                <a:gd name="connsiteX2" fmla="*/ 1 w 722265"/>
                <a:gd name="connsiteY2" fmla="*/ 2090286 h 3173145"/>
                <a:gd name="connsiteX3" fmla="*/ 1 w 722265"/>
                <a:gd name="connsiteY3" fmla="*/ 1506093 h 3173145"/>
                <a:gd name="connsiteX4" fmla="*/ 2 w 722265"/>
                <a:gd name="connsiteY4" fmla="*/ 1506086 h 3173145"/>
                <a:gd name="connsiteX5" fmla="*/ 2 w 722265"/>
                <a:gd name="connsiteY5" fmla="*/ 921893 h 3173145"/>
                <a:gd name="connsiteX6" fmla="*/ 3 w 722265"/>
                <a:gd name="connsiteY6" fmla="*/ 921886 h 3173145"/>
                <a:gd name="connsiteX7" fmla="*/ 3 w 722265"/>
                <a:gd name="connsiteY7" fmla="*/ 337693 h 3173145"/>
                <a:gd name="connsiteX8" fmla="*/ 88240 w 722265"/>
                <a:gd name="connsiteY8" fmla="*/ 218391 h 3173145"/>
                <a:gd name="connsiteX9" fmla="*/ 113450 w 722265"/>
                <a:gd name="connsiteY9" fmla="*/ 194598 h 3173145"/>
                <a:gd name="connsiteX10" fmla="*/ 225927 w 722265"/>
                <a:gd name="connsiteY10" fmla="*/ 113149 h 3173145"/>
                <a:gd name="connsiteX11" fmla="*/ 262847 w 722265"/>
                <a:gd name="connsiteY11" fmla="*/ 81412 h 3173145"/>
                <a:gd name="connsiteX12" fmla="*/ 361153 w 722265"/>
                <a:gd name="connsiteY12" fmla="*/ 0 h 3173145"/>
                <a:gd name="connsiteX13" fmla="*/ 459496 w 722265"/>
                <a:gd name="connsiteY13" fmla="*/ 81412 h 3173145"/>
                <a:gd name="connsiteX14" fmla="*/ 496379 w 722265"/>
                <a:gd name="connsiteY14" fmla="*/ 113149 h 3173145"/>
                <a:gd name="connsiteX15" fmla="*/ 608819 w 722265"/>
                <a:gd name="connsiteY15" fmla="*/ 194598 h 3173145"/>
                <a:gd name="connsiteX16" fmla="*/ 634029 w 722265"/>
                <a:gd name="connsiteY16" fmla="*/ 218391 h 3173145"/>
                <a:gd name="connsiteX17" fmla="*/ 722265 w 722265"/>
                <a:gd name="connsiteY17" fmla="*/ 337693 h 3173145"/>
                <a:gd name="connsiteX18" fmla="*/ 722265 w 722265"/>
                <a:gd name="connsiteY18" fmla="*/ 1094116 h 3173145"/>
                <a:gd name="connsiteX19" fmla="*/ 722264 w 722265"/>
                <a:gd name="connsiteY19" fmla="*/ 1094122 h 3173145"/>
                <a:gd name="connsiteX20" fmla="*/ 722264 w 722265"/>
                <a:gd name="connsiteY20" fmla="*/ 1678316 h 3173145"/>
                <a:gd name="connsiteX21" fmla="*/ 722263 w 722265"/>
                <a:gd name="connsiteY21" fmla="*/ 1678322 h 3173145"/>
                <a:gd name="connsiteX22" fmla="*/ 722263 w 722265"/>
                <a:gd name="connsiteY22" fmla="*/ 2262516 h 3173145"/>
                <a:gd name="connsiteX23" fmla="*/ 722262 w 722265"/>
                <a:gd name="connsiteY23" fmla="*/ 2262522 h 3173145"/>
                <a:gd name="connsiteX24" fmla="*/ 722262 w 722265"/>
                <a:gd name="connsiteY24" fmla="*/ 2846716 h 3173145"/>
                <a:gd name="connsiteX25" fmla="*/ 634026 w 722265"/>
                <a:gd name="connsiteY25" fmla="*/ 2966017 h 3173145"/>
                <a:gd name="connsiteX26" fmla="*/ 608815 w 722265"/>
                <a:gd name="connsiteY26" fmla="*/ 2989811 h 3173145"/>
                <a:gd name="connsiteX27" fmla="*/ 494399 w 722265"/>
                <a:gd name="connsiteY27" fmla="*/ 3071334 h 3173145"/>
                <a:gd name="connsiteX28" fmla="*/ 457628 w 722265"/>
                <a:gd name="connsiteY28" fmla="*/ 3099901 h 3173145"/>
                <a:gd name="connsiteX29" fmla="*/ 361075 w 722265"/>
                <a:gd name="connsiteY29" fmla="*/ 3173145 h 3173145"/>
                <a:gd name="connsiteX30" fmla="*/ 264634 w 722265"/>
                <a:gd name="connsiteY30" fmla="*/ 3099864 h 3173145"/>
                <a:gd name="connsiteX31" fmla="*/ 227863 w 722265"/>
                <a:gd name="connsiteY31" fmla="*/ 3071297 h 3173145"/>
                <a:gd name="connsiteX32" fmla="*/ 113409 w 722265"/>
                <a:gd name="connsiteY32" fmla="*/ 2989773 h 3173145"/>
                <a:gd name="connsiteX33" fmla="*/ 88236 w 722265"/>
                <a:gd name="connsiteY33" fmla="*/ 2965980 h 3173145"/>
                <a:gd name="connsiteX34" fmla="*/ 0 w 722265"/>
                <a:gd name="connsiteY34" fmla="*/ 2846678 h 31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2265" h="3173145">
                  <a:moveTo>
                    <a:pt x="0" y="2846678"/>
                  </a:moveTo>
                  <a:lnTo>
                    <a:pt x="0" y="2090293"/>
                  </a:lnTo>
                  <a:lnTo>
                    <a:pt x="1" y="2090286"/>
                  </a:lnTo>
                  <a:lnTo>
                    <a:pt x="1" y="1506093"/>
                  </a:lnTo>
                  <a:lnTo>
                    <a:pt x="2" y="1506086"/>
                  </a:lnTo>
                  <a:lnTo>
                    <a:pt x="2" y="921893"/>
                  </a:lnTo>
                  <a:lnTo>
                    <a:pt x="3" y="921886"/>
                  </a:lnTo>
                  <a:lnTo>
                    <a:pt x="3" y="337693"/>
                  </a:lnTo>
                  <a:cubicBezTo>
                    <a:pt x="3" y="282424"/>
                    <a:pt x="35469" y="234464"/>
                    <a:pt x="88240" y="218391"/>
                  </a:cubicBezTo>
                  <a:cubicBezTo>
                    <a:pt x="99912" y="214848"/>
                    <a:pt x="109235" y="206009"/>
                    <a:pt x="113450" y="194598"/>
                  </a:cubicBezTo>
                  <a:cubicBezTo>
                    <a:pt x="131015" y="146937"/>
                    <a:pt x="175133" y="114976"/>
                    <a:pt x="225927" y="113149"/>
                  </a:cubicBezTo>
                  <a:cubicBezTo>
                    <a:pt x="244126" y="112477"/>
                    <a:pt x="259454" y="99313"/>
                    <a:pt x="262847" y="81412"/>
                  </a:cubicBezTo>
                  <a:cubicBezTo>
                    <a:pt x="271723" y="34236"/>
                    <a:pt x="313045" y="0"/>
                    <a:pt x="361153" y="0"/>
                  </a:cubicBezTo>
                  <a:cubicBezTo>
                    <a:pt x="409262" y="0"/>
                    <a:pt x="450620" y="34236"/>
                    <a:pt x="459496" y="81412"/>
                  </a:cubicBezTo>
                  <a:cubicBezTo>
                    <a:pt x="462852" y="99313"/>
                    <a:pt x="478180" y="112515"/>
                    <a:pt x="496379" y="113149"/>
                  </a:cubicBezTo>
                  <a:cubicBezTo>
                    <a:pt x="547098" y="114976"/>
                    <a:pt x="591254" y="146974"/>
                    <a:pt x="608819" y="194598"/>
                  </a:cubicBezTo>
                  <a:cubicBezTo>
                    <a:pt x="613033" y="206047"/>
                    <a:pt x="622356" y="214848"/>
                    <a:pt x="634029" y="218391"/>
                  </a:cubicBezTo>
                  <a:cubicBezTo>
                    <a:pt x="686799" y="234502"/>
                    <a:pt x="722265" y="282461"/>
                    <a:pt x="722265" y="337693"/>
                  </a:cubicBezTo>
                  <a:lnTo>
                    <a:pt x="722265" y="1094116"/>
                  </a:lnTo>
                  <a:lnTo>
                    <a:pt x="722264" y="1094122"/>
                  </a:lnTo>
                  <a:lnTo>
                    <a:pt x="722264" y="1678316"/>
                  </a:lnTo>
                  <a:lnTo>
                    <a:pt x="722263" y="1678322"/>
                  </a:lnTo>
                  <a:lnTo>
                    <a:pt x="722263" y="2262516"/>
                  </a:lnTo>
                  <a:lnTo>
                    <a:pt x="722262" y="2262522"/>
                  </a:lnTo>
                  <a:lnTo>
                    <a:pt x="722262" y="2846716"/>
                  </a:lnTo>
                  <a:cubicBezTo>
                    <a:pt x="722262" y="2901984"/>
                    <a:pt x="686796" y="2949944"/>
                    <a:pt x="634026" y="2966017"/>
                  </a:cubicBezTo>
                  <a:cubicBezTo>
                    <a:pt x="622353" y="2969597"/>
                    <a:pt x="613030" y="2978399"/>
                    <a:pt x="608815" y="2989811"/>
                  </a:cubicBezTo>
                  <a:cubicBezTo>
                    <a:pt x="591213" y="3037546"/>
                    <a:pt x="545230" y="3070290"/>
                    <a:pt x="494399" y="3071334"/>
                  </a:cubicBezTo>
                  <a:cubicBezTo>
                    <a:pt x="477170" y="3071670"/>
                    <a:pt x="462215" y="3083306"/>
                    <a:pt x="457628" y="3099901"/>
                  </a:cubicBezTo>
                  <a:cubicBezTo>
                    <a:pt x="445582" y="3143012"/>
                    <a:pt x="405902" y="3173145"/>
                    <a:pt x="361075" y="3173145"/>
                  </a:cubicBezTo>
                  <a:cubicBezTo>
                    <a:pt x="316286" y="3173145"/>
                    <a:pt x="276605" y="3143012"/>
                    <a:pt x="264634" y="3099864"/>
                  </a:cubicBezTo>
                  <a:cubicBezTo>
                    <a:pt x="260010" y="3083268"/>
                    <a:pt x="245092" y="3071670"/>
                    <a:pt x="227863" y="3071297"/>
                  </a:cubicBezTo>
                  <a:cubicBezTo>
                    <a:pt x="177032" y="3070253"/>
                    <a:pt x="131012" y="3037509"/>
                    <a:pt x="113409" y="2989773"/>
                  </a:cubicBezTo>
                  <a:cubicBezTo>
                    <a:pt x="109195" y="2978324"/>
                    <a:pt x="99872" y="2969523"/>
                    <a:pt x="88236" y="2965980"/>
                  </a:cubicBezTo>
                  <a:cubicBezTo>
                    <a:pt x="35466" y="2949869"/>
                    <a:pt x="0" y="2901910"/>
                    <a:pt x="0" y="2846678"/>
                  </a:cubicBez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w="25400" cap="flat">
              <a:noFill/>
              <a:prstDash val="solid"/>
              <a:miter/>
            </a:ln>
          </p:spPr>
          <p:txBody>
            <a:bodyPr wrap="square" rtlCol="0" anchor="ctr">
              <a:noAutofit/>
            </a:bodyPr>
            <a:lstStyle/>
            <a:p>
              <a:endParaRPr lang="zh-CN" altLang="en-US"/>
            </a:p>
          </p:txBody>
        </p:sp>
        <p:sp>
          <p:nvSpPr>
            <p:cNvPr id="14" name="矩形 13">
              <a:extLst>
                <a:ext uri="{FF2B5EF4-FFF2-40B4-BE49-F238E27FC236}">
                  <a16:creationId xmlns:a16="http://schemas.microsoft.com/office/drawing/2014/main" id="{57DD565B-F524-4412-BA2B-FBD6FC54E3B0}"/>
                </a:ext>
              </a:extLst>
            </p:cNvPr>
            <p:cNvSpPr/>
            <p:nvPr/>
          </p:nvSpPr>
          <p:spPr>
            <a:xfrm>
              <a:off x="3054033" y="1401757"/>
              <a:ext cx="1128425" cy="638229"/>
            </a:xfrm>
            <a:prstGeom prst="rect">
              <a:avLst/>
            </a:prstGeom>
          </p:spPr>
          <p:txBody>
            <a:bodyPr wrap="none">
              <a:spAutoFit/>
            </a:bodyPr>
            <a:lstStyle/>
            <a:p>
              <a:r>
                <a:rPr lang="zh-CN" altLang="en-US" sz="2400" b="1" dirty="0">
                  <a:solidFill>
                    <a:schemeClr val="bg1"/>
                  </a:solidFill>
                  <a:cs typeface="+mn-ea"/>
                  <a:sym typeface="+mn-lt"/>
                </a:rPr>
                <a:t>江苏</a:t>
              </a:r>
            </a:p>
          </p:txBody>
        </p:sp>
      </p:grpSp>
      <p:grpSp>
        <p:nvGrpSpPr>
          <p:cNvPr id="15" name="组合 14">
            <a:extLst>
              <a:ext uri="{FF2B5EF4-FFF2-40B4-BE49-F238E27FC236}">
                <a16:creationId xmlns:a16="http://schemas.microsoft.com/office/drawing/2014/main" id="{B2B61289-33F3-4CFB-97E5-4B290226101D}"/>
              </a:ext>
            </a:extLst>
          </p:cNvPr>
          <p:cNvGrpSpPr/>
          <p:nvPr/>
        </p:nvGrpSpPr>
        <p:grpSpPr>
          <a:xfrm>
            <a:off x="1708150" y="3216829"/>
            <a:ext cx="1828800" cy="461665"/>
            <a:chOff x="2354132" y="1401757"/>
            <a:chExt cx="2528228" cy="638229"/>
          </a:xfrm>
        </p:grpSpPr>
        <p:sp>
          <p:nvSpPr>
            <p:cNvPr id="16" name="任意多边形: 形状 15">
              <a:extLst>
                <a:ext uri="{FF2B5EF4-FFF2-40B4-BE49-F238E27FC236}">
                  <a16:creationId xmlns:a16="http://schemas.microsoft.com/office/drawing/2014/main" id="{EAF0FC8D-3C3B-460F-A74B-7C3A3B764B5F}"/>
                </a:ext>
              </a:extLst>
            </p:cNvPr>
            <p:cNvSpPr/>
            <p:nvPr/>
          </p:nvSpPr>
          <p:spPr>
            <a:xfrm rot="5400000">
              <a:off x="3330511" y="453023"/>
              <a:ext cx="575470" cy="2528228"/>
            </a:xfrm>
            <a:custGeom>
              <a:avLst/>
              <a:gdLst>
                <a:gd name="connsiteX0" fmla="*/ 0 w 722265"/>
                <a:gd name="connsiteY0" fmla="*/ 2846678 h 3173145"/>
                <a:gd name="connsiteX1" fmla="*/ 0 w 722265"/>
                <a:gd name="connsiteY1" fmla="*/ 2090293 h 3173145"/>
                <a:gd name="connsiteX2" fmla="*/ 1 w 722265"/>
                <a:gd name="connsiteY2" fmla="*/ 2090286 h 3173145"/>
                <a:gd name="connsiteX3" fmla="*/ 1 w 722265"/>
                <a:gd name="connsiteY3" fmla="*/ 1506093 h 3173145"/>
                <a:gd name="connsiteX4" fmla="*/ 2 w 722265"/>
                <a:gd name="connsiteY4" fmla="*/ 1506086 h 3173145"/>
                <a:gd name="connsiteX5" fmla="*/ 2 w 722265"/>
                <a:gd name="connsiteY5" fmla="*/ 921893 h 3173145"/>
                <a:gd name="connsiteX6" fmla="*/ 3 w 722265"/>
                <a:gd name="connsiteY6" fmla="*/ 921886 h 3173145"/>
                <a:gd name="connsiteX7" fmla="*/ 3 w 722265"/>
                <a:gd name="connsiteY7" fmla="*/ 337693 h 3173145"/>
                <a:gd name="connsiteX8" fmla="*/ 88240 w 722265"/>
                <a:gd name="connsiteY8" fmla="*/ 218391 h 3173145"/>
                <a:gd name="connsiteX9" fmla="*/ 113450 w 722265"/>
                <a:gd name="connsiteY9" fmla="*/ 194598 h 3173145"/>
                <a:gd name="connsiteX10" fmla="*/ 225927 w 722265"/>
                <a:gd name="connsiteY10" fmla="*/ 113149 h 3173145"/>
                <a:gd name="connsiteX11" fmla="*/ 262847 w 722265"/>
                <a:gd name="connsiteY11" fmla="*/ 81412 h 3173145"/>
                <a:gd name="connsiteX12" fmla="*/ 361153 w 722265"/>
                <a:gd name="connsiteY12" fmla="*/ 0 h 3173145"/>
                <a:gd name="connsiteX13" fmla="*/ 459496 w 722265"/>
                <a:gd name="connsiteY13" fmla="*/ 81412 h 3173145"/>
                <a:gd name="connsiteX14" fmla="*/ 496379 w 722265"/>
                <a:gd name="connsiteY14" fmla="*/ 113149 h 3173145"/>
                <a:gd name="connsiteX15" fmla="*/ 608819 w 722265"/>
                <a:gd name="connsiteY15" fmla="*/ 194598 h 3173145"/>
                <a:gd name="connsiteX16" fmla="*/ 634029 w 722265"/>
                <a:gd name="connsiteY16" fmla="*/ 218391 h 3173145"/>
                <a:gd name="connsiteX17" fmla="*/ 722265 w 722265"/>
                <a:gd name="connsiteY17" fmla="*/ 337693 h 3173145"/>
                <a:gd name="connsiteX18" fmla="*/ 722265 w 722265"/>
                <a:gd name="connsiteY18" fmla="*/ 1094116 h 3173145"/>
                <a:gd name="connsiteX19" fmla="*/ 722264 w 722265"/>
                <a:gd name="connsiteY19" fmla="*/ 1094122 h 3173145"/>
                <a:gd name="connsiteX20" fmla="*/ 722264 w 722265"/>
                <a:gd name="connsiteY20" fmla="*/ 1678316 h 3173145"/>
                <a:gd name="connsiteX21" fmla="*/ 722263 w 722265"/>
                <a:gd name="connsiteY21" fmla="*/ 1678322 h 3173145"/>
                <a:gd name="connsiteX22" fmla="*/ 722263 w 722265"/>
                <a:gd name="connsiteY22" fmla="*/ 2262516 h 3173145"/>
                <a:gd name="connsiteX23" fmla="*/ 722262 w 722265"/>
                <a:gd name="connsiteY23" fmla="*/ 2262522 h 3173145"/>
                <a:gd name="connsiteX24" fmla="*/ 722262 w 722265"/>
                <a:gd name="connsiteY24" fmla="*/ 2846716 h 3173145"/>
                <a:gd name="connsiteX25" fmla="*/ 634026 w 722265"/>
                <a:gd name="connsiteY25" fmla="*/ 2966017 h 3173145"/>
                <a:gd name="connsiteX26" fmla="*/ 608815 w 722265"/>
                <a:gd name="connsiteY26" fmla="*/ 2989811 h 3173145"/>
                <a:gd name="connsiteX27" fmla="*/ 494399 w 722265"/>
                <a:gd name="connsiteY27" fmla="*/ 3071334 h 3173145"/>
                <a:gd name="connsiteX28" fmla="*/ 457628 w 722265"/>
                <a:gd name="connsiteY28" fmla="*/ 3099901 h 3173145"/>
                <a:gd name="connsiteX29" fmla="*/ 361075 w 722265"/>
                <a:gd name="connsiteY29" fmla="*/ 3173145 h 3173145"/>
                <a:gd name="connsiteX30" fmla="*/ 264634 w 722265"/>
                <a:gd name="connsiteY30" fmla="*/ 3099864 h 3173145"/>
                <a:gd name="connsiteX31" fmla="*/ 227863 w 722265"/>
                <a:gd name="connsiteY31" fmla="*/ 3071297 h 3173145"/>
                <a:gd name="connsiteX32" fmla="*/ 113409 w 722265"/>
                <a:gd name="connsiteY32" fmla="*/ 2989773 h 3173145"/>
                <a:gd name="connsiteX33" fmla="*/ 88236 w 722265"/>
                <a:gd name="connsiteY33" fmla="*/ 2965980 h 3173145"/>
                <a:gd name="connsiteX34" fmla="*/ 0 w 722265"/>
                <a:gd name="connsiteY34" fmla="*/ 2846678 h 31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2265" h="3173145">
                  <a:moveTo>
                    <a:pt x="0" y="2846678"/>
                  </a:moveTo>
                  <a:lnTo>
                    <a:pt x="0" y="2090293"/>
                  </a:lnTo>
                  <a:lnTo>
                    <a:pt x="1" y="2090286"/>
                  </a:lnTo>
                  <a:lnTo>
                    <a:pt x="1" y="1506093"/>
                  </a:lnTo>
                  <a:lnTo>
                    <a:pt x="2" y="1506086"/>
                  </a:lnTo>
                  <a:lnTo>
                    <a:pt x="2" y="921893"/>
                  </a:lnTo>
                  <a:lnTo>
                    <a:pt x="3" y="921886"/>
                  </a:lnTo>
                  <a:lnTo>
                    <a:pt x="3" y="337693"/>
                  </a:lnTo>
                  <a:cubicBezTo>
                    <a:pt x="3" y="282424"/>
                    <a:pt x="35469" y="234464"/>
                    <a:pt x="88240" y="218391"/>
                  </a:cubicBezTo>
                  <a:cubicBezTo>
                    <a:pt x="99912" y="214848"/>
                    <a:pt x="109235" y="206009"/>
                    <a:pt x="113450" y="194598"/>
                  </a:cubicBezTo>
                  <a:cubicBezTo>
                    <a:pt x="131015" y="146937"/>
                    <a:pt x="175133" y="114976"/>
                    <a:pt x="225927" y="113149"/>
                  </a:cubicBezTo>
                  <a:cubicBezTo>
                    <a:pt x="244126" y="112477"/>
                    <a:pt x="259454" y="99313"/>
                    <a:pt x="262847" y="81412"/>
                  </a:cubicBezTo>
                  <a:cubicBezTo>
                    <a:pt x="271723" y="34236"/>
                    <a:pt x="313045" y="0"/>
                    <a:pt x="361153" y="0"/>
                  </a:cubicBezTo>
                  <a:cubicBezTo>
                    <a:pt x="409262" y="0"/>
                    <a:pt x="450620" y="34236"/>
                    <a:pt x="459496" y="81412"/>
                  </a:cubicBezTo>
                  <a:cubicBezTo>
                    <a:pt x="462852" y="99313"/>
                    <a:pt x="478180" y="112515"/>
                    <a:pt x="496379" y="113149"/>
                  </a:cubicBezTo>
                  <a:cubicBezTo>
                    <a:pt x="547098" y="114976"/>
                    <a:pt x="591254" y="146974"/>
                    <a:pt x="608819" y="194598"/>
                  </a:cubicBezTo>
                  <a:cubicBezTo>
                    <a:pt x="613033" y="206047"/>
                    <a:pt x="622356" y="214848"/>
                    <a:pt x="634029" y="218391"/>
                  </a:cubicBezTo>
                  <a:cubicBezTo>
                    <a:pt x="686799" y="234502"/>
                    <a:pt x="722265" y="282461"/>
                    <a:pt x="722265" y="337693"/>
                  </a:cubicBezTo>
                  <a:lnTo>
                    <a:pt x="722265" y="1094116"/>
                  </a:lnTo>
                  <a:lnTo>
                    <a:pt x="722264" y="1094122"/>
                  </a:lnTo>
                  <a:lnTo>
                    <a:pt x="722264" y="1678316"/>
                  </a:lnTo>
                  <a:lnTo>
                    <a:pt x="722263" y="1678322"/>
                  </a:lnTo>
                  <a:lnTo>
                    <a:pt x="722263" y="2262516"/>
                  </a:lnTo>
                  <a:lnTo>
                    <a:pt x="722262" y="2262522"/>
                  </a:lnTo>
                  <a:lnTo>
                    <a:pt x="722262" y="2846716"/>
                  </a:lnTo>
                  <a:cubicBezTo>
                    <a:pt x="722262" y="2901984"/>
                    <a:pt x="686796" y="2949944"/>
                    <a:pt x="634026" y="2966017"/>
                  </a:cubicBezTo>
                  <a:cubicBezTo>
                    <a:pt x="622353" y="2969597"/>
                    <a:pt x="613030" y="2978399"/>
                    <a:pt x="608815" y="2989811"/>
                  </a:cubicBezTo>
                  <a:cubicBezTo>
                    <a:pt x="591213" y="3037546"/>
                    <a:pt x="545230" y="3070290"/>
                    <a:pt x="494399" y="3071334"/>
                  </a:cubicBezTo>
                  <a:cubicBezTo>
                    <a:pt x="477170" y="3071670"/>
                    <a:pt x="462215" y="3083306"/>
                    <a:pt x="457628" y="3099901"/>
                  </a:cubicBezTo>
                  <a:cubicBezTo>
                    <a:pt x="445582" y="3143012"/>
                    <a:pt x="405902" y="3173145"/>
                    <a:pt x="361075" y="3173145"/>
                  </a:cubicBezTo>
                  <a:cubicBezTo>
                    <a:pt x="316286" y="3173145"/>
                    <a:pt x="276605" y="3143012"/>
                    <a:pt x="264634" y="3099864"/>
                  </a:cubicBezTo>
                  <a:cubicBezTo>
                    <a:pt x="260010" y="3083268"/>
                    <a:pt x="245092" y="3071670"/>
                    <a:pt x="227863" y="3071297"/>
                  </a:cubicBezTo>
                  <a:cubicBezTo>
                    <a:pt x="177032" y="3070253"/>
                    <a:pt x="131012" y="3037509"/>
                    <a:pt x="113409" y="2989773"/>
                  </a:cubicBezTo>
                  <a:cubicBezTo>
                    <a:pt x="109195" y="2978324"/>
                    <a:pt x="99872" y="2969523"/>
                    <a:pt x="88236" y="2965980"/>
                  </a:cubicBezTo>
                  <a:cubicBezTo>
                    <a:pt x="35466" y="2949869"/>
                    <a:pt x="0" y="2901910"/>
                    <a:pt x="0" y="2846678"/>
                  </a:cubicBez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w="25400" cap="flat">
              <a:noFill/>
              <a:prstDash val="solid"/>
              <a:miter/>
            </a:ln>
          </p:spPr>
          <p:txBody>
            <a:bodyPr wrap="square" rtlCol="0" anchor="ctr">
              <a:noAutofit/>
            </a:bodyPr>
            <a:lstStyle/>
            <a:p>
              <a:endParaRPr lang="zh-CN" altLang="en-US"/>
            </a:p>
          </p:txBody>
        </p:sp>
        <p:sp>
          <p:nvSpPr>
            <p:cNvPr id="17" name="矩形 16">
              <a:extLst>
                <a:ext uri="{FF2B5EF4-FFF2-40B4-BE49-F238E27FC236}">
                  <a16:creationId xmlns:a16="http://schemas.microsoft.com/office/drawing/2014/main" id="{61C31790-7CBC-4E4F-B9F4-F33869AFB5D5}"/>
                </a:ext>
              </a:extLst>
            </p:cNvPr>
            <p:cNvSpPr/>
            <p:nvPr/>
          </p:nvSpPr>
          <p:spPr>
            <a:xfrm>
              <a:off x="3054033" y="1401757"/>
              <a:ext cx="1128425" cy="638229"/>
            </a:xfrm>
            <a:prstGeom prst="rect">
              <a:avLst/>
            </a:prstGeom>
          </p:spPr>
          <p:txBody>
            <a:bodyPr wrap="none">
              <a:spAutoFit/>
            </a:bodyPr>
            <a:lstStyle/>
            <a:p>
              <a:r>
                <a:rPr lang="zh-CN" altLang="en-US" sz="2400" b="1" dirty="0">
                  <a:solidFill>
                    <a:schemeClr val="bg1"/>
                  </a:solidFill>
                  <a:cs typeface="+mn-ea"/>
                  <a:sym typeface="+mn-lt"/>
                </a:rPr>
                <a:t>上海</a:t>
              </a:r>
            </a:p>
          </p:txBody>
        </p:sp>
      </p:grpSp>
      <p:grpSp>
        <p:nvGrpSpPr>
          <p:cNvPr id="18" name="组合 17">
            <a:extLst>
              <a:ext uri="{FF2B5EF4-FFF2-40B4-BE49-F238E27FC236}">
                <a16:creationId xmlns:a16="http://schemas.microsoft.com/office/drawing/2014/main" id="{1F0AA409-A2A1-48D4-9D75-8B1C83DCF108}"/>
              </a:ext>
            </a:extLst>
          </p:cNvPr>
          <p:cNvGrpSpPr/>
          <p:nvPr/>
        </p:nvGrpSpPr>
        <p:grpSpPr>
          <a:xfrm>
            <a:off x="1708150" y="4286404"/>
            <a:ext cx="1828800" cy="461665"/>
            <a:chOff x="2354132" y="1401757"/>
            <a:chExt cx="2528228" cy="638229"/>
          </a:xfrm>
        </p:grpSpPr>
        <p:sp>
          <p:nvSpPr>
            <p:cNvPr id="19" name="任意多边形: 形状 18">
              <a:extLst>
                <a:ext uri="{FF2B5EF4-FFF2-40B4-BE49-F238E27FC236}">
                  <a16:creationId xmlns:a16="http://schemas.microsoft.com/office/drawing/2014/main" id="{0738D79F-79B2-489F-9977-C7C25B1F1606}"/>
                </a:ext>
              </a:extLst>
            </p:cNvPr>
            <p:cNvSpPr/>
            <p:nvPr/>
          </p:nvSpPr>
          <p:spPr>
            <a:xfrm rot="5400000">
              <a:off x="3330511" y="453023"/>
              <a:ext cx="575470" cy="2528228"/>
            </a:xfrm>
            <a:custGeom>
              <a:avLst/>
              <a:gdLst>
                <a:gd name="connsiteX0" fmla="*/ 0 w 722265"/>
                <a:gd name="connsiteY0" fmla="*/ 2846678 h 3173145"/>
                <a:gd name="connsiteX1" fmla="*/ 0 w 722265"/>
                <a:gd name="connsiteY1" fmla="*/ 2090293 h 3173145"/>
                <a:gd name="connsiteX2" fmla="*/ 1 w 722265"/>
                <a:gd name="connsiteY2" fmla="*/ 2090286 h 3173145"/>
                <a:gd name="connsiteX3" fmla="*/ 1 w 722265"/>
                <a:gd name="connsiteY3" fmla="*/ 1506093 h 3173145"/>
                <a:gd name="connsiteX4" fmla="*/ 2 w 722265"/>
                <a:gd name="connsiteY4" fmla="*/ 1506086 h 3173145"/>
                <a:gd name="connsiteX5" fmla="*/ 2 w 722265"/>
                <a:gd name="connsiteY5" fmla="*/ 921893 h 3173145"/>
                <a:gd name="connsiteX6" fmla="*/ 3 w 722265"/>
                <a:gd name="connsiteY6" fmla="*/ 921886 h 3173145"/>
                <a:gd name="connsiteX7" fmla="*/ 3 w 722265"/>
                <a:gd name="connsiteY7" fmla="*/ 337693 h 3173145"/>
                <a:gd name="connsiteX8" fmla="*/ 88240 w 722265"/>
                <a:gd name="connsiteY8" fmla="*/ 218391 h 3173145"/>
                <a:gd name="connsiteX9" fmla="*/ 113450 w 722265"/>
                <a:gd name="connsiteY9" fmla="*/ 194598 h 3173145"/>
                <a:gd name="connsiteX10" fmla="*/ 225927 w 722265"/>
                <a:gd name="connsiteY10" fmla="*/ 113149 h 3173145"/>
                <a:gd name="connsiteX11" fmla="*/ 262847 w 722265"/>
                <a:gd name="connsiteY11" fmla="*/ 81412 h 3173145"/>
                <a:gd name="connsiteX12" fmla="*/ 361153 w 722265"/>
                <a:gd name="connsiteY12" fmla="*/ 0 h 3173145"/>
                <a:gd name="connsiteX13" fmla="*/ 459496 w 722265"/>
                <a:gd name="connsiteY13" fmla="*/ 81412 h 3173145"/>
                <a:gd name="connsiteX14" fmla="*/ 496379 w 722265"/>
                <a:gd name="connsiteY14" fmla="*/ 113149 h 3173145"/>
                <a:gd name="connsiteX15" fmla="*/ 608819 w 722265"/>
                <a:gd name="connsiteY15" fmla="*/ 194598 h 3173145"/>
                <a:gd name="connsiteX16" fmla="*/ 634029 w 722265"/>
                <a:gd name="connsiteY16" fmla="*/ 218391 h 3173145"/>
                <a:gd name="connsiteX17" fmla="*/ 722265 w 722265"/>
                <a:gd name="connsiteY17" fmla="*/ 337693 h 3173145"/>
                <a:gd name="connsiteX18" fmla="*/ 722265 w 722265"/>
                <a:gd name="connsiteY18" fmla="*/ 1094116 h 3173145"/>
                <a:gd name="connsiteX19" fmla="*/ 722264 w 722265"/>
                <a:gd name="connsiteY19" fmla="*/ 1094122 h 3173145"/>
                <a:gd name="connsiteX20" fmla="*/ 722264 w 722265"/>
                <a:gd name="connsiteY20" fmla="*/ 1678316 h 3173145"/>
                <a:gd name="connsiteX21" fmla="*/ 722263 w 722265"/>
                <a:gd name="connsiteY21" fmla="*/ 1678322 h 3173145"/>
                <a:gd name="connsiteX22" fmla="*/ 722263 w 722265"/>
                <a:gd name="connsiteY22" fmla="*/ 2262516 h 3173145"/>
                <a:gd name="connsiteX23" fmla="*/ 722262 w 722265"/>
                <a:gd name="connsiteY23" fmla="*/ 2262522 h 3173145"/>
                <a:gd name="connsiteX24" fmla="*/ 722262 w 722265"/>
                <a:gd name="connsiteY24" fmla="*/ 2846716 h 3173145"/>
                <a:gd name="connsiteX25" fmla="*/ 634026 w 722265"/>
                <a:gd name="connsiteY25" fmla="*/ 2966017 h 3173145"/>
                <a:gd name="connsiteX26" fmla="*/ 608815 w 722265"/>
                <a:gd name="connsiteY26" fmla="*/ 2989811 h 3173145"/>
                <a:gd name="connsiteX27" fmla="*/ 494399 w 722265"/>
                <a:gd name="connsiteY27" fmla="*/ 3071334 h 3173145"/>
                <a:gd name="connsiteX28" fmla="*/ 457628 w 722265"/>
                <a:gd name="connsiteY28" fmla="*/ 3099901 h 3173145"/>
                <a:gd name="connsiteX29" fmla="*/ 361075 w 722265"/>
                <a:gd name="connsiteY29" fmla="*/ 3173145 h 3173145"/>
                <a:gd name="connsiteX30" fmla="*/ 264634 w 722265"/>
                <a:gd name="connsiteY30" fmla="*/ 3099864 h 3173145"/>
                <a:gd name="connsiteX31" fmla="*/ 227863 w 722265"/>
                <a:gd name="connsiteY31" fmla="*/ 3071297 h 3173145"/>
                <a:gd name="connsiteX32" fmla="*/ 113409 w 722265"/>
                <a:gd name="connsiteY32" fmla="*/ 2989773 h 3173145"/>
                <a:gd name="connsiteX33" fmla="*/ 88236 w 722265"/>
                <a:gd name="connsiteY33" fmla="*/ 2965980 h 3173145"/>
                <a:gd name="connsiteX34" fmla="*/ 0 w 722265"/>
                <a:gd name="connsiteY34" fmla="*/ 2846678 h 31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2265" h="3173145">
                  <a:moveTo>
                    <a:pt x="0" y="2846678"/>
                  </a:moveTo>
                  <a:lnTo>
                    <a:pt x="0" y="2090293"/>
                  </a:lnTo>
                  <a:lnTo>
                    <a:pt x="1" y="2090286"/>
                  </a:lnTo>
                  <a:lnTo>
                    <a:pt x="1" y="1506093"/>
                  </a:lnTo>
                  <a:lnTo>
                    <a:pt x="2" y="1506086"/>
                  </a:lnTo>
                  <a:lnTo>
                    <a:pt x="2" y="921893"/>
                  </a:lnTo>
                  <a:lnTo>
                    <a:pt x="3" y="921886"/>
                  </a:lnTo>
                  <a:lnTo>
                    <a:pt x="3" y="337693"/>
                  </a:lnTo>
                  <a:cubicBezTo>
                    <a:pt x="3" y="282424"/>
                    <a:pt x="35469" y="234464"/>
                    <a:pt x="88240" y="218391"/>
                  </a:cubicBezTo>
                  <a:cubicBezTo>
                    <a:pt x="99912" y="214848"/>
                    <a:pt x="109235" y="206009"/>
                    <a:pt x="113450" y="194598"/>
                  </a:cubicBezTo>
                  <a:cubicBezTo>
                    <a:pt x="131015" y="146937"/>
                    <a:pt x="175133" y="114976"/>
                    <a:pt x="225927" y="113149"/>
                  </a:cubicBezTo>
                  <a:cubicBezTo>
                    <a:pt x="244126" y="112477"/>
                    <a:pt x="259454" y="99313"/>
                    <a:pt x="262847" y="81412"/>
                  </a:cubicBezTo>
                  <a:cubicBezTo>
                    <a:pt x="271723" y="34236"/>
                    <a:pt x="313045" y="0"/>
                    <a:pt x="361153" y="0"/>
                  </a:cubicBezTo>
                  <a:cubicBezTo>
                    <a:pt x="409262" y="0"/>
                    <a:pt x="450620" y="34236"/>
                    <a:pt x="459496" y="81412"/>
                  </a:cubicBezTo>
                  <a:cubicBezTo>
                    <a:pt x="462852" y="99313"/>
                    <a:pt x="478180" y="112515"/>
                    <a:pt x="496379" y="113149"/>
                  </a:cubicBezTo>
                  <a:cubicBezTo>
                    <a:pt x="547098" y="114976"/>
                    <a:pt x="591254" y="146974"/>
                    <a:pt x="608819" y="194598"/>
                  </a:cubicBezTo>
                  <a:cubicBezTo>
                    <a:pt x="613033" y="206047"/>
                    <a:pt x="622356" y="214848"/>
                    <a:pt x="634029" y="218391"/>
                  </a:cubicBezTo>
                  <a:cubicBezTo>
                    <a:pt x="686799" y="234502"/>
                    <a:pt x="722265" y="282461"/>
                    <a:pt x="722265" y="337693"/>
                  </a:cubicBezTo>
                  <a:lnTo>
                    <a:pt x="722265" y="1094116"/>
                  </a:lnTo>
                  <a:lnTo>
                    <a:pt x="722264" y="1094122"/>
                  </a:lnTo>
                  <a:lnTo>
                    <a:pt x="722264" y="1678316"/>
                  </a:lnTo>
                  <a:lnTo>
                    <a:pt x="722263" y="1678322"/>
                  </a:lnTo>
                  <a:lnTo>
                    <a:pt x="722263" y="2262516"/>
                  </a:lnTo>
                  <a:lnTo>
                    <a:pt x="722262" y="2262522"/>
                  </a:lnTo>
                  <a:lnTo>
                    <a:pt x="722262" y="2846716"/>
                  </a:lnTo>
                  <a:cubicBezTo>
                    <a:pt x="722262" y="2901984"/>
                    <a:pt x="686796" y="2949944"/>
                    <a:pt x="634026" y="2966017"/>
                  </a:cubicBezTo>
                  <a:cubicBezTo>
                    <a:pt x="622353" y="2969597"/>
                    <a:pt x="613030" y="2978399"/>
                    <a:pt x="608815" y="2989811"/>
                  </a:cubicBezTo>
                  <a:cubicBezTo>
                    <a:pt x="591213" y="3037546"/>
                    <a:pt x="545230" y="3070290"/>
                    <a:pt x="494399" y="3071334"/>
                  </a:cubicBezTo>
                  <a:cubicBezTo>
                    <a:pt x="477170" y="3071670"/>
                    <a:pt x="462215" y="3083306"/>
                    <a:pt x="457628" y="3099901"/>
                  </a:cubicBezTo>
                  <a:cubicBezTo>
                    <a:pt x="445582" y="3143012"/>
                    <a:pt x="405902" y="3173145"/>
                    <a:pt x="361075" y="3173145"/>
                  </a:cubicBezTo>
                  <a:cubicBezTo>
                    <a:pt x="316286" y="3173145"/>
                    <a:pt x="276605" y="3143012"/>
                    <a:pt x="264634" y="3099864"/>
                  </a:cubicBezTo>
                  <a:cubicBezTo>
                    <a:pt x="260010" y="3083268"/>
                    <a:pt x="245092" y="3071670"/>
                    <a:pt x="227863" y="3071297"/>
                  </a:cubicBezTo>
                  <a:cubicBezTo>
                    <a:pt x="177032" y="3070253"/>
                    <a:pt x="131012" y="3037509"/>
                    <a:pt x="113409" y="2989773"/>
                  </a:cubicBezTo>
                  <a:cubicBezTo>
                    <a:pt x="109195" y="2978324"/>
                    <a:pt x="99872" y="2969523"/>
                    <a:pt x="88236" y="2965980"/>
                  </a:cubicBezTo>
                  <a:cubicBezTo>
                    <a:pt x="35466" y="2949869"/>
                    <a:pt x="0" y="2901910"/>
                    <a:pt x="0" y="2846678"/>
                  </a:cubicBez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w="25400" cap="flat">
              <a:noFill/>
              <a:prstDash val="solid"/>
              <a:miter/>
            </a:ln>
          </p:spPr>
          <p:txBody>
            <a:bodyPr wrap="square" rtlCol="0" anchor="ctr">
              <a:noAutofit/>
            </a:bodyPr>
            <a:lstStyle/>
            <a:p>
              <a:endParaRPr lang="zh-CN" altLang="en-US"/>
            </a:p>
          </p:txBody>
        </p:sp>
        <p:sp>
          <p:nvSpPr>
            <p:cNvPr id="20" name="矩形 19">
              <a:extLst>
                <a:ext uri="{FF2B5EF4-FFF2-40B4-BE49-F238E27FC236}">
                  <a16:creationId xmlns:a16="http://schemas.microsoft.com/office/drawing/2014/main" id="{C822E2EC-058C-424F-8C80-3B0C40064FBA}"/>
                </a:ext>
              </a:extLst>
            </p:cNvPr>
            <p:cNvSpPr/>
            <p:nvPr/>
          </p:nvSpPr>
          <p:spPr>
            <a:xfrm>
              <a:off x="3054033" y="1401757"/>
              <a:ext cx="1128425" cy="638229"/>
            </a:xfrm>
            <a:prstGeom prst="rect">
              <a:avLst/>
            </a:prstGeom>
          </p:spPr>
          <p:txBody>
            <a:bodyPr wrap="none">
              <a:spAutoFit/>
            </a:bodyPr>
            <a:lstStyle/>
            <a:p>
              <a:r>
                <a:rPr lang="zh-CN" altLang="en-US" sz="2400" b="1" dirty="0">
                  <a:solidFill>
                    <a:schemeClr val="bg1"/>
                  </a:solidFill>
                  <a:cs typeface="+mn-ea"/>
                  <a:sym typeface="+mn-lt"/>
                </a:rPr>
                <a:t>安徽</a:t>
              </a: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 name="图片 62">
            <a:extLst>
              <a:ext uri="{FF2B5EF4-FFF2-40B4-BE49-F238E27FC236}">
                <a16:creationId xmlns:a16="http://schemas.microsoft.com/office/drawing/2014/main" id="{287DCEE0-26F5-4CF3-8DD7-58BA054ABA94}"/>
              </a:ext>
            </a:extLst>
          </p:cNvPr>
          <p:cNvPicPr>
            <a:picLocks noChangeAspect="1"/>
          </p:cNvPicPr>
          <p:nvPr/>
        </p:nvPicPr>
        <p:blipFill rotWithShape="1">
          <a:blip r:embed="rId3">
            <a:alphaModFix amt="70000"/>
            <a:extLst>
              <a:ext uri="{28A0092B-C50C-407E-A947-70E740481C1C}">
                <a14:useLocalDpi xmlns:a14="http://schemas.microsoft.com/office/drawing/2010/main"/>
              </a:ext>
            </a:extLst>
          </a:blip>
          <a:srcRect/>
          <a:stretch/>
        </p:blipFill>
        <p:spPr>
          <a:xfrm rot="5400000">
            <a:off x="2666999" y="-2667001"/>
            <a:ext cx="6858002" cy="12192000"/>
          </a:xfrm>
          <a:prstGeom prst="rect">
            <a:avLst/>
          </a:prstGeom>
        </p:spPr>
      </p:pic>
      <p:sp>
        <p:nvSpPr>
          <p:cNvPr id="64" name="任意多边形: 形状 63">
            <a:extLst>
              <a:ext uri="{FF2B5EF4-FFF2-40B4-BE49-F238E27FC236}">
                <a16:creationId xmlns:a16="http://schemas.microsoft.com/office/drawing/2014/main" id="{D3D0624D-A880-4506-8C82-91CB0C66038A}"/>
              </a:ext>
            </a:extLst>
          </p:cNvPr>
          <p:cNvSpPr>
            <a:spLocks/>
          </p:cNvSpPr>
          <p:nvPr/>
        </p:nvSpPr>
        <p:spPr bwMode="auto">
          <a:xfrm>
            <a:off x="3386675" y="183087"/>
            <a:ext cx="5883906" cy="6420938"/>
          </a:xfrm>
          <a:custGeom>
            <a:avLst/>
            <a:gdLst>
              <a:gd name="connsiteX0" fmla="*/ 261938 w 400050"/>
              <a:gd name="connsiteY0" fmla="*/ 412751 h 436563"/>
              <a:gd name="connsiteX1" fmla="*/ 266700 w 400050"/>
              <a:gd name="connsiteY1" fmla="*/ 415926 h 436563"/>
              <a:gd name="connsiteX2" fmla="*/ 268288 w 400050"/>
              <a:gd name="connsiteY2" fmla="*/ 423863 h 436563"/>
              <a:gd name="connsiteX3" fmla="*/ 276225 w 400050"/>
              <a:gd name="connsiteY3" fmla="*/ 431801 h 436563"/>
              <a:gd name="connsiteX4" fmla="*/ 276225 w 400050"/>
              <a:gd name="connsiteY4" fmla="*/ 436563 h 436563"/>
              <a:gd name="connsiteX5" fmla="*/ 273050 w 400050"/>
              <a:gd name="connsiteY5" fmla="*/ 434976 h 436563"/>
              <a:gd name="connsiteX6" fmla="*/ 273050 w 400050"/>
              <a:gd name="connsiteY6" fmla="*/ 431801 h 436563"/>
              <a:gd name="connsiteX7" fmla="*/ 273050 w 400050"/>
              <a:gd name="connsiteY7" fmla="*/ 430213 h 436563"/>
              <a:gd name="connsiteX8" fmla="*/ 271463 w 400050"/>
              <a:gd name="connsiteY8" fmla="*/ 430213 h 436563"/>
              <a:gd name="connsiteX9" fmla="*/ 268288 w 400050"/>
              <a:gd name="connsiteY9" fmla="*/ 425451 h 436563"/>
              <a:gd name="connsiteX10" fmla="*/ 266700 w 400050"/>
              <a:gd name="connsiteY10" fmla="*/ 420688 h 436563"/>
              <a:gd name="connsiteX11" fmla="*/ 263525 w 400050"/>
              <a:gd name="connsiteY11" fmla="*/ 415926 h 436563"/>
              <a:gd name="connsiteX12" fmla="*/ 261938 w 400050"/>
              <a:gd name="connsiteY12" fmla="*/ 414338 h 436563"/>
              <a:gd name="connsiteX13" fmla="*/ 255588 w 400050"/>
              <a:gd name="connsiteY13" fmla="*/ 400051 h 436563"/>
              <a:gd name="connsiteX14" fmla="*/ 257175 w 400050"/>
              <a:gd name="connsiteY14" fmla="*/ 400051 h 436563"/>
              <a:gd name="connsiteX15" fmla="*/ 260350 w 400050"/>
              <a:gd name="connsiteY15" fmla="*/ 403226 h 436563"/>
              <a:gd name="connsiteX16" fmla="*/ 260350 w 400050"/>
              <a:gd name="connsiteY16" fmla="*/ 404813 h 436563"/>
              <a:gd name="connsiteX17" fmla="*/ 261938 w 400050"/>
              <a:gd name="connsiteY17" fmla="*/ 407988 h 436563"/>
              <a:gd name="connsiteX18" fmla="*/ 261938 w 400050"/>
              <a:gd name="connsiteY18" fmla="*/ 409576 h 436563"/>
              <a:gd name="connsiteX19" fmla="*/ 261938 w 400050"/>
              <a:gd name="connsiteY19" fmla="*/ 412751 h 436563"/>
              <a:gd name="connsiteX20" fmla="*/ 260350 w 400050"/>
              <a:gd name="connsiteY20" fmla="*/ 409576 h 436563"/>
              <a:gd name="connsiteX21" fmla="*/ 257175 w 400050"/>
              <a:gd name="connsiteY21" fmla="*/ 407988 h 436563"/>
              <a:gd name="connsiteX22" fmla="*/ 257175 w 400050"/>
              <a:gd name="connsiteY22" fmla="*/ 404813 h 436563"/>
              <a:gd name="connsiteX23" fmla="*/ 255588 w 400050"/>
              <a:gd name="connsiteY23" fmla="*/ 403226 h 436563"/>
              <a:gd name="connsiteX24" fmla="*/ 338138 w 400050"/>
              <a:gd name="connsiteY24" fmla="*/ 393701 h 436563"/>
              <a:gd name="connsiteX25" fmla="*/ 341313 w 400050"/>
              <a:gd name="connsiteY25" fmla="*/ 393701 h 436563"/>
              <a:gd name="connsiteX26" fmla="*/ 342900 w 400050"/>
              <a:gd name="connsiteY26" fmla="*/ 396876 h 436563"/>
              <a:gd name="connsiteX27" fmla="*/ 346075 w 400050"/>
              <a:gd name="connsiteY27" fmla="*/ 398463 h 436563"/>
              <a:gd name="connsiteX28" fmla="*/ 347663 w 400050"/>
              <a:gd name="connsiteY28" fmla="*/ 398463 h 436563"/>
              <a:gd name="connsiteX29" fmla="*/ 347663 w 400050"/>
              <a:gd name="connsiteY29" fmla="*/ 400051 h 436563"/>
              <a:gd name="connsiteX30" fmla="*/ 347663 w 400050"/>
              <a:gd name="connsiteY30" fmla="*/ 403226 h 436563"/>
              <a:gd name="connsiteX31" fmla="*/ 346075 w 400050"/>
              <a:gd name="connsiteY31" fmla="*/ 403226 h 436563"/>
              <a:gd name="connsiteX32" fmla="*/ 342900 w 400050"/>
              <a:gd name="connsiteY32" fmla="*/ 400051 h 436563"/>
              <a:gd name="connsiteX33" fmla="*/ 341313 w 400050"/>
              <a:gd name="connsiteY33" fmla="*/ 396876 h 436563"/>
              <a:gd name="connsiteX34" fmla="*/ 284163 w 400050"/>
              <a:gd name="connsiteY34" fmla="*/ 368301 h 436563"/>
              <a:gd name="connsiteX35" fmla="*/ 287338 w 400050"/>
              <a:gd name="connsiteY35" fmla="*/ 371476 h 436563"/>
              <a:gd name="connsiteX36" fmla="*/ 292100 w 400050"/>
              <a:gd name="connsiteY36" fmla="*/ 376238 h 436563"/>
              <a:gd name="connsiteX37" fmla="*/ 293688 w 400050"/>
              <a:gd name="connsiteY37" fmla="*/ 377826 h 436563"/>
              <a:gd name="connsiteX38" fmla="*/ 295275 w 400050"/>
              <a:gd name="connsiteY38" fmla="*/ 381001 h 436563"/>
              <a:gd name="connsiteX39" fmla="*/ 293688 w 400050"/>
              <a:gd name="connsiteY39" fmla="*/ 381001 h 436563"/>
              <a:gd name="connsiteX40" fmla="*/ 292100 w 400050"/>
              <a:gd name="connsiteY40" fmla="*/ 377826 h 436563"/>
              <a:gd name="connsiteX41" fmla="*/ 288925 w 400050"/>
              <a:gd name="connsiteY41" fmla="*/ 376238 h 436563"/>
              <a:gd name="connsiteX42" fmla="*/ 287338 w 400050"/>
              <a:gd name="connsiteY42" fmla="*/ 376238 h 436563"/>
              <a:gd name="connsiteX43" fmla="*/ 287338 w 400050"/>
              <a:gd name="connsiteY43" fmla="*/ 373063 h 436563"/>
              <a:gd name="connsiteX44" fmla="*/ 284163 w 400050"/>
              <a:gd name="connsiteY44" fmla="*/ 373063 h 436563"/>
              <a:gd name="connsiteX45" fmla="*/ 284163 w 400050"/>
              <a:gd name="connsiteY45" fmla="*/ 371476 h 436563"/>
              <a:gd name="connsiteX46" fmla="*/ 279400 w 400050"/>
              <a:gd name="connsiteY46" fmla="*/ 366713 h 436563"/>
              <a:gd name="connsiteX47" fmla="*/ 282575 w 400050"/>
              <a:gd name="connsiteY47" fmla="*/ 366713 h 436563"/>
              <a:gd name="connsiteX48" fmla="*/ 282575 w 400050"/>
              <a:gd name="connsiteY48" fmla="*/ 368301 h 436563"/>
              <a:gd name="connsiteX49" fmla="*/ 276225 w 400050"/>
              <a:gd name="connsiteY49" fmla="*/ 360363 h 436563"/>
              <a:gd name="connsiteX50" fmla="*/ 277813 w 400050"/>
              <a:gd name="connsiteY50" fmla="*/ 361951 h 436563"/>
              <a:gd name="connsiteX51" fmla="*/ 279400 w 400050"/>
              <a:gd name="connsiteY51" fmla="*/ 366713 h 436563"/>
              <a:gd name="connsiteX52" fmla="*/ 277813 w 400050"/>
              <a:gd name="connsiteY52" fmla="*/ 365126 h 436563"/>
              <a:gd name="connsiteX53" fmla="*/ 276225 w 400050"/>
              <a:gd name="connsiteY53" fmla="*/ 361951 h 436563"/>
              <a:gd name="connsiteX54" fmla="*/ 219075 w 400050"/>
              <a:gd name="connsiteY54" fmla="*/ 350838 h 436563"/>
              <a:gd name="connsiteX55" fmla="*/ 220663 w 400050"/>
              <a:gd name="connsiteY55" fmla="*/ 350838 h 436563"/>
              <a:gd name="connsiteX56" fmla="*/ 220663 w 400050"/>
              <a:gd name="connsiteY56" fmla="*/ 352426 h 436563"/>
              <a:gd name="connsiteX57" fmla="*/ 219075 w 400050"/>
              <a:gd name="connsiteY57" fmla="*/ 352426 h 436563"/>
              <a:gd name="connsiteX58" fmla="*/ 266700 w 400050"/>
              <a:gd name="connsiteY58" fmla="*/ 290513 h 436563"/>
              <a:gd name="connsiteX59" fmla="*/ 268288 w 400050"/>
              <a:gd name="connsiteY59" fmla="*/ 290513 h 436563"/>
              <a:gd name="connsiteX60" fmla="*/ 271463 w 400050"/>
              <a:gd name="connsiteY60" fmla="*/ 290513 h 436563"/>
              <a:gd name="connsiteX61" fmla="*/ 271463 w 400050"/>
              <a:gd name="connsiteY61" fmla="*/ 292100 h 436563"/>
              <a:gd name="connsiteX62" fmla="*/ 268288 w 400050"/>
              <a:gd name="connsiteY62" fmla="*/ 292100 h 436563"/>
              <a:gd name="connsiteX63" fmla="*/ 268288 w 400050"/>
              <a:gd name="connsiteY63" fmla="*/ 293688 h 436563"/>
              <a:gd name="connsiteX64" fmla="*/ 266700 w 400050"/>
              <a:gd name="connsiteY64" fmla="*/ 292100 h 436563"/>
              <a:gd name="connsiteX65" fmla="*/ 366713 w 400050"/>
              <a:gd name="connsiteY65" fmla="*/ 233363 h 436563"/>
              <a:gd name="connsiteX66" fmla="*/ 368300 w 400050"/>
              <a:gd name="connsiteY66" fmla="*/ 233363 h 436563"/>
              <a:gd name="connsiteX67" fmla="*/ 379413 w 400050"/>
              <a:gd name="connsiteY67" fmla="*/ 234950 h 436563"/>
              <a:gd name="connsiteX68" fmla="*/ 385763 w 400050"/>
              <a:gd name="connsiteY68" fmla="*/ 234950 h 436563"/>
              <a:gd name="connsiteX69" fmla="*/ 390525 w 400050"/>
              <a:gd name="connsiteY69" fmla="*/ 234950 h 436563"/>
              <a:gd name="connsiteX70" fmla="*/ 393700 w 400050"/>
              <a:gd name="connsiteY70" fmla="*/ 234950 h 436563"/>
              <a:gd name="connsiteX71" fmla="*/ 395288 w 400050"/>
              <a:gd name="connsiteY71" fmla="*/ 238125 h 436563"/>
              <a:gd name="connsiteX72" fmla="*/ 396875 w 400050"/>
              <a:gd name="connsiteY72" fmla="*/ 238125 h 436563"/>
              <a:gd name="connsiteX73" fmla="*/ 400050 w 400050"/>
              <a:gd name="connsiteY73" fmla="*/ 238125 h 436563"/>
              <a:gd name="connsiteX74" fmla="*/ 400050 w 400050"/>
              <a:gd name="connsiteY74" fmla="*/ 239713 h 436563"/>
              <a:gd name="connsiteX75" fmla="*/ 396875 w 400050"/>
              <a:gd name="connsiteY75" fmla="*/ 239713 h 436563"/>
              <a:gd name="connsiteX76" fmla="*/ 393700 w 400050"/>
              <a:gd name="connsiteY76" fmla="*/ 239713 h 436563"/>
              <a:gd name="connsiteX77" fmla="*/ 388938 w 400050"/>
              <a:gd name="connsiteY77" fmla="*/ 238125 h 436563"/>
              <a:gd name="connsiteX78" fmla="*/ 385763 w 400050"/>
              <a:gd name="connsiteY78" fmla="*/ 238125 h 436563"/>
              <a:gd name="connsiteX79" fmla="*/ 384175 w 400050"/>
              <a:gd name="connsiteY79" fmla="*/ 238125 h 436563"/>
              <a:gd name="connsiteX80" fmla="*/ 382588 w 400050"/>
              <a:gd name="connsiteY80" fmla="*/ 238125 h 436563"/>
              <a:gd name="connsiteX81" fmla="*/ 379413 w 400050"/>
              <a:gd name="connsiteY81" fmla="*/ 238125 h 436563"/>
              <a:gd name="connsiteX82" fmla="*/ 377825 w 400050"/>
              <a:gd name="connsiteY82" fmla="*/ 234950 h 436563"/>
              <a:gd name="connsiteX83" fmla="*/ 374650 w 400050"/>
              <a:gd name="connsiteY83" fmla="*/ 234950 h 436563"/>
              <a:gd name="connsiteX84" fmla="*/ 369888 w 400050"/>
              <a:gd name="connsiteY84" fmla="*/ 234950 h 436563"/>
              <a:gd name="connsiteX85" fmla="*/ 373063 w 400050"/>
              <a:gd name="connsiteY85" fmla="*/ 136525 h 436563"/>
              <a:gd name="connsiteX86" fmla="*/ 374650 w 400050"/>
              <a:gd name="connsiteY86" fmla="*/ 136525 h 436563"/>
              <a:gd name="connsiteX87" fmla="*/ 373063 w 400050"/>
              <a:gd name="connsiteY87" fmla="*/ 138113 h 436563"/>
              <a:gd name="connsiteX88" fmla="*/ 369888 w 400050"/>
              <a:gd name="connsiteY88" fmla="*/ 138113 h 436563"/>
              <a:gd name="connsiteX89" fmla="*/ 53975 w 400050"/>
              <a:gd name="connsiteY89" fmla="*/ 114300 h 436563"/>
              <a:gd name="connsiteX90" fmla="*/ 55562 w 400050"/>
              <a:gd name="connsiteY90" fmla="*/ 115888 h 436563"/>
              <a:gd name="connsiteX91" fmla="*/ 55562 w 400050"/>
              <a:gd name="connsiteY91" fmla="*/ 120650 h 436563"/>
              <a:gd name="connsiteX92" fmla="*/ 53975 w 400050"/>
              <a:gd name="connsiteY92" fmla="*/ 120650 h 436563"/>
              <a:gd name="connsiteX93" fmla="*/ 53975 w 400050"/>
              <a:gd name="connsiteY93" fmla="*/ 117475 h 436563"/>
              <a:gd name="connsiteX94" fmla="*/ 53975 w 400050"/>
              <a:gd name="connsiteY94" fmla="*/ 115888 h 436563"/>
              <a:gd name="connsiteX95" fmla="*/ 52387 w 400050"/>
              <a:gd name="connsiteY95" fmla="*/ 111125 h 436563"/>
              <a:gd name="connsiteX96" fmla="*/ 53975 w 400050"/>
              <a:gd name="connsiteY96" fmla="*/ 111125 h 436563"/>
              <a:gd name="connsiteX97" fmla="*/ 53975 w 400050"/>
              <a:gd name="connsiteY97" fmla="*/ 114300 h 436563"/>
              <a:gd name="connsiteX98" fmla="*/ 52387 w 400050"/>
              <a:gd name="connsiteY98" fmla="*/ 114300 h 436563"/>
              <a:gd name="connsiteX99" fmla="*/ 52387 w 400050"/>
              <a:gd name="connsiteY99" fmla="*/ 109537 h 436563"/>
              <a:gd name="connsiteX100" fmla="*/ 53975 w 400050"/>
              <a:gd name="connsiteY100" fmla="*/ 109537 h 436563"/>
              <a:gd name="connsiteX101" fmla="*/ 53975 w 400050"/>
              <a:gd name="connsiteY101" fmla="*/ 111125 h 436563"/>
              <a:gd name="connsiteX102" fmla="*/ 149225 w 400050"/>
              <a:gd name="connsiteY102" fmla="*/ 14287 h 436563"/>
              <a:gd name="connsiteX103" fmla="*/ 150812 w 400050"/>
              <a:gd name="connsiteY103" fmla="*/ 14287 h 436563"/>
              <a:gd name="connsiteX104" fmla="*/ 149225 w 400050"/>
              <a:gd name="connsiteY104" fmla="*/ 15875 h 436563"/>
              <a:gd name="connsiteX105" fmla="*/ 236538 w 400050"/>
              <a:gd name="connsiteY105" fmla="*/ 4762 h 436563"/>
              <a:gd name="connsiteX106" fmla="*/ 241300 w 400050"/>
              <a:gd name="connsiteY106" fmla="*/ 4762 h 436563"/>
              <a:gd name="connsiteX107" fmla="*/ 241300 w 400050"/>
              <a:gd name="connsiteY107" fmla="*/ 7937 h 436563"/>
              <a:gd name="connsiteX108" fmla="*/ 239713 w 400050"/>
              <a:gd name="connsiteY108" fmla="*/ 7937 h 436563"/>
              <a:gd name="connsiteX109" fmla="*/ 236538 w 400050"/>
              <a:gd name="connsiteY109" fmla="*/ 9525 h 436563"/>
              <a:gd name="connsiteX110" fmla="*/ 234950 w 400050"/>
              <a:gd name="connsiteY110" fmla="*/ 9525 h 436563"/>
              <a:gd name="connsiteX111" fmla="*/ 231775 w 400050"/>
              <a:gd name="connsiteY111" fmla="*/ 11112 h 436563"/>
              <a:gd name="connsiteX112" fmla="*/ 225425 w 400050"/>
              <a:gd name="connsiteY112" fmla="*/ 14287 h 436563"/>
              <a:gd name="connsiteX113" fmla="*/ 220663 w 400050"/>
              <a:gd name="connsiteY113" fmla="*/ 19050 h 436563"/>
              <a:gd name="connsiteX114" fmla="*/ 217487 w 400050"/>
              <a:gd name="connsiteY114" fmla="*/ 23812 h 436563"/>
              <a:gd name="connsiteX115" fmla="*/ 212725 w 400050"/>
              <a:gd name="connsiteY115" fmla="*/ 25400 h 436563"/>
              <a:gd name="connsiteX116" fmla="*/ 212725 w 400050"/>
              <a:gd name="connsiteY116" fmla="*/ 26987 h 436563"/>
              <a:gd name="connsiteX117" fmla="*/ 209550 w 400050"/>
              <a:gd name="connsiteY117" fmla="*/ 30162 h 436563"/>
              <a:gd name="connsiteX118" fmla="*/ 207962 w 400050"/>
              <a:gd name="connsiteY118" fmla="*/ 31750 h 436563"/>
              <a:gd name="connsiteX119" fmla="*/ 204787 w 400050"/>
              <a:gd name="connsiteY119" fmla="*/ 31750 h 436563"/>
              <a:gd name="connsiteX120" fmla="*/ 207962 w 400050"/>
              <a:gd name="connsiteY120" fmla="*/ 34925 h 436563"/>
              <a:gd name="connsiteX121" fmla="*/ 209550 w 400050"/>
              <a:gd name="connsiteY121" fmla="*/ 34925 h 436563"/>
              <a:gd name="connsiteX122" fmla="*/ 212725 w 400050"/>
              <a:gd name="connsiteY122" fmla="*/ 34925 h 436563"/>
              <a:gd name="connsiteX123" fmla="*/ 214312 w 400050"/>
              <a:gd name="connsiteY123" fmla="*/ 34925 h 436563"/>
              <a:gd name="connsiteX124" fmla="*/ 217487 w 400050"/>
              <a:gd name="connsiteY124" fmla="*/ 36512 h 436563"/>
              <a:gd name="connsiteX125" fmla="*/ 219075 w 400050"/>
              <a:gd name="connsiteY125" fmla="*/ 39687 h 436563"/>
              <a:gd name="connsiteX126" fmla="*/ 220663 w 400050"/>
              <a:gd name="connsiteY126" fmla="*/ 39687 h 436563"/>
              <a:gd name="connsiteX127" fmla="*/ 223838 w 400050"/>
              <a:gd name="connsiteY127" fmla="*/ 36512 h 436563"/>
              <a:gd name="connsiteX128" fmla="*/ 225425 w 400050"/>
              <a:gd name="connsiteY128" fmla="*/ 34925 h 436563"/>
              <a:gd name="connsiteX129" fmla="*/ 228600 w 400050"/>
              <a:gd name="connsiteY129" fmla="*/ 34925 h 436563"/>
              <a:gd name="connsiteX130" fmla="*/ 228600 w 400050"/>
              <a:gd name="connsiteY130" fmla="*/ 31750 h 436563"/>
              <a:gd name="connsiteX131" fmla="*/ 230188 w 400050"/>
              <a:gd name="connsiteY131" fmla="*/ 31750 h 436563"/>
              <a:gd name="connsiteX132" fmla="*/ 231775 w 400050"/>
              <a:gd name="connsiteY132" fmla="*/ 34925 h 436563"/>
              <a:gd name="connsiteX133" fmla="*/ 230188 w 400050"/>
              <a:gd name="connsiteY133" fmla="*/ 34925 h 436563"/>
              <a:gd name="connsiteX134" fmla="*/ 230188 w 400050"/>
              <a:gd name="connsiteY134" fmla="*/ 36512 h 436563"/>
              <a:gd name="connsiteX135" fmla="*/ 228600 w 400050"/>
              <a:gd name="connsiteY135" fmla="*/ 39687 h 436563"/>
              <a:gd name="connsiteX136" fmla="*/ 225425 w 400050"/>
              <a:gd name="connsiteY136" fmla="*/ 39687 h 436563"/>
              <a:gd name="connsiteX137" fmla="*/ 223838 w 400050"/>
              <a:gd name="connsiteY137" fmla="*/ 41275 h 436563"/>
              <a:gd name="connsiteX138" fmla="*/ 223838 w 400050"/>
              <a:gd name="connsiteY138" fmla="*/ 42862 h 436563"/>
              <a:gd name="connsiteX139" fmla="*/ 223838 w 400050"/>
              <a:gd name="connsiteY139" fmla="*/ 46037 h 436563"/>
              <a:gd name="connsiteX140" fmla="*/ 223838 w 400050"/>
              <a:gd name="connsiteY140" fmla="*/ 50800 h 436563"/>
              <a:gd name="connsiteX141" fmla="*/ 223838 w 400050"/>
              <a:gd name="connsiteY141" fmla="*/ 52387 h 436563"/>
              <a:gd name="connsiteX142" fmla="*/ 223838 w 400050"/>
              <a:gd name="connsiteY142" fmla="*/ 53975 h 436563"/>
              <a:gd name="connsiteX143" fmla="*/ 225425 w 400050"/>
              <a:gd name="connsiteY143" fmla="*/ 57150 h 436563"/>
              <a:gd name="connsiteX144" fmla="*/ 225425 w 400050"/>
              <a:gd name="connsiteY144" fmla="*/ 58737 h 436563"/>
              <a:gd name="connsiteX145" fmla="*/ 228600 w 400050"/>
              <a:gd name="connsiteY145" fmla="*/ 61912 h 436563"/>
              <a:gd name="connsiteX146" fmla="*/ 230188 w 400050"/>
              <a:gd name="connsiteY146" fmla="*/ 63500 h 436563"/>
              <a:gd name="connsiteX147" fmla="*/ 231775 w 400050"/>
              <a:gd name="connsiteY147" fmla="*/ 66675 h 436563"/>
              <a:gd name="connsiteX148" fmla="*/ 234950 w 400050"/>
              <a:gd name="connsiteY148" fmla="*/ 68262 h 436563"/>
              <a:gd name="connsiteX149" fmla="*/ 236538 w 400050"/>
              <a:gd name="connsiteY149" fmla="*/ 73025 h 436563"/>
              <a:gd name="connsiteX150" fmla="*/ 239713 w 400050"/>
              <a:gd name="connsiteY150" fmla="*/ 74612 h 436563"/>
              <a:gd name="connsiteX151" fmla="*/ 241300 w 400050"/>
              <a:gd name="connsiteY151" fmla="*/ 74612 h 436563"/>
              <a:gd name="connsiteX152" fmla="*/ 244475 w 400050"/>
              <a:gd name="connsiteY152" fmla="*/ 74612 h 436563"/>
              <a:gd name="connsiteX153" fmla="*/ 246063 w 400050"/>
              <a:gd name="connsiteY153" fmla="*/ 74612 h 436563"/>
              <a:gd name="connsiteX154" fmla="*/ 247650 w 400050"/>
              <a:gd name="connsiteY154" fmla="*/ 73025 h 436563"/>
              <a:gd name="connsiteX155" fmla="*/ 250825 w 400050"/>
              <a:gd name="connsiteY155" fmla="*/ 73025 h 436563"/>
              <a:gd name="connsiteX156" fmla="*/ 250825 w 400050"/>
              <a:gd name="connsiteY156" fmla="*/ 69850 h 436563"/>
              <a:gd name="connsiteX157" fmla="*/ 252413 w 400050"/>
              <a:gd name="connsiteY157" fmla="*/ 69850 h 436563"/>
              <a:gd name="connsiteX158" fmla="*/ 255588 w 400050"/>
              <a:gd name="connsiteY158" fmla="*/ 69850 h 436563"/>
              <a:gd name="connsiteX159" fmla="*/ 257175 w 400050"/>
              <a:gd name="connsiteY159" fmla="*/ 73025 h 436563"/>
              <a:gd name="connsiteX160" fmla="*/ 260350 w 400050"/>
              <a:gd name="connsiteY160" fmla="*/ 73025 h 436563"/>
              <a:gd name="connsiteX161" fmla="*/ 261938 w 400050"/>
              <a:gd name="connsiteY161" fmla="*/ 74612 h 436563"/>
              <a:gd name="connsiteX162" fmla="*/ 266700 w 400050"/>
              <a:gd name="connsiteY162" fmla="*/ 77787 h 436563"/>
              <a:gd name="connsiteX163" fmla="*/ 268288 w 400050"/>
              <a:gd name="connsiteY163" fmla="*/ 77787 h 436563"/>
              <a:gd name="connsiteX164" fmla="*/ 271463 w 400050"/>
              <a:gd name="connsiteY164" fmla="*/ 77787 h 436563"/>
              <a:gd name="connsiteX165" fmla="*/ 273050 w 400050"/>
              <a:gd name="connsiteY165" fmla="*/ 77787 h 436563"/>
              <a:gd name="connsiteX166" fmla="*/ 279400 w 400050"/>
              <a:gd name="connsiteY166" fmla="*/ 77787 h 436563"/>
              <a:gd name="connsiteX167" fmla="*/ 292100 w 400050"/>
              <a:gd name="connsiteY167" fmla="*/ 74612 h 436563"/>
              <a:gd name="connsiteX168" fmla="*/ 292100 w 400050"/>
              <a:gd name="connsiteY168" fmla="*/ 77787 h 436563"/>
              <a:gd name="connsiteX169" fmla="*/ 293688 w 400050"/>
              <a:gd name="connsiteY169" fmla="*/ 77787 h 436563"/>
              <a:gd name="connsiteX170" fmla="*/ 292100 w 400050"/>
              <a:gd name="connsiteY170" fmla="*/ 79375 h 436563"/>
              <a:gd name="connsiteX171" fmla="*/ 288925 w 400050"/>
              <a:gd name="connsiteY171" fmla="*/ 82550 h 436563"/>
              <a:gd name="connsiteX172" fmla="*/ 287338 w 400050"/>
              <a:gd name="connsiteY172" fmla="*/ 82550 h 436563"/>
              <a:gd name="connsiteX173" fmla="*/ 284163 w 400050"/>
              <a:gd name="connsiteY173" fmla="*/ 82550 h 436563"/>
              <a:gd name="connsiteX174" fmla="*/ 282575 w 400050"/>
              <a:gd name="connsiteY174" fmla="*/ 82550 h 436563"/>
              <a:gd name="connsiteX175" fmla="*/ 279400 w 400050"/>
              <a:gd name="connsiteY175" fmla="*/ 82550 h 436563"/>
              <a:gd name="connsiteX176" fmla="*/ 279400 w 400050"/>
              <a:gd name="connsiteY176" fmla="*/ 84137 h 436563"/>
              <a:gd name="connsiteX177" fmla="*/ 279400 w 400050"/>
              <a:gd name="connsiteY177" fmla="*/ 85725 h 436563"/>
              <a:gd name="connsiteX178" fmla="*/ 282575 w 400050"/>
              <a:gd name="connsiteY178" fmla="*/ 85725 h 436563"/>
              <a:gd name="connsiteX179" fmla="*/ 284163 w 400050"/>
              <a:gd name="connsiteY179" fmla="*/ 85725 h 436563"/>
              <a:gd name="connsiteX180" fmla="*/ 287338 w 400050"/>
              <a:gd name="connsiteY180" fmla="*/ 84137 h 436563"/>
              <a:gd name="connsiteX181" fmla="*/ 288925 w 400050"/>
              <a:gd name="connsiteY181" fmla="*/ 84137 h 436563"/>
              <a:gd name="connsiteX182" fmla="*/ 292100 w 400050"/>
              <a:gd name="connsiteY182" fmla="*/ 84137 h 436563"/>
              <a:gd name="connsiteX183" fmla="*/ 293688 w 400050"/>
              <a:gd name="connsiteY183" fmla="*/ 85725 h 436563"/>
              <a:gd name="connsiteX184" fmla="*/ 292100 w 400050"/>
              <a:gd name="connsiteY184" fmla="*/ 88900 h 436563"/>
              <a:gd name="connsiteX185" fmla="*/ 288925 w 400050"/>
              <a:gd name="connsiteY185" fmla="*/ 88900 h 436563"/>
              <a:gd name="connsiteX186" fmla="*/ 284163 w 400050"/>
              <a:gd name="connsiteY186" fmla="*/ 88900 h 436563"/>
              <a:gd name="connsiteX187" fmla="*/ 282575 w 400050"/>
              <a:gd name="connsiteY187" fmla="*/ 88900 h 436563"/>
              <a:gd name="connsiteX188" fmla="*/ 279400 w 400050"/>
              <a:gd name="connsiteY188" fmla="*/ 88900 h 436563"/>
              <a:gd name="connsiteX189" fmla="*/ 279400 w 400050"/>
              <a:gd name="connsiteY189" fmla="*/ 90487 h 436563"/>
              <a:gd name="connsiteX190" fmla="*/ 282575 w 400050"/>
              <a:gd name="connsiteY190" fmla="*/ 93662 h 436563"/>
              <a:gd name="connsiteX191" fmla="*/ 284163 w 400050"/>
              <a:gd name="connsiteY191" fmla="*/ 93662 h 436563"/>
              <a:gd name="connsiteX192" fmla="*/ 287338 w 400050"/>
              <a:gd name="connsiteY192" fmla="*/ 93662 h 436563"/>
              <a:gd name="connsiteX193" fmla="*/ 288925 w 400050"/>
              <a:gd name="connsiteY193" fmla="*/ 93662 h 436563"/>
              <a:gd name="connsiteX194" fmla="*/ 292100 w 400050"/>
              <a:gd name="connsiteY194" fmla="*/ 93662 h 436563"/>
              <a:gd name="connsiteX195" fmla="*/ 293688 w 400050"/>
              <a:gd name="connsiteY195" fmla="*/ 93662 h 436563"/>
              <a:gd name="connsiteX196" fmla="*/ 295275 w 400050"/>
              <a:gd name="connsiteY196" fmla="*/ 93662 h 436563"/>
              <a:gd name="connsiteX197" fmla="*/ 298450 w 400050"/>
              <a:gd name="connsiteY197" fmla="*/ 95250 h 436563"/>
              <a:gd name="connsiteX198" fmla="*/ 300038 w 400050"/>
              <a:gd name="connsiteY198" fmla="*/ 98425 h 436563"/>
              <a:gd name="connsiteX199" fmla="*/ 303213 w 400050"/>
              <a:gd name="connsiteY199" fmla="*/ 98425 h 436563"/>
              <a:gd name="connsiteX200" fmla="*/ 303213 w 400050"/>
              <a:gd name="connsiteY200" fmla="*/ 100012 h 436563"/>
              <a:gd name="connsiteX201" fmla="*/ 304800 w 400050"/>
              <a:gd name="connsiteY201" fmla="*/ 101600 h 436563"/>
              <a:gd name="connsiteX202" fmla="*/ 304800 w 400050"/>
              <a:gd name="connsiteY202" fmla="*/ 104775 h 436563"/>
              <a:gd name="connsiteX203" fmla="*/ 307975 w 400050"/>
              <a:gd name="connsiteY203" fmla="*/ 104775 h 436563"/>
              <a:gd name="connsiteX204" fmla="*/ 309563 w 400050"/>
              <a:gd name="connsiteY204" fmla="*/ 104775 h 436563"/>
              <a:gd name="connsiteX205" fmla="*/ 311150 w 400050"/>
              <a:gd name="connsiteY205" fmla="*/ 106362 h 436563"/>
              <a:gd name="connsiteX206" fmla="*/ 315913 w 400050"/>
              <a:gd name="connsiteY206" fmla="*/ 106362 h 436563"/>
              <a:gd name="connsiteX207" fmla="*/ 322263 w 400050"/>
              <a:gd name="connsiteY207" fmla="*/ 109537 h 436563"/>
              <a:gd name="connsiteX208" fmla="*/ 325438 w 400050"/>
              <a:gd name="connsiteY208" fmla="*/ 111125 h 436563"/>
              <a:gd name="connsiteX209" fmla="*/ 325438 w 400050"/>
              <a:gd name="connsiteY209" fmla="*/ 114300 h 436563"/>
              <a:gd name="connsiteX210" fmla="*/ 325438 w 400050"/>
              <a:gd name="connsiteY210" fmla="*/ 115888 h 436563"/>
              <a:gd name="connsiteX211" fmla="*/ 325438 w 400050"/>
              <a:gd name="connsiteY211" fmla="*/ 117475 h 436563"/>
              <a:gd name="connsiteX212" fmla="*/ 327025 w 400050"/>
              <a:gd name="connsiteY212" fmla="*/ 117475 h 436563"/>
              <a:gd name="connsiteX213" fmla="*/ 327025 w 400050"/>
              <a:gd name="connsiteY213" fmla="*/ 120650 h 436563"/>
              <a:gd name="connsiteX214" fmla="*/ 327025 w 400050"/>
              <a:gd name="connsiteY214" fmla="*/ 122238 h 436563"/>
              <a:gd name="connsiteX215" fmla="*/ 330200 w 400050"/>
              <a:gd name="connsiteY215" fmla="*/ 122238 h 436563"/>
              <a:gd name="connsiteX216" fmla="*/ 331788 w 400050"/>
              <a:gd name="connsiteY216" fmla="*/ 125413 h 436563"/>
              <a:gd name="connsiteX217" fmla="*/ 334963 w 400050"/>
              <a:gd name="connsiteY217" fmla="*/ 127000 h 436563"/>
              <a:gd name="connsiteX218" fmla="*/ 336550 w 400050"/>
              <a:gd name="connsiteY218" fmla="*/ 127000 h 436563"/>
              <a:gd name="connsiteX219" fmla="*/ 338138 w 400050"/>
              <a:gd name="connsiteY219" fmla="*/ 128588 h 436563"/>
              <a:gd name="connsiteX220" fmla="*/ 338138 w 400050"/>
              <a:gd name="connsiteY220" fmla="*/ 131763 h 436563"/>
              <a:gd name="connsiteX221" fmla="*/ 342900 w 400050"/>
              <a:gd name="connsiteY221" fmla="*/ 136525 h 436563"/>
              <a:gd name="connsiteX222" fmla="*/ 346075 w 400050"/>
              <a:gd name="connsiteY222" fmla="*/ 138113 h 436563"/>
              <a:gd name="connsiteX223" fmla="*/ 347663 w 400050"/>
              <a:gd name="connsiteY223" fmla="*/ 136525 h 436563"/>
              <a:gd name="connsiteX224" fmla="*/ 352425 w 400050"/>
              <a:gd name="connsiteY224" fmla="*/ 136525 h 436563"/>
              <a:gd name="connsiteX225" fmla="*/ 357188 w 400050"/>
              <a:gd name="connsiteY225" fmla="*/ 136525 h 436563"/>
              <a:gd name="connsiteX226" fmla="*/ 358775 w 400050"/>
              <a:gd name="connsiteY226" fmla="*/ 136525 h 436563"/>
              <a:gd name="connsiteX227" fmla="*/ 361950 w 400050"/>
              <a:gd name="connsiteY227" fmla="*/ 136525 h 436563"/>
              <a:gd name="connsiteX228" fmla="*/ 363538 w 400050"/>
              <a:gd name="connsiteY228" fmla="*/ 136525 h 436563"/>
              <a:gd name="connsiteX229" fmla="*/ 366713 w 400050"/>
              <a:gd name="connsiteY229" fmla="*/ 136525 h 436563"/>
              <a:gd name="connsiteX230" fmla="*/ 368300 w 400050"/>
              <a:gd name="connsiteY230" fmla="*/ 138113 h 436563"/>
              <a:gd name="connsiteX231" fmla="*/ 366713 w 400050"/>
              <a:gd name="connsiteY231" fmla="*/ 138113 h 436563"/>
              <a:gd name="connsiteX232" fmla="*/ 357188 w 400050"/>
              <a:gd name="connsiteY232" fmla="*/ 141287 h 436563"/>
              <a:gd name="connsiteX233" fmla="*/ 352425 w 400050"/>
              <a:gd name="connsiteY233" fmla="*/ 141287 h 436563"/>
              <a:gd name="connsiteX234" fmla="*/ 347663 w 400050"/>
              <a:gd name="connsiteY234" fmla="*/ 141287 h 436563"/>
              <a:gd name="connsiteX235" fmla="*/ 347663 w 400050"/>
              <a:gd name="connsiteY235" fmla="*/ 142875 h 436563"/>
              <a:gd name="connsiteX236" fmla="*/ 350838 w 400050"/>
              <a:gd name="connsiteY236" fmla="*/ 144462 h 436563"/>
              <a:gd name="connsiteX237" fmla="*/ 352425 w 400050"/>
              <a:gd name="connsiteY237" fmla="*/ 147637 h 436563"/>
              <a:gd name="connsiteX238" fmla="*/ 354013 w 400050"/>
              <a:gd name="connsiteY238" fmla="*/ 149225 h 436563"/>
              <a:gd name="connsiteX239" fmla="*/ 357188 w 400050"/>
              <a:gd name="connsiteY239" fmla="*/ 152400 h 436563"/>
              <a:gd name="connsiteX240" fmla="*/ 357188 w 400050"/>
              <a:gd name="connsiteY240" fmla="*/ 153987 h 436563"/>
              <a:gd name="connsiteX241" fmla="*/ 357188 w 400050"/>
              <a:gd name="connsiteY241" fmla="*/ 157162 h 436563"/>
              <a:gd name="connsiteX242" fmla="*/ 357188 w 400050"/>
              <a:gd name="connsiteY242" fmla="*/ 158750 h 436563"/>
              <a:gd name="connsiteX243" fmla="*/ 357188 w 400050"/>
              <a:gd name="connsiteY243" fmla="*/ 160337 h 436563"/>
              <a:gd name="connsiteX244" fmla="*/ 357188 w 400050"/>
              <a:gd name="connsiteY244" fmla="*/ 163512 h 436563"/>
              <a:gd name="connsiteX245" fmla="*/ 358775 w 400050"/>
              <a:gd name="connsiteY245" fmla="*/ 165100 h 436563"/>
              <a:gd name="connsiteX246" fmla="*/ 361950 w 400050"/>
              <a:gd name="connsiteY246" fmla="*/ 165100 h 436563"/>
              <a:gd name="connsiteX247" fmla="*/ 363538 w 400050"/>
              <a:gd name="connsiteY247" fmla="*/ 165100 h 436563"/>
              <a:gd name="connsiteX248" fmla="*/ 366713 w 400050"/>
              <a:gd name="connsiteY248" fmla="*/ 168275 h 436563"/>
              <a:gd name="connsiteX249" fmla="*/ 368300 w 400050"/>
              <a:gd name="connsiteY249" fmla="*/ 173037 h 436563"/>
              <a:gd name="connsiteX250" fmla="*/ 369888 w 400050"/>
              <a:gd name="connsiteY250" fmla="*/ 173037 h 436563"/>
              <a:gd name="connsiteX251" fmla="*/ 369888 w 400050"/>
              <a:gd name="connsiteY251" fmla="*/ 174625 h 436563"/>
              <a:gd name="connsiteX252" fmla="*/ 369888 w 400050"/>
              <a:gd name="connsiteY252" fmla="*/ 176212 h 436563"/>
              <a:gd name="connsiteX253" fmla="*/ 368300 w 400050"/>
              <a:gd name="connsiteY253" fmla="*/ 179387 h 436563"/>
              <a:gd name="connsiteX254" fmla="*/ 366713 w 400050"/>
              <a:gd name="connsiteY254" fmla="*/ 176212 h 436563"/>
              <a:gd name="connsiteX255" fmla="*/ 361950 w 400050"/>
              <a:gd name="connsiteY255" fmla="*/ 174625 h 436563"/>
              <a:gd name="connsiteX256" fmla="*/ 358775 w 400050"/>
              <a:gd name="connsiteY256" fmla="*/ 174625 h 436563"/>
              <a:gd name="connsiteX257" fmla="*/ 357188 w 400050"/>
              <a:gd name="connsiteY257" fmla="*/ 174625 h 436563"/>
              <a:gd name="connsiteX258" fmla="*/ 354013 w 400050"/>
              <a:gd name="connsiteY258" fmla="*/ 174625 h 436563"/>
              <a:gd name="connsiteX259" fmla="*/ 352425 w 400050"/>
              <a:gd name="connsiteY259" fmla="*/ 174625 h 436563"/>
              <a:gd name="connsiteX260" fmla="*/ 352425 w 400050"/>
              <a:gd name="connsiteY260" fmla="*/ 176212 h 436563"/>
              <a:gd name="connsiteX261" fmla="*/ 350838 w 400050"/>
              <a:gd name="connsiteY261" fmla="*/ 176212 h 436563"/>
              <a:gd name="connsiteX262" fmla="*/ 350838 w 400050"/>
              <a:gd name="connsiteY262" fmla="*/ 179387 h 436563"/>
              <a:gd name="connsiteX263" fmla="*/ 350838 w 400050"/>
              <a:gd name="connsiteY263" fmla="*/ 180975 h 436563"/>
              <a:gd name="connsiteX264" fmla="*/ 350838 w 400050"/>
              <a:gd name="connsiteY264" fmla="*/ 185737 h 436563"/>
              <a:gd name="connsiteX265" fmla="*/ 350838 w 400050"/>
              <a:gd name="connsiteY265" fmla="*/ 190500 h 436563"/>
              <a:gd name="connsiteX266" fmla="*/ 347663 w 400050"/>
              <a:gd name="connsiteY266" fmla="*/ 190500 h 436563"/>
              <a:gd name="connsiteX267" fmla="*/ 346075 w 400050"/>
              <a:gd name="connsiteY267" fmla="*/ 190500 h 436563"/>
              <a:gd name="connsiteX268" fmla="*/ 346075 w 400050"/>
              <a:gd name="connsiteY268" fmla="*/ 192087 h 436563"/>
              <a:gd name="connsiteX269" fmla="*/ 342900 w 400050"/>
              <a:gd name="connsiteY269" fmla="*/ 192087 h 436563"/>
              <a:gd name="connsiteX270" fmla="*/ 341313 w 400050"/>
              <a:gd name="connsiteY270" fmla="*/ 195262 h 436563"/>
              <a:gd name="connsiteX271" fmla="*/ 338138 w 400050"/>
              <a:gd name="connsiteY271" fmla="*/ 196850 h 436563"/>
              <a:gd name="connsiteX272" fmla="*/ 338138 w 400050"/>
              <a:gd name="connsiteY272" fmla="*/ 200025 h 436563"/>
              <a:gd name="connsiteX273" fmla="*/ 338138 w 400050"/>
              <a:gd name="connsiteY273" fmla="*/ 201612 h 436563"/>
              <a:gd name="connsiteX274" fmla="*/ 338138 w 400050"/>
              <a:gd name="connsiteY274" fmla="*/ 203200 h 436563"/>
              <a:gd name="connsiteX275" fmla="*/ 338138 w 400050"/>
              <a:gd name="connsiteY275" fmla="*/ 206375 h 436563"/>
              <a:gd name="connsiteX276" fmla="*/ 338138 w 400050"/>
              <a:gd name="connsiteY276" fmla="*/ 207962 h 436563"/>
              <a:gd name="connsiteX277" fmla="*/ 336550 w 400050"/>
              <a:gd name="connsiteY277" fmla="*/ 211137 h 436563"/>
              <a:gd name="connsiteX278" fmla="*/ 334963 w 400050"/>
              <a:gd name="connsiteY278" fmla="*/ 215900 h 436563"/>
              <a:gd name="connsiteX279" fmla="*/ 334963 w 400050"/>
              <a:gd name="connsiteY279" fmla="*/ 217488 h 436563"/>
              <a:gd name="connsiteX280" fmla="*/ 331788 w 400050"/>
              <a:gd name="connsiteY280" fmla="*/ 219075 h 436563"/>
              <a:gd name="connsiteX281" fmla="*/ 331788 w 400050"/>
              <a:gd name="connsiteY281" fmla="*/ 222250 h 436563"/>
              <a:gd name="connsiteX282" fmla="*/ 334963 w 400050"/>
              <a:gd name="connsiteY282" fmla="*/ 223838 h 436563"/>
              <a:gd name="connsiteX283" fmla="*/ 336550 w 400050"/>
              <a:gd name="connsiteY283" fmla="*/ 223838 h 436563"/>
              <a:gd name="connsiteX284" fmla="*/ 338138 w 400050"/>
              <a:gd name="connsiteY284" fmla="*/ 223838 h 436563"/>
              <a:gd name="connsiteX285" fmla="*/ 342900 w 400050"/>
              <a:gd name="connsiteY285" fmla="*/ 227013 h 436563"/>
              <a:gd name="connsiteX286" fmla="*/ 346075 w 400050"/>
              <a:gd name="connsiteY286" fmla="*/ 227013 h 436563"/>
              <a:gd name="connsiteX287" fmla="*/ 347663 w 400050"/>
              <a:gd name="connsiteY287" fmla="*/ 227013 h 436563"/>
              <a:gd name="connsiteX288" fmla="*/ 350838 w 400050"/>
              <a:gd name="connsiteY288" fmla="*/ 228600 h 436563"/>
              <a:gd name="connsiteX289" fmla="*/ 352425 w 400050"/>
              <a:gd name="connsiteY289" fmla="*/ 228600 h 436563"/>
              <a:gd name="connsiteX290" fmla="*/ 354013 w 400050"/>
              <a:gd name="connsiteY290" fmla="*/ 228600 h 436563"/>
              <a:gd name="connsiteX291" fmla="*/ 357188 w 400050"/>
              <a:gd name="connsiteY291" fmla="*/ 228600 h 436563"/>
              <a:gd name="connsiteX292" fmla="*/ 361950 w 400050"/>
              <a:gd name="connsiteY292" fmla="*/ 231775 h 436563"/>
              <a:gd name="connsiteX293" fmla="*/ 363538 w 400050"/>
              <a:gd name="connsiteY293" fmla="*/ 231775 h 436563"/>
              <a:gd name="connsiteX294" fmla="*/ 366713 w 400050"/>
              <a:gd name="connsiteY294" fmla="*/ 233363 h 436563"/>
              <a:gd name="connsiteX295" fmla="*/ 354013 w 400050"/>
              <a:gd name="connsiteY295" fmla="*/ 233363 h 436563"/>
              <a:gd name="connsiteX296" fmla="*/ 346075 w 400050"/>
              <a:gd name="connsiteY296" fmla="*/ 233363 h 436563"/>
              <a:gd name="connsiteX297" fmla="*/ 341313 w 400050"/>
              <a:gd name="connsiteY297" fmla="*/ 231775 h 436563"/>
              <a:gd name="connsiteX298" fmla="*/ 336550 w 400050"/>
              <a:gd name="connsiteY298" fmla="*/ 231775 h 436563"/>
              <a:gd name="connsiteX299" fmla="*/ 336550 w 400050"/>
              <a:gd name="connsiteY299" fmla="*/ 228600 h 436563"/>
              <a:gd name="connsiteX300" fmla="*/ 334963 w 400050"/>
              <a:gd name="connsiteY300" fmla="*/ 228600 h 436563"/>
              <a:gd name="connsiteX301" fmla="*/ 331788 w 400050"/>
              <a:gd name="connsiteY301" fmla="*/ 228600 h 436563"/>
              <a:gd name="connsiteX302" fmla="*/ 330200 w 400050"/>
              <a:gd name="connsiteY302" fmla="*/ 228600 h 436563"/>
              <a:gd name="connsiteX303" fmla="*/ 330200 w 400050"/>
              <a:gd name="connsiteY303" fmla="*/ 231775 h 436563"/>
              <a:gd name="connsiteX304" fmla="*/ 330200 w 400050"/>
              <a:gd name="connsiteY304" fmla="*/ 233363 h 436563"/>
              <a:gd name="connsiteX305" fmla="*/ 327025 w 400050"/>
              <a:gd name="connsiteY305" fmla="*/ 238125 h 436563"/>
              <a:gd name="connsiteX306" fmla="*/ 327025 w 400050"/>
              <a:gd name="connsiteY306" fmla="*/ 239713 h 436563"/>
              <a:gd name="connsiteX307" fmla="*/ 325438 w 400050"/>
              <a:gd name="connsiteY307" fmla="*/ 239713 h 436563"/>
              <a:gd name="connsiteX308" fmla="*/ 325438 w 400050"/>
              <a:gd name="connsiteY308" fmla="*/ 242888 h 436563"/>
              <a:gd name="connsiteX309" fmla="*/ 320675 w 400050"/>
              <a:gd name="connsiteY309" fmla="*/ 242888 h 436563"/>
              <a:gd name="connsiteX310" fmla="*/ 319088 w 400050"/>
              <a:gd name="connsiteY310" fmla="*/ 242888 h 436563"/>
              <a:gd name="connsiteX311" fmla="*/ 314325 w 400050"/>
              <a:gd name="connsiteY311" fmla="*/ 244475 h 436563"/>
              <a:gd name="connsiteX312" fmla="*/ 309563 w 400050"/>
              <a:gd name="connsiteY312" fmla="*/ 244475 h 436563"/>
              <a:gd name="connsiteX313" fmla="*/ 303213 w 400050"/>
              <a:gd name="connsiteY313" fmla="*/ 249238 h 436563"/>
              <a:gd name="connsiteX314" fmla="*/ 287338 w 400050"/>
              <a:gd name="connsiteY314" fmla="*/ 249238 h 436563"/>
              <a:gd name="connsiteX315" fmla="*/ 284163 w 400050"/>
              <a:gd name="connsiteY315" fmla="*/ 250825 h 436563"/>
              <a:gd name="connsiteX316" fmla="*/ 284163 w 400050"/>
              <a:gd name="connsiteY316" fmla="*/ 254000 h 436563"/>
              <a:gd name="connsiteX317" fmla="*/ 282575 w 400050"/>
              <a:gd name="connsiteY317" fmla="*/ 255588 h 436563"/>
              <a:gd name="connsiteX318" fmla="*/ 279400 w 400050"/>
              <a:gd name="connsiteY318" fmla="*/ 255588 h 436563"/>
              <a:gd name="connsiteX319" fmla="*/ 279400 w 400050"/>
              <a:gd name="connsiteY319" fmla="*/ 258763 h 436563"/>
              <a:gd name="connsiteX320" fmla="*/ 279400 w 400050"/>
              <a:gd name="connsiteY320" fmla="*/ 260350 h 436563"/>
              <a:gd name="connsiteX321" fmla="*/ 277813 w 400050"/>
              <a:gd name="connsiteY321" fmla="*/ 260350 h 436563"/>
              <a:gd name="connsiteX322" fmla="*/ 276225 w 400050"/>
              <a:gd name="connsiteY322" fmla="*/ 263525 h 436563"/>
              <a:gd name="connsiteX323" fmla="*/ 273050 w 400050"/>
              <a:gd name="connsiteY323" fmla="*/ 263525 h 436563"/>
              <a:gd name="connsiteX324" fmla="*/ 271463 w 400050"/>
              <a:gd name="connsiteY324" fmla="*/ 265113 h 436563"/>
              <a:gd name="connsiteX325" fmla="*/ 271463 w 400050"/>
              <a:gd name="connsiteY325" fmla="*/ 266700 h 436563"/>
              <a:gd name="connsiteX326" fmla="*/ 273050 w 400050"/>
              <a:gd name="connsiteY326" fmla="*/ 269875 h 436563"/>
              <a:gd name="connsiteX327" fmla="*/ 273050 w 400050"/>
              <a:gd name="connsiteY327" fmla="*/ 271463 h 436563"/>
              <a:gd name="connsiteX328" fmla="*/ 273050 w 400050"/>
              <a:gd name="connsiteY328" fmla="*/ 274638 h 436563"/>
              <a:gd name="connsiteX329" fmla="*/ 276225 w 400050"/>
              <a:gd name="connsiteY329" fmla="*/ 276225 h 436563"/>
              <a:gd name="connsiteX330" fmla="*/ 277813 w 400050"/>
              <a:gd name="connsiteY330" fmla="*/ 276225 h 436563"/>
              <a:gd name="connsiteX331" fmla="*/ 277813 w 400050"/>
              <a:gd name="connsiteY331" fmla="*/ 277813 h 436563"/>
              <a:gd name="connsiteX332" fmla="*/ 279400 w 400050"/>
              <a:gd name="connsiteY332" fmla="*/ 277813 h 436563"/>
              <a:gd name="connsiteX333" fmla="*/ 282575 w 400050"/>
              <a:gd name="connsiteY333" fmla="*/ 280988 h 436563"/>
              <a:gd name="connsiteX334" fmla="*/ 284163 w 400050"/>
              <a:gd name="connsiteY334" fmla="*/ 282575 h 436563"/>
              <a:gd name="connsiteX335" fmla="*/ 288925 w 400050"/>
              <a:gd name="connsiteY335" fmla="*/ 282575 h 436563"/>
              <a:gd name="connsiteX336" fmla="*/ 288925 w 400050"/>
              <a:gd name="connsiteY336" fmla="*/ 285750 h 436563"/>
              <a:gd name="connsiteX337" fmla="*/ 292100 w 400050"/>
              <a:gd name="connsiteY337" fmla="*/ 285750 h 436563"/>
              <a:gd name="connsiteX338" fmla="*/ 292100 w 400050"/>
              <a:gd name="connsiteY338" fmla="*/ 287338 h 436563"/>
              <a:gd name="connsiteX339" fmla="*/ 292100 w 400050"/>
              <a:gd name="connsiteY339" fmla="*/ 290513 h 436563"/>
              <a:gd name="connsiteX340" fmla="*/ 288925 w 400050"/>
              <a:gd name="connsiteY340" fmla="*/ 290513 h 436563"/>
              <a:gd name="connsiteX341" fmla="*/ 284163 w 400050"/>
              <a:gd name="connsiteY341" fmla="*/ 287338 h 436563"/>
              <a:gd name="connsiteX342" fmla="*/ 284163 w 400050"/>
              <a:gd name="connsiteY342" fmla="*/ 285750 h 436563"/>
              <a:gd name="connsiteX343" fmla="*/ 282575 w 400050"/>
              <a:gd name="connsiteY343" fmla="*/ 282575 h 436563"/>
              <a:gd name="connsiteX344" fmla="*/ 279400 w 400050"/>
              <a:gd name="connsiteY344" fmla="*/ 280988 h 436563"/>
              <a:gd name="connsiteX345" fmla="*/ 277813 w 400050"/>
              <a:gd name="connsiteY345" fmla="*/ 280988 h 436563"/>
              <a:gd name="connsiteX346" fmla="*/ 276225 w 400050"/>
              <a:gd name="connsiteY346" fmla="*/ 280988 h 436563"/>
              <a:gd name="connsiteX347" fmla="*/ 276225 w 400050"/>
              <a:gd name="connsiteY347" fmla="*/ 277813 h 436563"/>
              <a:gd name="connsiteX348" fmla="*/ 273050 w 400050"/>
              <a:gd name="connsiteY348" fmla="*/ 276225 h 436563"/>
              <a:gd name="connsiteX349" fmla="*/ 271463 w 400050"/>
              <a:gd name="connsiteY349" fmla="*/ 276225 h 436563"/>
              <a:gd name="connsiteX350" fmla="*/ 268288 w 400050"/>
              <a:gd name="connsiteY350" fmla="*/ 276225 h 436563"/>
              <a:gd name="connsiteX351" fmla="*/ 266700 w 400050"/>
              <a:gd name="connsiteY351" fmla="*/ 277813 h 436563"/>
              <a:gd name="connsiteX352" fmla="*/ 263525 w 400050"/>
              <a:gd name="connsiteY352" fmla="*/ 277813 h 436563"/>
              <a:gd name="connsiteX353" fmla="*/ 263525 w 400050"/>
              <a:gd name="connsiteY353" fmla="*/ 280988 h 436563"/>
              <a:gd name="connsiteX354" fmla="*/ 263525 w 400050"/>
              <a:gd name="connsiteY354" fmla="*/ 282575 h 436563"/>
              <a:gd name="connsiteX355" fmla="*/ 263525 w 400050"/>
              <a:gd name="connsiteY355" fmla="*/ 285750 h 436563"/>
              <a:gd name="connsiteX356" fmla="*/ 266700 w 400050"/>
              <a:gd name="connsiteY356" fmla="*/ 287338 h 436563"/>
              <a:gd name="connsiteX357" fmla="*/ 266700 w 400050"/>
              <a:gd name="connsiteY357" fmla="*/ 290513 h 436563"/>
              <a:gd name="connsiteX358" fmla="*/ 263525 w 400050"/>
              <a:gd name="connsiteY358" fmla="*/ 290513 h 436563"/>
              <a:gd name="connsiteX359" fmla="*/ 263525 w 400050"/>
              <a:gd name="connsiteY359" fmla="*/ 287338 h 436563"/>
              <a:gd name="connsiteX360" fmla="*/ 261938 w 400050"/>
              <a:gd name="connsiteY360" fmla="*/ 287338 h 436563"/>
              <a:gd name="connsiteX361" fmla="*/ 260350 w 400050"/>
              <a:gd name="connsiteY361" fmla="*/ 290513 h 436563"/>
              <a:gd name="connsiteX362" fmla="*/ 257175 w 400050"/>
              <a:gd name="connsiteY362" fmla="*/ 292100 h 436563"/>
              <a:gd name="connsiteX363" fmla="*/ 255588 w 400050"/>
              <a:gd name="connsiteY363" fmla="*/ 292100 h 436563"/>
              <a:gd name="connsiteX364" fmla="*/ 255588 w 400050"/>
              <a:gd name="connsiteY364" fmla="*/ 293688 h 436563"/>
              <a:gd name="connsiteX365" fmla="*/ 255588 w 400050"/>
              <a:gd name="connsiteY365" fmla="*/ 298450 h 436563"/>
              <a:gd name="connsiteX366" fmla="*/ 255588 w 400050"/>
              <a:gd name="connsiteY366" fmla="*/ 301625 h 436563"/>
              <a:gd name="connsiteX367" fmla="*/ 255588 w 400050"/>
              <a:gd name="connsiteY367" fmla="*/ 306388 h 436563"/>
              <a:gd name="connsiteX368" fmla="*/ 257175 w 400050"/>
              <a:gd name="connsiteY368" fmla="*/ 306388 h 436563"/>
              <a:gd name="connsiteX369" fmla="*/ 257175 w 400050"/>
              <a:gd name="connsiteY369" fmla="*/ 307975 h 436563"/>
              <a:gd name="connsiteX370" fmla="*/ 260350 w 400050"/>
              <a:gd name="connsiteY370" fmla="*/ 309563 h 436563"/>
              <a:gd name="connsiteX371" fmla="*/ 260350 w 400050"/>
              <a:gd name="connsiteY371" fmla="*/ 312738 h 436563"/>
              <a:gd name="connsiteX372" fmla="*/ 261938 w 400050"/>
              <a:gd name="connsiteY372" fmla="*/ 314325 h 436563"/>
              <a:gd name="connsiteX373" fmla="*/ 261938 w 400050"/>
              <a:gd name="connsiteY373" fmla="*/ 317500 h 436563"/>
              <a:gd name="connsiteX374" fmla="*/ 263525 w 400050"/>
              <a:gd name="connsiteY374" fmla="*/ 317500 h 436563"/>
              <a:gd name="connsiteX375" fmla="*/ 263525 w 400050"/>
              <a:gd name="connsiteY375" fmla="*/ 319088 h 436563"/>
              <a:gd name="connsiteX376" fmla="*/ 263525 w 400050"/>
              <a:gd name="connsiteY376" fmla="*/ 322263 h 436563"/>
              <a:gd name="connsiteX377" fmla="*/ 263525 w 400050"/>
              <a:gd name="connsiteY377" fmla="*/ 323850 h 436563"/>
              <a:gd name="connsiteX378" fmla="*/ 263525 w 400050"/>
              <a:gd name="connsiteY378" fmla="*/ 325438 h 436563"/>
              <a:gd name="connsiteX379" fmla="*/ 263525 w 400050"/>
              <a:gd name="connsiteY379" fmla="*/ 328613 h 436563"/>
              <a:gd name="connsiteX380" fmla="*/ 266700 w 400050"/>
              <a:gd name="connsiteY380" fmla="*/ 325438 h 436563"/>
              <a:gd name="connsiteX381" fmla="*/ 268288 w 400050"/>
              <a:gd name="connsiteY381" fmla="*/ 323850 h 436563"/>
              <a:gd name="connsiteX382" fmla="*/ 271463 w 400050"/>
              <a:gd name="connsiteY382" fmla="*/ 323850 h 436563"/>
              <a:gd name="connsiteX383" fmla="*/ 268288 w 400050"/>
              <a:gd name="connsiteY383" fmla="*/ 322263 h 436563"/>
              <a:gd name="connsiteX384" fmla="*/ 268288 w 400050"/>
              <a:gd name="connsiteY384" fmla="*/ 319088 h 436563"/>
              <a:gd name="connsiteX385" fmla="*/ 266700 w 400050"/>
              <a:gd name="connsiteY385" fmla="*/ 319088 h 436563"/>
              <a:gd name="connsiteX386" fmla="*/ 266700 w 400050"/>
              <a:gd name="connsiteY386" fmla="*/ 317500 h 436563"/>
              <a:gd name="connsiteX387" fmla="*/ 263525 w 400050"/>
              <a:gd name="connsiteY387" fmla="*/ 314325 h 436563"/>
              <a:gd name="connsiteX388" fmla="*/ 263525 w 400050"/>
              <a:gd name="connsiteY388" fmla="*/ 312738 h 436563"/>
              <a:gd name="connsiteX389" fmla="*/ 266700 w 400050"/>
              <a:gd name="connsiteY389" fmla="*/ 314325 h 436563"/>
              <a:gd name="connsiteX390" fmla="*/ 268288 w 400050"/>
              <a:gd name="connsiteY390" fmla="*/ 317500 h 436563"/>
              <a:gd name="connsiteX391" fmla="*/ 271463 w 400050"/>
              <a:gd name="connsiteY391" fmla="*/ 319088 h 436563"/>
              <a:gd name="connsiteX392" fmla="*/ 273050 w 400050"/>
              <a:gd name="connsiteY392" fmla="*/ 323850 h 436563"/>
              <a:gd name="connsiteX393" fmla="*/ 276225 w 400050"/>
              <a:gd name="connsiteY393" fmla="*/ 328613 h 436563"/>
              <a:gd name="connsiteX394" fmla="*/ 277813 w 400050"/>
              <a:gd name="connsiteY394" fmla="*/ 330200 h 436563"/>
              <a:gd name="connsiteX395" fmla="*/ 279400 w 400050"/>
              <a:gd name="connsiteY395" fmla="*/ 333375 h 436563"/>
              <a:gd name="connsiteX396" fmla="*/ 282575 w 400050"/>
              <a:gd name="connsiteY396" fmla="*/ 333375 h 436563"/>
              <a:gd name="connsiteX397" fmla="*/ 284163 w 400050"/>
              <a:gd name="connsiteY397" fmla="*/ 333375 h 436563"/>
              <a:gd name="connsiteX398" fmla="*/ 287338 w 400050"/>
              <a:gd name="connsiteY398" fmla="*/ 338138 h 436563"/>
              <a:gd name="connsiteX399" fmla="*/ 292100 w 400050"/>
              <a:gd name="connsiteY399" fmla="*/ 339725 h 436563"/>
              <a:gd name="connsiteX400" fmla="*/ 293688 w 400050"/>
              <a:gd name="connsiteY400" fmla="*/ 341313 h 436563"/>
              <a:gd name="connsiteX401" fmla="*/ 295275 w 400050"/>
              <a:gd name="connsiteY401" fmla="*/ 344488 h 436563"/>
              <a:gd name="connsiteX402" fmla="*/ 298450 w 400050"/>
              <a:gd name="connsiteY402" fmla="*/ 346075 h 436563"/>
              <a:gd name="connsiteX403" fmla="*/ 303213 w 400050"/>
              <a:gd name="connsiteY403" fmla="*/ 350838 h 436563"/>
              <a:gd name="connsiteX404" fmla="*/ 307975 w 400050"/>
              <a:gd name="connsiteY404" fmla="*/ 355601 h 436563"/>
              <a:gd name="connsiteX405" fmla="*/ 309563 w 400050"/>
              <a:gd name="connsiteY405" fmla="*/ 357188 h 436563"/>
              <a:gd name="connsiteX406" fmla="*/ 309563 w 400050"/>
              <a:gd name="connsiteY406" fmla="*/ 360363 h 436563"/>
              <a:gd name="connsiteX407" fmla="*/ 315913 w 400050"/>
              <a:gd name="connsiteY407" fmla="*/ 366713 h 436563"/>
              <a:gd name="connsiteX408" fmla="*/ 322263 w 400050"/>
              <a:gd name="connsiteY408" fmla="*/ 371476 h 436563"/>
              <a:gd name="connsiteX409" fmla="*/ 327025 w 400050"/>
              <a:gd name="connsiteY409" fmla="*/ 373063 h 436563"/>
              <a:gd name="connsiteX410" fmla="*/ 330200 w 400050"/>
              <a:gd name="connsiteY410" fmla="*/ 377826 h 436563"/>
              <a:gd name="connsiteX411" fmla="*/ 331788 w 400050"/>
              <a:gd name="connsiteY411" fmla="*/ 381001 h 436563"/>
              <a:gd name="connsiteX412" fmla="*/ 334963 w 400050"/>
              <a:gd name="connsiteY412" fmla="*/ 384176 h 436563"/>
              <a:gd name="connsiteX413" fmla="*/ 338138 w 400050"/>
              <a:gd name="connsiteY413" fmla="*/ 388938 h 436563"/>
              <a:gd name="connsiteX414" fmla="*/ 338138 w 400050"/>
              <a:gd name="connsiteY414" fmla="*/ 392113 h 436563"/>
              <a:gd name="connsiteX415" fmla="*/ 338138 w 400050"/>
              <a:gd name="connsiteY415" fmla="*/ 393701 h 436563"/>
              <a:gd name="connsiteX416" fmla="*/ 325438 w 400050"/>
              <a:gd name="connsiteY416" fmla="*/ 382588 h 436563"/>
              <a:gd name="connsiteX417" fmla="*/ 319088 w 400050"/>
              <a:gd name="connsiteY417" fmla="*/ 376238 h 436563"/>
              <a:gd name="connsiteX418" fmla="*/ 315913 w 400050"/>
              <a:gd name="connsiteY418" fmla="*/ 373063 h 436563"/>
              <a:gd name="connsiteX419" fmla="*/ 314325 w 400050"/>
              <a:gd name="connsiteY419" fmla="*/ 368301 h 436563"/>
              <a:gd name="connsiteX420" fmla="*/ 311150 w 400050"/>
              <a:gd name="connsiteY420" fmla="*/ 368301 h 436563"/>
              <a:gd name="connsiteX421" fmla="*/ 311150 w 400050"/>
              <a:gd name="connsiteY421" fmla="*/ 366713 h 436563"/>
              <a:gd name="connsiteX422" fmla="*/ 309563 w 400050"/>
              <a:gd name="connsiteY422" fmla="*/ 366713 h 436563"/>
              <a:gd name="connsiteX423" fmla="*/ 307975 w 400050"/>
              <a:gd name="connsiteY423" fmla="*/ 365126 h 436563"/>
              <a:gd name="connsiteX424" fmla="*/ 304800 w 400050"/>
              <a:gd name="connsiteY424" fmla="*/ 361951 h 436563"/>
              <a:gd name="connsiteX425" fmla="*/ 303213 w 400050"/>
              <a:gd name="connsiteY425" fmla="*/ 357188 h 436563"/>
              <a:gd name="connsiteX426" fmla="*/ 300038 w 400050"/>
              <a:gd name="connsiteY426" fmla="*/ 355601 h 436563"/>
              <a:gd name="connsiteX427" fmla="*/ 298450 w 400050"/>
              <a:gd name="connsiteY427" fmla="*/ 355601 h 436563"/>
              <a:gd name="connsiteX428" fmla="*/ 295275 w 400050"/>
              <a:gd name="connsiteY428" fmla="*/ 352426 h 436563"/>
              <a:gd name="connsiteX429" fmla="*/ 293688 w 400050"/>
              <a:gd name="connsiteY429" fmla="*/ 352426 h 436563"/>
              <a:gd name="connsiteX430" fmla="*/ 292100 w 400050"/>
              <a:gd name="connsiteY430" fmla="*/ 350838 h 436563"/>
              <a:gd name="connsiteX431" fmla="*/ 288925 w 400050"/>
              <a:gd name="connsiteY431" fmla="*/ 350838 h 436563"/>
              <a:gd name="connsiteX432" fmla="*/ 288925 w 400050"/>
              <a:gd name="connsiteY432" fmla="*/ 349250 h 436563"/>
              <a:gd name="connsiteX433" fmla="*/ 287338 w 400050"/>
              <a:gd name="connsiteY433" fmla="*/ 349250 h 436563"/>
              <a:gd name="connsiteX434" fmla="*/ 284163 w 400050"/>
              <a:gd name="connsiteY434" fmla="*/ 349250 h 436563"/>
              <a:gd name="connsiteX435" fmla="*/ 282575 w 400050"/>
              <a:gd name="connsiteY435" fmla="*/ 346075 h 436563"/>
              <a:gd name="connsiteX436" fmla="*/ 279400 w 400050"/>
              <a:gd name="connsiteY436" fmla="*/ 344488 h 436563"/>
              <a:gd name="connsiteX437" fmla="*/ 276225 w 400050"/>
              <a:gd name="connsiteY437" fmla="*/ 341313 h 436563"/>
              <a:gd name="connsiteX438" fmla="*/ 271463 w 400050"/>
              <a:gd name="connsiteY438" fmla="*/ 339725 h 436563"/>
              <a:gd name="connsiteX439" fmla="*/ 268288 w 400050"/>
              <a:gd name="connsiteY439" fmla="*/ 339725 h 436563"/>
              <a:gd name="connsiteX440" fmla="*/ 266700 w 400050"/>
              <a:gd name="connsiteY440" fmla="*/ 339725 h 436563"/>
              <a:gd name="connsiteX441" fmla="*/ 266700 w 400050"/>
              <a:gd name="connsiteY441" fmla="*/ 341313 h 436563"/>
              <a:gd name="connsiteX442" fmla="*/ 266700 w 400050"/>
              <a:gd name="connsiteY442" fmla="*/ 344488 h 436563"/>
              <a:gd name="connsiteX443" fmla="*/ 268288 w 400050"/>
              <a:gd name="connsiteY443" fmla="*/ 346075 h 436563"/>
              <a:gd name="connsiteX444" fmla="*/ 268288 w 400050"/>
              <a:gd name="connsiteY444" fmla="*/ 349250 h 436563"/>
              <a:gd name="connsiteX445" fmla="*/ 271463 w 400050"/>
              <a:gd name="connsiteY445" fmla="*/ 352426 h 436563"/>
              <a:gd name="connsiteX446" fmla="*/ 273050 w 400050"/>
              <a:gd name="connsiteY446" fmla="*/ 355601 h 436563"/>
              <a:gd name="connsiteX447" fmla="*/ 276225 w 400050"/>
              <a:gd name="connsiteY447" fmla="*/ 357188 h 436563"/>
              <a:gd name="connsiteX448" fmla="*/ 276225 w 400050"/>
              <a:gd name="connsiteY448" fmla="*/ 360363 h 436563"/>
              <a:gd name="connsiteX449" fmla="*/ 273050 w 400050"/>
              <a:gd name="connsiteY449" fmla="*/ 357188 h 436563"/>
              <a:gd name="connsiteX450" fmla="*/ 271463 w 400050"/>
              <a:gd name="connsiteY450" fmla="*/ 357188 h 436563"/>
              <a:gd name="connsiteX451" fmla="*/ 268288 w 400050"/>
              <a:gd name="connsiteY451" fmla="*/ 355601 h 436563"/>
              <a:gd name="connsiteX452" fmla="*/ 266700 w 400050"/>
              <a:gd name="connsiteY452" fmla="*/ 352426 h 436563"/>
              <a:gd name="connsiteX453" fmla="*/ 266700 w 400050"/>
              <a:gd name="connsiteY453" fmla="*/ 350838 h 436563"/>
              <a:gd name="connsiteX454" fmla="*/ 263525 w 400050"/>
              <a:gd name="connsiteY454" fmla="*/ 349250 h 436563"/>
              <a:gd name="connsiteX455" fmla="*/ 261938 w 400050"/>
              <a:gd name="connsiteY455" fmla="*/ 346075 h 436563"/>
              <a:gd name="connsiteX456" fmla="*/ 255588 w 400050"/>
              <a:gd name="connsiteY456" fmla="*/ 341313 h 436563"/>
              <a:gd name="connsiteX457" fmla="*/ 250825 w 400050"/>
              <a:gd name="connsiteY457" fmla="*/ 338138 h 436563"/>
              <a:gd name="connsiteX458" fmla="*/ 247650 w 400050"/>
              <a:gd name="connsiteY458" fmla="*/ 334963 h 436563"/>
              <a:gd name="connsiteX459" fmla="*/ 246063 w 400050"/>
              <a:gd name="connsiteY459" fmla="*/ 333375 h 436563"/>
              <a:gd name="connsiteX460" fmla="*/ 244475 w 400050"/>
              <a:gd name="connsiteY460" fmla="*/ 333375 h 436563"/>
              <a:gd name="connsiteX461" fmla="*/ 241300 w 400050"/>
              <a:gd name="connsiteY461" fmla="*/ 334963 h 436563"/>
              <a:gd name="connsiteX462" fmla="*/ 239713 w 400050"/>
              <a:gd name="connsiteY462" fmla="*/ 334963 h 436563"/>
              <a:gd name="connsiteX463" fmla="*/ 236538 w 400050"/>
              <a:gd name="connsiteY463" fmla="*/ 338138 h 436563"/>
              <a:gd name="connsiteX464" fmla="*/ 234950 w 400050"/>
              <a:gd name="connsiteY464" fmla="*/ 338138 h 436563"/>
              <a:gd name="connsiteX465" fmla="*/ 231775 w 400050"/>
              <a:gd name="connsiteY465" fmla="*/ 338138 h 436563"/>
              <a:gd name="connsiteX466" fmla="*/ 231775 w 400050"/>
              <a:gd name="connsiteY466" fmla="*/ 339725 h 436563"/>
              <a:gd name="connsiteX467" fmla="*/ 231775 w 400050"/>
              <a:gd name="connsiteY467" fmla="*/ 344488 h 436563"/>
              <a:gd name="connsiteX468" fmla="*/ 234950 w 400050"/>
              <a:gd name="connsiteY468" fmla="*/ 349250 h 436563"/>
              <a:gd name="connsiteX469" fmla="*/ 234950 w 400050"/>
              <a:gd name="connsiteY469" fmla="*/ 352426 h 436563"/>
              <a:gd name="connsiteX470" fmla="*/ 234950 w 400050"/>
              <a:gd name="connsiteY470" fmla="*/ 355601 h 436563"/>
              <a:gd name="connsiteX471" fmla="*/ 234950 w 400050"/>
              <a:gd name="connsiteY471" fmla="*/ 357188 h 436563"/>
              <a:gd name="connsiteX472" fmla="*/ 236538 w 400050"/>
              <a:gd name="connsiteY472" fmla="*/ 360363 h 436563"/>
              <a:gd name="connsiteX473" fmla="*/ 236538 w 400050"/>
              <a:gd name="connsiteY473" fmla="*/ 361951 h 436563"/>
              <a:gd name="connsiteX474" fmla="*/ 236538 w 400050"/>
              <a:gd name="connsiteY474" fmla="*/ 366713 h 436563"/>
              <a:gd name="connsiteX475" fmla="*/ 239713 w 400050"/>
              <a:gd name="connsiteY475" fmla="*/ 368301 h 436563"/>
              <a:gd name="connsiteX476" fmla="*/ 239713 w 400050"/>
              <a:gd name="connsiteY476" fmla="*/ 371476 h 436563"/>
              <a:gd name="connsiteX477" fmla="*/ 241300 w 400050"/>
              <a:gd name="connsiteY477" fmla="*/ 373063 h 436563"/>
              <a:gd name="connsiteX478" fmla="*/ 241300 w 400050"/>
              <a:gd name="connsiteY478" fmla="*/ 376238 h 436563"/>
              <a:gd name="connsiteX479" fmla="*/ 244475 w 400050"/>
              <a:gd name="connsiteY479" fmla="*/ 377826 h 436563"/>
              <a:gd name="connsiteX480" fmla="*/ 246063 w 400050"/>
              <a:gd name="connsiteY480" fmla="*/ 381001 h 436563"/>
              <a:gd name="connsiteX481" fmla="*/ 246063 w 400050"/>
              <a:gd name="connsiteY481" fmla="*/ 382588 h 436563"/>
              <a:gd name="connsiteX482" fmla="*/ 247650 w 400050"/>
              <a:gd name="connsiteY482" fmla="*/ 384176 h 436563"/>
              <a:gd name="connsiteX483" fmla="*/ 247650 w 400050"/>
              <a:gd name="connsiteY483" fmla="*/ 387351 h 436563"/>
              <a:gd name="connsiteX484" fmla="*/ 250825 w 400050"/>
              <a:gd name="connsiteY484" fmla="*/ 388938 h 436563"/>
              <a:gd name="connsiteX485" fmla="*/ 252413 w 400050"/>
              <a:gd name="connsiteY485" fmla="*/ 392113 h 436563"/>
              <a:gd name="connsiteX486" fmla="*/ 255588 w 400050"/>
              <a:gd name="connsiteY486" fmla="*/ 396876 h 436563"/>
              <a:gd name="connsiteX487" fmla="*/ 255588 w 400050"/>
              <a:gd name="connsiteY487" fmla="*/ 400051 h 436563"/>
              <a:gd name="connsiteX488" fmla="*/ 252413 w 400050"/>
              <a:gd name="connsiteY488" fmla="*/ 398463 h 436563"/>
              <a:gd name="connsiteX489" fmla="*/ 250825 w 400050"/>
              <a:gd name="connsiteY489" fmla="*/ 393701 h 436563"/>
              <a:gd name="connsiteX490" fmla="*/ 250825 w 400050"/>
              <a:gd name="connsiteY490" fmla="*/ 392113 h 436563"/>
              <a:gd name="connsiteX491" fmla="*/ 247650 w 400050"/>
              <a:gd name="connsiteY491" fmla="*/ 392113 h 436563"/>
              <a:gd name="connsiteX492" fmla="*/ 246063 w 400050"/>
              <a:gd name="connsiteY492" fmla="*/ 388938 h 436563"/>
              <a:gd name="connsiteX493" fmla="*/ 246063 w 400050"/>
              <a:gd name="connsiteY493" fmla="*/ 387351 h 436563"/>
              <a:gd name="connsiteX494" fmla="*/ 244475 w 400050"/>
              <a:gd name="connsiteY494" fmla="*/ 384176 h 436563"/>
              <a:gd name="connsiteX495" fmla="*/ 244475 w 400050"/>
              <a:gd name="connsiteY495" fmla="*/ 382588 h 436563"/>
              <a:gd name="connsiteX496" fmla="*/ 241300 w 400050"/>
              <a:gd name="connsiteY496" fmla="*/ 377826 h 436563"/>
              <a:gd name="connsiteX497" fmla="*/ 239713 w 400050"/>
              <a:gd name="connsiteY497" fmla="*/ 373063 h 436563"/>
              <a:gd name="connsiteX498" fmla="*/ 234950 w 400050"/>
              <a:gd name="connsiteY498" fmla="*/ 368301 h 436563"/>
              <a:gd name="connsiteX499" fmla="*/ 234950 w 400050"/>
              <a:gd name="connsiteY499" fmla="*/ 366713 h 436563"/>
              <a:gd name="connsiteX500" fmla="*/ 231775 w 400050"/>
              <a:gd name="connsiteY500" fmla="*/ 365126 h 436563"/>
              <a:gd name="connsiteX501" fmla="*/ 230188 w 400050"/>
              <a:gd name="connsiteY501" fmla="*/ 361951 h 436563"/>
              <a:gd name="connsiteX502" fmla="*/ 228600 w 400050"/>
              <a:gd name="connsiteY502" fmla="*/ 357188 h 436563"/>
              <a:gd name="connsiteX503" fmla="*/ 223838 w 400050"/>
              <a:gd name="connsiteY503" fmla="*/ 350838 h 436563"/>
              <a:gd name="connsiteX504" fmla="*/ 223838 w 400050"/>
              <a:gd name="connsiteY504" fmla="*/ 349250 h 436563"/>
              <a:gd name="connsiteX505" fmla="*/ 220663 w 400050"/>
              <a:gd name="connsiteY505" fmla="*/ 346075 h 436563"/>
              <a:gd name="connsiteX506" fmla="*/ 219075 w 400050"/>
              <a:gd name="connsiteY506" fmla="*/ 346075 h 436563"/>
              <a:gd name="connsiteX507" fmla="*/ 219075 w 400050"/>
              <a:gd name="connsiteY507" fmla="*/ 349250 h 436563"/>
              <a:gd name="connsiteX508" fmla="*/ 217487 w 400050"/>
              <a:gd name="connsiteY508" fmla="*/ 349250 h 436563"/>
              <a:gd name="connsiteX509" fmla="*/ 214312 w 400050"/>
              <a:gd name="connsiteY509" fmla="*/ 349250 h 436563"/>
              <a:gd name="connsiteX510" fmla="*/ 212725 w 400050"/>
              <a:gd name="connsiteY510" fmla="*/ 346075 h 436563"/>
              <a:gd name="connsiteX511" fmla="*/ 212725 w 400050"/>
              <a:gd name="connsiteY511" fmla="*/ 344488 h 436563"/>
              <a:gd name="connsiteX512" fmla="*/ 209550 w 400050"/>
              <a:gd name="connsiteY512" fmla="*/ 346075 h 436563"/>
              <a:gd name="connsiteX513" fmla="*/ 207962 w 400050"/>
              <a:gd name="connsiteY513" fmla="*/ 346075 h 436563"/>
              <a:gd name="connsiteX514" fmla="*/ 204787 w 400050"/>
              <a:gd name="connsiteY514" fmla="*/ 344488 h 436563"/>
              <a:gd name="connsiteX515" fmla="*/ 201612 w 400050"/>
              <a:gd name="connsiteY515" fmla="*/ 344488 h 436563"/>
              <a:gd name="connsiteX516" fmla="*/ 198437 w 400050"/>
              <a:gd name="connsiteY516" fmla="*/ 341313 h 436563"/>
              <a:gd name="connsiteX517" fmla="*/ 198437 w 400050"/>
              <a:gd name="connsiteY517" fmla="*/ 339725 h 436563"/>
              <a:gd name="connsiteX518" fmla="*/ 196850 w 400050"/>
              <a:gd name="connsiteY518" fmla="*/ 339725 h 436563"/>
              <a:gd name="connsiteX519" fmla="*/ 196850 w 400050"/>
              <a:gd name="connsiteY519" fmla="*/ 338138 h 436563"/>
              <a:gd name="connsiteX520" fmla="*/ 193675 w 400050"/>
              <a:gd name="connsiteY520" fmla="*/ 338138 h 436563"/>
              <a:gd name="connsiteX521" fmla="*/ 192087 w 400050"/>
              <a:gd name="connsiteY521" fmla="*/ 338138 h 436563"/>
              <a:gd name="connsiteX522" fmla="*/ 188912 w 400050"/>
              <a:gd name="connsiteY522" fmla="*/ 338138 h 436563"/>
              <a:gd name="connsiteX523" fmla="*/ 187325 w 400050"/>
              <a:gd name="connsiteY523" fmla="*/ 339725 h 436563"/>
              <a:gd name="connsiteX524" fmla="*/ 187325 w 400050"/>
              <a:gd name="connsiteY524" fmla="*/ 341313 h 436563"/>
              <a:gd name="connsiteX525" fmla="*/ 188912 w 400050"/>
              <a:gd name="connsiteY525" fmla="*/ 344488 h 436563"/>
              <a:gd name="connsiteX526" fmla="*/ 188912 w 400050"/>
              <a:gd name="connsiteY526" fmla="*/ 346075 h 436563"/>
              <a:gd name="connsiteX527" fmla="*/ 188912 w 400050"/>
              <a:gd name="connsiteY527" fmla="*/ 349250 h 436563"/>
              <a:gd name="connsiteX528" fmla="*/ 187325 w 400050"/>
              <a:gd name="connsiteY528" fmla="*/ 350838 h 436563"/>
              <a:gd name="connsiteX529" fmla="*/ 187325 w 400050"/>
              <a:gd name="connsiteY529" fmla="*/ 355601 h 436563"/>
              <a:gd name="connsiteX530" fmla="*/ 185737 w 400050"/>
              <a:gd name="connsiteY530" fmla="*/ 357188 h 436563"/>
              <a:gd name="connsiteX531" fmla="*/ 187325 w 400050"/>
              <a:gd name="connsiteY531" fmla="*/ 360363 h 436563"/>
              <a:gd name="connsiteX532" fmla="*/ 185737 w 400050"/>
              <a:gd name="connsiteY532" fmla="*/ 360363 h 436563"/>
              <a:gd name="connsiteX533" fmla="*/ 185737 w 400050"/>
              <a:gd name="connsiteY533" fmla="*/ 361951 h 436563"/>
              <a:gd name="connsiteX534" fmla="*/ 185737 w 400050"/>
              <a:gd name="connsiteY534" fmla="*/ 365126 h 436563"/>
              <a:gd name="connsiteX535" fmla="*/ 185737 w 400050"/>
              <a:gd name="connsiteY535" fmla="*/ 368301 h 436563"/>
              <a:gd name="connsiteX536" fmla="*/ 185737 w 400050"/>
              <a:gd name="connsiteY536" fmla="*/ 371476 h 436563"/>
              <a:gd name="connsiteX537" fmla="*/ 185737 w 400050"/>
              <a:gd name="connsiteY537" fmla="*/ 373063 h 436563"/>
              <a:gd name="connsiteX538" fmla="*/ 185737 w 400050"/>
              <a:gd name="connsiteY538" fmla="*/ 376238 h 436563"/>
              <a:gd name="connsiteX539" fmla="*/ 188912 w 400050"/>
              <a:gd name="connsiteY539" fmla="*/ 376238 h 436563"/>
              <a:gd name="connsiteX540" fmla="*/ 188912 w 400050"/>
              <a:gd name="connsiteY540" fmla="*/ 377826 h 436563"/>
              <a:gd name="connsiteX541" fmla="*/ 187325 w 400050"/>
              <a:gd name="connsiteY541" fmla="*/ 377826 h 436563"/>
              <a:gd name="connsiteX542" fmla="*/ 185737 w 400050"/>
              <a:gd name="connsiteY542" fmla="*/ 377826 h 436563"/>
              <a:gd name="connsiteX543" fmla="*/ 185737 w 400050"/>
              <a:gd name="connsiteY543" fmla="*/ 381001 h 436563"/>
              <a:gd name="connsiteX544" fmla="*/ 187325 w 400050"/>
              <a:gd name="connsiteY544" fmla="*/ 381001 h 436563"/>
              <a:gd name="connsiteX545" fmla="*/ 187325 w 400050"/>
              <a:gd name="connsiteY545" fmla="*/ 382588 h 436563"/>
              <a:gd name="connsiteX546" fmla="*/ 187325 w 400050"/>
              <a:gd name="connsiteY546" fmla="*/ 384176 h 436563"/>
              <a:gd name="connsiteX547" fmla="*/ 187325 w 400050"/>
              <a:gd name="connsiteY547" fmla="*/ 387351 h 436563"/>
              <a:gd name="connsiteX548" fmla="*/ 185737 w 400050"/>
              <a:gd name="connsiteY548" fmla="*/ 387351 h 436563"/>
              <a:gd name="connsiteX549" fmla="*/ 182562 w 400050"/>
              <a:gd name="connsiteY549" fmla="*/ 387351 h 436563"/>
              <a:gd name="connsiteX550" fmla="*/ 182562 w 400050"/>
              <a:gd name="connsiteY550" fmla="*/ 384176 h 436563"/>
              <a:gd name="connsiteX551" fmla="*/ 180975 w 400050"/>
              <a:gd name="connsiteY551" fmla="*/ 382588 h 436563"/>
              <a:gd name="connsiteX552" fmla="*/ 180975 w 400050"/>
              <a:gd name="connsiteY552" fmla="*/ 381001 h 436563"/>
              <a:gd name="connsiteX553" fmla="*/ 177800 w 400050"/>
              <a:gd name="connsiteY553" fmla="*/ 377826 h 436563"/>
              <a:gd name="connsiteX554" fmla="*/ 177800 w 400050"/>
              <a:gd name="connsiteY554" fmla="*/ 376238 h 436563"/>
              <a:gd name="connsiteX555" fmla="*/ 180975 w 400050"/>
              <a:gd name="connsiteY555" fmla="*/ 376238 h 436563"/>
              <a:gd name="connsiteX556" fmla="*/ 182562 w 400050"/>
              <a:gd name="connsiteY556" fmla="*/ 376238 h 436563"/>
              <a:gd name="connsiteX557" fmla="*/ 182562 w 400050"/>
              <a:gd name="connsiteY557" fmla="*/ 373063 h 436563"/>
              <a:gd name="connsiteX558" fmla="*/ 182562 w 400050"/>
              <a:gd name="connsiteY558" fmla="*/ 371476 h 436563"/>
              <a:gd name="connsiteX559" fmla="*/ 180975 w 400050"/>
              <a:gd name="connsiteY559" fmla="*/ 366713 h 436563"/>
              <a:gd name="connsiteX560" fmla="*/ 180975 w 400050"/>
              <a:gd name="connsiteY560" fmla="*/ 365126 h 436563"/>
              <a:gd name="connsiteX561" fmla="*/ 180975 w 400050"/>
              <a:gd name="connsiteY561" fmla="*/ 361951 h 436563"/>
              <a:gd name="connsiteX562" fmla="*/ 180975 w 400050"/>
              <a:gd name="connsiteY562" fmla="*/ 360363 h 436563"/>
              <a:gd name="connsiteX563" fmla="*/ 180975 w 400050"/>
              <a:gd name="connsiteY563" fmla="*/ 357188 h 436563"/>
              <a:gd name="connsiteX564" fmla="*/ 180975 w 400050"/>
              <a:gd name="connsiteY564" fmla="*/ 355601 h 436563"/>
              <a:gd name="connsiteX565" fmla="*/ 177800 w 400050"/>
              <a:gd name="connsiteY565" fmla="*/ 352426 h 436563"/>
              <a:gd name="connsiteX566" fmla="*/ 176212 w 400050"/>
              <a:gd name="connsiteY566" fmla="*/ 352426 h 436563"/>
              <a:gd name="connsiteX567" fmla="*/ 176212 w 400050"/>
              <a:gd name="connsiteY567" fmla="*/ 360363 h 436563"/>
              <a:gd name="connsiteX568" fmla="*/ 173037 w 400050"/>
              <a:gd name="connsiteY568" fmla="*/ 365126 h 436563"/>
              <a:gd name="connsiteX569" fmla="*/ 173037 w 400050"/>
              <a:gd name="connsiteY569" fmla="*/ 366713 h 436563"/>
              <a:gd name="connsiteX570" fmla="*/ 171450 w 400050"/>
              <a:gd name="connsiteY570" fmla="*/ 368301 h 436563"/>
              <a:gd name="connsiteX571" fmla="*/ 171450 w 400050"/>
              <a:gd name="connsiteY571" fmla="*/ 371476 h 436563"/>
              <a:gd name="connsiteX572" fmla="*/ 169862 w 400050"/>
              <a:gd name="connsiteY572" fmla="*/ 373063 h 436563"/>
              <a:gd name="connsiteX573" fmla="*/ 169862 w 400050"/>
              <a:gd name="connsiteY573" fmla="*/ 376238 h 436563"/>
              <a:gd name="connsiteX574" fmla="*/ 169862 w 400050"/>
              <a:gd name="connsiteY574" fmla="*/ 377826 h 436563"/>
              <a:gd name="connsiteX575" fmla="*/ 169862 w 400050"/>
              <a:gd name="connsiteY575" fmla="*/ 382588 h 436563"/>
              <a:gd name="connsiteX576" fmla="*/ 166687 w 400050"/>
              <a:gd name="connsiteY576" fmla="*/ 382588 h 436563"/>
              <a:gd name="connsiteX577" fmla="*/ 166687 w 400050"/>
              <a:gd name="connsiteY577" fmla="*/ 381001 h 436563"/>
              <a:gd name="connsiteX578" fmla="*/ 166687 w 400050"/>
              <a:gd name="connsiteY578" fmla="*/ 377826 h 436563"/>
              <a:gd name="connsiteX579" fmla="*/ 166687 w 400050"/>
              <a:gd name="connsiteY579" fmla="*/ 376238 h 436563"/>
              <a:gd name="connsiteX580" fmla="*/ 166687 w 400050"/>
              <a:gd name="connsiteY580" fmla="*/ 373063 h 436563"/>
              <a:gd name="connsiteX581" fmla="*/ 166687 w 400050"/>
              <a:gd name="connsiteY581" fmla="*/ 371476 h 436563"/>
              <a:gd name="connsiteX582" fmla="*/ 165100 w 400050"/>
              <a:gd name="connsiteY582" fmla="*/ 366713 h 436563"/>
              <a:gd name="connsiteX583" fmla="*/ 165100 w 400050"/>
              <a:gd name="connsiteY583" fmla="*/ 365126 h 436563"/>
              <a:gd name="connsiteX584" fmla="*/ 165100 w 400050"/>
              <a:gd name="connsiteY584" fmla="*/ 361951 h 436563"/>
              <a:gd name="connsiteX585" fmla="*/ 166687 w 400050"/>
              <a:gd name="connsiteY585" fmla="*/ 360363 h 436563"/>
              <a:gd name="connsiteX586" fmla="*/ 166687 w 400050"/>
              <a:gd name="connsiteY586" fmla="*/ 357188 h 436563"/>
              <a:gd name="connsiteX587" fmla="*/ 166687 w 400050"/>
              <a:gd name="connsiteY587" fmla="*/ 355601 h 436563"/>
              <a:gd name="connsiteX588" fmla="*/ 165100 w 400050"/>
              <a:gd name="connsiteY588" fmla="*/ 352426 h 436563"/>
              <a:gd name="connsiteX589" fmla="*/ 161925 w 400050"/>
              <a:gd name="connsiteY589" fmla="*/ 349250 h 436563"/>
              <a:gd name="connsiteX590" fmla="*/ 160337 w 400050"/>
              <a:gd name="connsiteY590" fmla="*/ 344488 h 436563"/>
              <a:gd name="connsiteX591" fmla="*/ 160337 w 400050"/>
              <a:gd name="connsiteY591" fmla="*/ 341313 h 436563"/>
              <a:gd name="connsiteX592" fmla="*/ 157162 w 400050"/>
              <a:gd name="connsiteY592" fmla="*/ 341313 h 436563"/>
              <a:gd name="connsiteX593" fmla="*/ 157162 w 400050"/>
              <a:gd name="connsiteY593" fmla="*/ 339725 h 436563"/>
              <a:gd name="connsiteX594" fmla="*/ 155575 w 400050"/>
              <a:gd name="connsiteY594" fmla="*/ 338138 h 436563"/>
              <a:gd name="connsiteX595" fmla="*/ 153987 w 400050"/>
              <a:gd name="connsiteY595" fmla="*/ 339725 h 436563"/>
              <a:gd name="connsiteX596" fmla="*/ 150812 w 400050"/>
              <a:gd name="connsiteY596" fmla="*/ 341313 h 436563"/>
              <a:gd name="connsiteX597" fmla="*/ 150812 w 400050"/>
              <a:gd name="connsiteY597" fmla="*/ 346075 h 436563"/>
              <a:gd name="connsiteX598" fmla="*/ 149225 w 400050"/>
              <a:gd name="connsiteY598" fmla="*/ 349250 h 436563"/>
              <a:gd name="connsiteX599" fmla="*/ 146050 w 400050"/>
              <a:gd name="connsiteY599" fmla="*/ 350838 h 436563"/>
              <a:gd name="connsiteX600" fmla="*/ 144462 w 400050"/>
              <a:gd name="connsiteY600" fmla="*/ 352426 h 436563"/>
              <a:gd name="connsiteX601" fmla="*/ 142875 w 400050"/>
              <a:gd name="connsiteY601" fmla="*/ 357188 h 436563"/>
              <a:gd name="connsiteX602" fmla="*/ 138112 w 400050"/>
              <a:gd name="connsiteY602" fmla="*/ 360363 h 436563"/>
              <a:gd name="connsiteX603" fmla="*/ 134937 w 400050"/>
              <a:gd name="connsiteY603" fmla="*/ 360363 h 436563"/>
              <a:gd name="connsiteX604" fmla="*/ 130175 w 400050"/>
              <a:gd name="connsiteY604" fmla="*/ 361951 h 436563"/>
              <a:gd name="connsiteX605" fmla="*/ 127000 w 400050"/>
              <a:gd name="connsiteY605" fmla="*/ 365126 h 436563"/>
              <a:gd name="connsiteX606" fmla="*/ 123825 w 400050"/>
              <a:gd name="connsiteY606" fmla="*/ 365126 h 436563"/>
              <a:gd name="connsiteX607" fmla="*/ 122237 w 400050"/>
              <a:gd name="connsiteY607" fmla="*/ 365126 h 436563"/>
              <a:gd name="connsiteX608" fmla="*/ 122237 w 400050"/>
              <a:gd name="connsiteY608" fmla="*/ 361951 h 436563"/>
              <a:gd name="connsiteX609" fmla="*/ 119062 w 400050"/>
              <a:gd name="connsiteY609" fmla="*/ 361951 h 436563"/>
              <a:gd name="connsiteX610" fmla="*/ 117475 w 400050"/>
              <a:gd name="connsiteY610" fmla="*/ 360363 h 436563"/>
              <a:gd name="connsiteX611" fmla="*/ 112712 w 400050"/>
              <a:gd name="connsiteY611" fmla="*/ 357188 h 436563"/>
              <a:gd name="connsiteX612" fmla="*/ 112712 w 400050"/>
              <a:gd name="connsiteY612" fmla="*/ 355601 h 436563"/>
              <a:gd name="connsiteX613" fmla="*/ 111125 w 400050"/>
              <a:gd name="connsiteY613" fmla="*/ 355601 h 436563"/>
              <a:gd name="connsiteX614" fmla="*/ 96837 w 400050"/>
              <a:gd name="connsiteY614" fmla="*/ 366713 h 436563"/>
              <a:gd name="connsiteX615" fmla="*/ 95250 w 400050"/>
              <a:gd name="connsiteY615" fmla="*/ 365126 h 436563"/>
              <a:gd name="connsiteX616" fmla="*/ 96837 w 400050"/>
              <a:gd name="connsiteY616" fmla="*/ 361951 h 436563"/>
              <a:gd name="connsiteX617" fmla="*/ 98425 w 400050"/>
              <a:gd name="connsiteY617" fmla="*/ 360363 h 436563"/>
              <a:gd name="connsiteX618" fmla="*/ 101600 w 400050"/>
              <a:gd name="connsiteY618" fmla="*/ 357188 h 436563"/>
              <a:gd name="connsiteX619" fmla="*/ 101600 w 400050"/>
              <a:gd name="connsiteY619" fmla="*/ 355601 h 436563"/>
              <a:gd name="connsiteX620" fmla="*/ 98425 w 400050"/>
              <a:gd name="connsiteY620" fmla="*/ 355601 h 436563"/>
              <a:gd name="connsiteX621" fmla="*/ 96837 w 400050"/>
              <a:gd name="connsiteY621" fmla="*/ 352426 h 436563"/>
              <a:gd name="connsiteX622" fmla="*/ 95250 w 400050"/>
              <a:gd name="connsiteY622" fmla="*/ 355601 h 436563"/>
              <a:gd name="connsiteX623" fmla="*/ 92075 w 400050"/>
              <a:gd name="connsiteY623" fmla="*/ 355601 h 436563"/>
              <a:gd name="connsiteX624" fmla="*/ 87312 w 400050"/>
              <a:gd name="connsiteY624" fmla="*/ 355601 h 436563"/>
              <a:gd name="connsiteX625" fmla="*/ 82550 w 400050"/>
              <a:gd name="connsiteY625" fmla="*/ 357188 h 436563"/>
              <a:gd name="connsiteX626" fmla="*/ 80962 w 400050"/>
              <a:gd name="connsiteY626" fmla="*/ 357188 h 436563"/>
              <a:gd name="connsiteX627" fmla="*/ 79375 w 400050"/>
              <a:gd name="connsiteY627" fmla="*/ 357188 h 436563"/>
              <a:gd name="connsiteX628" fmla="*/ 79375 w 400050"/>
              <a:gd name="connsiteY628" fmla="*/ 360363 h 436563"/>
              <a:gd name="connsiteX629" fmla="*/ 76200 w 400050"/>
              <a:gd name="connsiteY629" fmla="*/ 360363 h 436563"/>
              <a:gd name="connsiteX630" fmla="*/ 76200 w 400050"/>
              <a:gd name="connsiteY630" fmla="*/ 357188 h 436563"/>
              <a:gd name="connsiteX631" fmla="*/ 74612 w 400050"/>
              <a:gd name="connsiteY631" fmla="*/ 357188 h 436563"/>
              <a:gd name="connsiteX632" fmla="*/ 71437 w 400050"/>
              <a:gd name="connsiteY632" fmla="*/ 357188 h 436563"/>
              <a:gd name="connsiteX633" fmla="*/ 71437 w 400050"/>
              <a:gd name="connsiteY633" fmla="*/ 355601 h 436563"/>
              <a:gd name="connsiteX634" fmla="*/ 69850 w 400050"/>
              <a:gd name="connsiteY634" fmla="*/ 355601 h 436563"/>
              <a:gd name="connsiteX635" fmla="*/ 69850 w 400050"/>
              <a:gd name="connsiteY635" fmla="*/ 352426 h 436563"/>
              <a:gd name="connsiteX636" fmla="*/ 66675 w 400050"/>
              <a:gd name="connsiteY636" fmla="*/ 352426 h 436563"/>
              <a:gd name="connsiteX637" fmla="*/ 63500 w 400050"/>
              <a:gd name="connsiteY637" fmla="*/ 350838 h 436563"/>
              <a:gd name="connsiteX638" fmla="*/ 60325 w 400050"/>
              <a:gd name="connsiteY638" fmla="*/ 349250 h 436563"/>
              <a:gd name="connsiteX639" fmla="*/ 58737 w 400050"/>
              <a:gd name="connsiteY639" fmla="*/ 349250 h 436563"/>
              <a:gd name="connsiteX640" fmla="*/ 55562 w 400050"/>
              <a:gd name="connsiteY640" fmla="*/ 349250 h 436563"/>
              <a:gd name="connsiteX641" fmla="*/ 55562 w 400050"/>
              <a:gd name="connsiteY641" fmla="*/ 346075 h 436563"/>
              <a:gd name="connsiteX642" fmla="*/ 53975 w 400050"/>
              <a:gd name="connsiteY642" fmla="*/ 346075 h 436563"/>
              <a:gd name="connsiteX643" fmla="*/ 52387 w 400050"/>
              <a:gd name="connsiteY643" fmla="*/ 344488 h 436563"/>
              <a:gd name="connsiteX644" fmla="*/ 49212 w 400050"/>
              <a:gd name="connsiteY644" fmla="*/ 344488 h 436563"/>
              <a:gd name="connsiteX645" fmla="*/ 47625 w 400050"/>
              <a:gd name="connsiteY645" fmla="*/ 341313 h 436563"/>
              <a:gd name="connsiteX646" fmla="*/ 47625 w 400050"/>
              <a:gd name="connsiteY646" fmla="*/ 339725 h 436563"/>
              <a:gd name="connsiteX647" fmla="*/ 44450 w 400050"/>
              <a:gd name="connsiteY647" fmla="*/ 339725 h 436563"/>
              <a:gd name="connsiteX648" fmla="*/ 42862 w 400050"/>
              <a:gd name="connsiteY648" fmla="*/ 338138 h 436563"/>
              <a:gd name="connsiteX649" fmla="*/ 39687 w 400050"/>
              <a:gd name="connsiteY649" fmla="*/ 334963 h 436563"/>
              <a:gd name="connsiteX650" fmla="*/ 38100 w 400050"/>
              <a:gd name="connsiteY650" fmla="*/ 333375 h 436563"/>
              <a:gd name="connsiteX651" fmla="*/ 38100 w 400050"/>
              <a:gd name="connsiteY651" fmla="*/ 330200 h 436563"/>
              <a:gd name="connsiteX652" fmla="*/ 36512 w 400050"/>
              <a:gd name="connsiteY652" fmla="*/ 328613 h 436563"/>
              <a:gd name="connsiteX653" fmla="*/ 33337 w 400050"/>
              <a:gd name="connsiteY653" fmla="*/ 325438 h 436563"/>
              <a:gd name="connsiteX654" fmla="*/ 33337 w 400050"/>
              <a:gd name="connsiteY654" fmla="*/ 323850 h 436563"/>
              <a:gd name="connsiteX655" fmla="*/ 31750 w 400050"/>
              <a:gd name="connsiteY655" fmla="*/ 323850 h 436563"/>
              <a:gd name="connsiteX656" fmla="*/ 28575 w 400050"/>
              <a:gd name="connsiteY656" fmla="*/ 322263 h 436563"/>
              <a:gd name="connsiteX657" fmla="*/ 23812 w 400050"/>
              <a:gd name="connsiteY657" fmla="*/ 322263 h 436563"/>
              <a:gd name="connsiteX658" fmla="*/ 20637 w 400050"/>
              <a:gd name="connsiteY658" fmla="*/ 322263 h 436563"/>
              <a:gd name="connsiteX659" fmla="*/ 17462 w 400050"/>
              <a:gd name="connsiteY659" fmla="*/ 322263 h 436563"/>
              <a:gd name="connsiteX660" fmla="*/ 12700 w 400050"/>
              <a:gd name="connsiteY660" fmla="*/ 322263 h 436563"/>
              <a:gd name="connsiteX661" fmla="*/ 12700 w 400050"/>
              <a:gd name="connsiteY661" fmla="*/ 319088 h 436563"/>
              <a:gd name="connsiteX662" fmla="*/ 11112 w 400050"/>
              <a:gd name="connsiteY662" fmla="*/ 317500 h 436563"/>
              <a:gd name="connsiteX663" fmla="*/ 12700 w 400050"/>
              <a:gd name="connsiteY663" fmla="*/ 317500 h 436563"/>
              <a:gd name="connsiteX664" fmla="*/ 12700 w 400050"/>
              <a:gd name="connsiteY664" fmla="*/ 314325 h 436563"/>
              <a:gd name="connsiteX665" fmla="*/ 12700 w 400050"/>
              <a:gd name="connsiteY665" fmla="*/ 312738 h 436563"/>
              <a:gd name="connsiteX666" fmla="*/ 12700 w 400050"/>
              <a:gd name="connsiteY666" fmla="*/ 309563 h 436563"/>
              <a:gd name="connsiteX667" fmla="*/ 12700 w 400050"/>
              <a:gd name="connsiteY667" fmla="*/ 306388 h 436563"/>
              <a:gd name="connsiteX668" fmla="*/ 11112 w 400050"/>
              <a:gd name="connsiteY668" fmla="*/ 303213 h 436563"/>
              <a:gd name="connsiteX669" fmla="*/ 11112 w 400050"/>
              <a:gd name="connsiteY669" fmla="*/ 301625 h 436563"/>
              <a:gd name="connsiteX670" fmla="*/ 11112 w 400050"/>
              <a:gd name="connsiteY670" fmla="*/ 298450 h 436563"/>
              <a:gd name="connsiteX671" fmla="*/ 11112 w 400050"/>
              <a:gd name="connsiteY671" fmla="*/ 296863 h 436563"/>
              <a:gd name="connsiteX672" fmla="*/ 11112 w 400050"/>
              <a:gd name="connsiteY672" fmla="*/ 293688 h 436563"/>
              <a:gd name="connsiteX673" fmla="*/ 7937 w 400050"/>
              <a:gd name="connsiteY673" fmla="*/ 293688 h 436563"/>
              <a:gd name="connsiteX674" fmla="*/ 7937 w 400050"/>
              <a:gd name="connsiteY674" fmla="*/ 296863 h 436563"/>
              <a:gd name="connsiteX675" fmla="*/ 6350 w 400050"/>
              <a:gd name="connsiteY675" fmla="*/ 296863 h 436563"/>
              <a:gd name="connsiteX676" fmla="*/ 6350 w 400050"/>
              <a:gd name="connsiteY676" fmla="*/ 298450 h 436563"/>
              <a:gd name="connsiteX677" fmla="*/ 4762 w 400050"/>
              <a:gd name="connsiteY677" fmla="*/ 298450 h 436563"/>
              <a:gd name="connsiteX678" fmla="*/ 1587 w 400050"/>
              <a:gd name="connsiteY678" fmla="*/ 298450 h 436563"/>
              <a:gd name="connsiteX679" fmla="*/ 0 w 400050"/>
              <a:gd name="connsiteY679" fmla="*/ 296863 h 436563"/>
              <a:gd name="connsiteX680" fmla="*/ 1587 w 400050"/>
              <a:gd name="connsiteY680" fmla="*/ 296863 h 436563"/>
              <a:gd name="connsiteX681" fmla="*/ 4762 w 400050"/>
              <a:gd name="connsiteY681" fmla="*/ 296863 h 436563"/>
              <a:gd name="connsiteX682" fmla="*/ 4762 w 400050"/>
              <a:gd name="connsiteY682" fmla="*/ 293688 h 436563"/>
              <a:gd name="connsiteX683" fmla="*/ 6350 w 400050"/>
              <a:gd name="connsiteY683" fmla="*/ 292100 h 436563"/>
              <a:gd name="connsiteX684" fmla="*/ 7937 w 400050"/>
              <a:gd name="connsiteY684" fmla="*/ 292100 h 436563"/>
              <a:gd name="connsiteX685" fmla="*/ 7937 w 400050"/>
              <a:gd name="connsiteY685" fmla="*/ 290513 h 436563"/>
              <a:gd name="connsiteX686" fmla="*/ 7937 w 400050"/>
              <a:gd name="connsiteY686" fmla="*/ 287338 h 436563"/>
              <a:gd name="connsiteX687" fmla="*/ 7937 w 400050"/>
              <a:gd name="connsiteY687" fmla="*/ 285750 h 436563"/>
              <a:gd name="connsiteX688" fmla="*/ 11112 w 400050"/>
              <a:gd name="connsiteY688" fmla="*/ 277813 h 436563"/>
              <a:gd name="connsiteX689" fmla="*/ 12700 w 400050"/>
              <a:gd name="connsiteY689" fmla="*/ 277813 h 436563"/>
              <a:gd name="connsiteX690" fmla="*/ 15875 w 400050"/>
              <a:gd name="connsiteY690" fmla="*/ 276225 h 436563"/>
              <a:gd name="connsiteX691" fmla="*/ 15875 w 400050"/>
              <a:gd name="connsiteY691" fmla="*/ 274638 h 436563"/>
              <a:gd name="connsiteX692" fmla="*/ 15875 w 400050"/>
              <a:gd name="connsiteY692" fmla="*/ 271463 h 436563"/>
              <a:gd name="connsiteX693" fmla="*/ 12700 w 400050"/>
              <a:gd name="connsiteY693" fmla="*/ 269875 h 436563"/>
              <a:gd name="connsiteX694" fmla="*/ 11112 w 400050"/>
              <a:gd name="connsiteY694" fmla="*/ 266700 h 436563"/>
              <a:gd name="connsiteX695" fmla="*/ 7937 w 400050"/>
              <a:gd name="connsiteY695" fmla="*/ 265113 h 436563"/>
              <a:gd name="connsiteX696" fmla="*/ 7937 w 400050"/>
              <a:gd name="connsiteY696" fmla="*/ 263525 h 436563"/>
              <a:gd name="connsiteX697" fmla="*/ 7937 w 400050"/>
              <a:gd name="connsiteY697" fmla="*/ 258763 h 436563"/>
              <a:gd name="connsiteX698" fmla="*/ 7937 w 400050"/>
              <a:gd name="connsiteY698" fmla="*/ 255588 h 436563"/>
              <a:gd name="connsiteX699" fmla="*/ 6350 w 400050"/>
              <a:gd name="connsiteY699" fmla="*/ 255588 h 436563"/>
              <a:gd name="connsiteX700" fmla="*/ 7937 w 400050"/>
              <a:gd name="connsiteY700" fmla="*/ 254000 h 436563"/>
              <a:gd name="connsiteX701" fmla="*/ 6350 w 400050"/>
              <a:gd name="connsiteY701" fmla="*/ 254000 h 436563"/>
              <a:gd name="connsiteX702" fmla="*/ 4762 w 400050"/>
              <a:gd name="connsiteY702" fmla="*/ 250825 h 436563"/>
              <a:gd name="connsiteX703" fmla="*/ 6350 w 400050"/>
              <a:gd name="connsiteY703" fmla="*/ 250825 h 436563"/>
              <a:gd name="connsiteX704" fmla="*/ 6350 w 400050"/>
              <a:gd name="connsiteY704" fmla="*/ 249238 h 436563"/>
              <a:gd name="connsiteX705" fmla="*/ 6350 w 400050"/>
              <a:gd name="connsiteY705" fmla="*/ 247650 h 436563"/>
              <a:gd name="connsiteX706" fmla="*/ 7937 w 400050"/>
              <a:gd name="connsiteY706" fmla="*/ 244475 h 436563"/>
              <a:gd name="connsiteX707" fmla="*/ 7937 w 400050"/>
              <a:gd name="connsiteY707" fmla="*/ 242888 h 436563"/>
              <a:gd name="connsiteX708" fmla="*/ 11112 w 400050"/>
              <a:gd name="connsiteY708" fmla="*/ 239713 h 436563"/>
              <a:gd name="connsiteX709" fmla="*/ 12700 w 400050"/>
              <a:gd name="connsiteY709" fmla="*/ 239713 h 436563"/>
              <a:gd name="connsiteX710" fmla="*/ 15875 w 400050"/>
              <a:gd name="connsiteY710" fmla="*/ 239713 h 436563"/>
              <a:gd name="connsiteX711" fmla="*/ 17462 w 400050"/>
              <a:gd name="connsiteY711" fmla="*/ 238125 h 436563"/>
              <a:gd name="connsiteX712" fmla="*/ 20637 w 400050"/>
              <a:gd name="connsiteY712" fmla="*/ 238125 h 436563"/>
              <a:gd name="connsiteX713" fmla="*/ 20637 w 400050"/>
              <a:gd name="connsiteY713" fmla="*/ 234950 h 436563"/>
              <a:gd name="connsiteX714" fmla="*/ 22225 w 400050"/>
              <a:gd name="connsiteY714" fmla="*/ 234950 h 436563"/>
              <a:gd name="connsiteX715" fmla="*/ 23812 w 400050"/>
              <a:gd name="connsiteY715" fmla="*/ 234950 h 436563"/>
              <a:gd name="connsiteX716" fmla="*/ 26987 w 400050"/>
              <a:gd name="connsiteY716" fmla="*/ 228600 h 436563"/>
              <a:gd name="connsiteX717" fmla="*/ 26987 w 400050"/>
              <a:gd name="connsiteY717" fmla="*/ 227013 h 436563"/>
              <a:gd name="connsiteX718" fmla="*/ 23812 w 400050"/>
              <a:gd name="connsiteY718" fmla="*/ 227013 h 436563"/>
              <a:gd name="connsiteX719" fmla="*/ 22225 w 400050"/>
              <a:gd name="connsiteY719" fmla="*/ 223838 h 436563"/>
              <a:gd name="connsiteX720" fmla="*/ 22225 w 400050"/>
              <a:gd name="connsiteY720" fmla="*/ 222250 h 436563"/>
              <a:gd name="connsiteX721" fmla="*/ 22225 w 400050"/>
              <a:gd name="connsiteY721" fmla="*/ 219075 h 436563"/>
              <a:gd name="connsiteX722" fmla="*/ 22225 w 400050"/>
              <a:gd name="connsiteY722" fmla="*/ 217488 h 436563"/>
              <a:gd name="connsiteX723" fmla="*/ 22225 w 400050"/>
              <a:gd name="connsiteY723" fmla="*/ 215900 h 436563"/>
              <a:gd name="connsiteX724" fmla="*/ 22225 w 400050"/>
              <a:gd name="connsiteY724" fmla="*/ 211137 h 436563"/>
              <a:gd name="connsiteX725" fmla="*/ 23812 w 400050"/>
              <a:gd name="connsiteY725" fmla="*/ 207962 h 436563"/>
              <a:gd name="connsiteX726" fmla="*/ 22225 w 400050"/>
              <a:gd name="connsiteY726" fmla="*/ 207962 h 436563"/>
              <a:gd name="connsiteX727" fmla="*/ 22225 w 400050"/>
              <a:gd name="connsiteY727" fmla="*/ 206375 h 436563"/>
              <a:gd name="connsiteX728" fmla="*/ 23812 w 400050"/>
              <a:gd name="connsiteY728" fmla="*/ 206375 h 436563"/>
              <a:gd name="connsiteX729" fmla="*/ 26987 w 400050"/>
              <a:gd name="connsiteY729" fmla="*/ 206375 h 436563"/>
              <a:gd name="connsiteX730" fmla="*/ 28575 w 400050"/>
              <a:gd name="connsiteY730" fmla="*/ 206375 h 436563"/>
              <a:gd name="connsiteX731" fmla="*/ 31750 w 400050"/>
              <a:gd name="connsiteY731" fmla="*/ 206375 h 436563"/>
              <a:gd name="connsiteX732" fmla="*/ 33337 w 400050"/>
              <a:gd name="connsiteY732" fmla="*/ 206375 h 436563"/>
              <a:gd name="connsiteX733" fmla="*/ 36512 w 400050"/>
              <a:gd name="connsiteY733" fmla="*/ 203200 h 436563"/>
              <a:gd name="connsiteX734" fmla="*/ 38100 w 400050"/>
              <a:gd name="connsiteY734" fmla="*/ 203200 h 436563"/>
              <a:gd name="connsiteX735" fmla="*/ 39687 w 400050"/>
              <a:gd name="connsiteY735" fmla="*/ 203200 h 436563"/>
              <a:gd name="connsiteX736" fmla="*/ 42862 w 400050"/>
              <a:gd name="connsiteY736" fmla="*/ 203200 h 436563"/>
              <a:gd name="connsiteX737" fmla="*/ 44450 w 400050"/>
              <a:gd name="connsiteY737" fmla="*/ 201612 h 436563"/>
              <a:gd name="connsiteX738" fmla="*/ 44450 w 400050"/>
              <a:gd name="connsiteY738" fmla="*/ 200025 h 436563"/>
              <a:gd name="connsiteX739" fmla="*/ 42862 w 400050"/>
              <a:gd name="connsiteY739" fmla="*/ 200025 h 436563"/>
              <a:gd name="connsiteX740" fmla="*/ 39687 w 400050"/>
              <a:gd name="connsiteY740" fmla="*/ 196850 h 436563"/>
              <a:gd name="connsiteX741" fmla="*/ 38100 w 400050"/>
              <a:gd name="connsiteY741" fmla="*/ 195262 h 436563"/>
              <a:gd name="connsiteX742" fmla="*/ 38100 w 400050"/>
              <a:gd name="connsiteY742" fmla="*/ 192087 h 436563"/>
              <a:gd name="connsiteX743" fmla="*/ 39687 w 400050"/>
              <a:gd name="connsiteY743" fmla="*/ 190500 h 436563"/>
              <a:gd name="connsiteX744" fmla="*/ 42862 w 400050"/>
              <a:gd name="connsiteY744" fmla="*/ 190500 h 436563"/>
              <a:gd name="connsiteX745" fmla="*/ 42862 w 400050"/>
              <a:gd name="connsiteY745" fmla="*/ 192087 h 436563"/>
              <a:gd name="connsiteX746" fmla="*/ 44450 w 400050"/>
              <a:gd name="connsiteY746" fmla="*/ 192087 h 436563"/>
              <a:gd name="connsiteX747" fmla="*/ 47625 w 400050"/>
              <a:gd name="connsiteY747" fmla="*/ 190500 h 436563"/>
              <a:gd name="connsiteX748" fmla="*/ 47625 w 400050"/>
              <a:gd name="connsiteY748" fmla="*/ 188912 h 436563"/>
              <a:gd name="connsiteX749" fmla="*/ 47625 w 400050"/>
              <a:gd name="connsiteY749" fmla="*/ 185737 h 436563"/>
              <a:gd name="connsiteX750" fmla="*/ 44450 w 400050"/>
              <a:gd name="connsiteY750" fmla="*/ 185737 h 436563"/>
              <a:gd name="connsiteX751" fmla="*/ 44450 w 400050"/>
              <a:gd name="connsiteY751" fmla="*/ 184150 h 436563"/>
              <a:gd name="connsiteX752" fmla="*/ 44450 w 400050"/>
              <a:gd name="connsiteY752" fmla="*/ 180975 h 436563"/>
              <a:gd name="connsiteX753" fmla="*/ 44450 w 400050"/>
              <a:gd name="connsiteY753" fmla="*/ 179387 h 436563"/>
              <a:gd name="connsiteX754" fmla="*/ 47625 w 400050"/>
              <a:gd name="connsiteY754" fmla="*/ 179387 h 436563"/>
              <a:gd name="connsiteX755" fmla="*/ 49212 w 400050"/>
              <a:gd name="connsiteY755" fmla="*/ 176212 h 436563"/>
              <a:gd name="connsiteX756" fmla="*/ 52387 w 400050"/>
              <a:gd name="connsiteY756" fmla="*/ 176212 h 436563"/>
              <a:gd name="connsiteX757" fmla="*/ 52387 w 400050"/>
              <a:gd name="connsiteY757" fmla="*/ 174625 h 436563"/>
              <a:gd name="connsiteX758" fmla="*/ 49212 w 400050"/>
              <a:gd name="connsiteY758" fmla="*/ 173037 h 436563"/>
              <a:gd name="connsiteX759" fmla="*/ 49212 w 400050"/>
              <a:gd name="connsiteY759" fmla="*/ 169862 h 436563"/>
              <a:gd name="connsiteX760" fmla="*/ 49212 w 400050"/>
              <a:gd name="connsiteY760" fmla="*/ 165100 h 436563"/>
              <a:gd name="connsiteX761" fmla="*/ 49212 w 400050"/>
              <a:gd name="connsiteY761" fmla="*/ 163512 h 436563"/>
              <a:gd name="connsiteX762" fmla="*/ 49212 w 400050"/>
              <a:gd name="connsiteY762" fmla="*/ 160337 h 436563"/>
              <a:gd name="connsiteX763" fmla="*/ 49212 w 400050"/>
              <a:gd name="connsiteY763" fmla="*/ 157162 h 436563"/>
              <a:gd name="connsiteX764" fmla="*/ 49212 w 400050"/>
              <a:gd name="connsiteY764" fmla="*/ 152400 h 436563"/>
              <a:gd name="connsiteX765" fmla="*/ 49212 w 400050"/>
              <a:gd name="connsiteY765" fmla="*/ 149225 h 436563"/>
              <a:gd name="connsiteX766" fmla="*/ 49212 w 400050"/>
              <a:gd name="connsiteY766" fmla="*/ 147637 h 436563"/>
              <a:gd name="connsiteX767" fmla="*/ 49212 w 400050"/>
              <a:gd name="connsiteY767" fmla="*/ 144462 h 436563"/>
              <a:gd name="connsiteX768" fmla="*/ 49212 w 400050"/>
              <a:gd name="connsiteY768" fmla="*/ 142875 h 436563"/>
              <a:gd name="connsiteX769" fmla="*/ 47625 w 400050"/>
              <a:gd name="connsiteY769" fmla="*/ 142875 h 436563"/>
              <a:gd name="connsiteX770" fmla="*/ 44450 w 400050"/>
              <a:gd name="connsiteY770" fmla="*/ 142875 h 436563"/>
              <a:gd name="connsiteX771" fmla="*/ 42862 w 400050"/>
              <a:gd name="connsiteY771" fmla="*/ 141287 h 436563"/>
              <a:gd name="connsiteX772" fmla="*/ 39687 w 400050"/>
              <a:gd name="connsiteY772" fmla="*/ 138113 h 436563"/>
              <a:gd name="connsiteX773" fmla="*/ 38100 w 400050"/>
              <a:gd name="connsiteY773" fmla="*/ 136525 h 436563"/>
              <a:gd name="connsiteX774" fmla="*/ 36512 w 400050"/>
              <a:gd name="connsiteY774" fmla="*/ 136525 h 436563"/>
              <a:gd name="connsiteX775" fmla="*/ 36512 w 400050"/>
              <a:gd name="connsiteY775" fmla="*/ 133350 h 436563"/>
              <a:gd name="connsiteX776" fmla="*/ 38100 w 400050"/>
              <a:gd name="connsiteY776" fmla="*/ 133350 h 436563"/>
              <a:gd name="connsiteX777" fmla="*/ 39687 w 400050"/>
              <a:gd name="connsiteY777" fmla="*/ 133350 h 436563"/>
              <a:gd name="connsiteX778" fmla="*/ 39687 w 400050"/>
              <a:gd name="connsiteY778" fmla="*/ 136525 h 436563"/>
              <a:gd name="connsiteX779" fmla="*/ 42862 w 400050"/>
              <a:gd name="connsiteY779" fmla="*/ 136525 h 436563"/>
              <a:gd name="connsiteX780" fmla="*/ 42862 w 400050"/>
              <a:gd name="connsiteY780" fmla="*/ 133350 h 436563"/>
              <a:gd name="connsiteX781" fmla="*/ 44450 w 400050"/>
              <a:gd name="connsiteY781" fmla="*/ 133350 h 436563"/>
              <a:gd name="connsiteX782" fmla="*/ 49212 w 400050"/>
              <a:gd name="connsiteY782" fmla="*/ 133350 h 436563"/>
              <a:gd name="connsiteX783" fmla="*/ 49212 w 400050"/>
              <a:gd name="connsiteY783" fmla="*/ 136525 h 436563"/>
              <a:gd name="connsiteX784" fmla="*/ 53975 w 400050"/>
              <a:gd name="connsiteY784" fmla="*/ 127000 h 436563"/>
              <a:gd name="connsiteX785" fmla="*/ 53975 w 400050"/>
              <a:gd name="connsiteY785" fmla="*/ 125413 h 436563"/>
              <a:gd name="connsiteX786" fmla="*/ 55562 w 400050"/>
              <a:gd name="connsiteY786" fmla="*/ 120650 h 436563"/>
              <a:gd name="connsiteX787" fmla="*/ 58737 w 400050"/>
              <a:gd name="connsiteY787" fmla="*/ 120650 h 436563"/>
              <a:gd name="connsiteX788" fmla="*/ 60325 w 400050"/>
              <a:gd name="connsiteY788" fmla="*/ 117475 h 436563"/>
              <a:gd name="connsiteX789" fmla="*/ 63500 w 400050"/>
              <a:gd name="connsiteY789" fmla="*/ 117475 h 436563"/>
              <a:gd name="connsiteX790" fmla="*/ 65087 w 400050"/>
              <a:gd name="connsiteY790" fmla="*/ 115888 h 436563"/>
              <a:gd name="connsiteX791" fmla="*/ 66675 w 400050"/>
              <a:gd name="connsiteY791" fmla="*/ 111125 h 436563"/>
              <a:gd name="connsiteX792" fmla="*/ 65087 w 400050"/>
              <a:gd name="connsiteY792" fmla="*/ 109537 h 436563"/>
              <a:gd name="connsiteX793" fmla="*/ 63500 w 400050"/>
              <a:gd name="connsiteY793" fmla="*/ 106362 h 436563"/>
              <a:gd name="connsiteX794" fmla="*/ 58737 w 400050"/>
              <a:gd name="connsiteY794" fmla="*/ 104775 h 436563"/>
              <a:gd name="connsiteX795" fmla="*/ 55562 w 400050"/>
              <a:gd name="connsiteY795" fmla="*/ 101600 h 436563"/>
              <a:gd name="connsiteX796" fmla="*/ 53975 w 400050"/>
              <a:gd name="connsiteY796" fmla="*/ 101600 h 436563"/>
              <a:gd name="connsiteX797" fmla="*/ 53975 w 400050"/>
              <a:gd name="connsiteY797" fmla="*/ 100012 h 436563"/>
              <a:gd name="connsiteX798" fmla="*/ 52387 w 400050"/>
              <a:gd name="connsiteY798" fmla="*/ 98425 h 436563"/>
              <a:gd name="connsiteX799" fmla="*/ 52387 w 400050"/>
              <a:gd name="connsiteY799" fmla="*/ 88900 h 436563"/>
              <a:gd name="connsiteX800" fmla="*/ 52387 w 400050"/>
              <a:gd name="connsiteY800" fmla="*/ 84137 h 436563"/>
              <a:gd name="connsiteX801" fmla="*/ 53975 w 400050"/>
              <a:gd name="connsiteY801" fmla="*/ 68262 h 436563"/>
              <a:gd name="connsiteX802" fmla="*/ 53975 w 400050"/>
              <a:gd name="connsiteY802" fmla="*/ 66675 h 436563"/>
              <a:gd name="connsiteX803" fmla="*/ 53975 w 400050"/>
              <a:gd name="connsiteY803" fmla="*/ 63500 h 436563"/>
              <a:gd name="connsiteX804" fmla="*/ 55562 w 400050"/>
              <a:gd name="connsiteY804" fmla="*/ 58737 h 436563"/>
              <a:gd name="connsiteX805" fmla="*/ 55562 w 400050"/>
              <a:gd name="connsiteY805" fmla="*/ 57150 h 436563"/>
              <a:gd name="connsiteX806" fmla="*/ 58737 w 400050"/>
              <a:gd name="connsiteY806" fmla="*/ 53975 h 436563"/>
              <a:gd name="connsiteX807" fmla="*/ 58737 w 400050"/>
              <a:gd name="connsiteY807" fmla="*/ 52387 h 436563"/>
              <a:gd name="connsiteX808" fmla="*/ 60325 w 400050"/>
              <a:gd name="connsiteY808" fmla="*/ 50800 h 436563"/>
              <a:gd name="connsiteX809" fmla="*/ 63500 w 400050"/>
              <a:gd name="connsiteY809" fmla="*/ 47625 h 436563"/>
              <a:gd name="connsiteX810" fmla="*/ 65087 w 400050"/>
              <a:gd name="connsiteY810" fmla="*/ 47625 h 436563"/>
              <a:gd name="connsiteX811" fmla="*/ 65087 w 400050"/>
              <a:gd name="connsiteY811" fmla="*/ 46037 h 436563"/>
              <a:gd name="connsiteX812" fmla="*/ 65087 w 400050"/>
              <a:gd name="connsiteY812" fmla="*/ 42862 h 436563"/>
              <a:gd name="connsiteX813" fmla="*/ 66675 w 400050"/>
              <a:gd name="connsiteY813" fmla="*/ 41275 h 436563"/>
              <a:gd name="connsiteX814" fmla="*/ 69850 w 400050"/>
              <a:gd name="connsiteY814" fmla="*/ 36512 h 436563"/>
              <a:gd name="connsiteX815" fmla="*/ 69850 w 400050"/>
              <a:gd name="connsiteY815" fmla="*/ 34925 h 436563"/>
              <a:gd name="connsiteX816" fmla="*/ 69850 w 400050"/>
              <a:gd name="connsiteY816" fmla="*/ 31750 h 436563"/>
              <a:gd name="connsiteX817" fmla="*/ 71437 w 400050"/>
              <a:gd name="connsiteY817" fmla="*/ 31750 h 436563"/>
              <a:gd name="connsiteX818" fmla="*/ 74612 w 400050"/>
              <a:gd name="connsiteY818" fmla="*/ 30162 h 436563"/>
              <a:gd name="connsiteX819" fmla="*/ 79375 w 400050"/>
              <a:gd name="connsiteY819" fmla="*/ 30162 h 436563"/>
              <a:gd name="connsiteX820" fmla="*/ 85725 w 400050"/>
              <a:gd name="connsiteY820" fmla="*/ 30162 h 436563"/>
              <a:gd name="connsiteX821" fmla="*/ 87312 w 400050"/>
              <a:gd name="connsiteY821" fmla="*/ 30162 h 436563"/>
              <a:gd name="connsiteX822" fmla="*/ 90487 w 400050"/>
              <a:gd name="connsiteY822" fmla="*/ 30162 h 436563"/>
              <a:gd name="connsiteX823" fmla="*/ 92075 w 400050"/>
              <a:gd name="connsiteY823" fmla="*/ 26987 h 436563"/>
              <a:gd name="connsiteX824" fmla="*/ 95250 w 400050"/>
              <a:gd name="connsiteY824" fmla="*/ 26987 h 436563"/>
              <a:gd name="connsiteX825" fmla="*/ 96837 w 400050"/>
              <a:gd name="connsiteY825" fmla="*/ 26987 h 436563"/>
              <a:gd name="connsiteX826" fmla="*/ 98425 w 400050"/>
              <a:gd name="connsiteY826" fmla="*/ 25400 h 436563"/>
              <a:gd name="connsiteX827" fmla="*/ 101600 w 400050"/>
              <a:gd name="connsiteY827" fmla="*/ 25400 h 436563"/>
              <a:gd name="connsiteX828" fmla="*/ 103187 w 400050"/>
              <a:gd name="connsiteY828" fmla="*/ 23812 h 436563"/>
              <a:gd name="connsiteX829" fmla="*/ 106362 w 400050"/>
              <a:gd name="connsiteY829" fmla="*/ 25400 h 436563"/>
              <a:gd name="connsiteX830" fmla="*/ 107950 w 400050"/>
              <a:gd name="connsiteY830" fmla="*/ 23812 h 436563"/>
              <a:gd name="connsiteX831" fmla="*/ 111125 w 400050"/>
              <a:gd name="connsiteY831" fmla="*/ 20637 h 436563"/>
              <a:gd name="connsiteX832" fmla="*/ 111125 w 400050"/>
              <a:gd name="connsiteY832" fmla="*/ 19050 h 436563"/>
              <a:gd name="connsiteX833" fmla="*/ 112712 w 400050"/>
              <a:gd name="connsiteY833" fmla="*/ 19050 h 436563"/>
              <a:gd name="connsiteX834" fmla="*/ 114300 w 400050"/>
              <a:gd name="connsiteY834" fmla="*/ 19050 h 436563"/>
              <a:gd name="connsiteX835" fmla="*/ 119062 w 400050"/>
              <a:gd name="connsiteY835" fmla="*/ 19050 h 436563"/>
              <a:gd name="connsiteX836" fmla="*/ 122237 w 400050"/>
              <a:gd name="connsiteY836" fmla="*/ 19050 h 436563"/>
              <a:gd name="connsiteX837" fmla="*/ 123825 w 400050"/>
              <a:gd name="connsiteY837" fmla="*/ 19050 h 436563"/>
              <a:gd name="connsiteX838" fmla="*/ 127000 w 400050"/>
              <a:gd name="connsiteY838" fmla="*/ 20637 h 436563"/>
              <a:gd name="connsiteX839" fmla="*/ 130175 w 400050"/>
              <a:gd name="connsiteY839" fmla="*/ 23812 h 436563"/>
              <a:gd name="connsiteX840" fmla="*/ 133350 w 400050"/>
              <a:gd name="connsiteY840" fmla="*/ 23812 h 436563"/>
              <a:gd name="connsiteX841" fmla="*/ 134937 w 400050"/>
              <a:gd name="connsiteY841" fmla="*/ 23812 h 436563"/>
              <a:gd name="connsiteX842" fmla="*/ 139700 w 400050"/>
              <a:gd name="connsiteY842" fmla="*/ 23812 h 436563"/>
              <a:gd name="connsiteX843" fmla="*/ 142875 w 400050"/>
              <a:gd name="connsiteY843" fmla="*/ 25400 h 436563"/>
              <a:gd name="connsiteX844" fmla="*/ 144462 w 400050"/>
              <a:gd name="connsiteY844" fmla="*/ 25400 h 436563"/>
              <a:gd name="connsiteX845" fmla="*/ 146050 w 400050"/>
              <a:gd name="connsiteY845" fmla="*/ 23812 h 436563"/>
              <a:gd name="connsiteX846" fmla="*/ 146050 w 400050"/>
              <a:gd name="connsiteY846" fmla="*/ 20637 h 436563"/>
              <a:gd name="connsiteX847" fmla="*/ 149225 w 400050"/>
              <a:gd name="connsiteY847" fmla="*/ 19050 h 436563"/>
              <a:gd name="connsiteX848" fmla="*/ 150812 w 400050"/>
              <a:gd name="connsiteY848" fmla="*/ 20637 h 436563"/>
              <a:gd name="connsiteX849" fmla="*/ 150812 w 400050"/>
              <a:gd name="connsiteY849" fmla="*/ 23812 h 436563"/>
              <a:gd name="connsiteX850" fmla="*/ 150812 w 400050"/>
              <a:gd name="connsiteY850" fmla="*/ 25400 h 436563"/>
              <a:gd name="connsiteX851" fmla="*/ 150812 w 400050"/>
              <a:gd name="connsiteY851" fmla="*/ 26987 h 436563"/>
              <a:gd name="connsiteX852" fmla="*/ 150812 w 400050"/>
              <a:gd name="connsiteY852" fmla="*/ 30162 h 436563"/>
              <a:gd name="connsiteX853" fmla="*/ 155575 w 400050"/>
              <a:gd name="connsiteY853" fmla="*/ 30162 h 436563"/>
              <a:gd name="connsiteX854" fmla="*/ 157162 w 400050"/>
              <a:gd name="connsiteY854" fmla="*/ 30162 h 436563"/>
              <a:gd name="connsiteX855" fmla="*/ 160337 w 400050"/>
              <a:gd name="connsiteY855" fmla="*/ 26987 h 436563"/>
              <a:gd name="connsiteX856" fmla="*/ 161925 w 400050"/>
              <a:gd name="connsiteY856" fmla="*/ 25400 h 436563"/>
              <a:gd name="connsiteX857" fmla="*/ 165100 w 400050"/>
              <a:gd name="connsiteY857" fmla="*/ 23812 h 436563"/>
              <a:gd name="connsiteX858" fmla="*/ 166687 w 400050"/>
              <a:gd name="connsiteY858" fmla="*/ 23812 h 436563"/>
              <a:gd name="connsiteX859" fmla="*/ 169862 w 400050"/>
              <a:gd name="connsiteY859" fmla="*/ 20637 h 436563"/>
              <a:gd name="connsiteX860" fmla="*/ 171450 w 400050"/>
              <a:gd name="connsiteY860" fmla="*/ 20637 h 436563"/>
              <a:gd name="connsiteX861" fmla="*/ 173037 w 400050"/>
              <a:gd name="connsiteY861" fmla="*/ 19050 h 436563"/>
              <a:gd name="connsiteX862" fmla="*/ 176212 w 400050"/>
              <a:gd name="connsiteY862" fmla="*/ 19050 h 436563"/>
              <a:gd name="connsiteX863" fmla="*/ 177800 w 400050"/>
              <a:gd name="connsiteY863" fmla="*/ 15875 h 436563"/>
              <a:gd name="connsiteX864" fmla="*/ 180975 w 400050"/>
              <a:gd name="connsiteY864" fmla="*/ 19050 h 436563"/>
              <a:gd name="connsiteX865" fmla="*/ 182562 w 400050"/>
              <a:gd name="connsiteY865" fmla="*/ 20637 h 436563"/>
              <a:gd name="connsiteX866" fmla="*/ 182562 w 400050"/>
              <a:gd name="connsiteY866" fmla="*/ 23812 h 436563"/>
              <a:gd name="connsiteX867" fmla="*/ 185737 w 400050"/>
              <a:gd name="connsiteY867" fmla="*/ 23812 h 436563"/>
              <a:gd name="connsiteX868" fmla="*/ 187325 w 400050"/>
              <a:gd name="connsiteY868" fmla="*/ 23812 h 436563"/>
              <a:gd name="connsiteX869" fmla="*/ 188912 w 400050"/>
              <a:gd name="connsiteY869" fmla="*/ 23812 h 436563"/>
              <a:gd name="connsiteX870" fmla="*/ 188912 w 400050"/>
              <a:gd name="connsiteY870" fmla="*/ 20637 h 436563"/>
              <a:gd name="connsiteX871" fmla="*/ 192087 w 400050"/>
              <a:gd name="connsiteY871" fmla="*/ 20637 h 436563"/>
              <a:gd name="connsiteX872" fmla="*/ 193675 w 400050"/>
              <a:gd name="connsiteY872" fmla="*/ 19050 h 436563"/>
              <a:gd name="connsiteX873" fmla="*/ 198437 w 400050"/>
              <a:gd name="connsiteY873" fmla="*/ 19050 h 436563"/>
              <a:gd name="connsiteX874" fmla="*/ 201612 w 400050"/>
              <a:gd name="connsiteY874" fmla="*/ 15875 h 436563"/>
              <a:gd name="connsiteX875" fmla="*/ 203200 w 400050"/>
              <a:gd name="connsiteY875" fmla="*/ 19050 h 436563"/>
              <a:gd name="connsiteX876" fmla="*/ 204787 w 400050"/>
              <a:gd name="connsiteY876" fmla="*/ 19050 h 436563"/>
              <a:gd name="connsiteX877" fmla="*/ 207962 w 400050"/>
              <a:gd name="connsiteY877" fmla="*/ 15875 h 436563"/>
              <a:gd name="connsiteX878" fmla="*/ 207962 w 400050"/>
              <a:gd name="connsiteY878" fmla="*/ 14287 h 436563"/>
              <a:gd name="connsiteX879" fmla="*/ 209550 w 400050"/>
              <a:gd name="connsiteY879" fmla="*/ 14287 h 436563"/>
              <a:gd name="connsiteX880" fmla="*/ 212725 w 400050"/>
              <a:gd name="connsiteY880" fmla="*/ 14287 h 436563"/>
              <a:gd name="connsiteX881" fmla="*/ 214312 w 400050"/>
              <a:gd name="connsiteY881" fmla="*/ 14287 h 436563"/>
              <a:gd name="connsiteX882" fmla="*/ 217487 w 400050"/>
              <a:gd name="connsiteY882" fmla="*/ 14287 h 436563"/>
              <a:gd name="connsiteX883" fmla="*/ 220663 w 400050"/>
              <a:gd name="connsiteY883" fmla="*/ 11112 h 436563"/>
              <a:gd name="connsiteX884" fmla="*/ 223838 w 400050"/>
              <a:gd name="connsiteY884" fmla="*/ 9525 h 436563"/>
              <a:gd name="connsiteX885" fmla="*/ 228600 w 400050"/>
              <a:gd name="connsiteY885" fmla="*/ 9525 h 436563"/>
              <a:gd name="connsiteX886" fmla="*/ 230188 w 400050"/>
              <a:gd name="connsiteY886" fmla="*/ 7937 h 436563"/>
              <a:gd name="connsiteX887" fmla="*/ 234950 w 400050"/>
              <a:gd name="connsiteY887" fmla="*/ 7937 h 436563"/>
              <a:gd name="connsiteX888" fmla="*/ 246063 w 400050"/>
              <a:gd name="connsiteY888" fmla="*/ 0 h 436563"/>
              <a:gd name="connsiteX889" fmla="*/ 247650 w 400050"/>
              <a:gd name="connsiteY889" fmla="*/ 0 h 436563"/>
              <a:gd name="connsiteX890" fmla="*/ 247650 w 400050"/>
              <a:gd name="connsiteY890" fmla="*/ 3175 h 436563"/>
              <a:gd name="connsiteX891" fmla="*/ 246063 w 400050"/>
              <a:gd name="connsiteY891" fmla="*/ 3175 h 436563"/>
              <a:gd name="connsiteX892" fmla="*/ 244475 w 400050"/>
              <a:gd name="connsiteY892" fmla="*/ 4762 h 436563"/>
              <a:gd name="connsiteX893" fmla="*/ 241300 w 400050"/>
              <a:gd name="connsiteY893" fmla="*/ 4762 h 436563"/>
              <a:gd name="connsiteX894" fmla="*/ 241300 w 400050"/>
              <a:gd name="connsiteY894" fmla="*/ 3175 h 436563"/>
              <a:gd name="connsiteX895" fmla="*/ 244475 w 400050"/>
              <a:gd name="connsiteY895" fmla="*/ 3175 h 43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Lst>
            <a:rect l="l" t="t" r="r" b="b"/>
            <a:pathLst>
              <a:path w="400050" h="436563">
                <a:moveTo>
                  <a:pt x="261938" y="412751"/>
                </a:moveTo>
                <a:lnTo>
                  <a:pt x="266700" y="415926"/>
                </a:lnTo>
                <a:lnTo>
                  <a:pt x="268288" y="423863"/>
                </a:lnTo>
                <a:lnTo>
                  <a:pt x="276225" y="431801"/>
                </a:lnTo>
                <a:lnTo>
                  <a:pt x="276225" y="436563"/>
                </a:lnTo>
                <a:lnTo>
                  <a:pt x="273050" y="434976"/>
                </a:lnTo>
                <a:lnTo>
                  <a:pt x="273050" y="431801"/>
                </a:lnTo>
                <a:lnTo>
                  <a:pt x="273050" y="430213"/>
                </a:lnTo>
                <a:lnTo>
                  <a:pt x="271463" y="430213"/>
                </a:lnTo>
                <a:lnTo>
                  <a:pt x="268288" y="425451"/>
                </a:lnTo>
                <a:lnTo>
                  <a:pt x="266700" y="420688"/>
                </a:lnTo>
                <a:lnTo>
                  <a:pt x="263525" y="415926"/>
                </a:lnTo>
                <a:lnTo>
                  <a:pt x="261938" y="414338"/>
                </a:lnTo>
                <a:close/>
                <a:moveTo>
                  <a:pt x="255588" y="400051"/>
                </a:moveTo>
                <a:lnTo>
                  <a:pt x="257175" y="400051"/>
                </a:lnTo>
                <a:lnTo>
                  <a:pt x="260350" y="403226"/>
                </a:lnTo>
                <a:lnTo>
                  <a:pt x="260350" y="404813"/>
                </a:lnTo>
                <a:lnTo>
                  <a:pt x="261938" y="407988"/>
                </a:lnTo>
                <a:lnTo>
                  <a:pt x="261938" y="409576"/>
                </a:lnTo>
                <a:lnTo>
                  <a:pt x="261938" y="412751"/>
                </a:lnTo>
                <a:lnTo>
                  <a:pt x="260350" y="409576"/>
                </a:lnTo>
                <a:lnTo>
                  <a:pt x="257175" y="407988"/>
                </a:lnTo>
                <a:lnTo>
                  <a:pt x="257175" y="404813"/>
                </a:lnTo>
                <a:lnTo>
                  <a:pt x="255588" y="403226"/>
                </a:lnTo>
                <a:close/>
                <a:moveTo>
                  <a:pt x="338138" y="393701"/>
                </a:moveTo>
                <a:lnTo>
                  <a:pt x="341313" y="393701"/>
                </a:lnTo>
                <a:lnTo>
                  <a:pt x="342900" y="396876"/>
                </a:lnTo>
                <a:lnTo>
                  <a:pt x="346075" y="398463"/>
                </a:lnTo>
                <a:lnTo>
                  <a:pt x="347663" y="398463"/>
                </a:lnTo>
                <a:lnTo>
                  <a:pt x="347663" y="400051"/>
                </a:lnTo>
                <a:lnTo>
                  <a:pt x="347663" y="403226"/>
                </a:lnTo>
                <a:lnTo>
                  <a:pt x="346075" y="403226"/>
                </a:lnTo>
                <a:lnTo>
                  <a:pt x="342900" y="400051"/>
                </a:lnTo>
                <a:lnTo>
                  <a:pt x="341313" y="396876"/>
                </a:lnTo>
                <a:close/>
                <a:moveTo>
                  <a:pt x="284163" y="368301"/>
                </a:moveTo>
                <a:lnTo>
                  <a:pt x="287338" y="371476"/>
                </a:lnTo>
                <a:lnTo>
                  <a:pt x="292100" y="376238"/>
                </a:lnTo>
                <a:lnTo>
                  <a:pt x="293688" y="377826"/>
                </a:lnTo>
                <a:lnTo>
                  <a:pt x="295275" y="381001"/>
                </a:lnTo>
                <a:lnTo>
                  <a:pt x="293688" y="381001"/>
                </a:lnTo>
                <a:lnTo>
                  <a:pt x="292100" y="377826"/>
                </a:lnTo>
                <a:lnTo>
                  <a:pt x="288925" y="376238"/>
                </a:lnTo>
                <a:lnTo>
                  <a:pt x="287338" y="376238"/>
                </a:lnTo>
                <a:lnTo>
                  <a:pt x="287338" y="373063"/>
                </a:lnTo>
                <a:lnTo>
                  <a:pt x="284163" y="373063"/>
                </a:lnTo>
                <a:lnTo>
                  <a:pt x="284163" y="371476"/>
                </a:lnTo>
                <a:close/>
                <a:moveTo>
                  <a:pt x="279400" y="366713"/>
                </a:moveTo>
                <a:lnTo>
                  <a:pt x="282575" y="366713"/>
                </a:lnTo>
                <a:lnTo>
                  <a:pt x="282575" y="368301"/>
                </a:lnTo>
                <a:close/>
                <a:moveTo>
                  <a:pt x="276225" y="360363"/>
                </a:moveTo>
                <a:lnTo>
                  <a:pt x="277813" y="361951"/>
                </a:lnTo>
                <a:lnTo>
                  <a:pt x="279400" y="366713"/>
                </a:lnTo>
                <a:lnTo>
                  <a:pt x="277813" y="365126"/>
                </a:lnTo>
                <a:lnTo>
                  <a:pt x="276225" y="361951"/>
                </a:lnTo>
                <a:close/>
                <a:moveTo>
                  <a:pt x="219075" y="350838"/>
                </a:moveTo>
                <a:lnTo>
                  <a:pt x="220663" y="350838"/>
                </a:lnTo>
                <a:lnTo>
                  <a:pt x="220663" y="352426"/>
                </a:lnTo>
                <a:lnTo>
                  <a:pt x="219075" y="352426"/>
                </a:lnTo>
                <a:close/>
                <a:moveTo>
                  <a:pt x="266700" y="290513"/>
                </a:moveTo>
                <a:lnTo>
                  <a:pt x="268288" y="290513"/>
                </a:lnTo>
                <a:lnTo>
                  <a:pt x="271463" y="290513"/>
                </a:lnTo>
                <a:lnTo>
                  <a:pt x="271463" y="292100"/>
                </a:lnTo>
                <a:lnTo>
                  <a:pt x="268288" y="292100"/>
                </a:lnTo>
                <a:lnTo>
                  <a:pt x="268288" y="293688"/>
                </a:lnTo>
                <a:lnTo>
                  <a:pt x="266700" y="292100"/>
                </a:lnTo>
                <a:close/>
                <a:moveTo>
                  <a:pt x="366713" y="233363"/>
                </a:moveTo>
                <a:lnTo>
                  <a:pt x="368300" y="233363"/>
                </a:lnTo>
                <a:lnTo>
                  <a:pt x="379413" y="234950"/>
                </a:lnTo>
                <a:lnTo>
                  <a:pt x="385763" y="234950"/>
                </a:lnTo>
                <a:lnTo>
                  <a:pt x="390525" y="234950"/>
                </a:lnTo>
                <a:lnTo>
                  <a:pt x="393700" y="234950"/>
                </a:lnTo>
                <a:lnTo>
                  <a:pt x="395288" y="238125"/>
                </a:lnTo>
                <a:lnTo>
                  <a:pt x="396875" y="238125"/>
                </a:lnTo>
                <a:lnTo>
                  <a:pt x="400050" y="238125"/>
                </a:lnTo>
                <a:lnTo>
                  <a:pt x="400050" y="239713"/>
                </a:lnTo>
                <a:lnTo>
                  <a:pt x="396875" y="239713"/>
                </a:lnTo>
                <a:lnTo>
                  <a:pt x="393700" y="239713"/>
                </a:lnTo>
                <a:lnTo>
                  <a:pt x="388938" y="238125"/>
                </a:lnTo>
                <a:lnTo>
                  <a:pt x="385763" y="238125"/>
                </a:lnTo>
                <a:lnTo>
                  <a:pt x="384175" y="238125"/>
                </a:lnTo>
                <a:lnTo>
                  <a:pt x="382588" y="238125"/>
                </a:lnTo>
                <a:lnTo>
                  <a:pt x="379413" y="238125"/>
                </a:lnTo>
                <a:lnTo>
                  <a:pt x="377825" y="234950"/>
                </a:lnTo>
                <a:lnTo>
                  <a:pt x="374650" y="234950"/>
                </a:lnTo>
                <a:lnTo>
                  <a:pt x="369888" y="234950"/>
                </a:lnTo>
                <a:close/>
                <a:moveTo>
                  <a:pt x="373063" y="136525"/>
                </a:moveTo>
                <a:lnTo>
                  <a:pt x="374650" y="136525"/>
                </a:lnTo>
                <a:lnTo>
                  <a:pt x="373063" y="138113"/>
                </a:lnTo>
                <a:lnTo>
                  <a:pt x="369888" y="138113"/>
                </a:lnTo>
                <a:close/>
                <a:moveTo>
                  <a:pt x="53975" y="114300"/>
                </a:moveTo>
                <a:lnTo>
                  <a:pt x="55562" y="115888"/>
                </a:lnTo>
                <a:lnTo>
                  <a:pt x="55562" y="120650"/>
                </a:lnTo>
                <a:lnTo>
                  <a:pt x="53975" y="120650"/>
                </a:lnTo>
                <a:lnTo>
                  <a:pt x="53975" y="117475"/>
                </a:lnTo>
                <a:lnTo>
                  <a:pt x="53975" y="115888"/>
                </a:lnTo>
                <a:close/>
                <a:moveTo>
                  <a:pt x="52387" y="111125"/>
                </a:moveTo>
                <a:lnTo>
                  <a:pt x="53975" y="111125"/>
                </a:lnTo>
                <a:lnTo>
                  <a:pt x="53975" y="114300"/>
                </a:lnTo>
                <a:lnTo>
                  <a:pt x="52387" y="114300"/>
                </a:lnTo>
                <a:close/>
                <a:moveTo>
                  <a:pt x="52387" y="109537"/>
                </a:moveTo>
                <a:lnTo>
                  <a:pt x="53975" y="109537"/>
                </a:lnTo>
                <a:lnTo>
                  <a:pt x="53975" y="111125"/>
                </a:lnTo>
                <a:close/>
                <a:moveTo>
                  <a:pt x="149225" y="14287"/>
                </a:moveTo>
                <a:lnTo>
                  <a:pt x="150812" y="14287"/>
                </a:lnTo>
                <a:lnTo>
                  <a:pt x="149225" y="15875"/>
                </a:lnTo>
                <a:close/>
                <a:moveTo>
                  <a:pt x="236538" y="4762"/>
                </a:moveTo>
                <a:lnTo>
                  <a:pt x="241300" y="4762"/>
                </a:lnTo>
                <a:lnTo>
                  <a:pt x="241300" y="7937"/>
                </a:lnTo>
                <a:lnTo>
                  <a:pt x="239713" y="7937"/>
                </a:lnTo>
                <a:lnTo>
                  <a:pt x="236538" y="9525"/>
                </a:lnTo>
                <a:lnTo>
                  <a:pt x="234950" y="9525"/>
                </a:lnTo>
                <a:lnTo>
                  <a:pt x="231775" y="11112"/>
                </a:lnTo>
                <a:lnTo>
                  <a:pt x="225425" y="14287"/>
                </a:lnTo>
                <a:lnTo>
                  <a:pt x="220663" y="19050"/>
                </a:lnTo>
                <a:lnTo>
                  <a:pt x="217487" y="23812"/>
                </a:lnTo>
                <a:lnTo>
                  <a:pt x="212725" y="25400"/>
                </a:lnTo>
                <a:lnTo>
                  <a:pt x="212725" y="26987"/>
                </a:lnTo>
                <a:lnTo>
                  <a:pt x="209550" y="30162"/>
                </a:lnTo>
                <a:lnTo>
                  <a:pt x="207962" y="31750"/>
                </a:lnTo>
                <a:lnTo>
                  <a:pt x="204787" y="31750"/>
                </a:lnTo>
                <a:lnTo>
                  <a:pt x="207962" y="34925"/>
                </a:lnTo>
                <a:lnTo>
                  <a:pt x="209550" y="34925"/>
                </a:lnTo>
                <a:lnTo>
                  <a:pt x="212725" y="34925"/>
                </a:lnTo>
                <a:lnTo>
                  <a:pt x="214312" y="34925"/>
                </a:lnTo>
                <a:lnTo>
                  <a:pt x="217487" y="36512"/>
                </a:lnTo>
                <a:lnTo>
                  <a:pt x="219075" y="39687"/>
                </a:lnTo>
                <a:lnTo>
                  <a:pt x="220663" y="39687"/>
                </a:lnTo>
                <a:lnTo>
                  <a:pt x="223838" y="36512"/>
                </a:lnTo>
                <a:lnTo>
                  <a:pt x="225425" y="34925"/>
                </a:lnTo>
                <a:lnTo>
                  <a:pt x="228600" y="34925"/>
                </a:lnTo>
                <a:lnTo>
                  <a:pt x="228600" y="31750"/>
                </a:lnTo>
                <a:lnTo>
                  <a:pt x="230188" y="31750"/>
                </a:lnTo>
                <a:lnTo>
                  <a:pt x="231775" y="34925"/>
                </a:lnTo>
                <a:lnTo>
                  <a:pt x="230188" y="34925"/>
                </a:lnTo>
                <a:lnTo>
                  <a:pt x="230188" y="36512"/>
                </a:lnTo>
                <a:lnTo>
                  <a:pt x="228600" y="39687"/>
                </a:lnTo>
                <a:lnTo>
                  <a:pt x="225425" y="39687"/>
                </a:lnTo>
                <a:lnTo>
                  <a:pt x="223838" y="41275"/>
                </a:lnTo>
                <a:lnTo>
                  <a:pt x="223838" y="42862"/>
                </a:lnTo>
                <a:lnTo>
                  <a:pt x="223838" y="46037"/>
                </a:lnTo>
                <a:lnTo>
                  <a:pt x="223838" y="50800"/>
                </a:lnTo>
                <a:lnTo>
                  <a:pt x="223838" y="52387"/>
                </a:lnTo>
                <a:lnTo>
                  <a:pt x="223838" y="53975"/>
                </a:lnTo>
                <a:lnTo>
                  <a:pt x="225425" y="57150"/>
                </a:lnTo>
                <a:lnTo>
                  <a:pt x="225425" y="58737"/>
                </a:lnTo>
                <a:lnTo>
                  <a:pt x="228600" y="61912"/>
                </a:lnTo>
                <a:lnTo>
                  <a:pt x="230188" y="63500"/>
                </a:lnTo>
                <a:lnTo>
                  <a:pt x="231775" y="66675"/>
                </a:lnTo>
                <a:lnTo>
                  <a:pt x="234950" y="68262"/>
                </a:lnTo>
                <a:lnTo>
                  <a:pt x="236538" y="73025"/>
                </a:lnTo>
                <a:lnTo>
                  <a:pt x="239713" y="74612"/>
                </a:lnTo>
                <a:lnTo>
                  <a:pt x="241300" y="74612"/>
                </a:lnTo>
                <a:lnTo>
                  <a:pt x="244475" y="74612"/>
                </a:lnTo>
                <a:lnTo>
                  <a:pt x="246063" y="74612"/>
                </a:lnTo>
                <a:lnTo>
                  <a:pt x="247650" y="73025"/>
                </a:lnTo>
                <a:lnTo>
                  <a:pt x="250825" y="73025"/>
                </a:lnTo>
                <a:lnTo>
                  <a:pt x="250825" y="69850"/>
                </a:lnTo>
                <a:lnTo>
                  <a:pt x="252413" y="69850"/>
                </a:lnTo>
                <a:lnTo>
                  <a:pt x="255588" y="69850"/>
                </a:lnTo>
                <a:lnTo>
                  <a:pt x="257175" y="73025"/>
                </a:lnTo>
                <a:lnTo>
                  <a:pt x="260350" y="73025"/>
                </a:lnTo>
                <a:lnTo>
                  <a:pt x="261938" y="74612"/>
                </a:lnTo>
                <a:lnTo>
                  <a:pt x="266700" y="77787"/>
                </a:lnTo>
                <a:lnTo>
                  <a:pt x="268288" y="77787"/>
                </a:lnTo>
                <a:lnTo>
                  <a:pt x="271463" y="77787"/>
                </a:lnTo>
                <a:lnTo>
                  <a:pt x="273050" y="77787"/>
                </a:lnTo>
                <a:lnTo>
                  <a:pt x="279400" y="77787"/>
                </a:lnTo>
                <a:lnTo>
                  <a:pt x="292100" y="74612"/>
                </a:lnTo>
                <a:lnTo>
                  <a:pt x="292100" y="77787"/>
                </a:lnTo>
                <a:lnTo>
                  <a:pt x="293688" y="77787"/>
                </a:lnTo>
                <a:lnTo>
                  <a:pt x="292100" y="79375"/>
                </a:lnTo>
                <a:lnTo>
                  <a:pt x="288925" y="82550"/>
                </a:lnTo>
                <a:lnTo>
                  <a:pt x="287338" y="82550"/>
                </a:lnTo>
                <a:lnTo>
                  <a:pt x="284163" y="82550"/>
                </a:lnTo>
                <a:lnTo>
                  <a:pt x="282575" y="82550"/>
                </a:lnTo>
                <a:lnTo>
                  <a:pt x="279400" y="82550"/>
                </a:lnTo>
                <a:lnTo>
                  <a:pt x="279400" y="84137"/>
                </a:lnTo>
                <a:lnTo>
                  <a:pt x="279400" y="85725"/>
                </a:lnTo>
                <a:lnTo>
                  <a:pt x="282575" y="85725"/>
                </a:lnTo>
                <a:lnTo>
                  <a:pt x="284163" y="85725"/>
                </a:lnTo>
                <a:lnTo>
                  <a:pt x="287338" y="84137"/>
                </a:lnTo>
                <a:lnTo>
                  <a:pt x="288925" y="84137"/>
                </a:lnTo>
                <a:lnTo>
                  <a:pt x="292100" y="84137"/>
                </a:lnTo>
                <a:lnTo>
                  <a:pt x="293688" y="85725"/>
                </a:lnTo>
                <a:lnTo>
                  <a:pt x="292100" y="88900"/>
                </a:lnTo>
                <a:lnTo>
                  <a:pt x="288925" y="88900"/>
                </a:lnTo>
                <a:lnTo>
                  <a:pt x="284163" y="88900"/>
                </a:lnTo>
                <a:lnTo>
                  <a:pt x="282575" y="88900"/>
                </a:lnTo>
                <a:lnTo>
                  <a:pt x="279400" y="88900"/>
                </a:lnTo>
                <a:lnTo>
                  <a:pt x="279400" y="90487"/>
                </a:lnTo>
                <a:lnTo>
                  <a:pt x="282575" y="93662"/>
                </a:lnTo>
                <a:lnTo>
                  <a:pt x="284163" y="93662"/>
                </a:lnTo>
                <a:lnTo>
                  <a:pt x="287338" y="93662"/>
                </a:lnTo>
                <a:lnTo>
                  <a:pt x="288925" y="93662"/>
                </a:lnTo>
                <a:lnTo>
                  <a:pt x="292100" y="93662"/>
                </a:lnTo>
                <a:lnTo>
                  <a:pt x="293688" y="93662"/>
                </a:lnTo>
                <a:lnTo>
                  <a:pt x="295275" y="93662"/>
                </a:lnTo>
                <a:lnTo>
                  <a:pt x="298450" y="95250"/>
                </a:lnTo>
                <a:lnTo>
                  <a:pt x="300038" y="98425"/>
                </a:lnTo>
                <a:lnTo>
                  <a:pt x="303213" y="98425"/>
                </a:lnTo>
                <a:lnTo>
                  <a:pt x="303213" y="100012"/>
                </a:lnTo>
                <a:lnTo>
                  <a:pt x="304800" y="101600"/>
                </a:lnTo>
                <a:lnTo>
                  <a:pt x="304800" y="104775"/>
                </a:lnTo>
                <a:lnTo>
                  <a:pt x="307975" y="104775"/>
                </a:lnTo>
                <a:lnTo>
                  <a:pt x="309563" y="104775"/>
                </a:lnTo>
                <a:lnTo>
                  <a:pt x="311150" y="106362"/>
                </a:lnTo>
                <a:lnTo>
                  <a:pt x="315913" y="106362"/>
                </a:lnTo>
                <a:lnTo>
                  <a:pt x="322263" y="109537"/>
                </a:lnTo>
                <a:lnTo>
                  <a:pt x="325438" y="111125"/>
                </a:lnTo>
                <a:lnTo>
                  <a:pt x="325438" y="114300"/>
                </a:lnTo>
                <a:lnTo>
                  <a:pt x="325438" y="115888"/>
                </a:lnTo>
                <a:lnTo>
                  <a:pt x="325438" y="117475"/>
                </a:lnTo>
                <a:lnTo>
                  <a:pt x="327025" y="117475"/>
                </a:lnTo>
                <a:lnTo>
                  <a:pt x="327025" y="120650"/>
                </a:lnTo>
                <a:lnTo>
                  <a:pt x="327025" y="122238"/>
                </a:lnTo>
                <a:lnTo>
                  <a:pt x="330200" y="122238"/>
                </a:lnTo>
                <a:lnTo>
                  <a:pt x="331788" y="125413"/>
                </a:lnTo>
                <a:lnTo>
                  <a:pt x="334963" y="127000"/>
                </a:lnTo>
                <a:lnTo>
                  <a:pt x="336550" y="127000"/>
                </a:lnTo>
                <a:lnTo>
                  <a:pt x="338138" y="128588"/>
                </a:lnTo>
                <a:lnTo>
                  <a:pt x="338138" y="131763"/>
                </a:lnTo>
                <a:lnTo>
                  <a:pt x="342900" y="136525"/>
                </a:lnTo>
                <a:lnTo>
                  <a:pt x="346075" y="138113"/>
                </a:lnTo>
                <a:lnTo>
                  <a:pt x="347663" y="136525"/>
                </a:lnTo>
                <a:lnTo>
                  <a:pt x="352425" y="136525"/>
                </a:lnTo>
                <a:lnTo>
                  <a:pt x="357188" y="136525"/>
                </a:lnTo>
                <a:lnTo>
                  <a:pt x="358775" y="136525"/>
                </a:lnTo>
                <a:lnTo>
                  <a:pt x="361950" y="136525"/>
                </a:lnTo>
                <a:lnTo>
                  <a:pt x="363538" y="136525"/>
                </a:lnTo>
                <a:lnTo>
                  <a:pt x="366713" y="136525"/>
                </a:lnTo>
                <a:lnTo>
                  <a:pt x="368300" y="138113"/>
                </a:lnTo>
                <a:lnTo>
                  <a:pt x="366713" y="138113"/>
                </a:lnTo>
                <a:lnTo>
                  <a:pt x="357188" y="141287"/>
                </a:lnTo>
                <a:lnTo>
                  <a:pt x="352425" y="141287"/>
                </a:lnTo>
                <a:lnTo>
                  <a:pt x="347663" y="141287"/>
                </a:lnTo>
                <a:lnTo>
                  <a:pt x="347663" y="142875"/>
                </a:lnTo>
                <a:lnTo>
                  <a:pt x="350838" y="144462"/>
                </a:lnTo>
                <a:lnTo>
                  <a:pt x="352425" y="147637"/>
                </a:lnTo>
                <a:lnTo>
                  <a:pt x="354013" y="149225"/>
                </a:lnTo>
                <a:lnTo>
                  <a:pt x="357188" y="152400"/>
                </a:lnTo>
                <a:lnTo>
                  <a:pt x="357188" y="153987"/>
                </a:lnTo>
                <a:lnTo>
                  <a:pt x="357188" y="157162"/>
                </a:lnTo>
                <a:lnTo>
                  <a:pt x="357188" y="158750"/>
                </a:lnTo>
                <a:lnTo>
                  <a:pt x="357188" y="160337"/>
                </a:lnTo>
                <a:lnTo>
                  <a:pt x="357188" y="163512"/>
                </a:lnTo>
                <a:lnTo>
                  <a:pt x="358775" y="165100"/>
                </a:lnTo>
                <a:lnTo>
                  <a:pt x="361950" y="165100"/>
                </a:lnTo>
                <a:lnTo>
                  <a:pt x="363538" y="165100"/>
                </a:lnTo>
                <a:lnTo>
                  <a:pt x="366713" y="168275"/>
                </a:lnTo>
                <a:lnTo>
                  <a:pt x="368300" y="173037"/>
                </a:lnTo>
                <a:lnTo>
                  <a:pt x="369888" y="173037"/>
                </a:lnTo>
                <a:lnTo>
                  <a:pt x="369888" y="174625"/>
                </a:lnTo>
                <a:lnTo>
                  <a:pt x="369888" y="176212"/>
                </a:lnTo>
                <a:lnTo>
                  <a:pt x="368300" y="179387"/>
                </a:lnTo>
                <a:lnTo>
                  <a:pt x="366713" y="176212"/>
                </a:lnTo>
                <a:lnTo>
                  <a:pt x="361950" y="174625"/>
                </a:lnTo>
                <a:lnTo>
                  <a:pt x="358775" y="174625"/>
                </a:lnTo>
                <a:lnTo>
                  <a:pt x="357188" y="174625"/>
                </a:lnTo>
                <a:lnTo>
                  <a:pt x="354013" y="174625"/>
                </a:lnTo>
                <a:lnTo>
                  <a:pt x="352425" y="174625"/>
                </a:lnTo>
                <a:lnTo>
                  <a:pt x="352425" y="176212"/>
                </a:lnTo>
                <a:lnTo>
                  <a:pt x="350838" y="176212"/>
                </a:lnTo>
                <a:lnTo>
                  <a:pt x="350838" y="179387"/>
                </a:lnTo>
                <a:lnTo>
                  <a:pt x="350838" y="180975"/>
                </a:lnTo>
                <a:lnTo>
                  <a:pt x="350838" y="185737"/>
                </a:lnTo>
                <a:lnTo>
                  <a:pt x="350838" y="190500"/>
                </a:lnTo>
                <a:lnTo>
                  <a:pt x="347663" y="190500"/>
                </a:lnTo>
                <a:lnTo>
                  <a:pt x="346075" y="190500"/>
                </a:lnTo>
                <a:lnTo>
                  <a:pt x="346075" y="192087"/>
                </a:lnTo>
                <a:lnTo>
                  <a:pt x="342900" y="192087"/>
                </a:lnTo>
                <a:lnTo>
                  <a:pt x="341313" y="195262"/>
                </a:lnTo>
                <a:lnTo>
                  <a:pt x="338138" y="196850"/>
                </a:lnTo>
                <a:lnTo>
                  <a:pt x="338138" y="200025"/>
                </a:lnTo>
                <a:lnTo>
                  <a:pt x="338138" y="201612"/>
                </a:lnTo>
                <a:lnTo>
                  <a:pt x="338138" y="203200"/>
                </a:lnTo>
                <a:lnTo>
                  <a:pt x="338138" y="206375"/>
                </a:lnTo>
                <a:lnTo>
                  <a:pt x="338138" y="207962"/>
                </a:lnTo>
                <a:lnTo>
                  <a:pt x="336550" y="211137"/>
                </a:lnTo>
                <a:lnTo>
                  <a:pt x="334963" y="215900"/>
                </a:lnTo>
                <a:lnTo>
                  <a:pt x="334963" y="217488"/>
                </a:lnTo>
                <a:lnTo>
                  <a:pt x="331788" y="219075"/>
                </a:lnTo>
                <a:lnTo>
                  <a:pt x="331788" y="222250"/>
                </a:lnTo>
                <a:lnTo>
                  <a:pt x="334963" y="223838"/>
                </a:lnTo>
                <a:lnTo>
                  <a:pt x="336550" y="223838"/>
                </a:lnTo>
                <a:lnTo>
                  <a:pt x="338138" y="223838"/>
                </a:lnTo>
                <a:lnTo>
                  <a:pt x="342900" y="227013"/>
                </a:lnTo>
                <a:lnTo>
                  <a:pt x="346075" y="227013"/>
                </a:lnTo>
                <a:lnTo>
                  <a:pt x="347663" y="227013"/>
                </a:lnTo>
                <a:lnTo>
                  <a:pt x="350838" y="228600"/>
                </a:lnTo>
                <a:lnTo>
                  <a:pt x="352425" y="228600"/>
                </a:lnTo>
                <a:lnTo>
                  <a:pt x="354013" y="228600"/>
                </a:lnTo>
                <a:lnTo>
                  <a:pt x="357188" y="228600"/>
                </a:lnTo>
                <a:lnTo>
                  <a:pt x="361950" y="231775"/>
                </a:lnTo>
                <a:lnTo>
                  <a:pt x="363538" y="231775"/>
                </a:lnTo>
                <a:lnTo>
                  <a:pt x="366713" y="233363"/>
                </a:lnTo>
                <a:lnTo>
                  <a:pt x="354013" y="233363"/>
                </a:lnTo>
                <a:lnTo>
                  <a:pt x="346075" y="233363"/>
                </a:lnTo>
                <a:lnTo>
                  <a:pt x="341313" y="231775"/>
                </a:lnTo>
                <a:lnTo>
                  <a:pt x="336550" y="231775"/>
                </a:lnTo>
                <a:lnTo>
                  <a:pt x="336550" y="228600"/>
                </a:lnTo>
                <a:lnTo>
                  <a:pt x="334963" y="228600"/>
                </a:lnTo>
                <a:lnTo>
                  <a:pt x="331788" y="228600"/>
                </a:lnTo>
                <a:lnTo>
                  <a:pt x="330200" y="228600"/>
                </a:lnTo>
                <a:lnTo>
                  <a:pt x="330200" y="231775"/>
                </a:lnTo>
                <a:lnTo>
                  <a:pt x="330200" y="233363"/>
                </a:lnTo>
                <a:lnTo>
                  <a:pt x="327025" y="238125"/>
                </a:lnTo>
                <a:lnTo>
                  <a:pt x="327025" y="239713"/>
                </a:lnTo>
                <a:lnTo>
                  <a:pt x="325438" y="239713"/>
                </a:lnTo>
                <a:lnTo>
                  <a:pt x="325438" y="242888"/>
                </a:lnTo>
                <a:lnTo>
                  <a:pt x="320675" y="242888"/>
                </a:lnTo>
                <a:lnTo>
                  <a:pt x="319088" y="242888"/>
                </a:lnTo>
                <a:lnTo>
                  <a:pt x="314325" y="244475"/>
                </a:lnTo>
                <a:lnTo>
                  <a:pt x="309563" y="244475"/>
                </a:lnTo>
                <a:lnTo>
                  <a:pt x="303213" y="249238"/>
                </a:lnTo>
                <a:lnTo>
                  <a:pt x="287338" y="249238"/>
                </a:lnTo>
                <a:lnTo>
                  <a:pt x="284163" y="250825"/>
                </a:lnTo>
                <a:lnTo>
                  <a:pt x="284163" y="254000"/>
                </a:lnTo>
                <a:lnTo>
                  <a:pt x="282575" y="255588"/>
                </a:lnTo>
                <a:lnTo>
                  <a:pt x="279400" y="255588"/>
                </a:lnTo>
                <a:lnTo>
                  <a:pt x="279400" y="258763"/>
                </a:lnTo>
                <a:lnTo>
                  <a:pt x="279400" y="260350"/>
                </a:lnTo>
                <a:lnTo>
                  <a:pt x="277813" y="260350"/>
                </a:lnTo>
                <a:lnTo>
                  <a:pt x="276225" y="263525"/>
                </a:lnTo>
                <a:lnTo>
                  <a:pt x="273050" y="263525"/>
                </a:lnTo>
                <a:lnTo>
                  <a:pt x="271463" y="265113"/>
                </a:lnTo>
                <a:lnTo>
                  <a:pt x="271463" y="266700"/>
                </a:lnTo>
                <a:lnTo>
                  <a:pt x="273050" y="269875"/>
                </a:lnTo>
                <a:lnTo>
                  <a:pt x="273050" y="271463"/>
                </a:lnTo>
                <a:lnTo>
                  <a:pt x="273050" y="274638"/>
                </a:lnTo>
                <a:lnTo>
                  <a:pt x="276225" y="276225"/>
                </a:lnTo>
                <a:lnTo>
                  <a:pt x="277813" y="276225"/>
                </a:lnTo>
                <a:lnTo>
                  <a:pt x="277813" y="277813"/>
                </a:lnTo>
                <a:lnTo>
                  <a:pt x="279400" y="277813"/>
                </a:lnTo>
                <a:lnTo>
                  <a:pt x="282575" y="280988"/>
                </a:lnTo>
                <a:lnTo>
                  <a:pt x="284163" y="282575"/>
                </a:lnTo>
                <a:lnTo>
                  <a:pt x="288925" y="282575"/>
                </a:lnTo>
                <a:lnTo>
                  <a:pt x="288925" y="285750"/>
                </a:lnTo>
                <a:lnTo>
                  <a:pt x="292100" y="285750"/>
                </a:lnTo>
                <a:lnTo>
                  <a:pt x="292100" y="287338"/>
                </a:lnTo>
                <a:lnTo>
                  <a:pt x="292100" y="290513"/>
                </a:lnTo>
                <a:lnTo>
                  <a:pt x="288925" y="290513"/>
                </a:lnTo>
                <a:lnTo>
                  <a:pt x="284163" y="287338"/>
                </a:lnTo>
                <a:lnTo>
                  <a:pt x="284163" y="285750"/>
                </a:lnTo>
                <a:lnTo>
                  <a:pt x="282575" y="282575"/>
                </a:lnTo>
                <a:lnTo>
                  <a:pt x="279400" y="280988"/>
                </a:lnTo>
                <a:lnTo>
                  <a:pt x="277813" y="280988"/>
                </a:lnTo>
                <a:lnTo>
                  <a:pt x="276225" y="280988"/>
                </a:lnTo>
                <a:lnTo>
                  <a:pt x="276225" y="277813"/>
                </a:lnTo>
                <a:lnTo>
                  <a:pt x="273050" y="276225"/>
                </a:lnTo>
                <a:lnTo>
                  <a:pt x="271463" y="276225"/>
                </a:lnTo>
                <a:lnTo>
                  <a:pt x="268288" y="276225"/>
                </a:lnTo>
                <a:lnTo>
                  <a:pt x="266700" y="277813"/>
                </a:lnTo>
                <a:lnTo>
                  <a:pt x="263525" y="277813"/>
                </a:lnTo>
                <a:lnTo>
                  <a:pt x="263525" y="280988"/>
                </a:lnTo>
                <a:lnTo>
                  <a:pt x="263525" y="282575"/>
                </a:lnTo>
                <a:lnTo>
                  <a:pt x="263525" y="285750"/>
                </a:lnTo>
                <a:lnTo>
                  <a:pt x="266700" y="287338"/>
                </a:lnTo>
                <a:lnTo>
                  <a:pt x="266700" y="290513"/>
                </a:lnTo>
                <a:lnTo>
                  <a:pt x="263525" y="290513"/>
                </a:lnTo>
                <a:lnTo>
                  <a:pt x="263525" y="287338"/>
                </a:lnTo>
                <a:lnTo>
                  <a:pt x="261938" y="287338"/>
                </a:lnTo>
                <a:lnTo>
                  <a:pt x="260350" y="290513"/>
                </a:lnTo>
                <a:lnTo>
                  <a:pt x="257175" y="292100"/>
                </a:lnTo>
                <a:lnTo>
                  <a:pt x="255588" y="292100"/>
                </a:lnTo>
                <a:lnTo>
                  <a:pt x="255588" y="293688"/>
                </a:lnTo>
                <a:lnTo>
                  <a:pt x="255588" y="298450"/>
                </a:lnTo>
                <a:lnTo>
                  <a:pt x="255588" y="301625"/>
                </a:lnTo>
                <a:lnTo>
                  <a:pt x="255588" y="306388"/>
                </a:lnTo>
                <a:lnTo>
                  <a:pt x="257175" y="306388"/>
                </a:lnTo>
                <a:lnTo>
                  <a:pt x="257175" y="307975"/>
                </a:lnTo>
                <a:lnTo>
                  <a:pt x="260350" y="309563"/>
                </a:lnTo>
                <a:lnTo>
                  <a:pt x="260350" y="312738"/>
                </a:lnTo>
                <a:lnTo>
                  <a:pt x="261938" y="314325"/>
                </a:lnTo>
                <a:lnTo>
                  <a:pt x="261938" y="317500"/>
                </a:lnTo>
                <a:lnTo>
                  <a:pt x="263525" y="317500"/>
                </a:lnTo>
                <a:lnTo>
                  <a:pt x="263525" y="319088"/>
                </a:lnTo>
                <a:lnTo>
                  <a:pt x="263525" y="322263"/>
                </a:lnTo>
                <a:lnTo>
                  <a:pt x="263525" y="323850"/>
                </a:lnTo>
                <a:lnTo>
                  <a:pt x="263525" y="325438"/>
                </a:lnTo>
                <a:lnTo>
                  <a:pt x="263525" y="328613"/>
                </a:lnTo>
                <a:lnTo>
                  <a:pt x="266700" y="325438"/>
                </a:lnTo>
                <a:lnTo>
                  <a:pt x="268288" y="323850"/>
                </a:lnTo>
                <a:lnTo>
                  <a:pt x="271463" y="323850"/>
                </a:lnTo>
                <a:lnTo>
                  <a:pt x="268288" y="322263"/>
                </a:lnTo>
                <a:lnTo>
                  <a:pt x="268288" y="319088"/>
                </a:lnTo>
                <a:lnTo>
                  <a:pt x="266700" y="319088"/>
                </a:lnTo>
                <a:lnTo>
                  <a:pt x="266700" y="317500"/>
                </a:lnTo>
                <a:lnTo>
                  <a:pt x="263525" y="314325"/>
                </a:lnTo>
                <a:lnTo>
                  <a:pt x="263525" y="312738"/>
                </a:lnTo>
                <a:lnTo>
                  <a:pt x="266700" y="314325"/>
                </a:lnTo>
                <a:lnTo>
                  <a:pt x="268288" y="317500"/>
                </a:lnTo>
                <a:lnTo>
                  <a:pt x="271463" y="319088"/>
                </a:lnTo>
                <a:lnTo>
                  <a:pt x="273050" y="323850"/>
                </a:lnTo>
                <a:lnTo>
                  <a:pt x="276225" y="328613"/>
                </a:lnTo>
                <a:lnTo>
                  <a:pt x="277813" y="330200"/>
                </a:lnTo>
                <a:lnTo>
                  <a:pt x="279400" y="333375"/>
                </a:lnTo>
                <a:lnTo>
                  <a:pt x="282575" y="333375"/>
                </a:lnTo>
                <a:lnTo>
                  <a:pt x="284163" y="333375"/>
                </a:lnTo>
                <a:lnTo>
                  <a:pt x="287338" y="338138"/>
                </a:lnTo>
                <a:lnTo>
                  <a:pt x="292100" y="339725"/>
                </a:lnTo>
                <a:lnTo>
                  <a:pt x="293688" y="341313"/>
                </a:lnTo>
                <a:lnTo>
                  <a:pt x="295275" y="344488"/>
                </a:lnTo>
                <a:lnTo>
                  <a:pt x="298450" y="346075"/>
                </a:lnTo>
                <a:lnTo>
                  <a:pt x="303213" y="350838"/>
                </a:lnTo>
                <a:lnTo>
                  <a:pt x="307975" y="355601"/>
                </a:lnTo>
                <a:lnTo>
                  <a:pt x="309563" y="357188"/>
                </a:lnTo>
                <a:lnTo>
                  <a:pt x="309563" y="360363"/>
                </a:lnTo>
                <a:lnTo>
                  <a:pt x="315913" y="366713"/>
                </a:lnTo>
                <a:lnTo>
                  <a:pt x="322263" y="371476"/>
                </a:lnTo>
                <a:lnTo>
                  <a:pt x="327025" y="373063"/>
                </a:lnTo>
                <a:lnTo>
                  <a:pt x="330200" y="377826"/>
                </a:lnTo>
                <a:lnTo>
                  <a:pt x="331788" y="381001"/>
                </a:lnTo>
                <a:lnTo>
                  <a:pt x="334963" y="384176"/>
                </a:lnTo>
                <a:lnTo>
                  <a:pt x="338138" y="388938"/>
                </a:lnTo>
                <a:lnTo>
                  <a:pt x="338138" y="392113"/>
                </a:lnTo>
                <a:lnTo>
                  <a:pt x="338138" y="393701"/>
                </a:lnTo>
                <a:lnTo>
                  <a:pt x="325438" y="382588"/>
                </a:lnTo>
                <a:lnTo>
                  <a:pt x="319088" y="376238"/>
                </a:lnTo>
                <a:lnTo>
                  <a:pt x="315913" y="373063"/>
                </a:lnTo>
                <a:lnTo>
                  <a:pt x="314325" y="368301"/>
                </a:lnTo>
                <a:lnTo>
                  <a:pt x="311150" y="368301"/>
                </a:lnTo>
                <a:lnTo>
                  <a:pt x="311150" y="366713"/>
                </a:lnTo>
                <a:lnTo>
                  <a:pt x="309563" y="366713"/>
                </a:lnTo>
                <a:lnTo>
                  <a:pt x="307975" y="365126"/>
                </a:lnTo>
                <a:lnTo>
                  <a:pt x="304800" y="361951"/>
                </a:lnTo>
                <a:lnTo>
                  <a:pt x="303213" y="357188"/>
                </a:lnTo>
                <a:lnTo>
                  <a:pt x="300038" y="355601"/>
                </a:lnTo>
                <a:lnTo>
                  <a:pt x="298450" y="355601"/>
                </a:lnTo>
                <a:lnTo>
                  <a:pt x="295275" y="352426"/>
                </a:lnTo>
                <a:lnTo>
                  <a:pt x="293688" y="352426"/>
                </a:lnTo>
                <a:lnTo>
                  <a:pt x="292100" y="350838"/>
                </a:lnTo>
                <a:lnTo>
                  <a:pt x="288925" y="350838"/>
                </a:lnTo>
                <a:lnTo>
                  <a:pt x="288925" y="349250"/>
                </a:lnTo>
                <a:lnTo>
                  <a:pt x="287338" y="349250"/>
                </a:lnTo>
                <a:lnTo>
                  <a:pt x="284163" y="349250"/>
                </a:lnTo>
                <a:lnTo>
                  <a:pt x="282575" y="346075"/>
                </a:lnTo>
                <a:lnTo>
                  <a:pt x="279400" y="344488"/>
                </a:lnTo>
                <a:lnTo>
                  <a:pt x="276225" y="341313"/>
                </a:lnTo>
                <a:lnTo>
                  <a:pt x="271463" y="339725"/>
                </a:lnTo>
                <a:lnTo>
                  <a:pt x="268288" y="339725"/>
                </a:lnTo>
                <a:lnTo>
                  <a:pt x="266700" y="339725"/>
                </a:lnTo>
                <a:lnTo>
                  <a:pt x="266700" y="341313"/>
                </a:lnTo>
                <a:lnTo>
                  <a:pt x="266700" y="344488"/>
                </a:lnTo>
                <a:lnTo>
                  <a:pt x="268288" y="346075"/>
                </a:lnTo>
                <a:lnTo>
                  <a:pt x="268288" y="349250"/>
                </a:lnTo>
                <a:lnTo>
                  <a:pt x="271463" y="352426"/>
                </a:lnTo>
                <a:lnTo>
                  <a:pt x="273050" y="355601"/>
                </a:lnTo>
                <a:lnTo>
                  <a:pt x="276225" y="357188"/>
                </a:lnTo>
                <a:lnTo>
                  <a:pt x="276225" y="360363"/>
                </a:lnTo>
                <a:lnTo>
                  <a:pt x="273050" y="357188"/>
                </a:lnTo>
                <a:lnTo>
                  <a:pt x="271463" y="357188"/>
                </a:lnTo>
                <a:lnTo>
                  <a:pt x="268288" y="355601"/>
                </a:lnTo>
                <a:lnTo>
                  <a:pt x="266700" y="352426"/>
                </a:lnTo>
                <a:lnTo>
                  <a:pt x="266700" y="350838"/>
                </a:lnTo>
                <a:lnTo>
                  <a:pt x="263525" y="349250"/>
                </a:lnTo>
                <a:lnTo>
                  <a:pt x="261938" y="346075"/>
                </a:lnTo>
                <a:lnTo>
                  <a:pt x="255588" y="341313"/>
                </a:lnTo>
                <a:lnTo>
                  <a:pt x="250825" y="338138"/>
                </a:lnTo>
                <a:lnTo>
                  <a:pt x="247650" y="334963"/>
                </a:lnTo>
                <a:lnTo>
                  <a:pt x="246063" y="333375"/>
                </a:lnTo>
                <a:lnTo>
                  <a:pt x="244475" y="333375"/>
                </a:lnTo>
                <a:lnTo>
                  <a:pt x="241300" y="334963"/>
                </a:lnTo>
                <a:lnTo>
                  <a:pt x="239713" y="334963"/>
                </a:lnTo>
                <a:lnTo>
                  <a:pt x="236538" y="338138"/>
                </a:lnTo>
                <a:lnTo>
                  <a:pt x="234950" y="338138"/>
                </a:lnTo>
                <a:lnTo>
                  <a:pt x="231775" y="338138"/>
                </a:lnTo>
                <a:lnTo>
                  <a:pt x="231775" y="339725"/>
                </a:lnTo>
                <a:lnTo>
                  <a:pt x="231775" y="344488"/>
                </a:lnTo>
                <a:lnTo>
                  <a:pt x="234950" y="349250"/>
                </a:lnTo>
                <a:lnTo>
                  <a:pt x="234950" y="352426"/>
                </a:lnTo>
                <a:lnTo>
                  <a:pt x="234950" y="355601"/>
                </a:lnTo>
                <a:lnTo>
                  <a:pt x="234950" y="357188"/>
                </a:lnTo>
                <a:lnTo>
                  <a:pt x="236538" y="360363"/>
                </a:lnTo>
                <a:lnTo>
                  <a:pt x="236538" y="361951"/>
                </a:lnTo>
                <a:lnTo>
                  <a:pt x="236538" y="366713"/>
                </a:lnTo>
                <a:lnTo>
                  <a:pt x="239713" y="368301"/>
                </a:lnTo>
                <a:lnTo>
                  <a:pt x="239713" y="371476"/>
                </a:lnTo>
                <a:lnTo>
                  <a:pt x="241300" y="373063"/>
                </a:lnTo>
                <a:lnTo>
                  <a:pt x="241300" y="376238"/>
                </a:lnTo>
                <a:lnTo>
                  <a:pt x="244475" y="377826"/>
                </a:lnTo>
                <a:lnTo>
                  <a:pt x="246063" y="381001"/>
                </a:lnTo>
                <a:lnTo>
                  <a:pt x="246063" y="382588"/>
                </a:lnTo>
                <a:lnTo>
                  <a:pt x="247650" y="384176"/>
                </a:lnTo>
                <a:lnTo>
                  <a:pt x="247650" y="387351"/>
                </a:lnTo>
                <a:lnTo>
                  <a:pt x="250825" y="388938"/>
                </a:lnTo>
                <a:lnTo>
                  <a:pt x="252413" y="392113"/>
                </a:lnTo>
                <a:lnTo>
                  <a:pt x="255588" y="396876"/>
                </a:lnTo>
                <a:lnTo>
                  <a:pt x="255588" y="400051"/>
                </a:lnTo>
                <a:lnTo>
                  <a:pt x="252413" y="398463"/>
                </a:lnTo>
                <a:lnTo>
                  <a:pt x="250825" y="393701"/>
                </a:lnTo>
                <a:lnTo>
                  <a:pt x="250825" y="392113"/>
                </a:lnTo>
                <a:lnTo>
                  <a:pt x="247650" y="392113"/>
                </a:lnTo>
                <a:lnTo>
                  <a:pt x="246063" y="388938"/>
                </a:lnTo>
                <a:lnTo>
                  <a:pt x="246063" y="387351"/>
                </a:lnTo>
                <a:lnTo>
                  <a:pt x="244475" y="384176"/>
                </a:lnTo>
                <a:lnTo>
                  <a:pt x="244475" y="382588"/>
                </a:lnTo>
                <a:lnTo>
                  <a:pt x="241300" y="377826"/>
                </a:lnTo>
                <a:lnTo>
                  <a:pt x="239713" y="373063"/>
                </a:lnTo>
                <a:lnTo>
                  <a:pt x="234950" y="368301"/>
                </a:lnTo>
                <a:lnTo>
                  <a:pt x="234950" y="366713"/>
                </a:lnTo>
                <a:lnTo>
                  <a:pt x="231775" y="365126"/>
                </a:lnTo>
                <a:lnTo>
                  <a:pt x="230188" y="361951"/>
                </a:lnTo>
                <a:lnTo>
                  <a:pt x="228600" y="357188"/>
                </a:lnTo>
                <a:lnTo>
                  <a:pt x="223838" y="350838"/>
                </a:lnTo>
                <a:lnTo>
                  <a:pt x="223838" y="349250"/>
                </a:lnTo>
                <a:lnTo>
                  <a:pt x="220663" y="346075"/>
                </a:lnTo>
                <a:lnTo>
                  <a:pt x="219075" y="346075"/>
                </a:lnTo>
                <a:lnTo>
                  <a:pt x="219075" y="349250"/>
                </a:lnTo>
                <a:lnTo>
                  <a:pt x="217487" y="349250"/>
                </a:lnTo>
                <a:lnTo>
                  <a:pt x="214312" y="349250"/>
                </a:lnTo>
                <a:lnTo>
                  <a:pt x="212725" y="346075"/>
                </a:lnTo>
                <a:lnTo>
                  <a:pt x="212725" y="344488"/>
                </a:lnTo>
                <a:lnTo>
                  <a:pt x="209550" y="346075"/>
                </a:lnTo>
                <a:lnTo>
                  <a:pt x="207962" y="346075"/>
                </a:lnTo>
                <a:lnTo>
                  <a:pt x="204787" y="344488"/>
                </a:lnTo>
                <a:lnTo>
                  <a:pt x="201612" y="344488"/>
                </a:lnTo>
                <a:lnTo>
                  <a:pt x="198437" y="341313"/>
                </a:lnTo>
                <a:lnTo>
                  <a:pt x="198437" y="339725"/>
                </a:lnTo>
                <a:lnTo>
                  <a:pt x="196850" y="339725"/>
                </a:lnTo>
                <a:lnTo>
                  <a:pt x="196850" y="338138"/>
                </a:lnTo>
                <a:lnTo>
                  <a:pt x="193675" y="338138"/>
                </a:lnTo>
                <a:lnTo>
                  <a:pt x="192087" y="338138"/>
                </a:lnTo>
                <a:lnTo>
                  <a:pt x="188912" y="338138"/>
                </a:lnTo>
                <a:lnTo>
                  <a:pt x="187325" y="339725"/>
                </a:lnTo>
                <a:lnTo>
                  <a:pt x="187325" y="341313"/>
                </a:lnTo>
                <a:lnTo>
                  <a:pt x="188912" y="344488"/>
                </a:lnTo>
                <a:lnTo>
                  <a:pt x="188912" y="346075"/>
                </a:lnTo>
                <a:lnTo>
                  <a:pt x="188912" y="349250"/>
                </a:lnTo>
                <a:lnTo>
                  <a:pt x="187325" y="350838"/>
                </a:lnTo>
                <a:lnTo>
                  <a:pt x="187325" y="355601"/>
                </a:lnTo>
                <a:lnTo>
                  <a:pt x="185737" y="357188"/>
                </a:lnTo>
                <a:lnTo>
                  <a:pt x="187325" y="360363"/>
                </a:lnTo>
                <a:lnTo>
                  <a:pt x="185737" y="360363"/>
                </a:lnTo>
                <a:lnTo>
                  <a:pt x="185737" y="361951"/>
                </a:lnTo>
                <a:lnTo>
                  <a:pt x="185737" y="365126"/>
                </a:lnTo>
                <a:lnTo>
                  <a:pt x="185737" y="368301"/>
                </a:lnTo>
                <a:lnTo>
                  <a:pt x="185737" y="371476"/>
                </a:lnTo>
                <a:lnTo>
                  <a:pt x="185737" y="373063"/>
                </a:lnTo>
                <a:lnTo>
                  <a:pt x="185737" y="376238"/>
                </a:lnTo>
                <a:lnTo>
                  <a:pt x="188912" y="376238"/>
                </a:lnTo>
                <a:lnTo>
                  <a:pt x="188912" y="377826"/>
                </a:lnTo>
                <a:lnTo>
                  <a:pt x="187325" y="377826"/>
                </a:lnTo>
                <a:lnTo>
                  <a:pt x="185737" y="377826"/>
                </a:lnTo>
                <a:lnTo>
                  <a:pt x="185737" y="381001"/>
                </a:lnTo>
                <a:lnTo>
                  <a:pt x="187325" y="381001"/>
                </a:lnTo>
                <a:lnTo>
                  <a:pt x="187325" y="382588"/>
                </a:lnTo>
                <a:lnTo>
                  <a:pt x="187325" y="384176"/>
                </a:lnTo>
                <a:lnTo>
                  <a:pt x="187325" y="387351"/>
                </a:lnTo>
                <a:lnTo>
                  <a:pt x="185737" y="387351"/>
                </a:lnTo>
                <a:lnTo>
                  <a:pt x="182562" y="387351"/>
                </a:lnTo>
                <a:lnTo>
                  <a:pt x="182562" y="384176"/>
                </a:lnTo>
                <a:lnTo>
                  <a:pt x="180975" y="382588"/>
                </a:lnTo>
                <a:lnTo>
                  <a:pt x="180975" y="381001"/>
                </a:lnTo>
                <a:lnTo>
                  <a:pt x="177800" y="377826"/>
                </a:lnTo>
                <a:lnTo>
                  <a:pt x="177800" y="376238"/>
                </a:lnTo>
                <a:lnTo>
                  <a:pt x="180975" y="376238"/>
                </a:lnTo>
                <a:lnTo>
                  <a:pt x="182562" y="376238"/>
                </a:lnTo>
                <a:lnTo>
                  <a:pt x="182562" y="373063"/>
                </a:lnTo>
                <a:lnTo>
                  <a:pt x="182562" y="371476"/>
                </a:lnTo>
                <a:lnTo>
                  <a:pt x="180975" y="366713"/>
                </a:lnTo>
                <a:lnTo>
                  <a:pt x="180975" y="365126"/>
                </a:lnTo>
                <a:lnTo>
                  <a:pt x="180975" y="361951"/>
                </a:lnTo>
                <a:lnTo>
                  <a:pt x="180975" y="360363"/>
                </a:lnTo>
                <a:lnTo>
                  <a:pt x="180975" y="357188"/>
                </a:lnTo>
                <a:lnTo>
                  <a:pt x="180975" y="355601"/>
                </a:lnTo>
                <a:lnTo>
                  <a:pt x="177800" y="352426"/>
                </a:lnTo>
                <a:lnTo>
                  <a:pt x="176212" y="352426"/>
                </a:lnTo>
                <a:lnTo>
                  <a:pt x="176212" y="360363"/>
                </a:lnTo>
                <a:lnTo>
                  <a:pt x="173037" y="365126"/>
                </a:lnTo>
                <a:lnTo>
                  <a:pt x="173037" y="366713"/>
                </a:lnTo>
                <a:lnTo>
                  <a:pt x="171450" y="368301"/>
                </a:lnTo>
                <a:lnTo>
                  <a:pt x="171450" y="371476"/>
                </a:lnTo>
                <a:lnTo>
                  <a:pt x="169862" y="373063"/>
                </a:lnTo>
                <a:lnTo>
                  <a:pt x="169862" y="376238"/>
                </a:lnTo>
                <a:lnTo>
                  <a:pt x="169862" y="377826"/>
                </a:lnTo>
                <a:lnTo>
                  <a:pt x="169862" y="382588"/>
                </a:lnTo>
                <a:lnTo>
                  <a:pt x="166687" y="382588"/>
                </a:lnTo>
                <a:lnTo>
                  <a:pt x="166687" y="381001"/>
                </a:lnTo>
                <a:lnTo>
                  <a:pt x="166687" y="377826"/>
                </a:lnTo>
                <a:lnTo>
                  <a:pt x="166687" y="376238"/>
                </a:lnTo>
                <a:lnTo>
                  <a:pt x="166687" y="373063"/>
                </a:lnTo>
                <a:lnTo>
                  <a:pt x="166687" y="371476"/>
                </a:lnTo>
                <a:lnTo>
                  <a:pt x="165100" y="366713"/>
                </a:lnTo>
                <a:lnTo>
                  <a:pt x="165100" y="365126"/>
                </a:lnTo>
                <a:lnTo>
                  <a:pt x="165100" y="361951"/>
                </a:lnTo>
                <a:lnTo>
                  <a:pt x="166687" y="360363"/>
                </a:lnTo>
                <a:lnTo>
                  <a:pt x="166687" y="357188"/>
                </a:lnTo>
                <a:lnTo>
                  <a:pt x="166687" y="355601"/>
                </a:lnTo>
                <a:lnTo>
                  <a:pt x="165100" y="352426"/>
                </a:lnTo>
                <a:lnTo>
                  <a:pt x="161925" y="349250"/>
                </a:lnTo>
                <a:lnTo>
                  <a:pt x="160337" y="344488"/>
                </a:lnTo>
                <a:lnTo>
                  <a:pt x="160337" y="341313"/>
                </a:lnTo>
                <a:lnTo>
                  <a:pt x="157162" y="341313"/>
                </a:lnTo>
                <a:lnTo>
                  <a:pt x="157162" y="339725"/>
                </a:lnTo>
                <a:lnTo>
                  <a:pt x="155575" y="338138"/>
                </a:lnTo>
                <a:lnTo>
                  <a:pt x="153987" y="339725"/>
                </a:lnTo>
                <a:lnTo>
                  <a:pt x="150812" y="341313"/>
                </a:lnTo>
                <a:lnTo>
                  <a:pt x="150812" y="346075"/>
                </a:lnTo>
                <a:lnTo>
                  <a:pt x="149225" y="349250"/>
                </a:lnTo>
                <a:lnTo>
                  <a:pt x="146050" y="350838"/>
                </a:lnTo>
                <a:lnTo>
                  <a:pt x="144462" y="352426"/>
                </a:lnTo>
                <a:lnTo>
                  <a:pt x="142875" y="357188"/>
                </a:lnTo>
                <a:lnTo>
                  <a:pt x="138112" y="360363"/>
                </a:lnTo>
                <a:lnTo>
                  <a:pt x="134937" y="360363"/>
                </a:lnTo>
                <a:lnTo>
                  <a:pt x="130175" y="361951"/>
                </a:lnTo>
                <a:lnTo>
                  <a:pt x="127000" y="365126"/>
                </a:lnTo>
                <a:lnTo>
                  <a:pt x="123825" y="365126"/>
                </a:lnTo>
                <a:lnTo>
                  <a:pt x="122237" y="365126"/>
                </a:lnTo>
                <a:lnTo>
                  <a:pt x="122237" y="361951"/>
                </a:lnTo>
                <a:lnTo>
                  <a:pt x="119062" y="361951"/>
                </a:lnTo>
                <a:lnTo>
                  <a:pt x="117475" y="360363"/>
                </a:lnTo>
                <a:lnTo>
                  <a:pt x="112712" y="357188"/>
                </a:lnTo>
                <a:lnTo>
                  <a:pt x="112712" y="355601"/>
                </a:lnTo>
                <a:lnTo>
                  <a:pt x="111125" y="355601"/>
                </a:lnTo>
                <a:lnTo>
                  <a:pt x="96837" y="366713"/>
                </a:lnTo>
                <a:lnTo>
                  <a:pt x="95250" y="365126"/>
                </a:lnTo>
                <a:lnTo>
                  <a:pt x="96837" y="361951"/>
                </a:lnTo>
                <a:lnTo>
                  <a:pt x="98425" y="360363"/>
                </a:lnTo>
                <a:lnTo>
                  <a:pt x="101600" y="357188"/>
                </a:lnTo>
                <a:lnTo>
                  <a:pt x="101600" y="355601"/>
                </a:lnTo>
                <a:lnTo>
                  <a:pt x="98425" y="355601"/>
                </a:lnTo>
                <a:lnTo>
                  <a:pt x="96837" y="352426"/>
                </a:lnTo>
                <a:lnTo>
                  <a:pt x="95250" y="355601"/>
                </a:lnTo>
                <a:lnTo>
                  <a:pt x="92075" y="355601"/>
                </a:lnTo>
                <a:lnTo>
                  <a:pt x="87312" y="355601"/>
                </a:lnTo>
                <a:lnTo>
                  <a:pt x="82550" y="357188"/>
                </a:lnTo>
                <a:lnTo>
                  <a:pt x="80962" y="357188"/>
                </a:lnTo>
                <a:lnTo>
                  <a:pt x="79375" y="357188"/>
                </a:lnTo>
                <a:lnTo>
                  <a:pt x="79375" y="360363"/>
                </a:lnTo>
                <a:lnTo>
                  <a:pt x="76200" y="360363"/>
                </a:lnTo>
                <a:lnTo>
                  <a:pt x="76200" y="357188"/>
                </a:lnTo>
                <a:lnTo>
                  <a:pt x="74612" y="357188"/>
                </a:lnTo>
                <a:lnTo>
                  <a:pt x="71437" y="357188"/>
                </a:lnTo>
                <a:lnTo>
                  <a:pt x="71437" y="355601"/>
                </a:lnTo>
                <a:lnTo>
                  <a:pt x="69850" y="355601"/>
                </a:lnTo>
                <a:lnTo>
                  <a:pt x="69850" y="352426"/>
                </a:lnTo>
                <a:lnTo>
                  <a:pt x="66675" y="352426"/>
                </a:lnTo>
                <a:lnTo>
                  <a:pt x="63500" y="350838"/>
                </a:lnTo>
                <a:lnTo>
                  <a:pt x="60325" y="349250"/>
                </a:lnTo>
                <a:lnTo>
                  <a:pt x="58737" y="349250"/>
                </a:lnTo>
                <a:lnTo>
                  <a:pt x="55562" y="349250"/>
                </a:lnTo>
                <a:lnTo>
                  <a:pt x="55562" y="346075"/>
                </a:lnTo>
                <a:lnTo>
                  <a:pt x="53975" y="346075"/>
                </a:lnTo>
                <a:lnTo>
                  <a:pt x="52387" y="344488"/>
                </a:lnTo>
                <a:lnTo>
                  <a:pt x="49212" y="344488"/>
                </a:lnTo>
                <a:lnTo>
                  <a:pt x="47625" y="341313"/>
                </a:lnTo>
                <a:lnTo>
                  <a:pt x="47625" y="339725"/>
                </a:lnTo>
                <a:lnTo>
                  <a:pt x="44450" y="339725"/>
                </a:lnTo>
                <a:lnTo>
                  <a:pt x="42862" y="338138"/>
                </a:lnTo>
                <a:lnTo>
                  <a:pt x="39687" y="334963"/>
                </a:lnTo>
                <a:lnTo>
                  <a:pt x="38100" y="333375"/>
                </a:lnTo>
                <a:lnTo>
                  <a:pt x="38100" y="330200"/>
                </a:lnTo>
                <a:lnTo>
                  <a:pt x="36512" y="328613"/>
                </a:lnTo>
                <a:lnTo>
                  <a:pt x="33337" y="325438"/>
                </a:lnTo>
                <a:lnTo>
                  <a:pt x="33337" y="323850"/>
                </a:lnTo>
                <a:lnTo>
                  <a:pt x="31750" y="323850"/>
                </a:lnTo>
                <a:lnTo>
                  <a:pt x="28575" y="322263"/>
                </a:lnTo>
                <a:lnTo>
                  <a:pt x="23812" y="322263"/>
                </a:lnTo>
                <a:lnTo>
                  <a:pt x="20637" y="322263"/>
                </a:lnTo>
                <a:lnTo>
                  <a:pt x="17462" y="322263"/>
                </a:lnTo>
                <a:lnTo>
                  <a:pt x="12700" y="322263"/>
                </a:lnTo>
                <a:lnTo>
                  <a:pt x="12700" y="319088"/>
                </a:lnTo>
                <a:lnTo>
                  <a:pt x="11112" y="317500"/>
                </a:lnTo>
                <a:lnTo>
                  <a:pt x="12700" y="317500"/>
                </a:lnTo>
                <a:lnTo>
                  <a:pt x="12700" y="314325"/>
                </a:lnTo>
                <a:lnTo>
                  <a:pt x="12700" y="312738"/>
                </a:lnTo>
                <a:lnTo>
                  <a:pt x="12700" y="309563"/>
                </a:lnTo>
                <a:lnTo>
                  <a:pt x="12700" y="306388"/>
                </a:lnTo>
                <a:lnTo>
                  <a:pt x="11112" y="303213"/>
                </a:lnTo>
                <a:lnTo>
                  <a:pt x="11112" y="301625"/>
                </a:lnTo>
                <a:lnTo>
                  <a:pt x="11112" y="298450"/>
                </a:lnTo>
                <a:lnTo>
                  <a:pt x="11112" y="296863"/>
                </a:lnTo>
                <a:lnTo>
                  <a:pt x="11112" y="293688"/>
                </a:lnTo>
                <a:lnTo>
                  <a:pt x="7937" y="293688"/>
                </a:lnTo>
                <a:lnTo>
                  <a:pt x="7937" y="296863"/>
                </a:lnTo>
                <a:lnTo>
                  <a:pt x="6350" y="296863"/>
                </a:lnTo>
                <a:lnTo>
                  <a:pt x="6350" y="298450"/>
                </a:lnTo>
                <a:lnTo>
                  <a:pt x="4762" y="298450"/>
                </a:lnTo>
                <a:lnTo>
                  <a:pt x="1587" y="298450"/>
                </a:lnTo>
                <a:lnTo>
                  <a:pt x="0" y="296863"/>
                </a:lnTo>
                <a:lnTo>
                  <a:pt x="1587" y="296863"/>
                </a:lnTo>
                <a:lnTo>
                  <a:pt x="4762" y="296863"/>
                </a:lnTo>
                <a:lnTo>
                  <a:pt x="4762" y="293688"/>
                </a:lnTo>
                <a:lnTo>
                  <a:pt x="6350" y="292100"/>
                </a:lnTo>
                <a:lnTo>
                  <a:pt x="7937" y="292100"/>
                </a:lnTo>
                <a:lnTo>
                  <a:pt x="7937" y="290513"/>
                </a:lnTo>
                <a:lnTo>
                  <a:pt x="7937" y="287338"/>
                </a:lnTo>
                <a:lnTo>
                  <a:pt x="7937" y="285750"/>
                </a:lnTo>
                <a:lnTo>
                  <a:pt x="11112" y="277813"/>
                </a:lnTo>
                <a:lnTo>
                  <a:pt x="12700" y="277813"/>
                </a:lnTo>
                <a:lnTo>
                  <a:pt x="15875" y="276225"/>
                </a:lnTo>
                <a:lnTo>
                  <a:pt x="15875" y="274638"/>
                </a:lnTo>
                <a:lnTo>
                  <a:pt x="15875" y="271463"/>
                </a:lnTo>
                <a:lnTo>
                  <a:pt x="12700" y="269875"/>
                </a:lnTo>
                <a:lnTo>
                  <a:pt x="11112" y="266700"/>
                </a:lnTo>
                <a:lnTo>
                  <a:pt x="7937" y="265113"/>
                </a:lnTo>
                <a:lnTo>
                  <a:pt x="7937" y="263525"/>
                </a:lnTo>
                <a:lnTo>
                  <a:pt x="7937" y="258763"/>
                </a:lnTo>
                <a:lnTo>
                  <a:pt x="7937" y="255588"/>
                </a:lnTo>
                <a:lnTo>
                  <a:pt x="6350" y="255588"/>
                </a:lnTo>
                <a:lnTo>
                  <a:pt x="7937" y="254000"/>
                </a:lnTo>
                <a:lnTo>
                  <a:pt x="6350" y="254000"/>
                </a:lnTo>
                <a:lnTo>
                  <a:pt x="4762" y="250825"/>
                </a:lnTo>
                <a:lnTo>
                  <a:pt x="6350" y="250825"/>
                </a:lnTo>
                <a:lnTo>
                  <a:pt x="6350" y="249238"/>
                </a:lnTo>
                <a:lnTo>
                  <a:pt x="6350" y="247650"/>
                </a:lnTo>
                <a:lnTo>
                  <a:pt x="7937" y="244475"/>
                </a:lnTo>
                <a:lnTo>
                  <a:pt x="7937" y="242888"/>
                </a:lnTo>
                <a:lnTo>
                  <a:pt x="11112" y="239713"/>
                </a:lnTo>
                <a:lnTo>
                  <a:pt x="12700" y="239713"/>
                </a:lnTo>
                <a:lnTo>
                  <a:pt x="15875" y="239713"/>
                </a:lnTo>
                <a:lnTo>
                  <a:pt x="17462" y="238125"/>
                </a:lnTo>
                <a:lnTo>
                  <a:pt x="20637" y="238125"/>
                </a:lnTo>
                <a:lnTo>
                  <a:pt x="20637" y="234950"/>
                </a:lnTo>
                <a:lnTo>
                  <a:pt x="22225" y="234950"/>
                </a:lnTo>
                <a:lnTo>
                  <a:pt x="23812" y="234950"/>
                </a:lnTo>
                <a:lnTo>
                  <a:pt x="26987" y="228600"/>
                </a:lnTo>
                <a:lnTo>
                  <a:pt x="26987" y="227013"/>
                </a:lnTo>
                <a:lnTo>
                  <a:pt x="23812" y="227013"/>
                </a:lnTo>
                <a:lnTo>
                  <a:pt x="22225" y="223838"/>
                </a:lnTo>
                <a:lnTo>
                  <a:pt x="22225" y="222250"/>
                </a:lnTo>
                <a:lnTo>
                  <a:pt x="22225" y="219075"/>
                </a:lnTo>
                <a:lnTo>
                  <a:pt x="22225" y="217488"/>
                </a:lnTo>
                <a:lnTo>
                  <a:pt x="22225" y="215900"/>
                </a:lnTo>
                <a:lnTo>
                  <a:pt x="22225" y="211137"/>
                </a:lnTo>
                <a:lnTo>
                  <a:pt x="23812" y="207962"/>
                </a:lnTo>
                <a:lnTo>
                  <a:pt x="22225" y="207962"/>
                </a:lnTo>
                <a:lnTo>
                  <a:pt x="22225" y="206375"/>
                </a:lnTo>
                <a:lnTo>
                  <a:pt x="23812" y="206375"/>
                </a:lnTo>
                <a:lnTo>
                  <a:pt x="26987" y="206375"/>
                </a:lnTo>
                <a:lnTo>
                  <a:pt x="28575" y="206375"/>
                </a:lnTo>
                <a:lnTo>
                  <a:pt x="31750" y="206375"/>
                </a:lnTo>
                <a:lnTo>
                  <a:pt x="33337" y="206375"/>
                </a:lnTo>
                <a:lnTo>
                  <a:pt x="36512" y="203200"/>
                </a:lnTo>
                <a:lnTo>
                  <a:pt x="38100" y="203200"/>
                </a:lnTo>
                <a:lnTo>
                  <a:pt x="39687" y="203200"/>
                </a:lnTo>
                <a:lnTo>
                  <a:pt x="42862" y="203200"/>
                </a:lnTo>
                <a:lnTo>
                  <a:pt x="44450" y="201612"/>
                </a:lnTo>
                <a:lnTo>
                  <a:pt x="44450" y="200025"/>
                </a:lnTo>
                <a:lnTo>
                  <a:pt x="42862" y="200025"/>
                </a:lnTo>
                <a:lnTo>
                  <a:pt x="39687" y="196850"/>
                </a:lnTo>
                <a:lnTo>
                  <a:pt x="38100" y="195262"/>
                </a:lnTo>
                <a:lnTo>
                  <a:pt x="38100" y="192087"/>
                </a:lnTo>
                <a:lnTo>
                  <a:pt x="39687" y="190500"/>
                </a:lnTo>
                <a:lnTo>
                  <a:pt x="42862" y="190500"/>
                </a:lnTo>
                <a:lnTo>
                  <a:pt x="42862" y="192087"/>
                </a:lnTo>
                <a:lnTo>
                  <a:pt x="44450" y="192087"/>
                </a:lnTo>
                <a:lnTo>
                  <a:pt x="47625" y="190500"/>
                </a:lnTo>
                <a:lnTo>
                  <a:pt x="47625" y="188912"/>
                </a:lnTo>
                <a:lnTo>
                  <a:pt x="47625" y="185737"/>
                </a:lnTo>
                <a:lnTo>
                  <a:pt x="44450" y="185737"/>
                </a:lnTo>
                <a:lnTo>
                  <a:pt x="44450" y="184150"/>
                </a:lnTo>
                <a:lnTo>
                  <a:pt x="44450" y="180975"/>
                </a:lnTo>
                <a:lnTo>
                  <a:pt x="44450" y="179387"/>
                </a:lnTo>
                <a:lnTo>
                  <a:pt x="47625" y="179387"/>
                </a:lnTo>
                <a:lnTo>
                  <a:pt x="49212" y="176212"/>
                </a:lnTo>
                <a:lnTo>
                  <a:pt x="52387" y="176212"/>
                </a:lnTo>
                <a:lnTo>
                  <a:pt x="52387" y="174625"/>
                </a:lnTo>
                <a:lnTo>
                  <a:pt x="49212" y="173037"/>
                </a:lnTo>
                <a:lnTo>
                  <a:pt x="49212" y="169862"/>
                </a:lnTo>
                <a:lnTo>
                  <a:pt x="49212" y="165100"/>
                </a:lnTo>
                <a:lnTo>
                  <a:pt x="49212" y="163512"/>
                </a:lnTo>
                <a:lnTo>
                  <a:pt x="49212" y="160337"/>
                </a:lnTo>
                <a:lnTo>
                  <a:pt x="49212" y="157162"/>
                </a:lnTo>
                <a:lnTo>
                  <a:pt x="49212" y="152400"/>
                </a:lnTo>
                <a:lnTo>
                  <a:pt x="49212" y="149225"/>
                </a:lnTo>
                <a:lnTo>
                  <a:pt x="49212" y="147637"/>
                </a:lnTo>
                <a:lnTo>
                  <a:pt x="49212" y="144462"/>
                </a:lnTo>
                <a:lnTo>
                  <a:pt x="49212" y="142875"/>
                </a:lnTo>
                <a:lnTo>
                  <a:pt x="47625" y="142875"/>
                </a:lnTo>
                <a:lnTo>
                  <a:pt x="44450" y="142875"/>
                </a:lnTo>
                <a:lnTo>
                  <a:pt x="42862" y="141287"/>
                </a:lnTo>
                <a:lnTo>
                  <a:pt x="39687" y="138113"/>
                </a:lnTo>
                <a:lnTo>
                  <a:pt x="38100" y="136525"/>
                </a:lnTo>
                <a:lnTo>
                  <a:pt x="36512" y="136525"/>
                </a:lnTo>
                <a:lnTo>
                  <a:pt x="36512" y="133350"/>
                </a:lnTo>
                <a:lnTo>
                  <a:pt x="38100" y="133350"/>
                </a:lnTo>
                <a:lnTo>
                  <a:pt x="39687" y="133350"/>
                </a:lnTo>
                <a:lnTo>
                  <a:pt x="39687" y="136525"/>
                </a:lnTo>
                <a:lnTo>
                  <a:pt x="42862" y="136525"/>
                </a:lnTo>
                <a:lnTo>
                  <a:pt x="42862" y="133350"/>
                </a:lnTo>
                <a:lnTo>
                  <a:pt x="44450" y="133350"/>
                </a:lnTo>
                <a:lnTo>
                  <a:pt x="49212" y="133350"/>
                </a:lnTo>
                <a:lnTo>
                  <a:pt x="49212" y="136525"/>
                </a:lnTo>
                <a:lnTo>
                  <a:pt x="53975" y="127000"/>
                </a:lnTo>
                <a:lnTo>
                  <a:pt x="53975" y="125413"/>
                </a:lnTo>
                <a:lnTo>
                  <a:pt x="55562" y="120650"/>
                </a:lnTo>
                <a:lnTo>
                  <a:pt x="58737" y="120650"/>
                </a:lnTo>
                <a:lnTo>
                  <a:pt x="60325" y="117475"/>
                </a:lnTo>
                <a:lnTo>
                  <a:pt x="63500" y="117475"/>
                </a:lnTo>
                <a:lnTo>
                  <a:pt x="65087" y="115888"/>
                </a:lnTo>
                <a:lnTo>
                  <a:pt x="66675" y="111125"/>
                </a:lnTo>
                <a:lnTo>
                  <a:pt x="65087" y="109537"/>
                </a:lnTo>
                <a:lnTo>
                  <a:pt x="63500" y="106362"/>
                </a:lnTo>
                <a:lnTo>
                  <a:pt x="58737" y="104775"/>
                </a:lnTo>
                <a:lnTo>
                  <a:pt x="55562" y="101600"/>
                </a:lnTo>
                <a:lnTo>
                  <a:pt x="53975" y="101600"/>
                </a:lnTo>
                <a:lnTo>
                  <a:pt x="53975" y="100012"/>
                </a:lnTo>
                <a:lnTo>
                  <a:pt x="52387" y="98425"/>
                </a:lnTo>
                <a:lnTo>
                  <a:pt x="52387" y="88900"/>
                </a:lnTo>
                <a:lnTo>
                  <a:pt x="52387" y="84137"/>
                </a:lnTo>
                <a:lnTo>
                  <a:pt x="53975" y="68262"/>
                </a:lnTo>
                <a:lnTo>
                  <a:pt x="53975" y="66675"/>
                </a:lnTo>
                <a:lnTo>
                  <a:pt x="53975" y="63500"/>
                </a:lnTo>
                <a:lnTo>
                  <a:pt x="55562" y="58737"/>
                </a:lnTo>
                <a:lnTo>
                  <a:pt x="55562" y="57150"/>
                </a:lnTo>
                <a:lnTo>
                  <a:pt x="58737" y="53975"/>
                </a:lnTo>
                <a:lnTo>
                  <a:pt x="58737" y="52387"/>
                </a:lnTo>
                <a:lnTo>
                  <a:pt x="60325" y="50800"/>
                </a:lnTo>
                <a:lnTo>
                  <a:pt x="63500" y="47625"/>
                </a:lnTo>
                <a:lnTo>
                  <a:pt x="65087" y="47625"/>
                </a:lnTo>
                <a:lnTo>
                  <a:pt x="65087" y="46037"/>
                </a:lnTo>
                <a:lnTo>
                  <a:pt x="65087" y="42862"/>
                </a:lnTo>
                <a:lnTo>
                  <a:pt x="66675" y="41275"/>
                </a:lnTo>
                <a:lnTo>
                  <a:pt x="69850" y="36512"/>
                </a:lnTo>
                <a:lnTo>
                  <a:pt x="69850" y="34925"/>
                </a:lnTo>
                <a:lnTo>
                  <a:pt x="69850" y="31750"/>
                </a:lnTo>
                <a:lnTo>
                  <a:pt x="71437" y="31750"/>
                </a:lnTo>
                <a:lnTo>
                  <a:pt x="74612" y="30162"/>
                </a:lnTo>
                <a:lnTo>
                  <a:pt x="79375" y="30162"/>
                </a:lnTo>
                <a:lnTo>
                  <a:pt x="85725" y="30162"/>
                </a:lnTo>
                <a:lnTo>
                  <a:pt x="87312" y="30162"/>
                </a:lnTo>
                <a:lnTo>
                  <a:pt x="90487" y="30162"/>
                </a:lnTo>
                <a:lnTo>
                  <a:pt x="92075" y="26987"/>
                </a:lnTo>
                <a:lnTo>
                  <a:pt x="95250" y="26987"/>
                </a:lnTo>
                <a:lnTo>
                  <a:pt x="96837" y="26987"/>
                </a:lnTo>
                <a:lnTo>
                  <a:pt x="98425" y="25400"/>
                </a:lnTo>
                <a:lnTo>
                  <a:pt x="101600" y="25400"/>
                </a:lnTo>
                <a:lnTo>
                  <a:pt x="103187" y="23812"/>
                </a:lnTo>
                <a:lnTo>
                  <a:pt x="106362" y="25400"/>
                </a:lnTo>
                <a:lnTo>
                  <a:pt x="107950" y="23812"/>
                </a:lnTo>
                <a:lnTo>
                  <a:pt x="111125" y="20637"/>
                </a:lnTo>
                <a:lnTo>
                  <a:pt x="111125" y="19050"/>
                </a:lnTo>
                <a:lnTo>
                  <a:pt x="112712" y="19050"/>
                </a:lnTo>
                <a:lnTo>
                  <a:pt x="114300" y="19050"/>
                </a:lnTo>
                <a:lnTo>
                  <a:pt x="119062" y="19050"/>
                </a:lnTo>
                <a:lnTo>
                  <a:pt x="122237" y="19050"/>
                </a:lnTo>
                <a:lnTo>
                  <a:pt x="123825" y="19050"/>
                </a:lnTo>
                <a:lnTo>
                  <a:pt x="127000" y="20637"/>
                </a:lnTo>
                <a:lnTo>
                  <a:pt x="130175" y="23812"/>
                </a:lnTo>
                <a:lnTo>
                  <a:pt x="133350" y="23812"/>
                </a:lnTo>
                <a:lnTo>
                  <a:pt x="134937" y="23812"/>
                </a:lnTo>
                <a:lnTo>
                  <a:pt x="139700" y="23812"/>
                </a:lnTo>
                <a:lnTo>
                  <a:pt x="142875" y="25400"/>
                </a:lnTo>
                <a:lnTo>
                  <a:pt x="144462" y="25400"/>
                </a:lnTo>
                <a:lnTo>
                  <a:pt x="146050" y="23812"/>
                </a:lnTo>
                <a:lnTo>
                  <a:pt x="146050" y="20637"/>
                </a:lnTo>
                <a:lnTo>
                  <a:pt x="149225" y="19050"/>
                </a:lnTo>
                <a:lnTo>
                  <a:pt x="150812" y="20637"/>
                </a:lnTo>
                <a:lnTo>
                  <a:pt x="150812" y="23812"/>
                </a:lnTo>
                <a:lnTo>
                  <a:pt x="150812" y="25400"/>
                </a:lnTo>
                <a:lnTo>
                  <a:pt x="150812" y="26987"/>
                </a:lnTo>
                <a:lnTo>
                  <a:pt x="150812" y="30162"/>
                </a:lnTo>
                <a:lnTo>
                  <a:pt x="155575" y="30162"/>
                </a:lnTo>
                <a:lnTo>
                  <a:pt x="157162" y="30162"/>
                </a:lnTo>
                <a:lnTo>
                  <a:pt x="160337" y="26987"/>
                </a:lnTo>
                <a:lnTo>
                  <a:pt x="161925" y="25400"/>
                </a:lnTo>
                <a:lnTo>
                  <a:pt x="165100" y="23812"/>
                </a:lnTo>
                <a:lnTo>
                  <a:pt x="166687" y="23812"/>
                </a:lnTo>
                <a:lnTo>
                  <a:pt x="169862" y="20637"/>
                </a:lnTo>
                <a:lnTo>
                  <a:pt x="171450" y="20637"/>
                </a:lnTo>
                <a:lnTo>
                  <a:pt x="173037" y="19050"/>
                </a:lnTo>
                <a:lnTo>
                  <a:pt x="176212" y="19050"/>
                </a:lnTo>
                <a:lnTo>
                  <a:pt x="177800" y="15875"/>
                </a:lnTo>
                <a:lnTo>
                  <a:pt x="180975" y="19050"/>
                </a:lnTo>
                <a:lnTo>
                  <a:pt x="182562" y="20637"/>
                </a:lnTo>
                <a:lnTo>
                  <a:pt x="182562" y="23812"/>
                </a:lnTo>
                <a:lnTo>
                  <a:pt x="185737" y="23812"/>
                </a:lnTo>
                <a:lnTo>
                  <a:pt x="187325" y="23812"/>
                </a:lnTo>
                <a:lnTo>
                  <a:pt x="188912" y="23812"/>
                </a:lnTo>
                <a:lnTo>
                  <a:pt x="188912" y="20637"/>
                </a:lnTo>
                <a:lnTo>
                  <a:pt x="192087" y="20637"/>
                </a:lnTo>
                <a:lnTo>
                  <a:pt x="193675" y="19050"/>
                </a:lnTo>
                <a:lnTo>
                  <a:pt x="198437" y="19050"/>
                </a:lnTo>
                <a:lnTo>
                  <a:pt x="201612" y="15875"/>
                </a:lnTo>
                <a:lnTo>
                  <a:pt x="203200" y="19050"/>
                </a:lnTo>
                <a:lnTo>
                  <a:pt x="204787" y="19050"/>
                </a:lnTo>
                <a:lnTo>
                  <a:pt x="207962" y="15875"/>
                </a:lnTo>
                <a:lnTo>
                  <a:pt x="207962" y="14287"/>
                </a:lnTo>
                <a:lnTo>
                  <a:pt x="209550" y="14287"/>
                </a:lnTo>
                <a:lnTo>
                  <a:pt x="212725" y="14287"/>
                </a:lnTo>
                <a:lnTo>
                  <a:pt x="214312" y="14287"/>
                </a:lnTo>
                <a:lnTo>
                  <a:pt x="217487" y="14287"/>
                </a:lnTo>
                <a:lnTo>
                  <a:pt x="220663" y="11112"/>
                </a:lnTo>
                <a:lnTo>
                  <a:pt x="223838" y="9525"/>
                </a:lnTo>
                <a:lnTo>
                  <a:pt x="228600" y="9525"/>
                </a:lnTo>
                <a:lnTo>
                  <a:pt x="230188" y="7937"/>
                </a:lnTo>
                <a:lnTo>
                  <a:pt x="234950" y="7937"/>
                </a:lnTo>
                <a:close/>
                <a:moveTo>
                  <a:pt x="246063" y="0"/>
                </a:moveTo>
                <a:lnTo>
                  <a:pt x="247650" y="0"/>
                </a:lnTo>
                <a:lnTo>
                  <a:pt x="247650" y="3175"/>
                </a:lnTo>
                <a:lnTo>
                  <a:pt x="246063" y="3175"/>
                </a:lnTo>
                <a:lnTo>
                  <a:pt x="244475" y="4762"/>
                </a:lnTo>
                <a:lnTo>
                  <a:pt x="241300" y="4762"/>
                </a:lnTo>
                <a:lnTo>
                  <a:pt x="241300" y="3175"/>
                </a:lnTo>
                <a:lnTo>
                  <a:pt x="244475" y="3175"/>
                </a:lnTo>
                <a:close/>
              </a:path>
            </a:pathLst>
          </a:custGeom>
          <a:solidFill>
            <a:schemeClr val="bg1">
              <a:alpha val="61000"/>
            </a:schemeClr>
          </a:solidFill>
          <a:ln>
            <a:no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p>
        </p:txBody>
      </p:sp>
      <p:pic>
        <p:nvPicPr>
          <p:cNvPr id="32" name="图片 31">
            <a:extLst>
              <a:ext uri="{FF2B5EF4-FFF2-40B4-BE49-F238E27FC236}">
                <a16:creationId xmlns:a16="http://schemas.microsoft.com/office/drawing/2014/main" id="{31A5AAB0-5E16-43E3-B8E7-2F39FFB759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0" y="2477954"/>
            <a:ext cx="12192000" cy="4380046"/>
          </a:xfrm>
          <a:prstGeom prst="rect">
            <a:avLst/>
          </a:prstGeom>
        </p:spPr>
      </p:pic>
      <p:pic>
        <p:nvPicPr>
          <p:cNvPr id="42" name="图片 41">
            <a:extLst>
              <a:ext uri="{FF2B5EF4-FFF2-40B4-BE49-F238E27FC236}">
                <a16:creationId xmlns:a16="http://schemas.microsoft.com/office/drawing/2014/main" id="{489D33AD-1B6E-4A9C-83DB-2CF18CEFFF9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390181" y="1110620"/>
            <a:ext cx="6267450" cy="2704210"/>
          </a:xfrm>
          <a:prstGeom prst="rect">
            <a:avLst/>
          </a:prstGeom>
        </p:spPr>
      </p:pic>
      <p:pic>
        <p:nvPicPr>
          <p:cNvPr id="22" name="图片 21">
            <a:extLst>
              <a:ext uri="{FF2B5EF4-FFF2-40B4-BE49-F238E27FC236}">
                <a16:creationId xmlns:a16="http://schemas.microsoft.com/office/drawing/2014/main" id="{BBB0E6EE-52D0-45AE-8184-B8D48762CCF2}"/>
              </a:ext>
            </a:extLst>
          </p:cNvPr>
          <p:cNvPicPr>
            <a:picLocks noChangeAspect="1"/>
          </p:cNvPicPr>
          <p:nvPr/>
        </p:nvPicPr>
        <p:blipFill>
          <a:blip r:embed="rId6"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5690804" y="3839812"/>
            <a:ext cx="6501196" cy="3022600"/>
          </a:xfrm>
          <a:prstGeom prst="rect">
            <a:avLst/>
          </a:prstGeom>
        </p:spPr>
      </p:pic>
      <p:grpSp>
        <p:nvGrpSpPr>
          <p:cNvPr id="9" name="组合 8">
            <a:extLst>
              <a:ext uri="{FF2B5EF4-FFF2-40B4-BE49-F238E27FC236}">
                <a16:creationId xmlns:a16="http://schemas.microsoft.com/office/drawing/2014/main" id="{2365B355-5AAC-47F6-A2E6-49261E202B20}"/>
              </a:ext>
            </a:extLst>
          </p:cNvPr>
          <p:cNvGrpSpPr/>
          <p:nvPr/>
        </p:nvGrpSpPr>
        <p:grpSpPr>
          <a:xfrm>
            <a:off x="4882445" y="168318"/>
            <a:ext cx="2360819" cy="1483422"/>
            <a:chOff x="5045443" y="168318"/>
            <a:chExt cx="2360819" cy="1483422"/>
          </a:xfrm>
        </p:grpSpPr>
        <p:sp>
          <p:nvSpPr>
            <p:cNvPr id="4" name="文本框 3"/>
            <p:cNvSpPr txBox="1"/>
            <p:nvPr/>
          </p:nvSpPr>
          <p:spPr>
            <a:xfrm>
              <a:off x="5045443" y="168318"/>
              <a:ext cx="1215657" cy="1446550"/>
            </a:xfrm>
            <a:prstGeom prst="rect">
              <a:avLst/>
            </a:prstGeom>
            <a:noFill/>
          </p:spPr>
          <p:txBody>
            <a:bodyPr wrap="square" rtlCol="0">
              <a:spAutoFit/>
            </a:bodyPr>
            <a:lstStyle/>
            <a:p>
              <a:pPr algn="ctr"/>
              <a:r>
                <a:rPr lang="zh-CN" altLang="en-US" sz="8800" dirty="0">
                  <a:gradFill>
                    <a:gsLst>
                      <a:gs pos="0">
                        <a:srgbClr val="399644"/>
                      </a:gs>
                      <a:gs pos="100000">
                        <a:schemeClr val="tx1">
                          <a:lumMod val="95000"/>
                          <a:lumOff val="5000"/>
                        </a:schemeClr>
                      </a:gs>
                    </a:gsLst>
                    <a:lin ang="5400000" scaled="1"/>
                  </a:gradFill>
                  <a:latin typeface="演示春风楷" panose="00000500000000000000" pitchFamily="2" charset="-122"/>
                  <a:ea typeface="演示春风楷" panose="00000500000000000000" pitchFamily="2" charset="-122"/>
                  <a:cs typeface="+mn-ea"/>
                  <a:sym typeface="+mn-lt"/>
                </a:rPr>
                <a:t>目</a:t>
              </a:r>
            </a:p>
          </p:txBody>
        </p:sp>
        <p:sp>
          <p:nvSpPr>
            <p:cNvPr id="5" name="文本框 4"/>
            <p:cNvSpPr txBox="1"/>
            <p:nvPr/>
          </p:nvSpPr>
          <p:spPr>
            <a:xfrm>
              <a:off x="6031199" y="205190"/>
              <a:ext cx="1375063" cy="1446550"/>
            </a:xfrm>
            <a:prstGeom prst="rect">
              <a:avLst/>
            </a:prstGeom>
            <a:noFill/>
          </p:spPr>
          <p:txBody>
            <a:bodyPr wrap="square" rtlCol="0">
              <a:spAutoFit/>
            </a:bodyPr>
            <a:lstStyle/>
            <a:p>
              <a:pPr algn="ctr"/>
              <a:r>
                <a:rPr lang="zh-CN" altLang="en-US" sz="8800" dirty="0">
                  <a:gradFill>
                    <a:gsLst>
                      <a:gs pos="0">
                        <a:srgbClr val="399644"/>
                      </a:gs>
                      <a:gs pos="100000">
                        <a:schemeClr val="tx1">
                          <a:lumMod val="95000"/>
                          <a:lumOff val="5000"/>
                        </a:schemeClr>
                      </a:gs>
                    </a:gsLst>
                    <a:lin ang="5400000" scaled="1"/>
                  </a:gradFill>
                  <a:latin typeface="演示春风楷" panose="00000500000000000000" pitchFamily="2" charset="-122"/>
                  <a:ea typeface="演示春风楷" panose="00000500000000000000" pitchFamily="2" charset="-122"/>
                  <a:cs typeface="+mn-ea"/>
                  <a:sym typeface="+mn-lt"/>
                </a:rPr>
                <a:t>录</a:t>
              </a:r>
            </a:p>
          </p:txBody>
        </p:sp>
      </p:grpSp>
      <p:pic>
        <p:nvPicPr>
          <p:cNvPr id="20" name="图片 19">
            <a:extLst>
              <a:ext uri="{FF2B5EF4-FFF2-40B4-BE49-F238E27FC236}">
                <a16:creationId xmlns:a16="http://schemas.microsoft.com/office/drawing/2014/main" id="{C006A94F-6722-4C45-B5AD-1957B510A5A2}"/>
              </a:ext>
            </a:extLst>
          </p:cNvPr>
          <p:cNvPicPr>
            <a:picLocks noChangeAspect="1"/>
          </p:cNvPicPr>
          <p:nvPr/>
        </p:nvPicPr>
        <p:blipFill rotWithShape="1">
          <a:blip r:embed="rId7" cstate="screen">
            <a:duotone>
              <a:prstClr val="black"/>
              <a:schemeClr val="accent6">
                <a:tint val="45000"/>
                <a:satMod val="400000"/>
              </a:schemeClr>
            </a:duotone>
            <a:extLst>
              <a:ext uri="{28A0092B-C50C-407E-A947-70E740481C1C}">
                <a14:useLocalDpi xmlns:a14="http://schemas.microsoft.com/office/drawing/2010/main"/>
              </a:ext>
            </a:extLst>
          </a:blip>
          <a:srcRect/>
          <a:stretch/>
        </p:blipFill>
        <p:spPr>
          <a:xfrm>
            <a:off x="0" y="0"/>
            <a:ext cx="3234820" cy="5715000"/>
          </a:xfrm>
          <a:prstGeom prst="rect">
            <a:avLst/>
          </a:prstGeom>
        </p:spPr>
      </p:pic>
      <p:pic>
        <p:nvPicPr>
          <p:cNvPr id="26" name="图片 25">
            <a:extLst>
              <a:ext uri="{FF2B5EF4-FFF2-40B4-BE49-F238E27FC236}">
                <a16:creationId xmlns:a16="http://schemas.microsoft.com/office/drawing/2014/main" id="{FC9E7258-23EF-420F-BDCB-AE687F72613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006423" y="5338412"/>
            <a:ext cx="1497708" cy="1383435"/>
          </a:xfrm>
          <a:prstGeom prst="rect">
            <a:avLst/>
          </a:prstGeom>
        </p:spPr>
      </p:pic>
      <p:grpSp>
        <p:nvGrpSpPr>
          <p:cNvPr id="8" name="组合 7">
            <a:extLst>
              <a:ext uri="{FF2B5EF4-FFF2-40B4-BE49-F238E27FC236}">
                <a16:creationId xmlns:a16="http://schemas.microsoft.com/office/drawing/2014/main" id="{F9C122CE-5F29-4E34-82DC-3B39F458650F}"/>
              </a:ext>
            </a:extLst>
          </p:cNvPr>
          <p:cNvGrpSpPr/>
          <p:nvPr/>
        </p:nvGrpSpPr>
        <p:grpSpPr>
          <a:xfrm>
            <a:off x="7409981" y="2050760"/>
            <a:ext cx="611088" cy="3113228"/>
            <a:chOff x="2437156" y="1577825"/>
            <a:chExt cx="611088" cy="3113228"/>
          </a:xfrm>
        </p:grpSpPr>
        <p:sp>
          <p:nvSpPr>
            <p:cNvPr id="47" name="任意多边形: 形状 46">
              <a:extLst>
                <a:ext uri="{FF2B5EF4-FFF2-40B4-BE49-F238E27FC236}">
                  <a16:creationId xmlns:a16="http://schemas.microsoft.com/office/drawing/2014/main" id="{0F35890E-334F-4975-8A9D-4E8B6038F3AB}"/>
                </a:ext>
              </a:extLst>
            </p:cNvPr>
            <p:cNvSpPr/>
            <p:nvPr/>
          </p:nvSpPr>
          <p:spPr>
            <a:xfrm rot="5400000">
              <a:off x="1177473" y="2837508"/>
              <a:ext cx="3113228" cy="593862"/>
            </a:xfrm>
            <a:custGeom>
              <a:avLst/>
              <a:gdLst>
                <a:gd name="connsiteX0" fmla="*/ 1587526 w 2531263"/>
                <a:gd name="connsiteY0" fmla="*/ 383762 h 402050"/>
                <a:gd name="connsiteX1" fmla="*/ 1584859 w 2531263"/>
                <a:gd name="connsiteY1" fmla="*/ 385096 h 402050"/>
                <a:gd name="connsiteX2" fmla="*/ 1583335 w 2531263"/>
                <a:gd name="connsiteY2" fmla="*/ 389763 h 402050"/>
                <a:gd name="connsiteX3" fmla="*/ 1579715 w 2531263"/>
                <a:gd name="connsiteY3" fmla="*/ 391001 h 402050"/>
                <a:gd name="connsiteX4" fmla="*/ 1580192 w 2531263"/>
                <a:gd name="connsiteY4" fmla="*/ 394525 h 402050"/>
                <a:gd name="connsiteX5" fmla="*/ 1592765 w 2531263"/>
                <a:gd name="connsiteY5" fmla="*/ 392811 h 402050"/>
                <a:gd name="connsiteX6" fmla="*/ 1592384 w 2531263"/>
                <a:gd name="connsiteY6" fmla="*/ 390430 h 402050"/>
                <a:gd name="connsiteX7" fmla="*/ 1592193 w 2531263"/>
                <a:gd name="connsiteY7" fmla="*/ 388906 h 402050"/>
                <a:gd name="connsiteX8" fmla="*/ 1587526 w 2531263"/>
                <a:gd name="connsiteY8" fmla="*/ 383762 h 402050"/>
                <a:gd name="connsiteX9" fmla="*/ 635026 w 2531263"/>
                <a:gd name="connsiteY9" fmla="*/ 383000 h 402050"/>
                <a:gd name="connsiteX10" fmla="*/ 635597 w 2531263"/>
                <a:gd name="connsiteY10" fmla="*/ 383476 h 402050"/>
                <a:gd name="connsiteX11" fmla="*/ 638074 w 2531263"/>
                <a:gd name="connsiteY11" fmla="*/ 385762 h 402050"/>
                <a:gd name="connsiteX12" fmla="*/ 635692 w 2531263"/>
                <a:gd name="connsiteY12" fmla="*/ 390048 h 402050"/>
                <a:gd name="connsiteX13" fmla="*/ 630549 w 2531263"/>
                <a:gd name="connsiteY13" fmla="*/ 388905 h 402050"/>
                <a:gd name="connsiteX14" fmla="*/ 629692 w 2531263"/>
                <a:gd name="connsiteY14" fmla="*/ 388715 h 402050"/>
                <a:gd name="connsiteX15" fmla="*/ 635026 w 2531263"/>
                <a:gd name="connsiteY15" fmla="*/ 383000 h 402050"/>
                <a:gd name="connsiteX16" fmla="*/ 2498083 w 2531263"/>
                <a:gd name="connsiteY16" fmla="*/ 375239 h 402050"/>
                <a:gd name="connsiteX17" fmla="*/ 2498652 w 2531263"/>
                <a:gd name="connsiteY17" fmla="*/ 375761 h 402050"/>
                <a:gd name="connsiteX18" fmla="*/ 2497735 w 2531263"/>
                <a:gd name="connsiteY18" fmla="*/ 375761 h 402050"/>
                <a:gd name="connsiteX19" fmla="*/ 2505736 w 2531263"/>
                <a:gd name="connsiteY19" fmla="*/ 373951 h 402050"/>
                <a:gd name="connsiteX20" fmla="*/ 2510498 w 2531263"/>
                <a:gd name="connsiteY20" fmla="*/ 375761 h 402050"/>
                <a:gd name="connsiteX21" fmla="*/ 2508784 w 2531263"/>
                <a:gd name="connsiteY21" fmla="*/ 380047 h 402050"/>
                <a:gd name="connsiteX22" fmla="*/ 2504783 w 2531263"/>
                <a:gd name="connsiteY22" fmla="*/ 381381 h 402050"/>
                <a:gd name="connsiteX23" fmla="*/ 2498652 w 2531263"/>
                <a:gd name="connsiteY23" fmla="*/ 375761 h 402050"/>
                <a:gd name="connsiteX24" fmla="*/ 2499069 w 2531263"/>
                <a:gd name="connsiteY24" fmla="*/ 375761 h 402050"/>
                <a:gd name="connsiteX25" fmla="*/ 2505736 w 2531263"/>
                <a:gd name="connsiteY25" fmla="*/ 373951 h 402050"/>
                <a:gd name="connsiteX26" fmla="*/ 614261 w 2531263"/>
                <a:gd name="connsiteY26" fmla="*/ 357759 h 402050"/>
                <a:gd name="connsiteX27" fmla="*/ 610832 w 2531263"/>
                <a:gd name="connsiteY27" fmla="*/ 360712 h 402050"/>
                <a:gd name="connsiteX28" fmla="*/ 618452 w 2531263"/>
                <a:gd name="connsiteY28" fmla="*/ 364522 h 402050"/>
                <a:gd name="connsiteX29" fmla="*/ 614261 w 2531263"/>
                <a:gd name="connsiteY29" fmla="*/ 357759 h 402050"/>
                <a:gd name="connsiteX30" fmla="*/ 242786 w 2531263"/>
                <a:gd name="connsiteY30" fmla="*/ 345662 h 402050"/>
                <a:gd name="connsiteX31" fmla="*/ 242310 w 2531263"/>
                <a:gd name="connsiteY31" fmla="*/ 345948 h 402050"/>
                <a:gd name="connsiteX32" fmla="*/ 247930 w 2531263"/>
                <a:gd name="connsiteY32" fmla="*/ 352425 h 402050"/>
                <a:gd name="connsiteX33" fmla="*/ 250121 w 2531263"/>
                <a:gd name="connsiteY33" fmla="*/ 353282 h 402050"/>
                <a:gd name="connsiteX34" fmla="*/ 252788 w 2531263"/>
                <a:gd name="connsiteY34" fmla="*/ 354235 h 402050"/>
                <a:gd name="connsiteX35" fmla="*/ 254121 w 2531263"/>
                <a:gd name="connsiteY35" fmla="*/ 346615 h 402050"/>
                <a:gd name="connsiteX36" fmla="*/ 250692 w 2531263"/>
                <a:gd name="connsiteY36" fmla="*/ 347377 h 402050"/>
                <a:gd name="connsiteX37" fmla="*/ 247454 w 2531263"/>
                <a:gd name="connsiteY37" fmla="*/ 347853 h 402050"/>
                <a:gd name="connsiteX38" fmla="*/ 242786 w 2531263"/>
                <a:gd name="connsiteY38" fmla="*/ 345662 h 402050"/>
                <a:gd name="connsiteX39" fmla="*/ 2451348 w 2531263"/>
                <a:gd name="connsiteY39" fmla="*/ 323183 h 402050"/>
                <a:gd name="connsiteX40" fmla="*/ 2453348 w 2531263"/>
                <a:gd name="connsiteY40" fmla="*/ 328422 h 402050"/>
                <a:gd name="connsiteX41" fmla="*/ 2454110 w 2531263"/>
                <a:gd name="connsiteY41" fmla="*/ 334994 h 402050"/>
                <a:gd name="connsiteX42" fmla="*/ 2455444 w 2531263"/>
                <a:gd name="connsiteY42" fmla="*/ 340519 h 402050"/>
                <a:gd name="connsiteX43" fmla="*/ 2461159 w 2531263"/>
                <a:gd name="connsiteY43" fmla="*/ 335947 h 402050"/>
                <a:gd name="connsiteX44" fmla="*/ 2457921 w 2531263"/>
                <a:gd name="connsiteY44" fmla="*/ 325946 h 402050"/>
                <a:gd name="connsiteX45" fmla="*/ 2457825 w 2531263"/>
                <a:gd name="connsiteY45" fmla="*/ 325469 h 402050"/>
                <a:gd name="connsiteX46" fmla="*/ 2457539 w 2531263"/>
                <a:gd name="connsiteY46" fmla="*/ 323279 h 402050"/>
                <a:gd name="connsiteX47" fmla="*/ 2451348 w 2531263"/>
                <a:gd name="connsiteY47" fmla="*/ 323183 h 402050"/>
                <a:gd name="connsiteX48" fmla="*/ 2482400 w 2531263"/>
                <a:gd name="connsiteY48" fmla="*/ 310896 h 402050"/>
                <a:gd name="connsiteX49" fmla="*/ 2479733 w 2531263"/>
                <a:gd name="connsiteY49" fmla="*/ 312230 h 402050"/>
                <a:gd name="connsiteX50" fmla="*/ 2479066 w 2531263"/>
                <a:gd name="connsiteY50" fmla="*/ 316706 h 402050"/>
                <a:gd name="connsiteX51" fmla="*/ 2479923 w 2531263"/>
                <a:gd name="connsiteY51" fmla="*/ 317278 h 402050"/>
                <a:gd name="connsiteX52" fmla="*/ 2487162 w 2531263"/>
                <a:gd name="connsiteY52" fmla="*/ 313182 h 402050"/>
                <a:gd name="connsiteX53" fmla="*/ 2482400 w 2531263"/>
                <a:gd name="connsiteY53" fmla="*/ 310896 h 402050"/>
                <a:gd name="connsiteX54" fmla="*/ 2349747 w 2531263"/>
                <a:gd name="connsiteY54" fmla="*/ 294600 h 402050"/>
                <a:gd name="connsiteX55" fmla="*/ 2351145 w 2531263"/>
                <a:gd name="connsiteY55" fmla="*/ 297561 h 402050"/>
                <a:gd name="connsiteX56" fmla="*/ 2357766 w 2531263"/>
                <a:gd name="connsiteY56" fmla="*/ 298744 h 402050"/>
                <a:gd name="connsiteX57" fmla="*/ 2344170 w 2531263"/>
                <a:gd name="connsiteY57" fmla="*/ 300896 h 402050"/>
                <a:gd name="connsiteX58" fmla="*/ 2345144 w 2531263"/>
                <a:gd name="connsiteY58" fmla="*/ 299847 h 402050"/>
                <a:gd name="connsiteX59" fmla="*/ 2458206 w 2531263"/>
                <a:gd name="connsiteY59" fmla="*/ 289846 h 402050"/>
                <a:gd name="connsiteX60" fmla="*/ 2456016 w 2531263"/>
                <a:gd name="connsiteY60" fmla="*/ 291655 h 402050"/>
                <a:gd name="connsiteX61" fmla="*/ 2452015 w 2531263"/>
                <a:gd name="connsiteY61" fmla="*/ 294989 h 402050"/>
                <a:gd name="connsiteX62" fmla="*/ 2443728 w 2531263"/>
                <a:gd name="connsiteY62" fmla="*/ 293656 h 402050"/>
                <a:gd name="connsiteX63" fmla="*/ 2443347 w 2531263"/>
                <a:gd name="connsiteY63" fmla="*/ 294037 h 402050"/>
                <a:gd name="connsiteX64" fmla="*/ 2443538 w 2531263"/>
                <a:gd name="connsiteY64" fmla="*/ 295942 h 402050"/>
                <a:gd name="connsiteX65" fmla="*/ 2450491 w 2531263"/>
                <a:gd name="connsiteY65" fmla="*/ 299657 h 402050"/>
                <a:gd name="connsiteX66" fmla="*/ 2451158 w 2531263"/>
                <a:gd name="connsiteY66" fmla="*/ 300038 h 402050"/>
                <a:gd name="connsiteX67" fmla="*/ 2457921 w 2531263"/>
                <a:gd name="connsiteY67" fmla="*/ 298513 h 402050"/>
                <a:gd name="connsiteX68" fmla="*/ 2461826 w 2531263"/>
                <a:gd name="connsiteY68" fmla="*/ 297561 h 402050"/>
                <a:gd name="connsiteX69" fmla="*/ 2458206 w 2531263"/>
                <a:gd name="connsiteY69" fmla="*/ 289846 h 402050"/>
                <a:gd name="connsiteX70" fmla="*/ 2239512 w 2531263"/>
                <a:gd name="connsiteY70" fmla="*/ 284226 h 402050"/>
                <a:gd name="connsiteX71" fmla="*/ 2238750 w 2531263"/>
                <a:gd name="connsiteY71" fmla="*/ 286512 h 402050"/>
                <a:gd name="connsiteX72" fmla="*/ 2236655 w 2531263"/>
                <a:gd name="connsiteY72" fmla="*/ 289274 h 402050"/>
                <a:gd name="connsiteX73" fmla="*/ 2237131 w 2531263"/>
                <a:gd name="connsiteY73" fmla="*/ 292799 h 402050"/>
                <a:gd name="connsiteX74" fmla="*/ 2239131 w 2531263"/>
                <a:gd name="connsiteY74" fmla="*/ 292037 h 402050"/>
                <a:gd name="connsiteX75" fmla="*/ 2241608 w 2531263"/>
                <a:gd name="connsiteY75" fmla="*/ 291084 h 402050"/>
                <a:gd name="connsiteX76" fmla="*/ 2244180 w 2531263"/>
                <a:gd name="connsiteY76" fmla="*/ 286798 h 402050"/>
                <a:gd name="connsiteX77" fmla="*/ 2242560 w 2531263"/>
                <a:gd name="connsiteY77" fmla="*/ 285464 h 402050"/>
                <a:gd name="connsiteX78" fmla="*/ 2240655 w 2531263"/>
                <a:gd name="connsiteY78" fmla="*/ 284226 h 402050"/>
                <a:gd name="connsiteX79" fmla="*/ 2493925 w 2531263"/>
                <a:gd name="connsiteY79" fmla="*/ 281940 h 402050"/>
                <a:gd name="connsiteX80" fmla="*/ 2494972 w 2531263"/>
                <a:gd name="connsiteY80" fmla="*/ 286798 h 402050"/>
                <a:gd name="connsiteX81" fmla="*/ 2495163 w 2531263"/>
                <a:gd name="connsiteY81" fmla="*/ 287560 h 402050"/>
                <a:gd name="connsiteX82" fmla="*/ 2502974 w 2531263"/>
                <a:gd name="connsiteY82" fmla="*/ 287083 h 402050"/>
                <a:gd name="connsiteX83" fmla="*/ 2513451 w 2531263"/>
                <a:gd name="connsiteY83" fmla="*/ 288512 h 402050"/>
                <a:gd name="connsiteX84" fmla="*/ 2512499 w 2531263"/>
                <a:gd name="connsiteY84" fmla="*/ 291655 h 402050"/>
                <a:gd name="connsiteX85" fmla="*/ 2509260 w 2531263"/>
                <a:gd name="connsiteY85" fmla="*/ 292513 h 402050"/>
                <a:gd name="connsiteX86" fmla="*/ 2508022 w 2531263"/>
                <a:gd name="connsiteY86" fmla="*/ 291274 h 402050"/>
                <a:gd name="connsiteX87" fmla="*/ 2508784 w 2531263"/>
                <a:gd name="connsiteY87" fmla="*/ 288417 h 402050"/>
                <a:gd name="connsiteX88" fmla="*/ 2508117 w 2531263"/>
                <a:gd name="connsiteY88" fmla="*/ 288036 h 402050"/>
                <a:gd name="connsiteX89" fmla="*/ 2500402 w 2531263"/>
                <a:gd name="connsiteY89" fmla="*/ 292894 h 402050"/>
                <a:gd name="connsiteX90" fmla="*/ 2498306 w 2531263"/>
                <a:gd name="connsiteY90" fmla="*/ 295084 h 402050"/>
                <a:gd name="connsiteX91" fmla="*/ 2495544 w 2531263"/>
                <a:gd name="connsiteY91" fmla="*/ 297847 h 402050"/>
                <a:gd name="connsiteX92" fmla="*/ 2481066 w 2531263"/>
                <a:gd name="connsiteY92" fmla="*/ 291179 h 402050"/>
                <a:gd name="connsiteX93" fmla="*/ 2480590 w 2531263"/>
                <a:gd name="connsiteY93" fmla="*/ 288322 h 402050"/>
                <a:gd name="connsiteX94" fmla="*/ 2493925 w 2531263"/>
                <a:gd name="connsiteY94" fmla="*/ 281940 h 402050"/>
                <a:gd name="connsiteX95" fmla="*/ 2319541 w 2531263"/>
                <a:gd name="connsiteY95" fmla="*/ 280694 h 402050"/>
                <a:gd name="connsiteX96" fmla="*/ 2320143 w 2531263"/>
                <a:gd name="connsiteY96" fmla="*/ 283836 h 402050"/>
                <a:gd name="connsiteX97" fmla="*/ 2319141 w 2531263"/>
                <a:gd name="connsiteY97" fmla="*/ 284036 h 402050"/>
                <a:gd name="connsiteX98" fmla="*/ 2318055 w 2531263"/>
                <a:gd name="connsiteY98" fmla="*/ 280741 h 402050"/>
                <a:gd name="connsiteX99" fmla="*/ 2228368 w 2531263"/>
                <a:gd name="connsiteY99" fmla="*/ 263176 h 402050"/>
                <a:gd name="connsiteX100" fmla="*/ 2213319 w 2531263"/>
                <a:gd name="connsiteY100" fmla="*/ 264605 h 402050"/>
                <a:gd name="connsiteX101" fmla="*/ 2215795 w 2531263"/>
                <a:gd name="connsiteY101" fmla="*/ 265557 h 402050"/>
                <a:gd name="connsiteX102" fmla="*/ 2227796 w 2531263"/>
                <a:gd name="connsiteY102" fmla="*/ 269176 h 402050"/>
                <a:gd name="connsiteX103" fmla="*/ 2228368 w 2531263"/>
                <a:gd name="connsiteY103" fmla="*/ 263176 h 402050"/>
                <a:gd name="connsiteX104" fmla="*/ 2336096 w 2531263"/>
                <a:gd name="connsiteY104" fmla="*/ 260509 h 402050"/>
                <a:gd name="connsiteX105" fmla="*/ 2339620 w 2531263"/>
                <a:gd name="connsiteY105" fmla="*/ 261652 h 402050"/>
                <a:gd name="connsiteX106" fmla="*/ 2341430 w 2531263"/>
                <a:gd name="connsiteY106" fmla="*/ 262319 h 402050"/>
                <a:gd name="connsiteX107" fmla="*/ 2341525 w 2531263"/>
                <a:gd name="connsiteY107" fmla="*/ 266986 h 402050"/>
                <a:gd name="connsiteX108" fmla="*/ 2335048 w 2531263"/>
                <a:gd name="connsiteY108" fmla="*/ 271082 h 402050"/>
                <a:gd name="connsiteX109" fmla="*/ 2336096 w 2531263"/>
                <a:gd name="connsiteY109" fmla="*/ 260509 h 402050"/>
                <a:gd name="connsiteX110" fmla="*/ 2313141 w 2531263"/>
                <a:gd name="connsiteY110" fmla="*/ 259271 h 402050"/>
                <a:gd name="connsiteX111" fmla="*/ 2320189 w 2531263"/>
                <a:gd name="connsiteY111" fmla="*/ 260795 h 402050"/>
                <a:gd name="connsiteX112" fmla="*/ 2325809 w 2531263"/>
                <a:gd name="connsiteY112" fmla="*/ 266224 h 402050"/>
                <a:gd name="connsiteX113" fmla="*/ 2320475 w 2531263"/>
                <a:gd name="connsiteY113" fmla="*/ 264795 h 402050"/>
                <a:gd name="connsiteX114" fmla="*/ 2316189 w 2531263"/>
                <a:gd name="connsiteY114" fmla="*/ 263176 h 402050"/>
                <a:gd name="connsiteX115" fmla="*/ 2314475 w 2531263"/>
                <a:gd name="connsiteY115" fmla="*/ 264319 h 402050"/>
                <a:gd name="connsiteX116" fmla="*/ 2314569 w 2531263"/>
                <a:gd name="connsiteY116" fmla="*/ 266224 h 402050"/>
                <a:gd name="connsiteX117" fmla="*/ 2318760 w 2531263"/>
                <a:gd name="connsiteY117" fmla="*/ 267843 h 402050"/>
                <a:gd name="connsiteX118" fmla="*/ 2319142 w 2531263"/>
                <a:gd name="connsiteY118" fmla="*/ 270510 h 402050"/>
                <a:gd name="connsiteX119" fmla="*/ 2315998 w 2531263"/>
                <a:gd name="connsiteY119" fmla="*/ 271367 h 402050"/>
                <a:gd name="connsiteX120" fmla="*/ 2312855 w 2531263"/>
                <a:gd name="connsiteY120" fmla="*/ 270129 h 402050"/>
                <a:gd name="connsiteX121" fmla="*/ 2306664 w 2531263"/>
                <a:gd name="connsiteY121" fmla="*/ 265938 h 402050"/>
                <a:gd name="connsiteX122" fmla="*/ 2308378 w 2531263"/>
                <a:gd name="connsiteY122" fmla="*/ 262223 h 402050"/>
                <a:gd name="connsiteX123" fmla="*/ 2313141 w 2531263"/>
                <a:gd name="connsiteY123" fmla="*/ 259271 h 402050"/>
                <a:gd name="connsiteX124" fmla="*/ 2223741 w 2531263"/>
                <a:gd name="connsiteY124" fmla="*/ 254608 h 402050"/>
                <a:gd name="connsiteX125" fmla="*/ 2225731 w 2531263"/>
                <a:gd name="connsiteY125" fmla="*/ 255564 h 402050"/>
                <a:gd name="connsiteX126" fmla="*/ 2225726 w 2531263"/>
                <a:gd name="connsiteY126" fmla="*/ 255582 h 402050"/>
                <a:gd name="connsiteX127" fmla="*/ 2224224 w 2531263"/>
                <a:gd name="connsiteY127" fmla="*/ 255699 h 402050"/>
                <a:gd name="connsiteX128" fmla="*/ 2203317 w 2531263"/>
                <a:gd name="connsiteY128" fmla="*/ 251841 h 402050"/>
                <a:gd name="connsiteX129" fmla="*/ 2191411 w 2531263"/>
                <a:gd name="connsiteY129" fmla="*/ 252222 h 402050"/>
                <a:gd name="connsiteX130" fmla="*/ 2200840 w 2531263"/>
                <a:gd name="connsiteY130" fmla="*/ 254508 h 402050"/>
                <a:gd name="connsiteX131" fmla="*/ 2203317 w 2531263"/>
                <a:gd name="connsiteY131" fmla="*/ 251841 h 402050"/>
                <a:gd name="connsiteX132" fmla="*/ 2222177 w 2531263"/>
                <a:gd name="connsiteY132" fmla="*/ 251079 h 402050"/>
                <a:gd name="connsiteX133" fmla="*/ 2223741 w 2531263"/>
                <a:gd name="connsiteY133" fmla="*/ 254608 h 402050"/>
                <a:gd name="connsiteX134" fmla="*/ 2220903 w 2531263"/>
                <a:gd name="connsiteY134" fmla="*/ 253246 h 402050"/>
                <a:gd name="connsiteX135" fmla="*/ 2220269 w 2531263"/>
                <a:gd name="connsiteY135" fmla="*/ 252517 h 402050"/>
                <a:gd name="connsiteX136" fmla="*/ 2169408 w 2531263"/>
                <a:gd name="connsiteY136" fmla="*/ 247841 h 402050"/>
                <a:gd name="connsiteX137" fmla="*/ 2167503 w 2531263"/>
                <a:gd name="connsiteY137" fmla="*/ 248698 h 402050"/>
                <a:gd name="connsiteX138" fmla="*/ 2165408 w 2531263"/>
                <a:gd name="connsiteY138" fmla="*/ 249650 h 402050"/>
                <a:gd name="connsiteX139" fmla="*/ 2164550 w 2531263"/>
                <a:gd name="connsiteY139" fmla="*/ 256222 h 402050"/>
                <a:gd name="connsiteX140" fmla="*/ 2165788 w 2531263"/>
                <a:gd name="connsiteY140" fmla="*/ 256318 h 402050"/>
                <a:gd name="connsiteX141" fmla="*/ 2167408 w 2531263"/>
                <a:gd name="connsiteY141" fmla="*/ 256508 h 402050"/>
                <a:gd name="connsiteX142" fmla="*/ 2173885 w 2531263"/>
                <a:gd name="connsiteY142" fmla="*/ 250888 h 402050"/>
                <a:gd name="connsiteX143" fmla="*/ 2169408 w 2531263"/>
                <a:gd name="connsiteY143" fmla="*/ 247841 h 402050"/>
                <a:gd name="connsiteX144" fmla="*/ 266504 w 2531263"/>
                <a:gd name="connsiteY144" fmla="*/ 112681 h 402050"/>
                <a:gd name="connsiteX145" fmla="*/ 267647 w 2531263"/>
                <a:gd name="connsiteY145" fmla="*/ 113252 h 402050"/>
                <a:gd name="connsiteX146" fmla="*/ 268504 w 2531263"/>
                <a:gd name="connsiteY146" fmla="*/ 116967 h 402050"/>
                <a:gd name="connsiteX147" fmla="*/ 267361 w 2531263"/>
                <a:gd name="connsiteY147" fmla="*/ 117920 h 402050"/>
                <a:gd name="connsiteX148" fmla="*/ 262408 w 2531263"/>
                <a:gd name="connsiteY148" fmla="*/ 123158 h 402050"/>
                <a:gd name="connsiteX149" fmla="*/ 258693 w 2531263"/>
                <a:gd name="connsiteY149" fmla="*/ 118586 h 402050"/>
                <a:gd name="connsiteX150" fmla="*/ 259455 w 2531263"/>
                <a:gd name="connsiteY150" fmla="*/ 119253 h 402050"/>
                <a:gd name="connsiteX151" fmla="*/ 263170 w 2531263"/>
                <a:gd name="connsiteY151" fmla="*/ 119063 h 402050"/>
                <a:gd name="connsiteX152" fmla="*/ 263646 w 2531263"/>
                <a:gd name="connsiteY152" fmla="*/ 116015 h 402050"/>
                <a:gd name="connsiteX153" fmla="*/ 262884 w 2531263"/>
                <a:gd name="connsiteY153" fmla="*/ 115443 h 402050"/>
                <a:gd name="connsiteX154" fmla="*/ 266504 w 2531263"/>
                <a:gd name="connsiteY154" fmla="*/ 112681 h 402050"/>
                <a:gd name="connsiteX155" fmla="*/ 2408962 w 2531263"/>
                <a:gd name="connsiteY155" fmla="*/ 101537 h 402050"/>
                <a:gd name="connsiteX156" fmla="*/ 2407533 w 2531263"/>
                <a:gd name="connsiteY156" fmla="*/ 112204 h 402050"/>
                <a:gd name="connsiteX157" fmla="*/ 2408581 w 2531263"/>
                <a:gd name="connsiteY157" fmla="*/ 112014 h 402050"/>
                <a:gd name="connsiteX158" fmla="*/ 2411439 w 2531263"/>
                <a:gd name="connsiteY158" fmla="*/ 111442 h 402050"/>
                <a:gd name="connsiteX159" fmla="*/ 2418106 w 2531263"/>
                <a:gd name="connsiteY159" fmla="*/ 109728 h 402050"/>
                <a:gd name="connsiteX160" fmla="*/ 2423821 w 2531263"/>
                <a:gd name="connsiteY160" fmla="*/ 110014 h 402050"/>
                <a:gd name="connsiteX161" fmla="*/ 2422202 w 2531263"/>
                <a:gd name="connsiteY161" fmla="*/ 101727 h 402050"/>
                <a:gd name="connsiteX162" fmla="*/ 2415344 w 2531263"/>
                <a:gd name="connsiteY162" fmla="*/ 101632 h 402050"/>
                <a:gd name="connsiteX163" fmla="*/ 324035 w 2531263"/>
                <a:gd name="connsiteY163" fmla="*/ 100584 h 402050"/>
                <a:gd name="connsiteX164" fmla="*/ 337369 w 2531263"/>
                <a:gd name="connsiteY164" fmla="*/ 102870 h 402050"/>
                <a:gd name="connsiteX165" fmla="*/ 324035 w 2531263"/>
                <a:gd name="connsiteY165" fmla="*/ 100584 h 402050"/>
                <a:gd name="connsiteX166" fmla="*/ 356515 w 2531263"/>
                <a:gd name="connsiteY166" fmla="*/ 93821 h 402050"/>
                <a:gd name="connsiteX167" fmla="*/ 355277 w 2531263"/>
                <a:gd name="connsiteY167" fmla="*/ 99155 h 402050"/>
                <a:gd name="connsiteX168" fmla="*/ 351943 w 2531263"/>
                <a:gd name="connsiteY168" fmla="*/ 100489 h 402050"/>
                <a:gd name="connsiteX169" fmla="*/ 355562 w 2531263"/>
                <a:gd name="connsiteY169" fmla="*/ 103537 h 402050"/>
                <a:gd name="connsiteX170" fmla="*/ 359277 w 2531263"/>
                <a:gd name="connsiteY170" fmla="*/ 103918 h 402050"/>
                <a:gd name="connsiteX171" fmla="*/ 366326 w 2531263"/>
                <a:gd name="connsiteY171" fmla="*/ 104680 h 402050"/>
                <a:gd name="connsiteX172" fmla="*/ 366802 w 2531263"/>
                <a:gd name="connsiteY172" fmla="*/ 99441 h 402050"/>
                <a:gd name="connsiteX173" fmla="*/ 358134 w 2531263"/>
                <a:gd name="connsiteY173" fmla="*/ 97536 h 402050"/>
                <a:gd name="connsiteX174" fmla="*/ 356515 w 2531263"/>
                <a:gd name="connsiteY174" fmla="*/ 93821 h 402050"/>
                <a:gd name="connsiteX175" fmla="*/ 512820 w 2531263"/>
                <a:gd name="connsiteY175" fmla="*/ 88487 h 402050"/>
                <a:gd name="connsiteX176" fmla="*/ 512915 w 2531263"/>
                <a:gd name="connsiteY176" fmla="*/ 91630 h 402050"/>
                <a:gd name="connsiteX177" fmla="*/ 521774 w 2531263"/>
                <a:gd name="connsiteY177" fmla="*/ 95250 h 402050"/>
                <a:gd name="connsiteX178" fmla="*/ 523774 w 2531263"/>
                <a:gd name="connsiteY178" fmla="*/ 95441 h 402050"/>
                <a:gd name="connsiteX179" fmla="*/ 525488 w 2531263"/>
                <a:gd name="connsiteY179" fmla="*/ 94297 h 402050"/>
                <a:gd name="connsiteX180" fmla="*/ 525393 w 2531263"/>
                <a:gd name="connsiteY180" fmla="*/ 92297 h 402050"/>
                <a:gd name="connsiteX181" fmla="*/ 522535 w 2531263"/>
                <a:gd name="connsiteY181" fmla="*/ 90488 h 402050"/>
                <a:gd name="connsiteX182" fmla="*/ 512820 w 2531263"/>
                <a:gd name="connsiteY182" fmla="*/ 88487 h 402050"/>
                <a:gd name="connsiteX183" fmla="*/ 285268 w 2531263"/>
                <a:gd name="connsiteY183" fmla="*/ 82677 h 402050"/>
                <a:gd name="connsiteX184" fmla="*/ 278315 w 2531263"/>
                <a:gd name="connsiteY184" fmla="*/ 84868 h 402050"/>
                <a:gd name="connsiteX185" fmla="*/ 273171 w 2531263"/>
                <a:gd name="connsiteY185" fmla="*/ 92297 h 402050"/>
                <a:gd name="connsiteX186" fmla="*/ 273647 w 2531263"/>
                <a:gd name="connsiteY186" fmla="*/ 92678 h 402050"/>
                <a:gd name="connsiteX187" fmla="*/ 274124 w 2531263"/>
                <a:gd name="connsiteY187" fmla="*/ 93059 h 402050"/>
                <a:gd name="connsiteX188" fmla="*/ 284220 w 2531263"/>
                <a:gd name="connsiteY188" fmla="*/ 88106 h 402050"/>
                <a:gd name="connsiteX189" fmla="*/ 288316 w 2531263"/>
                <a:gd name="connsiteY189" fmla="*/ 85439 h 402050"/>
                <a:gd name="connsiteX190" fmla="*/ 288697 w 2531263"/>
                <a:gd name="connsiteY190" fmla="*/ 85344 h 402050"/>
                <a:gd name="connsiteX191" fmla="*/ 285268 w 2531263"/>
                <a:gd name="connsiteY191" fmla="*/ 82677 h 402050"/>
                <a:gd name="connsiteX192" fmla="*/ 2367623 w 2531263"/>
                <a:gd name="connsiteY192" fmla="*/ 73819 h 402050"/>
                <a:gd name="connsiteX193" fmla="*/ 2361718 w 2531263"/>
                <a:gd name="connsiteY193" fmla="*/ 75629 h 402050"/>
                <a:gd name="connsiteX194" fmla="*/ 2378196 w 2531263"/>
                <a:gd name="connsiteY194" fmla="*/ 82487 h 402050"/>
                <a:gd name="connsiteX195" fmla="*/ 2375244 w 2531263"/>
                <a:gd name="connsiteY195" fmla="*/ 75057 h 402050"/>
                <a:gd name="connsiteX196" fmla="*/ 2372196 w 2531263"/>
                <a:gd name="connsiteY196" fmla="*/ 74581 h 402050"/>
                <a:gd name="connsiteX197" fmla="*/ 2226939 w 2531263"/>
                <a:gd name="connsiteY197" fmla="*/ 55721 h 402050"/>
                <a:gd name="connsiteX198" fmla="*/ 2224653 w 2531263"/>
                <a:gd name="connsiteY198" fmla="*/ 56579 h 402050"/>
                <a:gd name="connsiteX199" fmla="*/ 2221218 w 2531263"/>
                <a:gd name="connsiteY199" fmla="*/ 57915 h 402050"/>
                <a:gd name="connsiteX200" fmla="*/ 2219129 w 2531263"/>
                <a:gd name="connsiteY200" fmla="*/ 57341 h 402050"/>
                <a:gd name="connsiteX201" fmla="*/ 2219510 w 2531263"/>
                <a:gd name="connsiteY201" fmla="*/ 58579 h 402050"/>
                <a:gd name="connsiteX202" fmla="*/ 2221218 w 2531263"/>
                <a:gd name="connsiteY202" fmla="*/ 57915 h 402050"/>
                <a:gd name="connsiteX203" fmla="*/ 2231607 w 2531263"/>
                <a:gd name="connsiteY203" fmla="*/ 60770 h 402050"/>
                <a:gd name="connsiteX204" fmla="*/ 2226939 w 2531263"/>
                <a:gd name="connsiteY204" fmla="*/ 55721 h 402050"/>
                <a:gd name="connsiteX205" fmla="*/ 2268849 w 2531263"/>
                <a:gd name="connsiteY205" fmla="*/ 54007 h 402050"/>
                <a:gd name="connsiteX206" fmla="*/ 2263230 w 2531263"/>
                <a:gd name="connsiteY206" fmla="*/ 55817 h 402050"/>
                <a:gd name="connsiteX207" fmla="*/ 2255514 w 2531263"/>
                <a:gd name="connsiteY207" fmla="*/ 54769 h 402050"/>
                <a:gd name="connsiteX208" fmla="*/ 2255609 w 2531263"/>
                <a:gd name="connsiteY208" fmla="*/ 57817 h 402050"/>
                <a:gd name="connsiteX209" fmla="*/ 2258943 w 2531263"/>
                <a:gd name="connsiteY209" fmla="*/ 59246 h 402050"/>
                <a:gd name="connsiteX210" fmla="*/ 2261134 w 2531263"/>
                <a:gd name="connsiteY210" fmla="*/ 60103 h 402050"/>
                <a:gd name="connsiteX211" fmla="*/ 2264182 w 2531263"/>
                <a:gd name="connsiteY211" fmla="*/ 61341 h 402050"/>
                <a:gd name="connsiteX212" fmla="*/ 2270278 w 2531263"/>
                <a:gd name="connsiteY212" fmla="*/ 55245 h 402050"/>
                <a:gd name="connsiteX213" fmla="*/ 2268849 w 2531263"/>
                <a:gd name="connsiteY213" fmla="*/ 54007 h 402050"/>
                <a:gd name="connsiteX214" fmla="*/ 335084 w 2531263"/>
                <a:gd name="connsiteY214" fmla="*/ 49720 h 402050"/>
                <a:gd name="connsiteX215" fmla="*/ 337846 w 2531263"/>
                <a:gd name="connsiteY215" fmla="*/ 50482 h 402050"/>
                <a:gd name="connsiteX216" fmla="*/ 342513 w 2531263"/>
                <a:gd name="connsiteY216" fmla="*/ 51625 h 402050"/>
                <a:gd name="connsiteX217" fmla="*/ 353943 w 2531263"/>
                <a:gd name="connsiteY217" fmla="*/ 55911 h 402050"/>
                <a:gd name="connsiteX218" fmla="*/ 349657 w 2531263"/>
                <a:gd name="connsiteY218" fmla="*/ 55625 h 402050"/>
                <a:gd name="connsiteX219" fmla="*/ 348133 w 2531263"/>
                <a:gd name="connsiteY219" fmla="*/ 55530 h 402050"/>
                <a:gd name="connsiteX220" fmla="*/ 340989 w 2531263"/>
                <a:gd name="connsiteY220" fmla="*/ 54101 h 402050"/>
                <a:gd name="connsiteX221" fmla="*/ 332417 w 2531263"/>
                <a:gd name="connsiteY221" fmla="*/ 60769 h 402050"/>
                <a:gd name="connsiteX222" fmla="*/ 327845 w 2531263"/>
                <a:gd name="connsiteY222" fmla="*/ 56197 h 402050"/>
                <a:gd name="connsiteX223" fmla="*/ 326607 w 2531263"/>
                <a:gd name="connsiteY223" fmla="*/ 53340 h 402050"/>
                <a:gd name="connsiteX224" fmla="*/ 335084 w 2531263"/>
                <a:gd name="connsiteY224" fmla="*/ 49720 h 402050"/>
                <a:gd name="connsiteX225" fmla="*/ 391091 w 2531263"/>
                <a:gd name="connsiteY225" fmla="*/ 48387 h 402050"/>
                <a:gd name="connsiteX226" fmla="*/ 384994 w 2531263"/>
                <a:gd name="connsiteY226" fmla="*/ 51625 h 402050"/>
                <a:gd name="connsiteX227" fmla="*/ 385090 w 2531263"/>
                <a:gd name="connsiteY227" fmla="*/ 55817 h 402050"/>
                <a:gd name="connsiteX228" fmla="*/ 389757 w 2531263"/>
                <a:gd name="connsiteY228" fmla="*/ 56388 h 402050"/>
                <a:gd name="connsiteX229" fmla="*/ 390710 w 2531263"/>
                <a:gd name="connsiteY229" fmla="*/ 55531 h 402050"/>
                <a:gd name="connsiteX230" fmla="*/ 396520 w 2531263"/>
                <a:gd name="connsiteY230" fmla="*/ 55912 h 402050"/>
                <a:gd name="connsiteX231" fmla="*/ 397758 w 2531263"/>
                <a:gd name="connsiteY231" fmla="*/ 51340 h 402050"/>
                <a:gd name="connsiteX232" fmla="*/ 394424 w 2531263"/>
                <a:gd name="connsiteY232" fmla="*/ 50292 h 402050"/>
                <a:gd name="connsiteX233" fmla="*/ 368231 w 2531263"/>
                <a:gd name="connsiteY233" fmla="*/ 46672 h 402050"/>
                <a:gd name="connsiteX234" fmla="*/ 366421 w 2531263"/>
                <a:gd name="connsiteY234" fmla="*/ 48958 h 402050"/>
                <a:gd name="connsiteX235" fmla="*/ 365850 w 2531263"/>
                <a:gd name="connsiteY235" fmla="*/ 49244 h 402050"/>
                <a:gd name="connsiteX236" fmla="*/ 360992 w 2531263"/>
                <a:gd name="connsiteY236" fmla="*/ 52483 h 402050"/>
                <a:gd name="connsiteX237" fmla="*/ 358420 w 2531263"/>
                <a:gd name="connsiteY237" fmla="*/ 52768 h 402050"/>
                <a:gd name="connsiteX238" fmla="*/ 356325 w 2531263"/>
                <a:gd name="connsiteY238" fmla="*/ 48768 h 402050"/>
                <a:gd name="connsiteX239" fmla="*/ 368231 w 2531263"/>
                <a:gd name="connsiteY239" fmla="*/ 46672 h 402050"/>
                <a:gd name="connsiteX240" fmla="*/ 437096 w 2531263"/>
                <a:gd name="connsiteY240" fmla="*/ 43529 h 402050"/>
                <a:gd name="connsiteX241" fmla="*/ 433096 w 2531263"/>
                <a:gd name="connsiteY241" fmla="*/ 47720 h 402050"/>
                <a:gd name="connsiteX242" fmla="*/ 440335 w 2531263"/>
                <a:gd name="connsiteY242" fmla="*/ 52102 h 402050"/>
                <a:gd name="connsiteX243" fmla="*/ 440335 w 2531263"/>
                <a:gd name="connsiteY243" fmla="*/ 52483 h 402050"/>
                <a:gd name="connsiteX244" fmla="*/ 444050 w 2531263"/>
                <a:gd name="connsiteY244" fmla="*/ 53721 h 402050"/>
                <a:gd name="connsiteX245" fmla="*/ 445859 w 2531263"/>
                <a:gd name="connsiteY245" fmla="*/ 51625 h 402050"/>
                <a:gd name="connsiteX246" fmla="*/ 440144 w 2531263"/>
                <a:gd name="connsiteY246" fmla="*/ 46672 h 402050"/>
                <a:gd name="connsiteX247" fmla="*/ 437192 w 2531263"/>
                <a:gd name="connsiteY247" fmla="*/ 43720 h 402050"/>
                <a:gd name="connsiteX248" fmla="*/ 628073 w 2531263"/>
                <a:gd name="connsiteY248" fmla="*/ 36100 h 402050"/>
                <a:gd name="connsiteX249" fmla="*/ 625596 w 2531263"/>
                <a:gd name="connsiteY249" fmla="*/ 37147 h 402050"/>
                <a:gd name="connsiteX250" fmla="*/ 628739 w 2531263"/>
                <a:gd name="connsiteY250" fmla="*/ 41624 h 402050"/>
                <a:gd name="connsiteX251" fmla="*/ 632073 w 2531263"/>
                <a:gd name="connsiteY251" fmla="*/ 42672 h 402050"/>
                <a:gd name="connsiteX252" fmla="*/ 638169 w 2531263"/>
                <a:gd name="connsiteY252" fmla="*/ 40291 h 402050"/>
                <a:gd name="connsiteX253" fmla="*/ 638550 w 2531263"/>
                <a:gd name="connsiteY253" fmla="*/ 37529 h 402050"/>
                <a:gd name="connsiteX254" fmla="*/ 628073 w 2531263"/>
                <a:gd name="connsiteY254" fmla="*/ 36100 h 402050"/>
                <a:gd name="connsiteX255" fmla="*/ 458242 w 2531263"/>
                <a:gd name="connsiteY255" fmla="*/ 34766 h 402050"/>
                <a:gd name="connsiteX256" fmla="*/ 464624 w 2531263"/>
                <a:gd name="connsiteY256" fmla="*/ 37052 h 402050"/>
                <a:gd name="connsiteX257" fmla="*/ 462719 w 2531263"/>
                <a:gd name="connsiteY257" fmla="*/ 43338 h 402050"/>
                <a:gd name="connsiteX258" fmla="*/ 461100 w 2531263"/>
                <a:gd name="connsiteY258" fmla="*/ 43052 h 402050"/>
                <a:gd name="connsiteX259" fmla="*/ 459385 w 2531263"/>
                <a:gd name="connsiteY259" fmla="*/ 42767 h 402050"/>
                <a:gd name="connsiteX260" fmla="*/ 456337 w 2531263"/>
                <a:gd name="connsiteY260" fmla="*/ 40290 h 402050"/>
                <a:gd name="connsiteX261" fmla="*/ 458242 w 2531263"/>
                <a:gd name="connsiteY261" fmla="*/ 34766 h 402050"/>
                <a:gd name="connsiteX262" fmla="*/ 610166 w 2531263"/>
                <a:gd name="connsiteY262" fmla="*/ 34671 h 402050"/>
                <a:gd name="connsiteX263" fmla="*/ 607118 w 2531263"/>
                <a:gd name="connsiteY263" fmla="*/ 35147 h 402050"/>
                <a:gd name="connsiteX264" fmla="*/ 602927 w 2531263"/>
                <a:gd name="connsiteY264" fmla="*/ 43529 h 402050"/>
                <a:gd name="connsiteX265" fmla="*/ 606451 w 2531263"/>
                <a:gd name="connsiteY265" fmla="*/ 44482 h 402050"/>
                <a:gd name="connsiteX266" fmla="*/ 614928 w 2531263"/>
                <a:gd name="connsiteY266" fmla="*/ 39338 h 402050"/>
                <a:gd name="connsiteX267" fmla="*/ 613499 w 2531263"/>
                <a:gd name="connsiteY267" fmla="*/ 37814 h 402050"/>
                <a:gd name="connsiteX268" fmla="*/ 610166 w 2531263"/>
                <a:gd name="connsiteY268" fmla="*/ 34671 h 402050"/>
                <a:gd name="connsiteX269" fmla="*/ 556063 w 2531263"/>
                <a:gd name="connsiteY269" fmla="*/ 32480 h 402050"/>
                <a:gd name="connsiteX270" fmla="*/ 566827 w 2531263"/>
                <a:gd name="connsiteY270" fmla="*/ 33528 h 402050"/>
                <a:gd name="connsiteX271" fmla="*/ 568446 w 2531263"/>
                <a:gd name="connsiteY271" fmla="*/ 36671 h 402050"/>
                <a:gd name="connsiteX272" fmla="*/ 561397 w 2531263"/>
                <a:gd name="connsiteY272" fmla="*/ 41434 h 402050"/>
                <a:gd name="connsiteX273" fmla="*/ 549015 w 2531263"/>
                <a:gd name="connsiteY273" fmla="*/ 40195 h 402050"/>
                <a:gd name="connsiteX274" fmla="*/ 542062 w 2531263"/>
                <a:gd name="connsiteY274" fmla="*/ 43910 h 402050"/>
                <a:gd name="connsiteX275" fmla="*/ 543300 w 2531263"/>
                <a:gd name="connsiteY275" fmla="*/ 36004 h 402050"/>
                <a:gd name="connsiteX276" fmla="*/ 549015 w 2531263"/>
                <a:gd name="connsiteY276" fmla="*/ 33432 h 402050"/>
                <a:gd name="connsiteX277" fmla="*/ 550063 w 2531263"/>
                <a:gd name="connsiteY277" fmla="*/ 32956 h 402050"/>
                <a:gd name="connsiteX278" fmla="*/ 556063 w 2531263"/>
                <a:gd name="connsiteY278" fmla="*/ 32480 h 402050"/>
                <a:gd name="connsiteX279" fmla="*/ 792093 w 2531263"/>
                <a:gd name="connsiteY279" fmla="*/ 31242 h 402050"/>
                <a:gd name="connsiteX280" fmla="*/ 783806 w 2531263"/>
                <a:gd name="connsiteY280" fmla="*/ 34004 h 402050"/>
                <a:gd name="connsiteX281" fmla="*/ 784854 w 2531263"/>
                <a:gd name="connsiteY281" fmla="*/ 35624 h 402050"/>
                <a:gd name="connsiteX282" fmla="*/ 788569 w 2531263"/>
                <a:gd name="connsiteY282" fmla="*/ 39243 h 402050"/>
                <a:gd name="connsiteX283" fmla="*/ 792093 w 2531263"/>
                <a:gd name="connsiteY283" fmla="*/ 38291 h 402050"/>
                <a:gd name="connsiteX284" fmla="*/ 792093 w 2531263"/>
                <a:gd name="connsiteY284" fmla="*/ 31242 h 402050"/>
                <a:gd name="connsiteX285" fmla="*/ 1131278 w 2531263"/>
                <a:gd name="connsiteY285" fmla="*/ 24193 h 402050"/>
                <a:gd name="connsiteX286" fmla="*/ 1126802 w 2531263"/>
                <a:gd name="connsiteY286" fmla="*/ 27242 h 402050"/>
                <a:gd name="connsiteX287" fmla="*/ 1120039 w 2531263"/>
                <a:gd name="connsiteY287" fmla="*/ 31051 h 402050"/>
                <a:gd name="connsiteX288" fmla="*/ 1123563 w 2531263"/>
                <a:gd name="connsiteY288" fmla="*/ 30385 h 402050"/>
                <a:gd name="connsiteX289" fmla="*/ 1133374 w 2531263"/>
                <a:gd name="connsiteY289" fmla="*/ 27527 h 402050"/>
                <a:gd name="connsiteX290" fmla="*/ 1133279 w 2531263"/>
                <a:gd name="connsiteY290" fmla="*/ 24860 h 402050"/>
                <a:gd name="connsiteX291" fmla="*/ 1131278 w 2531263"/>
                <a:gd name="connsiteY291" fmla="*/ 24193 h 402050"/>
                <a:gd name="connsiteX292" fmla="*/ 1545235 w 2531263"/>
                <a:gd name="connsiteY292" fmla="*/ 20479 h 402050"/>
                <a:gd name="connsiteX293" fmla="*/ 1546378 w 2531263"/>
                <a:gd name="connsiteY293" fmla="*/ 25051 h 402050"/>
                <a:gd name="connsiteX294" fmla="*/ 1549521 w 2531263"/>
                <a:gd name="connsiteY294" fmla="*/ 26003 h 402050"/>
                <a:gd name="connsiteX295" fmla="*/ 1550474 w 2531263"/>
                <a:gd name="connsiteY295" fmla="*/ 26289 h 402050"/>
                <a:gd name="connsiteX296" fmla="*/ 1545235 w 2531263"/>
                <a:gd name="connsiteY296" fmla="*/ 20479 h 402050"/>
                <a:gd name="connsiteX297" fmla="*/ 1502086 w 2531263"/>
                <a:gd name="connsiteY297" fmla="*/ 18097 h 402050"/>
                <a:gd name="connsiteX298" fmla="*/ 1506182 w 2531263"/>
                <a:gd name="connsiteY298" fmla="*/ 25908 h 402050"/>
                <a:gd name="connsiteX299" fmla="*/ 1507040 w 2531263"/>
                <a:gd name="connsiteY299" fmla="*/ 25241 h 402050"/>
                <a:gd name="connsiteX300" fmla="*/ 1510278 w 2531263"/>
                <a:gd name="connsiteY300" fmla="*/ 22574 h 402050"/>
                <a:gd name="connsiteX301" fmla="*/ 1510850 w 2531263"/>
                <a:gd name="connsiteY301" fmla="*/ 22479 h 402050"/>
                <a:gd name="connsiteX302" fmla="*/ 1502086 w 2531263"/>
                <a:gd name="connsiteY302" fmla="*/ 18097 h 402050"/>
                <a:gd name="connsiteX303" fmla="*/ 1442651 w 2531263"/>
                <a:gd name="connsiteY303" fmla="*/ 17526 h 402050"/>
                <a:gd name="connsiteX304" fmla="*/ 1438555 w 2531263"/>
                <a:gd name="connsiteY304" fmla="*/ 21431 h 402050"/>
                <a:gd name="connsiteX305" fmla="*/ 1438841 w 2531263"/>
                <a:gd name="connsiteY305" fmla="*/ 21622 h 402050"/>
                <a:gd name="connsiteX306" fmla="*/ 1441603 w 2531263"/>
                <a:gd name="connsiteY306" fmla="*/ 23908 h 402050"/>
                <a:gd name="connsiteX307" fmla="*/ 1449699 w 2531263"/>
                <a:gd name="connsiteY307" fmla="*/ 20193 h 402050"/>
                <a:gd name="connsiteX308" fmla="*/ 1443984 w 2531263"/>
                <a:gd name="connsiteY308" fmla="*/ 18002 h 402050"/>
                <a:gd name="connsiteX309" fmla="*/ 1839462 w 2531263"/>
                <a:gd name="connsiteY309" fmla="*/ 14097 h 402050"/>
                <a:gd name="connsiteX310" fmla="*/ 1829842 w 2531263"/>
                <a:gd name="connsiteY310" fmla="*/ 15145 h 402050"/>
                <a:gd name="connsiteX311" fmla="*/ 1829842 w 2531263"/>
                <a:gd name="connsiteY311" fmla="*/ 15812 h 402050"/>
                <a:gd name="connsiteX312" fmla="*/ 1831747 w 2531263"/>
                <a:gd name="connsiteY312" fmla="*/ 20003 h 402050"/>
                <a:gd name="connsiteX313" fmla="*/ 1833461 w 2531263"/>
                <a:gd name="connsiteY313" fmla="*/ 20383 h 402050"/>
                <a:gd name="connsiteX314" fmla="*/ 1841367 w 2531263"/>
                <a:gd name="connsiteY314" fmla="*/ 15716 h 402050"/>
                <a:gd name="connsiteX315" fmla="*/ 1839462 w 2531263"/>
                <a:gd name="connsiteY315" fmla="*/ 14097 h 402050"/>
                <a:gd name="connsiteX316" fmla="*/ 1904232 w 2531263"/>
                <a:gd name="connsiteY316" fmla="*/ 13240 h 402050"/>
                <a:gd name="connsiteX317" fmla="*/ 1902708 w 2531263"/>
                <a:gd name="connsiteY317" fmla="*/ 19812 h 402050"/>
                <a:gd name="connsiteX318" fmla="*/ 1906994 w 2531263"/>
                <a:gd name="connsiteY318" fmla="*/ 20669 h 402050"/>
                <a:gd name="connsiteX319" fmla="*/ 1907852 w 2531263"/>
                <a:gd name="connsiteY319" fmla="*/ 16574 h 402050"/>
                <a:gd name="connsiteX320" fmla="*/ 1904232 w 2531263"/>
                <a:gd name="connsiteY320" fmla="*/ 13240 h 402050"/>
                <a:gd name="connsiteX321" fmla="*/ 1960277 w 2531263"/>
                <a:gd name="connsiteY321" fmla="*/ 12392 h 402050"/>
                <a:gd name="connsiteX322" fmla="*/ 1961572 w 2531263"/>
                <a:gd name="connsiteY322" fmla="*/ 15050 h 402050"/>
                <a:gd name="connsiteX323" fmla="*/ 1961287 w 2531263"/>
                <a:gd name="connsiteY323" fmla="*/ 16002 h 402050"/>
                <a:gd name="connsiteX324" fmla="*/ 1961047 w 2531263"/>
                <a:gd name="connsiteY324" fmla="*/ 16347 h 402050"/>
                <a:gd name="connsiteX325" fmla="*/ 1958525 w 2531263"/>
                <a:gd name="connsiteY325" fmla="*/ 16002 h 402050"/>
                <a:gd name="connsiteX326" fmla="*/ 1955115 w 2531263"/>
                <a:gd name="connsiteY326" fmla="*/ 15570 h 402050"/>
                <a:gd name="connsiteX327" fmla="*/ 1951667 w 2531263"/>
                <a:gd name="connsiteY327" fmla="*/ 13621 h 402050"/>
                <a:gd name="connsiteX328" fmla="*/ 1949568 w 2531263"/>
                <a:gd name="connsiteY328" fmla="*/ 14867 h 402050"/>
                <a:gd name="connsiteX329" fmla="*/ 1944999 w 2531263"/>
                <a:gd name="connsiteY329" fmla="*/ 14288 h 402050"/>
                <a:gd name="connsiteX330" fmla="*/ 1946361 w 2531263"/>
                <a:gd name="connsiteY330" fmla="*/ 13588 h 402050"/>
                <a:gd name="connsiteX331" fmla="*/ 2041773 w 2531263"/>
                <a:gd name="connsiteY331" fmla="*/ 9811 h 402050"/>
                <a:gd name="connsiteX332" fmla="*/ 2044440 w 2531263"/>
                <a:gd name="connsiteY332" fmla="*/ 16669 h 402050"/>
                <a:gd name="connsiteX333" fmla="*/ 2049774 w 2531263"/>
                <a:gd name="connsiteY333" fmla="*/ 12763 h 402050"/>
                <a:gd name="connsiteX334" fmla="*/ 2041773 w 2531263"/>
                <a:gd name="connsiteY334" fmla="*/ 9811 h 402050"/>
                <a:gd name="connsiteX335" fmla="*/ 2098257 w 2531263"/>
                <a:gd name="connsiteY335" fmla="*/ 8096 h 402050"/>
                <a:gd name="connsiteX336" fmla="*/ 2096542 w 2531263"/>
                <a:gd name="connsiteY336" fmla="*/ 9239 h 402050"/>
                <a:gd name="connsiteX337" fmla="*/ 2097780 w 2531263"/>
                <a:gd name="connsiteY337" fmla="*/ 16383 h 402050"/>
                <a:gd name="connsiteX338" fmla="*/ 2104257 w 2531263"/>
                <a:gd name="connsiteY338" fmla="*/ 14859 h 402050"/>
                <a:gd name="connsiteX339" fmla="*/ 2104829 w 2531263"/>
                <a:gd name="connsiteY339" fmla="*/ 13145 h 402050"/>
                <a:gd name="connsiteX340" fmla="*/ 2103495 w 2531263"/>
                <a:gd name="connsiteY340" fmla="*/ 8954 h 402050"/>
                <a:gd name="connsiteX341" fmla="*/ 2098257 w 2531263"/>
                <a:gd name="connsiteY341" fmla="*/ 8096 h 402050"/>
                <a:gd name="connsiteX342" fmla="*/ 2177552 w 2531263"/>
                <a:gd name="connsiteY342" fmla="*/ 1845 h 402050"/>
                <a:gd name="connsiteX343" fmla="*/ 2179600 w 2531263"/>
                <a:gd name="connsiteY343" fmla="*/ 3143 h 402050"/>
                <a:gd name="connsiteX344" fmla="*/ 2187125 w 2531263"/>
                <a:gd name="connsiteY344" fmla="*/ 3524 h 402050"/>
                <a:gd name="connsiteX345" fmla="*/ 2187982 w 2531263"/>
                <a:gd name="connsiteY345" fmla="*/ 5238 h 402050"/>
                <a:gd name="connsiteX346" fmla="*/ 2187791 w 2531263"/>
                <a:gd name="connsiteY346" fmla="*/ 5905 h 402050"/>
                <a:gd name="connsiteX347" fmla="*/ 2184362 w 2531263"/>
                <a:gd name="connsiteY347" fmla="*/ 5714 h 402050"/>
                <a:gd name="connsiteX348" fmla="*/ 2177028 w 2531263"/>
                <a:gd name="connsiteY348" fmla="*/ 7619 h 402050"/>
                <a:gd name="connsiteX349" fmla="*/ 2176742 w 2531263"/>
                <a:gd name="connsiteY349" fmla="*/ 7334 h 402050"/>
                <a:gd name="connsiteX350" fmla="*/ 2167598 w 2531263"/>
                <a:gd name="connsiteY350" fmla="*/ 8286 h 402050"/>
                <a:gd name="connsiteX351" fmla="*/ 2165027 w 2531263"/>
                <a:gd name="connsiteY351" fmla="*/ 8381 h 402050"/>
                <a:gd name="connsiteX352" fmla="*/ 2163598 w 2531263"/>
                <a:gd name="connsiteY352" fmla="*/ 5524 h 402050"/>
                <a:gd name="connsiteX353" fmla="*/ 2164550 w 2531263"/>
                <a:gd name="connsiteY353" fmla="*/ 3714 h 402050"/>
                <a:gd name="connsiteX354" fmla="*/ 2173885 w 2531263"/>
                <a:gd name="connsiteY354" fmla="*/ 2857 h 402050"/>
                <a:gd name="connsiteX355" fmla="*/ 2174647 w 2531263"/>
                <a:gd name="connsiteY355" fmla="*/ 2190 h 402050"/>
                <a:gd name="connsiteX356" fmla="*/ 2177552 w 2531263"/>
                <a:gd name="connsiteY356" fmla="*/ 1845 h 402050"/>
                <a:gd name="connsiteX357" fmla="*/ 2041869 w 2531263"/>
                <a:gd name="connsiteY357" fmla="*/ 0 h 402050"/>
                <a:gd name="connsiteX358" fmla="*/ 2043964 w 2531263"/>
                <a:gd name="connsiteY358" fmla="*/ 762 h 402050"/>
                <a:gd name="connsiteX359" fmla="*/ 2045202 w 2531263"/>
                <a:gd name="connsiteY359" fmla="*/ 762 h 402050"/>
                <a:gd name="connsiteX360" fmla="*/ 2046631 w 2531263"/>
                <a:gd name="connsiteY360" fmla="*/ 2096 h 402050"/>
                <a:gd name="connsiteX361" fmla="*/ 2051394 w 2531263"/>
                <a:gd name="connsiteY361" fmla="*/ 3048 h 402050"/>
                <a:gd name="connsiteX362" fmla="*/ 2058728 w 2531263"/>
                <a:gd name="connsiteY362" fmla="*/ 3048 h 402050"/>
                <a:gd name="connsiteX363" fmla="*/ 2071205 w 2531263"/>
                <a:gd name="connsiteY363" fmla="*/ 3620 h 402050"/>
                <a:gd name="connsiteX364" fmla="*/ 2073682 w 2531263"/>
                <a:gd name="connsiteY364" fmla="*/ 5239 h 402050"/>
                <a:gd name="connsiteX365" fmla="*/ 2072539 w 2531263"/>
                <a:gd name="connsiteY365" fmla="*/ 8096 h 402050"/>
                <a:gd name="connsiteX366" fmla="*/ 2072348 w 2531263"/>
                <a:gd name="connsiteY366" fmla="*/ 9049 h 402050"/>
                <a:gd name="connsiteX367" fmla="*/ 2074634 w 2531263"/>
                <a:gd name="connsiteY367" fmla="*/ 7525 h 402050"/>
                <a:gd name="connsiteX368" fmla="*/ 2081683 w 2531263"/>
                <a:gd name="connsiteY368" fmla="*/ 3429 h 402050"/>
                <a:gd name="connsiteX369" fmla="*/ 2084445 w 2531263"/>
                <a:gd name="connsiteY369" fmla="*/ 1048 h 402050"/>
                <a:gd name="connsiteX370" fmla="*/ 2098828 w 2531263"/>
                <a:gd name="connsiteY370" fmla="*/ 4858 h 402050"/>
                <a:gd name="connsiteX371" fmla="*/ 2113496 w 2531263"/>
                <a:gd name="connsiteY371" fmla="*/ 3524 h 402050"/>
                <a:gd name="connsiteX372" fmla="*/ 2115592 w 2531263"/>
                <a:gd name="connsiteY372" fmla="*/ 5239 h 402050"/>
                <a:gd name="connsiteX373" fmla="*/ 2111591 w 2531263"/>
                <a:gd name="connsiteY373" fmla="*/ 8287 h 402050"/>
                <a:gd name="connsiteX374" fmla="*/ 2118926 w 2531263"/>
                <a:gd name="connsiteY374" fmla="*/ 16383 h 402050"/>
                <a:gd name="connsiteX375" fmla="*/ 2121116 w 2531263"/>
                <a:gd name="connsiteY375" fmla="*/ 12192 h 402050"/>
                <a:gd name="connsiteX376" fmla="*/ 2122831 w 2531263"/>
                <a:gd name="connsiteY376" fmla="*/ 8858 h 402050"/>
                <a:gd name="connsiteX377" fmla="*/ 2123688 w 2531263"/>
                <a:gd name="connsiteY377" fmla="*/ 95 h 402050"/>
                <a:gd name="connsiteX378" fmla="*/ 2124736 w 2531263"/>
                <a:gd name="connsiteY378" fmla="*/ 857 h 402050"/>
                <a:gd name="connsiteX379" fmla="*/ 2131213 w 2531263"/>
                <a:gd name="connsiteY379" fmla="*/ 5525 h 402050"/>
                <a:gd name="connsiteX380" fmla="*/ 2131308 w 2531263"/>
                <a:gd name="connsiteY380" fmla="*/ 6191 h 402050"/>
                <a:gd name="connsiteX381" fmla="*/ 2137690 w 2531263"/>
                <a:gd name="connsiteY381" fmla="*/ 11525 h 402050"/>
                <a:gd name="connsiteX382" fmla="*/ 2140548 w 2531263"/>
                <a:gd name="connsiteY382" fmla="*/ 11906 h 402050"/>
                <a:gd name="connsiteX383" fmla="*/ 2147405 w 2531263"/>
                <a:gd name="connsiteY383" fmla="*/ 10001 h 402050"/>
                <a:gd name="connsiteX384" fmla="*/ 2150358 w 2531263"/>
                <a:gd name="connsiteY384" fmla="*/ 2476 h 402050"/>
                <a:gd name="connsiteX385" fmla="*/ 2150739 w 2531263"/>
                <a:gd name="connsiteY385" fmla="*/ 2762 h 402050"/>
                <a:gd name="connsiteX386" fmla="*/ 2152835 w 2531263"/>
                <a:gd name="connsiteY386" fmla="*/ 4477 h 402050"/>
                <a:gd name="connsiteX387" fmla="*/ 2152835 w 2531263"/>
                <a:gd name="connsiteY387" fmla="*/ 8858 h 402050"/>
                <a:gd name="connsiteX388" fmla="*/ 2152930 w 2531263"/>
                <a:gd name="connsiteY388" fmla="*/ 14764 h 402050"/>
                <a:gd name="connsiteX389" fmla="*/ 2160169 w 2531263"/>
                <a:gd name="connsiteY389" fmla="*/ 12287 h 402050"/>
                <a:gd name="connsiteX390" fmla="*/ 2164550 w 2531263"/>
                <a:gd name="connsiteY390" fmla="*/ 14668 h 402050"/>
                <a:gd name="connsiteX391" fmla="*/ 2165027 w 2531263"/>
                <a:gd name="connsiteY391" fmla="*/ 14383 h 402050"/>
                <a:gd name="connsiteX392" fmla="*/ 2165694 w 2531263"/>
                <a:gd name="connsiteY392" fmla="*/ 14002 h 402050"/>
                <a:gd name="connsiteX393" fmla="*/ 2169027 w 2531263"/>
                <a:gd name="connsiteY393" fmla="*/ 11525 h 402050"/>
                <a:gd name="connsiteX394" fmla="*/ 2176076 w 2531263"/>
                <a:gd name="connsiteY394" fmla="*/ 13430 h 402050"/>
                <a:gd name="connsiteX395" fmla="*/ 2182362 w 2531263"/>
                <a:gd name="connsiteY395" fmla="*/ 10763 h 402050"/>
                <a:gd name="connsiteX396" fmla="*/ 2191125 w 2531263"/>
                <a:gd name="connsiteY396" fmla="*/ 12192 h 402050"/>
                <a:gd name="connsiteX397" fmla="*/ 2195697 w 2531263"/>
                <a:gd name="connsiteY397" fmla="*/ 10763 h 402050"/>
                <a:gd name="connsiteX398" fmla="*/ 2199697 w 2531263"/>
                <a:gd name="connsiteY398" fmla="*/ 15145 h 402050"/>
                <a:gd name="connsiteX399" fmla="*/ 2200650 w 2531263"/>
                <a:gd name="connsiteY399" fmla="*/ 14668 h 402050"/>
                <a:gd name="connsiteX400" fmla="*/ 2206937 w 2531263"/>
                <a:gd name="connsiteY400" fmla="*/ 11811 h 402050"/>
                <a:gd name="connsiteX401" fmla="*/ 2219129 w 2531263"/>
                <a:gd name="connsiteY401" fmla="*/ 17621 h 402050"/>
                <a:gd name="connsiteX402" fmla="*/ 2223034 w 2531263"/>
                <a:gd name="connsiteY402" fmla="*/ 18859 h 402050"/>
                <a:gd name="connsiteX403" fmla="*/ 2224367 w 2531263"/>
                <a:gd name="connsiteY403" fmla="*/ 14954 h 402050"/>
                <a:gd name="connsiteX404" fmla="*/ 2231797 w 2531263"/>
                <a:gd name="connsiteY404" fmla="*/ 15050 h 402050"/>
                <a:gd name="connsiteX405" fmla="*/ 2237321 w 2531263"/>
                <a:gd name="connsiteY405" fmla="*/ 16288 h 402050"/>
                <a:gd name="connsiteX406" fmla="*/ 2244370 w 2531263"/>
                <a:gd name="connsiteY406" fmla="*/ 14573 h 402050"/>
                <a:gd name="connsiteX407" fmla="*/ 2254371 w 2531263"/>
                <a:gd name="connsiteY407" fmla="*/ 11621 h 402050"/>
                <a:gd name="connsiteX408" fmla="*/ 2255419 w 2531263"/>
                <a:gd name="connsiteY408" fmla="*/ 10858 h 402050"/>
                <a:gd name="connsiteX409" fmla="*/ 2257514 w 2531263"/>
                <a:gd name="connsiteY409" fmla="*/ 9811 h 402050"/>
                <a:gd name="connsiteX410" fmla="*/ 2263610 w 2531263"/>
                <a:gd name="connsiteY410" fmla="*/ 15050 h 402050"/>
                <a:gd name="connsiteX411" fmla="*/ 2270278 w 2531263"/>
                <a:gd name="connsiteY411" fmla="*/ 8382 h 402050"/>
                <a:gd name="connsiteX412" fmla="*/ 2277993 w 2531263"/>
                <a:gd name="connsiteY412" fmla="*/ 14859 h 402050"/>
                <a:gd name="connsiteX413" fmla="*/ 2279898 w 2531263"/>
                <a:gd name="connsiteY413" fmla="*/ 11335 h 402050"/>
                <a:gd name="connsiteX414" fmla="*/ 2286185 w 2531263"/>
                <a:gd name="connsiteY414" fmla="*/ 16478 h 402050"/>
                <a:gd name="connsiteX415" fmla="*/ 2284851 w 2531263"/>
                <a:gd name="connsiteY415" fmla="*/ 20003 h 402050"/>
                <a:gd name="connsiteX416" fmla="*/ 2284566 w 2531263"/>
                <a:gd name="connsiteY416" fmla="*/ 21146 h 402050"/>
                <a:gd name="connsiteX417" fmla="*/ 2287614 w 2531263"/>
                <a:gd name="connsiteY417" fmla="*/ 23813 h 402050"/>
                <a:gd name="connsiteX418" fmla="*/ 2288280 w 2531263"/>
                <a:gd name="connsiteY418" fmla="*/ 23336 h 402050"/>
                <a:gd name="connsiteX419" fmla="*/ 2294757 w 2531263"/>
                <a:gd name="connsiteY419" fmla="*/ 25146 h 402050"/>
                <a:gd name="connsiteX420" fmla="*/ 2294757 w 2531263"/>
                <a:gd name="connsiteY420" fmla="*/ 25432 h 402050"/>
                <a:gd name="connsiteX421" fmla="*/ 2299044 w 2531263"/>
                <a:gd name="connsiteY421" fmla="*/ 23336 h 402050"/>
                <a:gd name="connsiteX422" fmla="*/ 2297805 w 2531263"/>
                <a:gd name="connsiteY422" fmla="*/ 19717 h 402050"/>
                <a:gd name="connsiteX423" fmla="*/ 2300472 w 2531263"/>
                <a:gd name="connsiteY423" fmla="*/ 15526 h 402050"/>
                <a:gd name="connsiteX424" fmla="*/ 2306664 w 2531263"/>
                <a:gd name="connsiteY424" fmla="*/ 22860 h 402050"/>
                <a:gd name="connsiteX425" fmla="*/ 2306378 w 2531263"/>
                <a:gd name="connsiteY425" fmla="*/ 25432 h 402050"/>
                <a:gd name="connsiteX426" fmla="*/ 2302853 w 2531263"/>
                <a:gd name="connsiteY426" fmla="*/ 28004 h 402050"/>
                <a:gd name="connsiteX427" fmla="*/ 2297615 w 2531263"/>
                <a:gd name="connsiteY427" fmla="*/ 27813 h 402050"/>
                <a:gd name="connsiteX428" fmla="*/ 2287614 w 2531263"/>
                <a:gd name="connsiteY428" fmla="*/ 29242 h 402050"/>
                <a:gd name="connsiteX429" fmla="*/ 2297519 w 2531263"/>
                <a:gd name="connsiteY429" fmla="*/ 33338 h 402050"/>
                <a:gd name="connsiteX430" fmla="*/ 2299329 w 2531263"/>
                <a:gd name="connsiteY430" fmla="*/ 39243 h 402050"/>
                <a:gd name="connsiteX431" fmla="*/ 2296281 w 2531263"/>
                <a:gd name="connsiteY431" fmla="*/ 46196 h 402050"/>
                <a:gd name="connsiteX432" fmla="*/ 2294662 w 2531263"/>
                <a:gd name="connsiteY432" fmla="*/ 47720 h 402050"/>
                <a:gd name="connsiteX433" fmla="*/ 2288280 w 2531263"/>
                <a:gd name="connsiteY433" fmla="*/ 52959 h 402050"/>
                <a:gd name="connsiteX434" fmla="*/ 2288090 w 2531263"/>
                <a:gd name="connsiteY434" fmla="*/ 53150 h 402050"/>
                <a:gd name="connsiteX435" fmla="*/ 2287614 w 2531263"/>
                <a:gd name="connsiteY435" fmla="*/ 49339 h 402050"/>
                <a:gd name="connsiteX436" fmla="*/ 2282089 w 2531263"/>
                <a:gd name="connsiteY436" fmla="*/ 42767 h 402050"/>
                <a:gd name="connsiteX437" fmla="*/ 2277040 w 2531263"/>
                <a:gd name="connsiteY437" fmla="*/ 48578 h 402050"/>
                <a:gd name="connsiteX438" fmla="*/ 2277898 w 2531263"/>
                <a:gd name="connsiteY438" fmla="*/ 49149 h 402050"/>
                <a:gd name="connsiteX439" fmla="*/ 2278946 w 2531263"/>
                <a:gd name="connsiteY439" fmla="*/ 49911 h 402050"/>
                <a:gd name="connsiteX440" fmla="*/ 2279898 w 2531263"/>
                <a:gd name="connsiteY440" fmla="*/ 52102 h 402050"/>
                <a:gd name="connsiteX441" fmla="*/ 2278850 w 2531263"/>
                <a:gd name="connsiteY441" fmla="*/ 55531 h 402050"/>
                <a:gd name="connsiteX442" fmla="*/ 2295710 w 2531263"/>
                <a:gd name="connsiteY442" fmla="*/ 59055 h 402050"/>
                <a:gd name="connsiteX443" fmla="*/ 2295996 w 2531263"/>
                <a:gd name="connsiteY443" fmla="*/ 60388 h 402050"/>
                <a:gd name="connsiteX444" fmla="*/ 2301520 w 2531263"/>
                <a:gd name="connsiteY444" fmla="*/ 65246 h 402050"/>
                <a:gd name="connsiteX445" fmla="*/ 2303996 w 2531263"/>
                <a:gd name="connsiteY445" fmla="*/ 63913 h 402050"/>
                <a:gd name="connsiteX446" fmla="*/ 2305901 w 2531263"/>
                <a:gd name="connsiteY446" fmla="*/ 62675 h 402050"/>
                <a:gd name="connsiteX447" fmla="*/ 2307330 w 2531263"/>
                <a:gd name="connsiteY447" fmla="*/ 63055 h 402050"/>
                <a:gd name="connsiteX448" fmla="*/ 2312378 w 2531263"/>
                <a:gd name="connsiteY448" fmla="*/ 67818 h 402050"/>
                <a:gd name="connsiteX449" fmla="*/ 2304378 w 2531263"/>
                <a:gd name="connsiteY449" fmla="*/ 70961 h 402050"/>
                <a:gd name="connsiteX450" fmla="*/ 2308187 w 2531263"/>
                <a:gd name="connsiteY450" fmla="*/ 76962 h 402050"/>
                <a:gd name="connsiteX451" fmla="*/ 2317998 w 2531263"/>
                <a:gd name="connsiteY451" fmla="*/ 79058 h 402050"/>
                <a:gd name="connsiteX452" fmla="*/ 2324285 w 2531263"/>
                <a:gd name="connsiteY452" fmla="*/ 78200 h 402050"/>
                <a:gd name="connsiteX453" fmla="*/ 2329714 w 2531263"/>
                <a:gd name="connsiteY453" fmla="*/ 77343 h 402050"/>
                <a:gd name="connsiteX454" fmla="*/ 2337905 w 2531263"/>
                <a:gd name="connsiteY454" fmla="*/ 64294 h 402050"/>
                <a:gd name="connsiteX455" fmla="*/ 2340953 w 2531263"/>
                <a:gd name="connsiteY455" fmla="*/ 64199 h 402050"/>
                <a:gd name="connsiteX456" fmla="*/ 2345430 w 2531263"/>
                <a:gd name="connsiteY456" fmla="*/ 64103 h 402050"/>
                <a:gd name="connsiteX457" fmla="*/ 2348192 w 2531263"/>
                <a:gd name="connsiteY457" fmla="*/ 61627 h 402050"/>
                <a:gd name="connsiteX458" fmla="*/ 2350955 w 2531263"/>
                <a:gd name="connsiteY458" fmla="*/ 64961 h 402050"/>
                <a:gd name="connsiteX459" fmla="*/ 2358098 w 2531263"/>
                <a:gd name="connsiteY459" fmla="*/ 63627 h 402050"/>
                <a:gd name="connsiteX460" fmla="*/ 2370195 w 2531263"/>
                <a:gd name="connsiteY460" fmla="*/ 68008 h 402050"/>
                <a:gd name="connsiteX461" fmla="*/ 2384102 w 2531263"/>
                <a:gd name="connsiteY461" fmla="*/ 64484 h 402050"/>
                <a:gd name="connsiteX462" fmla="*/ 2388578 w 2531263"/>
                <a:gd name="connsiteY462" fmla="*/ 65532 h 402050"/>
                <a:gd name="connsiteX463" fmla="*/ 2389626 w 2531263"/>
                <a:gd name="connsiteY463" fmla="*/ 63913 h 402050"/>
                <a:gd name="connsiteX464" fmla="*/ 2392769 w 2531263"/>
                <a:gd name="connsiteY464" fmla="*/ 61722 h 402050"/>
                <a:gd name="connsiteX465" fmla="*/ 2396008 w 2531263"/>
                <a:gd name="connsiteY465" fmla="*/ 62008 h 402050"/>
                <a:gd name="connsiteX466" fmla="*/ 2392865 w 2531263"/>
                <a:gd name="connsiteY466" fmla="*/ 68008 h 402050"/>
                <a:gd name="connsiteX467" fmla="*/ 2397913 w 2531263"/>
                <a:gd name="connsiteY467" fmla="*/ 76676 h 402050"/>
                <a:gd name="connsiteX468" fmla="*/ 2400675 w 2531263"/>
                <a:gd name="connsiteY468" fmla="*/ 70771 h 402050"/>
                <a:gd name="connsiteX469" fmla="*/ 2406866 w 2531263"/>
                <a:gd name="connsiteY469" fmla="*/ 68104 h 402050"/>
                <a:gd name="connsiteX470" fmla="*/ 2410200 w 2531263"/>
                <a:gd name="connsiteY470" fmla="*/ 70009 h 402050"/>
                <a:gd name="connsiteX471" fmla="*/ 2412962 w 2531263"/>
                <a:gd name="connsiteY471" fmla="*/ 71152 h 402050"/>
                <a:gd name="connsiteX472" fmla="*/ 2418011 w 2531263"/>
                <a:gd name="connsiteY472" fmla="*/ 71438 h 402050"/>
                <a:gd name="connsiteX473" fmla="*/ 2419249 w 2531263"/>
                <a:gd name="connsiteY473" fmla="*/ 76295 h 402050"/>
                <a:gd name="connsiteX474" fmla="*/ 2414010 w 2531263"/>
                <a:gd name="connsiteY474" fmla="*/ 82867 h 402050"/>
                <a:gd name="connsiteX475" fmla="*/ 2412296 w 2531263"/>
                <a:gd name="connsiteY475" fmla="*/ 85154 h 402050"/>
                <a:gd name="connsiteX476" fmla="*/ 2420964 w 2531263"/>
                <a:gd name="connsiteY476" fmla="*/ 91440 h 402050"/>
                <a:gd name="connsiteX477" fmla="*/ 2434108 w 2531263"/>
                <a:gd name="connsiteY477" fmla="*/ 93154 h 402050"/>
                <a:gd name="connsiteX478" fmla="*/ 2448490 w 2531263"/>
                <a:gd name="connsiteY478" fmla="*/ 100965 h 402050"/>
                <a:gd name="connsiteX479" fmla="*/ 2458587 w 2531263"/>
                <a:gd name="connsiteY479" fmla="*/ 104680 h 402050"/>
                <a:gd name="connsiteX480" fmla="*/ 2458682 w 2531263"/>
                <a:gd name="connsiteY480" fmla="*/ 113633 h 402050"/>
                <a:gd name="connsiteX481" fmla="*/ 2461635 w 2531263"/>
                <a:gd name="connsiteY481" fmla="*/ 117062 h 402050"/>
                <a:gd name="connsiteX482" fmla="*/ 2462778 w 2531263"/>
                <a:gd name="connsiteY482" fmla="*/ 118396 h 402050"/>
                <a:gd name="connsiteX483" fmla="*/ 2459349 w 2531263"/>
                <a:gd name="connsiteY483" fmla="*/ 123539 h 402050"/>
                <a:gd name="connsiteX484" fmla="*/ 2457539 w 2531263"/>
                <a:gd name="connsiteY484" fmla="*/ 125158 h 402050"/>
                <a:gd name="connsiteX485" fmla="*/ 2452777 w 2531263"/>
                <a:gd name="connsiteY485" fmla="*/ 126587 h 402050"/>
                <a:gd name="connsiteX486" fmla="*/ 2451825 w 2531263"/>
                <a:gd name="connsiteY486" fmla="*/ 125825 h 402050"/>
                <a:gd name="connsiteX487" fmla="*/ 2448205 w 2531263"/>
                <a:gd name="connsiteY487" fmla="*/ 123634 h 402050"/>
                <a:gd name="connsiteX488" fmla="*/ 2443728 w 2531263"/>
                <a:gd name="connsiteY488" fmla="*/ 125158 h 402050"/>
                <a:gd name="connsiteX489" fmla="*/ 2432012 w 2531263"/>
                <a:gd name="connsiteY489" fmla="*/ 123158 h 402050"/>
                <a:gd name="connsiteX490" fmla="*/ 2426202 w 2531263"/>
                <a:gd name="connsiteY490" fmla="*/ 126778 h 402050"/>
                <a:gd name="connsiteX491" fmla="*/ 2434013 w 2531263"/>
                <a:gd name="connsiteY491" fmla="*/ 132969 h 402050"/>
                <a:gd name="connsiteX492" fmla="*/ 2436394 w 2531263"/>
                <a:gd name="connsiteY492" fmla="*/ 134112 h 402050"/>
                <a:gd name="connsiteX493" fmla="*/ 2440394 w 2531263"/>
                <a:gd name="connsiteY493" fmla="*/ 136112 h 402050"/>
                <a:gd name="connsiteX494" fmla="*/ 2445633 w 2531263"/>
                <a:gd name="connsiteY494" fmla="*/ 131636 h 402050"/>
                <a:gd name="connsiteX495" fmla="*/ 2449729 w 2531263"/>
                <a:gd name="connsiteY495" fmla="*/ 134207 h 402050"/>
                <a:gd name="connsiteX496" fmla="*/ 2446491 w 2531263"/>
                <a:gd name="connsiteY496" fmla="*/ 140208 h 402050"/>
                <a:gd name="connsiteX497" fmla="*/ 2444966 w 2531263"/>
                <a:gd name="connsiteY497" fmla="*/ 141732 h 402050"/>
                <a:gd name="connsiteX498" fmla="*/ 2443252 w 2531263"/>
                <a:gd name="connsiteY498" fmla="*/ 143446 h 402050"/>
                <a:gd name="connsiteX499" fmla="*/ 2442680 w 2531263"/>
                <a:gd name="connsiteY499" fmla="*/ 149733 h 402050"/>
                <a:gd name="connsiteX500" fmla="*/ 2441252 w 2531263"/>
                <a:gd name="connsiteY500" fmla="*/ 156210 h 402050"/>
                <a:gd name="connsiteX501" fmla="*/ 2432488 w 2531263"/>
                <a:gd name="connsiteY501" fmla="*/ 166211 h 402050"/>
                <a:gd name="connsiteX502" fmla="*/ 2434013 w 2531263"/>
                <a:gd name="connsiteY502" fmla="*/ 169926 h 402050"/>
                <a:gd name="connsiteX503" fmla="*/ 2432870 w 2531263"/>
                <a:gd name="connsiteY503" fmla="*/ 169926 h 402050"/>
                <a:gd name="connsiteX504" fmla="*/ 2430584 w 2531263"/>
                <a:gd name="connsiteY504" fmla="*/ 170021 h 402050"/>
                <a:gd name="connsiteX505" fmla="*/ 2425059 w 2531263"/>
                <a:gd name="connsiteY505" fmla="*/ 175546 h 402050"/>
                <a:gd name="connsiteX506" fmla="*/ 2427536 w 2531263"/>
                <a:gd name="connsiteY506" fmla="*/ 177546 h 402050"/>
                <a:gd name="connsiteX507" fmla="*/ 2423345 w 2531263"/>
                <a:gd name="connsiteY507" fmla="*/ 190309 h 402050"/>
                <a:gd name="connsiteX508" fmla="*/ 2420773 w 2531263"/>
                <a:gd name="connsiteY508" fmla="*/ 191929 h 402050"/>
                <a:gd name="connsiteX509" fmla="*/ 2415630 w 2531263"/>
                <a:gd name="connsiteY509" fmla="*/ 197263 h 402050"/>
                <a:gd name="connsiteX510" fmla="*/ 2411343 w 2531263"/>
                <a:gd name="connsiteY510" fmla="*/ 204407 h 402050"/>
                <a:gd name="connsiteX511" fmla="*/ 2410200 w 2531263"/>
                <a:gd name="connsiteY511" fmla="*/ 205645 h 402050"/>
                <a:gd name="connsiteX512" fmla="*/ 2407533 w 2531263"/>
                <a:gd name="connsiteY512" fmla="*/ 208407 h 402050"/>
                <a:gd name="connsiteX513" fmla="*/ 2410772 w 2531263"/>
                <a:gd name="connsiteY513" fmla="*/ 219075 h 402050"/>
                <a:gd name="connsiteX514" fmla="*/ 2410105 w 2531263"/>
                <a:gd name="connsiteY514" fmla="*/ 221742 h 402050"/>
                <a:gd name="connsiteX515" fmla="*/ 2409153 w 2531263"/>
                <a:gd name="connsiteY515" fmla="*/ 225552 h 402050"/>
                <a:gd name="connsiteX516" fmla="*/ 2412296 w 2531263"/>
                <a:gd name="connsiteY516" fmla="*/ 228695 h 402050"/>
                <a:gd name="connsiteX517" fmla="*/ 2400389 w 2531263"/>
                <a:gd name="connsiteY517" fmla="*/ 233553 h 402050"/>
                <a:gd name="connsiteX518" fmla="*/ 2397437 w 2531263"/>
                <a:gd name="connsiteY518" fmla="*/ 233648 h 402050"/>
                <a:gd name="connsiteX519" fmla="*/ 2392960 w 2531263"/>
                <a:gd name="connsiteY519" fmla="*/ 233839 h 402050"/>
                <a:gd name="connsiteX520" fmla="*/ 2384769 w 2531263"/>
                <a:gd name="connsiteY520" fmla="*/ 239078 h 402050"/>
                <a:gd name="connsiteX521" fmla="*/ 2384673 w 2531263"/>
                <a:gd name="connsiteY521" fmla="*/ 238887 h 402050"/>
                <a:gd name="connsiteX522" fmla="*/ 2376481 w 2531263"/>
                <a:gd name="connsiteY522" fmla="*/ 238792 h 402050"/>
                <a:gd name="connsiteX523" fmla="*/ 2367623 w 2531263"/>
                <a:gd name="connsiteY523" fmla="*/ 235839 h 402050"/>
                <a:gd name="connsiteX524" fmla="*/ 2367338 w 2531263"/>
                <a:gd name="connsiteY524" fmla="*/ 235744 h 402050"/>
                <a:gd name="connsiteX525" fmla="*/ 2360670 w 2531263"/>
                <a:gd name="connsiteY525" fmla="*/ 237744 h 402050"/>
                <a:gd name="connsiteX526" fmla="*/ 2350669 w 2531263"/>
                <a:gd name="connsiteY526" fmla="*/ 239935 h 402050"/>
                <a:gd name="connsiteX527" fmla="*/ 2350478 w 2531263"/>
                <a:gd name="connsiteY527" fmla="*/ 239744 h 402050"/>
                <a:gd name="connsiteX528" fmla="*/ 2344001 w 2531263"/>
                <a:gd name="connsiteY528" fmla="*/ 238982 h 402050"/>
                <a:gd name="connsiteX529" fmla="*/ 2340096 w 2531263"/>
                <a:gd name="connsiteY529" fmla="*/ 236887 h 402050"/>
                <a:gd name="connsiteX530" fmla="*/ 2327904 w 2531263"/>
                <a:gd name="connsiteY530" fmla="*/ 236601 h 402050"/>
                <a:gd name="connsiteX531" fmla="*/ 2324380 w 2531263"/>
                <a:gd name="connsiteY531" fmla="*/ 239268 h 402050"/>
                <a:gd name="connsiteX532" fmla="*/ 2323713 w 2531263"/>
                <a:gd name="connsiteY532" fmla="*/ 239744 h 402050"/>
                <a:gd name="connsiteX533" fmla="*/ 2311045 w 2531263"/>
                <a:gd name="connsiteY533" fmla="*/ 236315 h 402050"/>
                <a:gd name="connsiteX534" fmla="*/ 2305997 w 2531263"/>
                <a:gd name="connsiteY534" fmla="*/ 239459 h 402050"/>
                <a:gd name="connsiteX535" fmla="*/ 2305139 w 2531263"/>
                <a:gd name="connsiteY535" fmla="*/ 239935 h 402050"/>
                <a:gd name="connsiteX536" fmla="*/ 2298853 w 2531263"/>
                <a:gd name="connsiteY536" fmla="*/ 240221 h 402050"/>
                <a:gd name="connsiteX537" fmla="*/ 2288947 w 2531263"/>
                <a:gd name="connsiteY537" fmla="*/ 238125 h 402050"/>
                <a:gd name="connsiteX538" fmla="*/ 2280660 w 2531263"/>
                <a:gd name="connsiteY538" fmla="*/ 239363 h 402050"/>
                <a:gd name="connsiteX539" fmla="*/ 2266849 w 2531263"/>
                <a:gd name="connsiteY539" fmla="*/ 239459 h 402050"/>
                <a:gd name="connsiteX540" fmla="*/ 2263515 w 2531263"/>
                <a:gd name="connsiteY540" fmla="*/ 239649 h 402050"/>
                <a:gd name="connsiteX541" fmla="*/ 2258753 w 2531263"/>
                <a:gd name="connsiteY541" fmla="*/ 238982 h 402050"/>
                <a:gd name="connsiteX542" fmla="*/ 2256371 w 2531263"/>
                <a:gd name="connsiteY542" fmla="*/ 237172 h 402050"/>
                <a:gd name="connsiteX543" fmla="*/ 2245608 w 2531263"/>
                <a:gd name="connsiteY543" fmla="*/ 240792 h 402050"/>
                <a:gd name="connsiteX544" fmla="*/ 2242275 w 2531263"/>
                <a:gd name="connsiteY544" fmla="*/ 241840 h 402050"/>
                <a:gd name="connsiteX545" fmla="*/ 2240084 w 2531263"/>
                <a:gd name="connsiteY545" fmla="*/ 243745 h 402050"/>
                <a:gd name="connsiteX546" fmla="*/ 2238274 w 2531263"/>
                <a:gd name="connsiteY546" fmla="*/ 245459 h 402050"/>
                <a:gd name="connsiteX547" fmla="*/ 2234559 w 2531263"/>
                <a:gd name="connsiteY547" fmla="*/ 242888 h 402050"/>
                <a:gd name="connsiteX548" fmla="*/ 2229987 w 2531263"/>
                <a:gd name="connsiteY548" fmla="*/ 251270 h 402050"/>
                <a:gd name="connsiteX549" fmla="*/ 2229797 w 2531263"/>
                <a:gd name="connsiteY549" fmla="*/ 254699 h 402050"/>
                <a:gd name="connsiteX550" fmla="*/ 2229701 w 2531263"/>
                <a:gd name="connsiteY550" fmla="*/ 255270 h 402050"/>
                <a:gd name="connsiteX551" fmla="*/ 2225761 w 2531263"/>
                <a:gd name="connsiteY551" fmla="*/ 255579 h 402050"/>
                <a:gd name="connsiteX552" fmla="*/ 2225731 w 2531263"/>
                <a:gd name="connsiteY552" fmla="*/ 255564 h 402050"/>
                <a:gd name="connsiteX553" fmla="*/ 2226939 w 2531263"/>
                <a:gd name="connsiteY553" fmla="*/ 251174 h 402050"/>
                <a:gd name="connsiteX554" fmla="*/ 2223320 w 2531263"/>
                <a:gd name="connsiteY554" fmla="*/ 244316 h 402050"/>
                <a:gd name="connsiteX555" fmla="*/ 2216366 w 2531263"/>
                <a:gd name="connsiteY555" fmla="*/ 248031 h 402050"/>
                <a:gd name="connsiteX556" fmla="*/ 2220269 w 2531263"/>
                <a:gd name="connsiteY556" fmla="*/ 252517 h 402050"/>
                <a:gd name="connsiteX557" fmla="*/ 2215985 w 2531263"/>
                <a:gd name="connsiteY557" fmla="*/ 255746 h 402050"/>
                <a:gd name="connsiteX558" fmla="*/ 2215128 w 2531263"/>
                <a:gd name="connsiteY558" fmla="*/ 256413 h 402050"/>
                <a:gd name="connsiteX559" fmla="*/ 2224224 w 2531263"/>
                <a:gd name="connsiteY559" fmla="*/ 255699 h 402050"/>
                <a:gd name="connsiteX560" fmla="*/ 2225130 w 2531263"/>
                <a:gd name="connsiteY560" fmla="*/ 257746 h 402050"/>
                <a:gd name="connsiteX561" fmla="*/ 2225726 w 2531263"/>
                <a:gd name="connsiteY561" fmla="*/ 255582 h 402050"/>
                <a:gd name="connsiteX562" fmla="*/ 2225761 w 2531263"/>
                <a:gd name="connsiteY562" fmla="*/ 255579 h 402050"/>
                <a:gd name="connsiteX563" fmla="*/ 2232654 w 2531263"/>
                <a:gd name="connsiteY563" fmla="*/ 258889 h 402050"/>
                <a:gd name="connsiteX564" fmla="*/ 2234845 w 2531263"/>
                <a:gd name="connsiteY564" fmla="*/ 257080 h 402050"/>
                <a:gd name="connsiteX565" fmla="*/ 2237321 w 2531263"/>
                <a:gd name="connsiteY565" fmla="*/ 255079 h 402050"/>
                <a:gd name="connsiteX566" fmla="*/ 2247132 w 2531263"/>
                <a:gd name="connsiteY566" fmla="*/ 250698 h 402050"/>
                <a:gd name="connsiteX567" fmla="*/ 2257800 w 2531263"/>
                <a:gd name="connsiteY567" fmla="*/ 252698 h 402050"/>
                <a:gd name="connsiteX568" fmla="*/ 2258372 w 2531263"/>
                <a:gd name="connsiteY568" fmla="*/ 251270 h 402050"/>
                <a:gd name="connsiteX569" fmla="*/ 2258562 w 2531263"/>
                <a:gd name="connsiteY569" fmla="*/ 250698 h 402050"/>
                <a:gd name="connsiteX570" fmla="*/ 2261991 w 2531263"/>
                <a:gd name="connsiteY570" fmla="*/ 251460 h 402050"/>
                <a:gd name="connsiteX571" fmla="*/ 2263230 w 2531263"/>
                <a:gd name="connsiteY571" fmla="*/ 254127 h 402050"/>
                <a:gd name="connsiteX572" fmla="*/ 2267421 w 2531263"/>
                <a:gd name="connsiteY572" fmla="*/ 256318 h 402050"/>
                <a:gd name="connsiteX573" fmla="*/ 2267230 w 2531263"/>
                <a:gd name="connsiteY573" fmla="*/ 256318 h 402050"/>
                <a:gd name="connsiteX574" fmla="*/ 2263610 w 2531263"/>
                <a:gd name="connsiteY574" fmla="*/ 256032 h 402050"/>
                <a:gd name="connsiteX575" fmla="*/ 2262563 w 2531263"/>
                <a:gd name="connsiteY575" fmla="*/ 261080 h 402050"/>
                <a:gd name="connsiteX576" fmla="*/ 2263420 w 2531263"/>
                <a:gd name="connsiteY576" fmla="*/ 260509 h 402050"/>
                <a:gd name="connsiteX577" fmla="*/ 2266944 w 2531263"/>
                <a:gd name="connsiteY577" fmla="*/ 257937 h 402050"/>
                <a:gd name="connsiteX578" fmla="*/ 2278565 w 2531263"/>
                <a:gd name="connsiteY578" fmla="*/ 259271 h 402050"/>
                <a:gd name="connsiteX579" fmla="*/ 2286756 w 2531263"/>
                <a:gd name="connsiteY579" fmla="*/ 256222 h 402050"/>
                <a:gd name="connsiteX580" fmla="*/ 2287328 w 2531263"/>
                <a:gd name="connsiteY580" fmla="*/ 256508 h 402050"/>
                <a:gd name="connsiteX581" fmla="*/ 2289519 w 2531263"/>
                <a:gd name="connsiteY581" fmla="*/ 257556 h 402050"/>
                <a:gd name="connsiteX582" fmla="*/ 2297805 w 2531263"/>
                <a:gd name="connsiteY582" fmla="*/ 258413 h 402050"/>
                <a:gd name="connsiteX583" fmla="*/ 2300091 w 2531263"/>
                <a:gd name="connsiteY583" fmla="*/ 260128 h 402050"/>
                <a:gd name="connsiteX584" fmla="*/ 2304378 w 2531263"/>
                <a:gd name="connsiteY584" fmla="*/ 259842 h 402050"/>
                <a:gd name="connsiteX585" fmla="*/ 2305235 w 2531263"/>
                <a:gd name="connsiteY585" fmla="*/ 259747 h 402050"/>
                <a:gd name="connsiteX586" fmla="*/ 2307044 w 2531263"/>
                <a:gd name="connsiteY586" fmla="*/ 261842 h 402050"/>
                <a:gd name="connsiteX587" fmla="*/ 2307044 w 2531263"/>
                <a:gd name="connsiteY587" fmla="*/ 262890 h 402050"/>
                <a:gd name="connsiteX588" fmla="*/ 2307044 w 2531263"/>
                <a:gd name="connsiteY588" fmla="*/ 264319 h 402050"/>
                <a:gd name="connsiteX589" fmla="*/ 2303711 w 2531263"/>
                <a:gd name="connsiteY589" fmla="*/ 271463 h 402050"/>
                <a:gd name="connsiteX590" fmla="*/ 2299805 w 2531263"/>
                <a:gd name="connsiteY590" fmla="*/ 271367 h 402050"/>
                <a:gd name="connsiteX591" fmla="*/ 2295614 w 2531263"/>
                <a:gd name="connsiteY591" fmla="*/ 271177 h 402050"/>
                <a:gd name="connsiteX592" fmla="*/ 2297139 w 2531263"/>
                <a:gd name="connsiteY592" fmla="*/ 278035 h 402050"/>
                <a:gd name="connsiteX593" fmla="*/ 2304187 w 2531263"/>
                <a:gd name="connsiteY593" fmla="*/ 277559 h 402050"/>
                <a:gd name="connsiteX594" fmla="*/ 2307140 w 2531263"/>
                <a:gd name="connsiteY594" fmla="*/ 277368 h 402050"/>
                <a:gd name="connsiteX595" fmla="*/ 2313426 w 2531263"/>
                <a:gd name="connsiteY595" fmla="*/ 273463 h 402050"/>
                <a:gd name="connsiteX596" fmla="*/ 2314188 w 2531263"/>
                <a:gd name="connsiteY596" fmla="*/ 274034 h 402050"/>
                <a:gd name="connsiteX597" fmla="*/ 2316379 w 2531263"/>
                <a:gd name="connsiteY597" fmla="*/ 275654 h 402050"/>
                <a:gd name="connsiteX598" fmla="*/ 2318055 w 2531263"/>
                <a:gd name="connsiteY598" fmla="*/ 280741 h 402050"/>
                <a:gd name="connsiteX599" fmla="*/ 2316284 w 2531263"/>
                <a:gd name="connsiteY599" fmla="*/ 280797 h 402050"/>
                <a:gd name="connsiteX600" fmla="*/ 2313712 w 2531263"/>
                <a:gd name="connsiteY600" fmla="*/ 280130 h 402050"/>
                <a:gd name="connsiteX601" fmla="*/ 2306568 w 2531263"/>
                <a:gd name="connsiteY601" fmla="*/ 280797 h 402050"/>
                <a:gd name="connsiteX602" fmla="*/ 2301710 w 2531263"/>
                <a:gd name="connsiteY602" fmla="*/ 279559 h 402050"/>
                <a:gd name="connsiteX603" fmla="*/ 2286185 w 2531263"/>
                <a:gd name="connsiteY603" fmla="*/ 286417 h 402050"/>
                <a:gd name="connsiteX604" fmla="*/ 2289042 w 2531263"/>
                <a:gd name="connsiteY604" fmla="*/ 289084 h 402050"/>
                <a:gd name="connsiteX605" fmla="*/ 2289804 w 2531263"/>
                <a:gd name="connsiteY605" fmla="*/ 289750 h 402050"/>
                <a:gd name="connsiteX606" fmla="*/ 2300567 w 2531263"/>
                <a:gd name="connsiteY606" fmla="*/ 284512 h 402050"/>
                <a:gd name="connsiteX607" fmla="*/ 2306568 w 2531263"/>
                <a:gd name="connsiteY607" fmla="*/ 286607 h 402050"/>
                <a:gd name="connsiteX608" fmla="*/ 2316474 w 2531263"/>
                <a:gd name="connsiteY608" fmla="*/ 291941 h 402050"/>
                <a:gd name="connsiteX609" fmla="*/ 2320856 w 2531263"/>
                <a:gd name="connsiteY609" fmla="*/ 287560 h 402050"/>
                <a:gd name="connsiteX610" fmla="*/ 2320143 w 2531263"/>
                <a:gd name="connsiteY610" fmla="*/ 283836 h 402050"/>
                <a:gd name="connsiteX611" fmla="*/ 2321046 w 2531263"/>
                <a:gd name="connsiteY611" fmla="*/ 283655 h 402050"/>
                <a:gd name="connsiteX612" fmla="*/ 2322380 w 2531263"/>
                <a:gd name="connsiteY612" fmla="*/ 281273 h 402050"/>
                <a:gd name="connsiteX613" fmla="*/ 2322284 w 2531263"/>
                <a:gd name="connsiteY613" fmla="*/ 280607 h 402050"/>
                <a:gd name="connsiteX614" fmla="*/ 2319541 w 2531263"/>
                <a:gd name="connsiteY614" fmla="*/ 280694 h 402050"/>
                <a:gd name="connsiteX615" fmla="*/ 2319141 w 2531263"/>
                <a:gd name="connsiteY615" fmla="*/ 278606 h 402050"/>
                <a:gd name="connsiteX616" fmla="*/ 2328285 w 2531263"/>
                <a:gd name="connsiteY616" fmla="*/ 276320 h 402050"/>
                <a:gd name="connsiteX617" fmla="*/ 2329619 w 2531263"/>
                <a:gd name="connsiteY617" fmla="*/ 278321 h 402050"/>
                <a:gd name="connsiteX618" fmla="*/ 2328762 w 2531263"/>
                <a:gd name="connsiteY618" fmla="*/ 281750 h 402050"/>
                <a:gd name="connsiteX619" fmla="*/ 2327809 w 2531263"/>
                <a:gd name="connsiteY619" fmla="*/ 282988 h 402050"/>
                <a:gd name="connsiteX620" fmla="*/ 2331428 w 2531263"/>
                <a:gd name="connsiteY620" fmla="*/ 290798 h 402050"/>
                <a:gd name="connsiteX621" fmla="*/ 2338096 w 2531263"/>
                <a:gd name="connsiteY621" fmla="*/ 298037 h 402050"/>
                <a:gd name="connsiteX622" fmla="*/ 2335143 w 2531263"/>
                <a:gd name="connsiteY622" fmla="*/ 302324 h 402050"/>
                <a:gd name="connsiteX623" fmla="*/ 2344170 w 2531263"/>
                <a:gd name="connsiteY623" fmla="*/ 300896 h 402050"/>
                <a:gd name="connsiteX624" fmla="*/ 2343906 w 2531263"/>
                <a:gd name="connsiteY624" fmla="*/ 301180 h 402050"/>
                <a:gd name="connsiteX625" fmla="*/ 2351145 w 2531263"/>
                <a:gd name="connsiteY625" fmla="*/ 305943 h 402050"/>
                <a:gd name="connsiteX626" fmla="*/ 2359623 w 2531263"/>
                <a:gd name="connsiteY626" fmla="*/ 300704 h 402050"/>
                <a:gd name="connsiteX627" fmla="*/ 2363242 w 2531263"/>
                <a:gd name="connsiteY627" fmla="*/ 304229 h 402050"/>
                <a:gd name="connsiteX628" fmla="*/ 2368100 w 2531263"/>
                <a:gd name="connsiteY628" fmla="*/ 302228 h 402050"/>
                <a:gd name="connsiteX629" fmla="*/ 2370862 w 2531263"/>
                <a:gd name="connsiteY629" fmla="*/ 301085 h 402050"/>
                <a:gd name="connsiteX630" fmla="*/ 2357766 w 2531263"/>
                <a:gd name="connsiteY630" fmla="*/ 298744 h 402050"/>
                <a:gd name="connsiteX631" fmla="*/ 2367052 w 2531263"/>
                <a:gd name="connsiteY631" fmla="*/ 297275 h 402050"/>
                <a:gd name="connsiteX632" fmla="*/ 2360480 w 2531263"/>
                <a:gd name="connsiteY632" fmla="*/ 295466 h 402050"/>
                <a:gd name="connsiteX633" fmla="*/ 2356098 w 2531263"/>
                <a:gd name="connsiteY633" fmla="*/ 297275 h 402050"/>
                <a:gd name="connsiteX634" fmla="*/ 2354765 w 2531263"/>
                <a:gd name="connsiteY634" fmla="*/ 297847 h 402050"/>
                <a:gd name="connsiteX635" fmla="*/ 2352193 w 2531263"/>
                <a:gd name="connsiteY635" fmla="*/ 297275 h 402050"/>
                <a:gd name="connsiteX636" fmla="*/ 2350193 w 2531263"/>
                <a:gd name="connsiteY636" fmla="*/ 294132 h 402050"/>
                <a:gd name="connsiteX637" fmla="*/ 2349907 w 2531263"/>
                <a:gd name="connsiteY637" fmla="*/ 294418 h 402050"/>
                <a:gd name="connsiteX638" fmla="*/ 2349747 w 2531263"/>
                <a:gd name="connsiteY638" fmla="*/ 294600 h 402050"/>
                <a:gd name="connsiteX639" fmla="*/ 2347906 w 2531263"/>
                <a:gd name="connsiteY639" fmla="*/ 290703 h 402050"/>
                <a:gd name="connsiteX640" fmla="*/ 2352860 w 2531263"/>
                <a:gd name="connsiteY640" fmla="*/ 286321 h 402050"/>
                <a:gd name="connsiteX641" fmla="*/ 2352955 w 2531263"/>
                <a:gd name="connsiteY641" fmla="*/ 286607 h 402050"/>
                <a:gd name="connsiteX642" fmla="*/ 2355050 w 2531263"/>
                <a:gd name="connsiteY642" fmla="*/ 291846 h 402050"/>
                <a:gd name="connsiteX643" fmla="*/ 2358860 w 2531263"/>
                <a:gd name="connsiteY643" fmla="*/ 293275 h 402050"/>
                <a:gd name="connsiteX644" fmla="*/ 2360766 w 2531263"/>
                <a:gd name="connsiteY644" fmla="*/ 286798 h 402050"/>
                <a:gd name="connsiteX645" fmla="*/ 2380768 w 2531263"/>
                <a:gd name="connsiteY645" fmla="*/ 289370 h 402050"/>
                <a:gd name="connsiteX646" fmla="*/ 2388007 w 2531263"/>
                <a:gd name="connsiteY646" fmla="*/ 285941 h 402050"/>
                <a:gd name="connsiteX647" fmla="*/ 2390483 w 2531263"/>
                <a:gd name="connsiteY647" fmla="*/ 284797 h 402050"/>
                <a:gd name="connsiteX648" fmla="*/ 2391531 w 2531263"/>
                <a:gd name="connsiteY648" fmla="*/ 289846 h 402050"/>
                <a:gd name="connsiteX649" fmla="*/ 2396770 w 2531263"/>
                <a:gd name="connsiteY649" fmla="*/ 290513 h 402050"/>
                <a:gd name="connsiteX650" fmla="*/ 2403247 w 2531263"/>
                <a:gd name="connsiteY650" fmla="*/ 287464 h 402050"/>
                <a:gd name="connsiteX651" fmla="*/ 2405247 w 2531263"/>
                <a:gd name="connsiteY651" fmla="*/ 297275 h 402050"/>
                <a:gd name="connsiteX652" fmla="*/ 2423059 w 2531263"/>
                <a:gd name="connsiteY652" fmla="*/ 296513 h 402050"/>
                <a:gd name="connsiteX653" fmla="*/ 2429536 w 2531263"/>
                <a:gd name="connsiteY653" fmla="*/ 294513 h 402050"/>
                <a:gd name="connsiteX654" fmla="*/ 2430393 w 2531263"/>
                <a:gd name="connsiteY654" fmla="*/ 294227 h 402050"/>
                <a:gd name="connsiteX655" fmla="*/ 2435441 w 2531263"/>
                <a:gd name="connsiteY655" fmla="*/ 297275 h 402050"/>
                <a:gd name="connsiteX656" fmla="*/ 2438013 w 2531263"/>
                <a:gd name="connsiteY656" fmla="*/ 294894 h 402050"/>
                <a:gd name="connsiteX657" fmla="*/ 2437918 w 2531263"/>
                <a:gd name="connsiteY657" fmla="*/ 294894 h 402050"/>
                <a:gd name="connsiteX658" fmla="*/ 2435251 w 2531263"/>
                <a:gd name="connsiteY658" fmla="*/ 293370 h 402050"/>
                <a:gd name="connsiteX659" fmla="*/ 2426964 w 2531263"/>
                <a:gd name="connsiteY659" fmla="*/ 290703 h 402050"/>
                <a:gd name="connsiteX660" fmla="*/ 2425535 w 2531263"/>
                <a:gd name="connsiteY660" fmla="*/ 290798 h 402050"/>
                <a:gd name="connsiteX661" fmla="*/ 2422869 w 2531263"/>
                <a:gd name="connsiteY661" fmla="*/ 290798 h 402050"/>
                <a:gd name="connsiteX662" fmla="*/ 2417630 w 2531263"/>
                <a:gd name="connsiteY662" fmla="*/ 294227 h 402050"/>
                <a:gd name="connsiteX663" fmla="*/ 2417630 w 2531263"/>
                <a:gd name="connsiteY663" fmla="*/ 294799 h 402050"/>
                <a:gd name="connsiteX664" fmla="*/ 2416391 w 2531263"/>
                <a:gd name="connsiteY664" fmla="*/ 293275 h 402050"/>
                <a:gd name="connsiteX665" fmla="*/ 2409914 w 2531263"/>
                <a:gd name="connsiteY665" fmla="*/ 290036 h 402050"/>
                <a:gd name="connsiteX666" fmla="*/ 2410105 w 2531263"/>
                <a:gd name="connsiteY666" fmla="*/ 289274 h 402050"/>
                <a:gd name="connsiteX667" fmla="*/ 2412582 w 2531263"/>
                <a:gd name="connsiteY667" fmla="*/ 287846 h 402050"/>
                <a:gd name="connsiteX668" fmla="*/ 2422392 w 2531263"/>
                <a:gd name="connsiteY668" fmla="*/ 287560 h 402050"/>
                <a:gd name="connsiteX669" fmla="*/ 2422869 w 2531263"/>
                <a:gd name="connsiteY669" fmla="*/ 287941 h 402050"/>
                <a:gd name="connsiteX670" fmla="*/ 2430679 w 2531263"/>
                <a:gd name="connsiteY670" fmla="*/ 286703 h 402050"/>
                <a:gd name="connsiteX671" fmla="*/ 2432012 w 2531263"/>
                <a:gd name="connsiteY671" fmla="*/ 287560 h 402050"/>
                <a:gd name="connsiteX672" fmla="*/ 2432584 w 2531263"/>
                <a:gd name="connsiteY672" fmla="*/ 287941 h 402050"/>
                <a:gd name="connsiteX673" fmla="*/ 2439156 w 2531263"/>
                <a:gd name="connsiteY673" fmla="*/ 284702 h 402050"/>
                <a:gd name="connsiteX674" fmla="*/ 2447157 w 2531263"/>
                <a:gd name="connsiteY674" fmla="*/ 283655 h 402050"/>
                <a:gd name="connsiteX675" fmla="*/ 2450777 w 2531263"/>
                <a:gd name="connsiteY675" fmla="*/ 288798 h 402050"/>
                <a:gd name="connsiteX676" fmla="*/ 2451634 w 2531263"/>
                <a:gd name="connsiteY676" fmla="*/ 288608 h 402050"/>
                <a:gd name="connsiteX677" fmla="*/ 2456587 w 2531263"/>
                <a:gd name="connsiteY677" fmla="*/ 287369 h 402050"/>
                <a:gd name="connsiteX678" fmla="*/ 2471731 w 2531263"/>
                <a:gd name="connsiteY678" fmla="*/ 286417 h 402050"/>
                <a:gd name="connsiteX679" fmla="*/ 2471731 w 2531263"/>
                <a:gd name="connsiteY679" fmla="*/ 286607 h 402050"/>
                <a:gd name="connsiteX680" fmla="*/ 2469541 w 2531263"/>
                <a:gd name="connsiteY680" fmla="*/ 297371 h 402050"/>
                <a:gd name="connsiteX681" fmla="*/ 2470588 w 2531263"/>
                <a:gd name="connsiteY681" fmla="*/ 299942 h 402050"/>
                <a:gd name="connsiteX682" fmla="*/ 2473827 w 2531263"/>
                <a:gd name="connsiteY682" fmla="*/ 299752 h 402050"/>
                <a:gd name="connsiteX683" fmla="*/ 2477256 w 2531263"/>
                <a:gd name="connsiteY683" fmla="*/ 294608 h 402050"/>
                <a:gd name="connsiteX684" fmla="*/ 2477923 w 2531263"/>
                <a:gd name="connsiteY684" fmla="*/ 293656 h 402050"/>
                <a:gd name="connsiteX685" fmla="*/ 2480590 w 2531263"/>
                <a:gd name="connsiteY685" fmla="*/ 294132 h 402050"/>
                <a:gd name="connsiteX686" fmla="*/ 2484591 w 2531263"/>
                <a:gd name="connsiteY686" fmla="*/ 299180 h 402050"/>
                <a:gd name="connsiteX687" fmla="*/ 2490591 w 2531263"/>
                <a:gd name="connsiteY687" fmla="*/ 299657 h 402050"/>
                <a:gd name="connsiteX688" fmla="*/ 2494972 w 2531263"/>
                <a:gd name="connsiteY688" fmla="*/ 301180 h 402050"/>
                <a:gd name="connsiteX689" fmla="*/ 2497925 w 2531263"/>
                <a:gd name="connsiteY689" fmla="*/ 300418 h 402050"/>
                <a:gd name="connsiteX690" fmla="*/ 2506784 w 2531263"/>
                <a:gd name="connsiteY690" fmla="*/ 300228 h 402050"/>
                <a:gd name="connsiteX691" fmla="*/ 2509641 w 2531263"/>
                <a:gd name="connsiteY691" fmla="*/ 298418 h 402050"/>
                <a:gd name="connsiteX692" fmla="*/ 2509831 w 2531263"/>
                <a:gd name="connsiteY692" fmla="*/ 298323 h 402050"/>
                <a:gd name="connsiteX693" fmla="*/ 2511546 w 2531263"/>
                <a:gd name="connsiteY693" fmla="*/ 302705 h 402050"/>
                <a:gd name="connsiteX694" fmla="*/ 2510308 w 2531263"/>
                <a:gd name="connsiteY694" fmla="*/ 306324 h 402050"/>
                <a:gd name="connsiteX695" fmla="*/ 2515261 w 2531263"/>
                <a:gd name="connsiteY695" fmla="*/ 309277 h 402050"/>
                <a:gd name="connsiteX696" fmla="*/ 2516404 w 2531263"/>
                <a:gd name="connsiteY696" fmla="*/ 314706 h 402050"/>
                <a:gd name="connsiteX697" fmla="*/ 2515356 w 2531263"/>
                <a:gd name="connsiteY697" fmla="*/ 319754 h 402050"/>
                <a:gd name="connsiteX698" fmla="*/ 2511451 w 2531263"/>
                <a:gd name="connsiteY698" fmla="*/ 321755 h 402050"/>
                <a:gd name="connsiteX699" fmla="*/ 2508212 w 2531263"/>
                <a:gd name="connsiteY699" fmla="*/ 324803 h 402050"/>
                <a:gd name="connsiteX700" fmla="*/ 2508594 w 2531263"/>
                <a:gd name="connsiteY700" fmla="*/ 328708 h 402050"/>
                <a:gd name="connsiteX701" fmla="*/ 2513166 w 2531263"/>
                <a:gd name="connsiteY701" fmla="*/ 329470 h 402050"/>
                <a:gd name="connsiteX702" fmla="*/ 2515928 w 2531263"/>
                <a:gd name="connsiteY702" fmla="*/ 328708 h 402050"/>
                <a:gd name="connsiteX703" fmla="*/ 2517452 w 2531263"/>
                <a:gd name="connsiteY703" fmla="*/ 322707 h 402050"/>
                <a:gd name="connsiteX704" fmla="*/ 2518500 w 2531263"/>
                <a:gd name="connsiteY704" fmla="*/ 322326 h 402050"/>
                <a:gd name="connsiteX705" fmla="*/ 2531168 w 2531263"/>
                <a:gd name="connsiteY705" fmla="*/ 327184 h 402050"/>
                <a:gd name="connsiteX706" fmla="*/ 2531263 w 2531263"/>
                <a:gd name="connsiteY706" fmla="*/ 327946 h 402050"/>
                <a:gd name="connsiteX707" fmla="*/ 2524881 w 2531263"/>
                <a:gd name="connsiteY707" fmla="*/ 331946 h 402050"/>
                <a:gd name="connsiteX708" fmla="*/ 2518213 w 2531263"/>
                <a:gd name="connsiteY708" fmla="*/ 338138 h 402050"/>
                <a:gd name="connsiteX709" fmla="*/ 2514975 w 2531263"/>
                <a:gd name="connsiteY709" fmla="*/ 336613 h 402050"/>
                <a:gd name="connsiteX710" fmla="*/ 2513356 w 2531263"/>
                <a:gd name="connsiteY710" fmla="*/ 336328 h 402050"/>
                <a:gd name="connsiteX711" fmla="*/ 2511927 w 2531263"/>
                <a:gd name="connsiteY711" fmla="*/ 336042 h 402050"/>
                <a:gd name="connsiteX712" fmla="*/ 2509927 w 2531263"/>
                <a:gd name="connsiteY712" fmla="*/ 340424 h 402050"/>
                <a:gd name="connsiteX713" fmla="*/ 2515547 w 2531263"/>
                <a:gd name="connsiteY713" fmla="*/ 352806 h 402050"/>
                <a:gd name="connsiteX714" fmla="*/ 2515832 w 2531263"/>
                <a:gd name="connsiteY714" fmla="*/ 357950 h 402050"/>
                <a:gd name="connsiteX715" fmla="*/ 2516118 w 2531263"/>
                <a:gd name="connsiteY715" fmla="*/ 363664 h 402050"/>
                <a:gd name="connsiteX716" fmla="*/ 2505831 w 2531263"/>
                <a:gd name="connsiteY716" fmla="*/ 367760 h 402050"/>
                <a:gd name="connsiteX717" fmla="*/ 2502593 w 2531263"/>
                <a:gd name="connsiteY717" fmla="*/ 365474 h 402050"/>
                <a:gd name="connsiteX718" fmla="*/ 2500592 w 2531263"/>
                <a:gd name="connsiteY718" fmla="*/ 371475 h 402050"/>
                <a:gd name="connsiteX719" fmla="*/ 2498083 w 2531263"/>
                <a:gd name="connsiteY719" fmla="*/ 375239 h 402050"/>
                <a:gd name="connsiteX720" fmla="*/ 2497925 w 2531263"/>
                <a:gd name="connsiteY720" fmla="*/ 375095 h 402050"/>
                <a:gd name="connsiteX721" fmla="*/ 2491734 w 2531263"/>
                <a:gd name="connsiteY721" fmla="*/ 376142 h 402050"/>
                <a:gd name="connsiteX722" fmla="*/ 2486781 w 2531263"/>
                <a:gd name="connsiteY722" fmla="*/ 377000 h 402050"/>
                <a:gd name="connsiteX723" fmla="*/ 2486305 w 2531263"/>
                <a:gd name="connsiteY723" fmla="*/ 384048 h 402050"/>
                <a:gd name="connsiteX724" fmla="*/ 2477351 w 2531263"/>
                <a:gd name="connsiteY724" fmla="*/ 382429 h 402050"/>
                <a:gd name="connsiteX725" fmla="*/ 2473827 w 2531263"/>
                <a:gd name="connsiteY725" fmla="*/ 380905 h 402050"/>
                <a:gd name="connsiteX726" fmla="*/ 2467350 w 2531263"/>
                <a:gd name="connsiteY726" fmla="*/ 385000 h 402050"/>
                <a:gd name="connsiteX727" fmla="*/ 2464112 w 2531263"/>
                <a:gd name="connsiteY727" fmla="*/ 381667 h 402050"/>
                <a:gd name="connsiteX728" fmla="*/ 2450872 w 2531263"/>
                <a:gd name="connsiteY728" fmla="*/ 385286 h 402050"/>
                <a:gd name="connsiteX729" fmla="*/ 2447443 w 2531263"/>
                <a:gd name="connsiteY729" fmla="*/ 387001 h 402050"/>
                <a:gd name="connsiteX730" fmla="*/ 2443728 w 2531263"/>
                <a:gd name="connsiteY730" fmla="*/ 388811 h 402050"/>
                <a:gd name="connsiteX731" fmla="*/ 2430203 w 2531263"/>
                <a:gd name="connsiteY731" fmla="*/ 388906 h 402050"/>
                <a:gd name="connsiteX732" fmla="*/ 2426583 w 2531263"/>
                <a:gd name="connsiteY732" fmla="*/ 388715 h 402050"/>
                <a:gd name="connsiteX733" fmla="*/ 2425345 w 2531263"/>
                <a:gd name="connsiteY733" fmla="*/ 388620 h 402050"/>
                <a:gd name="connsiteX734" fmla="*/ 2415630 w 2531263"/>
                <a:gd name="connsiteY734" fmla="*/ 388144 h 402050"/>
                <a:gd name="connsiteX735" fmla="*/ 2399437 w 2531263"/>
                <a:gd name="connsiteY735" fmla="*/ 389477 h 402050"/>
                <a:gd name="connsiteX736" fmla="*/ 2391722 w 2531263"/>
                <a:gd name="connsiteY736" fmla="*/ 388239 h 402050"/>
                <a:gd name="connsiteX737" fmla="*/ 2381721 w 2531263"/>
                <a:gd name="connsiteY737" fmla="*/ 387477 h 402050"/>
                <a:gd name="connsiteX738" fmla="*/ 2369148 w 2531263"/>
                <a:gd name="connsiteY738" fmla="*/ 392335 h 402050"/>
                <a:gd name="connsiteX739" fmla="*/ 2368576 w 2531263"/>
                <a:gd name="connsiteY739" fmla="*/ 387382 h 402050"/>
                <a:gd name="connsiteX740" fmla="*/ 2368385 w 2531263"/>
                <a:gd name="connsiteY740" fmla="*/ 385763 h 402050"/>
                <a:gd name="connsiteX741" fmla="*/ 2361051 w 2531263"/>
                <a:gd name="connsiteY741" fmla="*/ 388620 h 402050"/>
                <a:gd name="connsiteX742" fmla="*/ 2355527 w 2531263"/>
                <a:gd name="connsiteY742" fmla="*/ 390049 h 402050"/>
                <a:gd name="connsiteX743" fmla="*/ 2344859 w 2531263"/>
                <a:gd name="connsiteY743" fmla="*/ 390620 h 402050"/>
                <a:gd name="connsiteX744" fmla="*/ 2335143 w 2531263"/>
                <a:gd name="connsiteY744" fmla="*/ 389382 h 402050"/>
                <a:gd name="connsiteX745" fmla="*/ 2329333 w 2531263"/>
                <a:gd name="connsiteY745" fmla="*/ 392144 h 402050"/>
                <a:gd name="connsiteX746" fmla="*/ 2323522 w 2531263"/>
                <a:gd name="connsiteY746" fmla="*/ 391287 h 402050"/>
                <a:gd name="connsiteX747" fmla="*/ 2313617 w 2531263"/>
                <a:gd name="connsiteY747" fmla="*/ 393192 h 402050"/>
                <a:gd name="connsiteX748" fmla="*/ 2294471 w 2531263"/>
                <a:gd name="connsiteY748" fmla="*/ 390430 h 402050"/>
                <a:gd name="connsiteX749" fmla="*/ 2279898 w 2531263"/>
                <a:gd name="connsiteY749" fmla="*/ 395002 h 402050"/>
                <a:gd name="connsiteX750" fmla="*/ 2269897 w 2531263"/>
                <a:gd name="connsiteY750" fmla="*/ 396621 h 402050"/>
                <a:gd name="connsiteX751" fmla="*/ 2265516 w 2531263"/>
                <a:gd name="connsiteY751" fmla="*/ 393859 h 402050"/>
                <a:gd name="connsiteX752" fmla="*/ 2255705 w 2531263"/>
                <a:gd name="connsiteY752" fmla="*/ 394621 h 402050"/>
                <a:gd name="connsiteX753" fmla="*/ 2247322 w 2531263"/>
                <a:gd name="connsiteY753" fmla="*/ 393478 h 402050"/>
                <a:gd name="connsiteX754" fmla="*/ 2241036 w 2531263"/>
                <a:gd name="connsiteY754" fmla="*/ 394716 h 402050"/>
                <a:gd name="connsiteX755" fmla="*/ 2236274 w 2531263"/>
                <a:gd name="connsiteY755" fmla="*/ 395954 h 402050"/>
                <a:gd name="connsiteX756" fmla="*/ 2236274 w 2531263"/>
                <a:gd name="connsiteY756" fmla="*/ 394145 h 402050"/>
                <a:gd name="connsiteX757" fmla="*/ 2225891 w 2531263"/>
                <a:gd name="connsiteY757" fmla="*/ 394811 h 402050"/>
                <a:gd name="connsiteX758" fmla="*/ 2223415 w 2531263"/>
                <a:gd name="connsiteY758" fmla="*/ 394621 h 402050"/>
                <a:gd name="connsiteX759" fmla="*/ 2213033 w 2531263"/>
                <a:gd name="connsiteY759" fmla="*/ 393763 h 402050"/>
                <a:gd name="connsiteX760" fmla="*/ 2184934 w 2531263"/>
                <a:gd name="connsiteY760" fmla="*/ 393097 h 402050"/>
                <a:gd name="connsiteX761" fmla="*/ 2169123 w 2531263"/>
                <a:gd name="connsiteY761" fmla="*/ 396240 h 402050"/>
                <a:gd name="connsiteX762" fmla="*/ 2160550 w 2531263"/>
                <a:gd name="connsiteY762" fmla="*/ 397669 h 402050"/>
                <a:gd name="connsiteX763" fmla="*/ 2159502 w 2531263"/>
                <a:gd name="connsiteY763" fmla="*/ 396621 h 402050"/>
                <a:gd name="connsiteX764" fmla="*/ 2150358 w 2531263"/>
                <a:gd name="connsiteY764" fmla="*/ 395764 h 402050"/>
                <a:gd name="connsiteX765" fmla="*/ 2146548 w 2531263"/>
                <a:gd name="connsiteY765" fmla="*/ 394049 h 402050"/>
                <a:gd name="connsiteX766" fmla="*/ 2135404 w 2531263"/>
                <a:gd name="connsiteY766" fmla="*/ 393954 h 402050"/>
                <a:gd name="connsiteX767" fmla="*/ 2119592 w 2531263"/>
                <a:gd name="connsiteY767" fmla="*/ 397288 h 402050"/>
                <a:gd name="connsiteX768" fmla="*/ 2114925 w 2531263"/>
                <a:gd name="connsiteY768" fmla="*/ 395002 h 402050"/>
                <a:gd name="connsiteX769" fmla="*/ 2112258 w 2531263"/>
                <a:gd name="connsiteY769" fmla="*/ 393668 h 402050"/>
                <a:gd name="connsiteX770" fmla="*/ 2101209 w 2531263"/>
                <a:gd name="connsiteY770" fmla="*/ 394430 h 402050"/>
                <a:gd name="connsiteX771" fmla="*/ 2094922 w 2531263"/>
                <a:gd name="connsiteY771" fmla="*/ 394525 h 402050"/>
                <a:gd name="connsiteX772" fmla="*/ 2088065 w 2531263"/>
                <a:gd name="connsiteY772" fmla="*/ 392525 h 402050"/>
                <a:gd name="connsiteX773" fmla="*/ 2076921 w 2531263"/>
                <a:gd name="connsiteY773" fmla="*/ 396145 h 402050"/>
                <a:gd name="connsiteX774" fmla="*/ 2068062 w 2531263"/>
                <a:gd name="connsiteY774" fmla="*/ 394621 h 402050"/>
                <a:gd name="connsiteX775" fmla="*/ 2052346 w 2531263"/>
                <a:gd name="connsiteY775" fmla="*/ 397669 h 402050"/>
                <a:gd name="connsiteX776" fmla="*/ 2031010 w 2531263"/>
                <a:gd name="connsiteY776" fmla="*/ 396907 h 402050"/>
                <a:gd name="connsiteX777" fmla="*/ 2023771 w 2531263"/>
                <a:gd name="connsiteY777" fmla="*/ 395192 h 402050"/>
                <a:gd name="connsiteX778" fmla="*/ 2018818 w 2531263"/>
                <a:gd name="connsiteY778" fmla="*/ 395097 h 402050"/>
                <a:gd name="connsiteX779" fmla="*/ 2016056 w 2531263"/>
                <a:gd name="connsiteY779" fmla="*/ 393763 h 402050"/>
                <a:gd name="connsiteX780" fmla="*/ 2009864 w 2531263"/>
                <a:gd name="connsiteY780" fmla="*/ 394525 h 402050"/>
                <a:gd name="connsiteX781" fmla="*/ 1997196 w 2531263"/>
                <a:gd name="connsiteY781" fmla="*/ 396812 h 402050"/>
                <a:gd name="connsiteX782" fmla="*/ 1996053 w 2531263"/>
                <a:gd name="connsiteY782" fmla="*/ 396145 h 402050"/>
                <a:gd name="connsiteX783" fmla="*/ 1983575 w 2531263"/>
                <a:gd name="connsiteY783" fmla="*/ 396240 h 402050"/>
                <a:gd name="connsiteX784" fmla="*/ 1973479 w 2531263"/>
                <a:gd name="connsiteY784" fmla="*/ 394716 h 402050"/>
                <a:gd name="connsiteX785" fmla="*/ 1962906 w 2531263"/>
                <a:gd name="connsiteY785" fmla="*/ 396240 h 402050"/>
                <a:gd name="connsiteX786" fmla="*/ 1957191 w 2531263"/>
                <a:gd name="connsiteY786" fmla="*/ 396145 h 402050"/>
                <a:gd name="connsiteX787" fmla="*/ 1952143 w 2531263"/>
                <a:gd name="connsiteY787" fmla="*/ 395002 h 402050"/>
                <a:gd name="connsiteX788" fmla="*/ 1946523 w 2531263"/>
                <a:gd name="connsiteY788" fmla="*/ 395192 h 402050"/>
                <a:gd name="connsiteX789" fmla="*/ 1942713 w 2531263"/>
                <a:gd name="connsiteY789" fmla="*/ 395097 h 402050"/>
                <a:gd name="connsiteX790" fmla="*/ 1939570 w 2531263"/>
                <a:gd name="connsiteY790" fmla="*/ 393287 h 402050"/>
                <a:gd name="connsiteX791" fmla="*/ 1920520 w 2531263"/>
                <a:gd name="connsiteY791" fmla="*/ 395764 h 402050"/>
                <a:gd name="connsiteX792" fmla="*/ 1889087 w 2531263"/>
                <a:gd name="connsiteY792" fmla="*/ 396430 h 402050"/>
                <a:gd name="connsiteX793" fmla="*/ 1886515 w 2531263"/>
                <a:gd name="connsiteY793" fmla="*/ 396526 h 402050"/>
                <a:gd name="connsiteX794" fmla="*/ 1879181 w 2531263"/>
                <a:gd name="connsiteY794" fmla="*/ 396716 h 402050"/>
                <a:gd name="connsiteX795" fmla="*/ 1861274 w 2531263"/>
                <a:gd name="connsiteY795" fmla="*/ 398336 h 402050"/>
                <a:gd name="connsiteX796" fmla="*/ 1845939 w 2531263"/>
                <a:gd name="connsiteY796" fmla="*/ 396812 h 402050"/>
                <a:gd name="connsiteX797" fmla="*/ 1842224 w 2531263"/>
                <a:gd name="connsiteY797" fmla="*/ 396621 h 402050"/>
                <a:gd name="connsiteX798" fmla="*/ 1829366 w 2531263"/>
                <a:gd name="connsiteY798" fmla="*/ 396621 h 402050"/>
                <a:gd name="connsiteX799" fmla="*/ 1826603 w 2531263"/>
                <a:gd name="connsiteY799" fmla="*/ 396716 h 402050"/>
                <a:gd name="connsiteX800" fmla="*/ 1823841 w 2531263"/>
                <a:gd name="connsiteY800" fmla="*/ 393573 h 402050"/>
                <a:gd name="connsiteX801" fmla="*/ 1819745 w 2531263"/>
                <a:gd name="connsiteY801" fmla="*/ 395002 h 402050"/>
                <a:gd name="connsiteX802" fmla="*/ 1812983 w 2531263"/>
                <a:gd name="connsiteY802" fmla="*/ 397002 h 402050"/>
                <a:gd name="connsiteX803" fmla="*/ 1796028 w 2531263"/>
                <a:gd name="connsiteY803" fmla="*/ 398145 h 402050"/>
                <a:gd name="connsiteX804" fmla="*/ 1768406 w 2531263"/>
                <a:gd name="connsiteY804" fmla="*/ 395954 h 402050"/>
                <a:gd name="connsiteX805" fmla="*/ 1757166 w 2531263"/>
                <a:gd name="connsiteY805" fmla="*/ 396430 h 402050"/>
                <a:gd name="connsiteX806" fmla="*/ 1745069 w 2531263"/>
                <a:gd name="connsiteY806" fmla="*/ 398145 h 402050"/>
                <a:gd name="connsiteX807" fmla="*/ 1731544 w 2531263"/>
                <a:gd name="connsiteY807" fmla="*/ 399193 h 402050"/>
                <a:gd name="connsiteX808" fmla="*/ 1718209 w 2531263"/>
                <a:gd name="connsiteY808" fmla="*/ 397574 h 402050"/>
                <a:gd name="connsiteX809" fmla="*/ 1706398 w 2531263"/>
                <a:gd name="connsiteY809" fmla="*/ 397574 h 402050"/>
                <a:gd name="connsiteX810" fmla="*/ 1690205 w 2531263"/>
                <a:gd name="connsiteY810" fmla="*/ 397955 h 402050"/>
                <a:gd name="connsiteX811" fmla="*/ 1686110 w 2531263"/>
                <a:gd name="connsiteY811" fmla="*/ 396907 h 402050"/>
                <a:gd name="connsiteX812" fmla="*/ 1682871 w 2531263"/>
                <a:gd name="connsiteY812" fmla="*/ 396050 h 402050"/>
                <a:gd name="connsiteX813" fmla="*/ 1660773 w 2531263"/>
                <a:gd name="connsiteY813" fmla="*/ 398526 h 402050"/>
                <a:gd name="connsiteX814" fmla="*/ 1626483 w 2531263"/>
                <a:gd name="connsiteY814" fmla="*/ 399955 h 402050"/>
                <a:gd name="connsiteX815" fmla="*/ 1624959 w 2531263"/>
                <a:gd name="connsiteY815" fmla="*/ 394525 h 402050"/>
                <a:gd name="connsiteX816" fmla="*/ 1624864 w 2531263"/>
                <a:gd name="connsiteY816" fmla="*/ 394049 h 402050"/>
                <a:gd name="connsiteX817" fmla="*/ 1619340 w 2531263"/>
                <a:gd name="connsiteY817" fmla="*/ 395478 h 402050"/>
                <a:gd name="connsiteX818" fmla="*/ 1617149 w 2531263"/>
                <a:gd name="connsiteY818" fmla="*/ 398336 h 402050"/>
                <a:gd name="connsiteX819" fmla="*/ 1603433 w 2531263"/>
                <a:gd name="connsiteY819" fmla="*/ 400241 h 402050"/>
                <a:gd name="connsiteX820" fmla="*/ 1599813 w 2531263"/>
                <a:gd name="connsiteY820" fmla="*/ 398621 h 402050"/>
                <a:gd name="connsiteX821" fmla="*/ 1597718 w 2531263"/>
                <a:gd name="connsiteY821" fmla="*/ 397669 h 402050"/>
                <a:gd name="connsiteX822" fmla="*/ 1593241 w 2531263"/>
                <a:gd name="connsiteY822" fmla="*/ 395097 h 402050"/>
                <a:gd name="connsiteX823" fmla="*/ 1592765 w 2531263"/>
                <a:gd name="connsiteY823" fmla="*/ 395478 h 402050"/>
                <a:gd name="connsiteX824" fmla="*/ 1590479 w 2531263"/>
                <a:gd name="connsiteY824" fmla="*/ 398240 h 402050"/>
                <a:gd name="connsiteX825" fmla="*/ 1580287 w 2531263"/>
                <a:gd name="connsiteY825" fmla="*/ 396716 h 402050"/>
                <a:gd name="connsiteX826" fmla="*/ 1559523 w 2531263"/>
                <a:gd name="connsiteY826" fmla="*/ 397764 h 402050"/>
                <a:gd name="connsiteX827" fmla="*/ 1554474 w 2531263"/>
                <a:gd name="connsiteY827" fmla="*/ 394240 h 402050"/>
                <a:gd name="connsiteX828" fmla="*/ 1552474 w 2531263"/>
                <a:gd name="connsiteY828" fmla="*/ 394049 h 402050"/>
                <a:gd name="connsiteX829" fmla="*/ 1548092 w 2531263"/>
                <a:gd name="connsiteY829" fmla="*/ 397859 h 402050"/>
                <a:gd name="connsiteX830" fmla="*/ 1541996 w 2531263"/>
                <a:gd name="connsiteY830" fmla="*/ 398431 h 402050"/>
                <a:gd name="connsiteX831" fmla="*/ 1535138 w 2531263"/>
                <a:gd name="connsiteY831" fmla="*/ 400145 h 402050"/>
                <a:gd name="connsiteX832" fmla="*/ 1533710 w 2531263"/>
                <a:gd name="connsiteY832" fmla="*/ 400336 h 402050"/>
                <a:gd name="connsiteX833" fmla="*/ 1526661 w 2531263"/>
                <a:gd name="connsiteY833" fmla="*/ 398526 h 402050"/>
                <a:gd name="connsiteX834" fmla="*/ 1517231 w 2531263"/>
                <a:gd name="connsiteY834" fmla="*/ 399764 h 402050"/>
                <a:gd name="connsiteX835" fmla="*/ 1507421 w 2531263"/>
                <a:gd name="connsiteY835" fmla="*/ 399669 h 402050"/>
                <a:gd name="connsiteX836" fmla="*/ 1489323 w 2531263"/>
                <a:gd name="connsiteY836" fmla="*/ 402050 h 402050"/>
                <a:gd name="connsiteX837" fmla="*/ 1484180 w 2531263"/>
                <a:gd name="connsiteY837" fmla="*/ 398621 h 402050"/>
                <a:gd name="connsiteX838" fmla="*/ 1477988 w 2531263"/>
                <a:gd name="connsiteY838" fmla="*/ 398717 h 402050"/>
                <a:gd name="connsiteX839" fmla="*/ 1473702 w 2531263"/>
                <a:gd name="connsiteY839" fmla="*/ 401479 h 402050"/>
                <a:gd name="connsiteX840" fmla="*/ 1460177 w 2531263"/>
                <a:gd name="connsiteY840" fmla="*/ 398336 h 402050"/>
                <a:gd name="connsiteX841" fmla="*/ 1459796 w 2531263"/>
                <a:gd name="connsiteY841" fmla="*/ 399002 h 402050"/>
                <a:gd name="connsiteX842" fmla="*/ 1450461 w 2531263"/>
                <a:gd name="connsiteY842" fmla="*/ 399764 h 402050"/>
                <a:gd name="connsiteX843" fmla="*/ 1447508 w 2531263"/>
                <a:gd name="connsiteY843" fmla="*/ 401860 h 402050"/>
                <a:gd name="connsiteX844" fmla="*/ 1433602 w 2531263"/>
                <a:gd name="connsiteY844" fmla="*/ 397478 h 402050"/>
                <a:gd name="connsiteX845" fmla="*/ 1429411 w 2531263"/>
                <a:gd name="connsiteY845" fmla="*/ 399955 h 402050"/>
                <a:gd name="connsiteX846" fmla="*/ 1426458 w 2531263"/>
                <a:gd name="connsiteY846" fmla="*/ 401669 h 402050"/>
                <a:gd name="connsiteX847" fmla="*/ 1416552 w 2531263"/>
                <a:gd name="connsiteY847" fmla="*/ 397859 h 402050"/>
                <a:gd name="connsiteX848" fmla="*/ 1415600 w 2531263"/>
                <a:gd name="connsiteY848" fmla="*/ 399097 h 402050"/>
                <a:gd name="connsiteX849" fmla="*/ 1409885 w 2531263"/>
                <a:gd name="connsiteY849" fmla="*/ 399288 h 402050"/>
                <a:gd name="connsiteX850" fmla="*/ 1409313 w 2531263"/>
                <a:gd name="connsiteY850" fmla="*/ 399764 h 402050"/>
                <a:gd name="connsiteX851" fmla="*/ 1401122 w 2531263"/>
                <a:gd name="connsiteY851" fmla="*/ 399193 h 402050"/>
                <a:gd name="connsiteX852" fmla="*/ 1375309 w 2531263"/>
                <a:gd name="connsiteY852" fmla="*/ 401003 h 402050"/>
                <a:gd name="connsiteX853" fmla="*/ 1374928 w 2531263"/>
                <a:gd name="connsiteY853" fmla="*/ 400717 h 402050"/>
                <a:gd name="connsiteX854" fmla="*/ 1366165 w 2531263"/>
                <a:gd name="connsiteY854" fmla="*/ 399479 h 402050"/>
                <a:gd name="connsiteX855" fmla="*/ 1358640 w 2531263"/>
                <a:gd name="connsiteY855" fmla="*/ 398336 h 402050"/>
                <a:gd name="connsiteX856" fmla="*/ 1356068 w 2531263"/>
                <a:gd name="connsiteY856" fmla="*/ 399193 h 402050"/>
                <a:gd name="connsiteX857" fmla="*/ 1338161 w 2531263"/>
                <a:gd name="connsiteY857" fmla="*/ 398240 h 402050"/>
                <a:gd name="connsiteX858" fmla="*/ 1332542 w 2531263"/>
                <a:gd name="connsiteY858" fmla="*/ 398526 h 402050"/>
                <a:gd name="connsiteX859" fmla="*/ 1322921 w 2531263"/>
                <a:gd name="connsiteY859" fmla="*/ 397955 h 402050"/>
                <a:gd name="connsiteX860" fmla="*/ 1320540 w 2531263"/>
                <a:gd name="connsiteY860" fmla="*/ 394430 h 402050"/>
                <a:gd name="connsiteX861" fmla="*/ 1314349 w 2531263"/>
                <a:gd name="connsiteY861" fmla="*/ 397002 h 402050"/>
                <a:gd name="connsiteX862" fmla="*/ 1306824 w 2531263"/>
                <a:gd name="connsiteY862" fmla="*/ 396812 h 402050"/>
                <a:gd name="connsiteX863" fmla="*/ 1304443 w 2531263"/>
                <a:gd name="connsiteY863" fmla="*/ 396716 h 402050"/>
                <a:gd name="connsiteX864" fmla="*/ 1297775 w 2531263"/>
                <a:gd name="connsiteY864" fmla="*/ 398526 h 402050"/>
                <a:gd name="connsiteX865" fmla="*/ 1297490 w 2531263"/>
                <a:gd name="connsiteY865" fmla="*/ 398621 h 402050"/>
                <a:gd name="connsiteX866" fmla="*/ 1294156 w 2531263"/>
                <a:gd name="connsiteY866" fmla="*/ 395002 h 402050"/>
                <a:gd name="connsiteX867" fmla="*/ 1289584 w 2531263"/>
                <a:gd name="connsiteY867" fmla="*/ 398907 h 402050"/>
                <a:gd name="connsiteX868" fmla="*/ 1287107 w 2531263"/>
                <a:gd name="connsiteY868" fmla="*/ 398717 h 402050"/>
                <a:gd name="connsiteX869" fmla="*/ 1283964 w 2531263"/>
                <a:gd name="connsiteY869" fmla="*/ 398526 h 402050"/>
                <a:gd name="connsiteX870" fmla="*/ 1270534 w 2531263"/>
                <a:gd name="connsiteY870" fmla="*/ 399288 h 402050"/>
                <a:gd name="connsiteX871" fmla="*/ 1266819 w 2531263"/>
                <a:gd name="connsiteY871" fmla="*/ 398812 h 402050"/>
                <a:gd name="connsiteX872" fmla="*/ 1263104 w 2531263"/>
                <a:gd name="connsiteY872" fmla="*/ 398336 h 402050"/>
                <a:gd name="connsiteX873" fmla="*/ 1255008 w 2531263"/>
                <a:gd name="connsiteY873" fmla="*/ 396526 h 402050"/>
                <a:gd name="connsiteX874" fmla="*/ 1253770 w 2531263"/>
                <a:gd name="connsiteY874" fmla="*/ 392430 h 402050"/>
                <a:gd name="connsiteX875" fmla="*/ 1252436 w 2531263"/>
                <a:gd name="connsiteY875" fmla="*/ 394525 h 402050"/>
                <a:gd name="connsiteX876" fmla="*/ 1248055 w 2531263"/>
                <a:gd name="connsiteY876" fmla="*/ 398526 h 402050"/>
                <a:gd name="connsiteX877" fmla="*/ 1247388 w 2531263"/>
                <a:gd name="connsiteY877" fmla="*/ 397859 h 402050"/>
                <a:gd name="connsiteX878" fmla="*/ 1239197 w 2531263"/>
                <a:gd name="connsiteY878" fmla="*/ 397383 h 402050"/>
                <a:gd name="connsiteX879" fmla="*/ 1238720 w 2531263"/>
                <a:gd name="connsiteY879" fmla="*/ 397764 h 402050"/>
                <a:gd name="connsiteX880" fmla="*/ 1228815 w 2531263"/>
                <a:gd name="connsiteY880" fmla="*/ 399097 h 402050"/>
                <a:gd name="connsiteX881" fmla="*/ 1209765 w 2531263"/>
                <a:gd name="connsiteY881" fmla="*/ 396240 h 402050"/>
                <a:gd name="connsiteX882" fmla="*/ 1206811 w 2531263"/>
                <a:gd name="connsiteY882" fmla="*/ 394240 h 402050"/>
                <a:gd name="connsiteX883" fmla="*/ 1208145 w 2531263"/>
                <a:gd name="connsiteY883" fmla="*/ 390525 h 402050"/>
                <a:gd name="connsiteX884" fmla="*/ 1198811 w 2531263"/>
                <a:gd name="connsiteY884" fmla="*/ 396526 h 402050"/>
                <a:gd name="connsiteX885" fmla="*/ 1197953 w 2531263"/>
                <a:gd name="connsiteY885" fmla="*/ 396526 h 402050"/>
                <a:gd name="connsiteX886" fmla="*/ 1192334 w 2531263"/>
                <a:gd name="connsiteY886" fmla="*/ 395288 h 402050"/>
                <a:gd name="connsiteX887" fmla="*/ 1187190 w 2531263"/>
                <a:gd name="connsiteY887" fmla="*/ 396621 h 402050"/>
                <a:gd name="connsiteX888" fmla="*/ 1180999 w 2531263"/>
                <a:gd name="connsiteY888" fmla="*/ 396335 h 402050"/>
                <a:gd name="connsiteX889" fmla="*/ 1174998 w 2531263"/>
                <a:gd name="connsiteY889" fmla="*/ 393859 h 402050"/>
                <a:gd name="connsiteX890" fmla="*/ 1159282 w 2531263"/>
                <a:gd name="connsiteY890" fmla="*/ 396621 h 402050"/>
                <a:gd name="connsiteX891" fmla="*/ 1157472 w 2531263"/>
                <a:gd name="connsiteY891" fmla="*/ 396050 h 402050"/>
                <a:gd name="connsiteX892" fmla="*/ 1144994 w 2531263"/>
                <a:gd name="connsiteY892" fmla="*/ 394621 h 402050"/>
                <a:gd name="connsiteX893" fmla="*/ 1139375 w 2531263"/>
                <a:gd name="connsiteY893" fmla="*/ 396526 h 402050"/>
                <a:gd name="connsiteX894" fmla="*/ 1128611 w 2531263"/>
                <a:gd name="connsiteY894" fmla="*/ 394907 h 402050"/>
                <a:gd name="connsiteX895" fmla="*/ 1108037 w 2531263"/>
                <a:gd name="connsiteY895" fmla="*/ 394621 h 402050"/>
                <a:gd name="connsiteX896" fmla="*/ 1101179 w 2531263"/>
                <a:gd name="connsiteY896" fmla="*/ 394621 h 402050"/>
                <a:gd name="connsiteX897" fmla="*/ 1096036 w 2531263"/>
                <a:gd name="connsiteY897" fmla="*/ 394621 h 402050"/>
                <a:gd name="connsiteX898" fmla="*/ 1077081 w 2531263"/>
                <a:gd name="connsiteY898" fmla="*/ 396240 h 402050"/>
                <a:gd name="connsiteX899" fmla="*/ 1072319 w 2531263"/>
                <a:gd name="connsiteY899" fmla="*/ 394811 h 402050"/>
                <a:gd name="connsiteX900" fmla="*/ 1060984 w 2531263"/>
                <a:gd name="connsiteY900" fmla="*/ 391287 h 402050"/>
                <a:gd name="connsiteX901" fmla="*/ 1056888 w 2531263"/>
                <a:gd name="connsiteY901" fmla="*/ 391382 h 402050"/>
                <a:gd name="connsiteX902" fmla="*/ 1050506 w 2531263"/>
                <a:gd name="connsiteY902" fmla="*/ 393097 h 402050"/>
                <a:gd name="connsiteX903" fmla="*/ 1050221 w 2531263"/>
                <a:gd name="connsiteY903" fmla="*/ 392906 h 402050"/>
                <a:gd name="connsiteX904" fmla="*/ 1040410 w 2531263"/>
                <a:gd name="connsiteY904" fmla="*/ 394907 h 402050"/>
                <a:gd name="connsiteX905" fmla="*/ 1036600 w 2531263"/>
                <a:gd name="connsiteY905" fmla="*/ 394049 h 402050"/>
                <a:gd name="connsiteX906" fmla="*/ 1024122 w 2531263"/>
                <a:gd name="connsiteY906" fmla="*/ 394621 h 402050"/>
                <a:gd name="connsiteX907" fmla="*/ 1018217 w 2531263"/>
                <a:gd name="connsiteY907" fmla="*/ 394049 h 402050"/>
                <a:gd name="connsiteX908" fmla="*/ 1016693 w 2531263"/>
                <a:gd name="connsiteY908" fmla="*/ 393763 h 402050"/>
                <a:gd name="connsiteX909" fmla="*/ 1010501 w 2531263"/>
                <a:gd name="connsiteY909" fmla="*/ 394525 h 402050"/>
                <a:gd name="connsiteX910" fmla="*/ 998214 w 2531263"/>
                <a:gd name="connsiteY910" fmla="*/ 393573 h 402050"/>
                <a:gd name="connsiteX911" fmla="*/ 981545 w 2531263"/>
                <a:gd name="connsiteY911" fmla="*/ 394145 h 402050"/>
                <a:gd name="connsiteX912" fmla="*/ 978116 w 2531263"/>
                <a:gd name="connsiteY912" fmla="*/ 390906 h 402050"/>
                <a:gd name="connsiteX913" fmla="*/ 976402 w 2531263"/>
                <a:gd name="connsiteY913" fmla="*/ 391763 h 402050"/>
                <a:gd name="connsiteX914" fmla="*/ 965734 w 2531263"/>
                <a:gd name="connsiteY914" fmla="*/ 393478 h 402050"/>
                <a:gd name="connsiteX915" fmla="*/ 953542 w 2531263"/>
                <a:gd name="connsiteY915" fmla="*/ 391001 h 402050"/>
                <a:gd name="connsiteX916" fmla="*/ 938016 w 2531263"/>
                <a:gd name="connsiteY916" fmla="*/ 391573 h 402050"/>
                <a:gd name="connsiteX917" fmla="*/ 931634 w 2531263"/>
                <a:gd name="connsiteY917" fmla="*/ 392430 h 402050"/>
                <a:gd name="connsiteX918" fmla="*/ 930968 w 2531263"/>
                <a:gd name="connsiteY918" fmla="*/ 392525 h 402050"/>
                <a:gd name="connsiteX919" fmla="*/ 928015 w 2531263"/>
                <a:gd name="connsiteY919" fmla="*/ 391096 h 402050"/>
                <a:gd name="connsiteX920" fmla="*/ 910394 w 2531263"/>
                <a:gd name="connsiteY920" fmla="*/ 394430 h 402050"/>
                <a:gd name="connsiteX921" fmla="*/ 905155 w 2531263"/>
                <a:gd name="connsiteY921" fmla="*/ 390716 h 402050"/>
                <a:gd name="connsiteX922" fmla="*/ 904679 w 2531263"/>
                <a:gd name="connsiteY922" fmla="*/ 390430 h 402050"/>
                <a:gd name="connsiteX923" fmla="*/ 895154 w 2531263"/>
                <a:gd name="connsiteY923" fmla="*/ 391763 h 402050"/>
                <a:gd name="connsiteX924" fmla="*/ 891820 w 2531263"/>
                <a:gd name="connsiteY924" fmla="*/ 390716 h 402050"/>
                <a:gd name="connsiteX925" fmla="*/ 883152 w 2531263"/>
                <a:gd name="connsiteY925" fmla="*/ 391478 h 402050"/>
                <a:gd name="connsiteX926" fmla="*/ 878866 w 2531263"/>
                <a:gd name="connsiteY926" fmla="*/ 391382 h 402050"/>
                <a:gd name="connsiteX927" fmla="*/ 876104 w 2531263"/>
                <a:gd name="connsiteY927" fmla="*/ 391859 h 402050"/>
                <a:gd name="connsiteX928" fmla="*/ 874580 w 2531263"/>
                <a:gd name="connsiteY928" fmla="*/ 391668 h 402050"/>
                <a:gd name="connsiteX929" fmla="*/ 865721 w 2531263"/>
                <a:gd name="connsiteY929" fmla="*/ 392621 h 402050"/>
                <a:gd name="connsiteX930" fmla="*/ 863721 w 2531263"/>
                <a:gd name="connsiteY930" fmla="*/ 390144 h 402050"/>
                <a:gd name="connsiteX931" fmla="*/ 855434 w 2531263"/>
                <a:gd name="connsiteY931" fmla="*/ 390144 h 402050"/>
                <a:gd name="connsiteX932" fmla="*/ 851815 w 2531263"/>
                <a:gd name="connsiteY932" fmla="*/ 382905 h 402050"/>
                <a:gd name="connsiteX933" fmla="*/ 846005 w 2531263"/>
                <a:gd name="connsiteY933" fmla="*/ 382619 h 402050"/>
                <a:gd name="connsiteX934" fmla="*/ 842957 w 2531263"/>
                <a:gd name="connsiteY934" fmla="*/ 383953 h 402050"/>
                <a:gd name="connsiteX935" fmla="*/ 838861 w 2531263"/>
                <a:gd name="connsiteY935" fmla="*/ 388334 h 402050"/>
                <a:gd name="connsiteX936" fmla="*/ 835622 w 2531263"/>
                <a:gd name="connsiteY936" fmla="*/ 390430 h 402050"/>
                <a:gd name="connsiteX937" fmla="*/ 832384 w 2531263"/>
                <a:gd name="connsiteY937" fmla="*/ 389858 h 402050"/>
                <a:gd name="connsiteX938" fmla="*/ 826669 w 2531263"/>
                <a:gd name="connsiteY938" fmla="*/ 388620 h 402050"/>
                <a:gd name="connsiteX939" fmla="*/ 820763 w 2531263"/>
                <a:gd name="connsiteY939" fmla="*/ 388906 h 402050"/>
                <a:gd name="connsiteX940" fmla="*/ 814286 w 2531263"/>
                <a:gd name="connsiteY940" fmla="*/ 384905 h 402050"/>
                <a:gd name="connsiteX941" fmla="*/ 808000 w 2531263"/>
                <a:gd name="connsiteY941" fmla="*/ 391096 h 402050"/>
                <a:gd name="connsiteX942" fmla="*/ 796379 w 2531263"/>
                <a:gd name="connsiteY942" fmla="*/ 387477 h 402050"/>
                <a:gd name="connsiteX943" fmla="*/ 795903 w 2531263"/>
                <a:gd name="connsiteY943" fmla="*/ 387953 h 402050"/>
                <a:gd name="connsiteX944" fmla="*/ 795046 w 2531263"/>
                <a:gd name="connsiteY944" fmla="*/ 388811 h 402050"/>
                <a:gd name="connsiteX945" fmla="*/ 786664 w 2531263"/>
                <a:gd name="connsiteY945" fmla="*/ 389858 h 402050"/>
                <a:gd name="connsiteX946" fmla="*/ 771519 w 2531263"/>
                <a:gd name="connsiteY946" fmla="*/ 386620 h 402050"/>
                <a:gd name="connsiteX947" fmla="*/ 766566 w 2531263"/>
                <a:gd name="connsiteY947" fmla="*/ 387001 h 402050"/>
                <a:gd name="connsiteX948" fmla="*/ 761042 w 2531263"/>
                <a:gd name="connsiteY948" fmla="*/ 388430 h 402050"/>
                <a:gd name="connsiteX949" fmla="*/ 759613 w 2531263"/>
                <a:gd name="connsiteY949" fmla="*/ 382429 h 402050"/>
                <a:gd name="connsiteX950" fmla="*/ 754184 w 2531263"/>
                <a:gd name="connsiteY950" fmla="*/ 385572 h 402050"/>
                <a:gd name="connsiteX951" fmla="*/ 745325 w 2531263"/>
                <a:gd name="connsiteY951" fmla="*/ 388430 h 402050"/>
                <a:gd name="connsiteX952" fmla="*/ 743801 w 2531263"/>
                <a:gd name="connsiteY952" fmla="*/ 388811 h 402050"/>
                <a:gd name="connsiteX953" fmla="*/ 739134 w 2531263"/>
                <a:gd name="connsiteY953" fmla="*/ 385096 h 402050"/>
                <a:gd name="connsiteX954" fmla="*/ 739229 w 2531263"/>
                <a:gd name="connsiteY954" fmla="*/ 383476 h 402050"/>
                <a:gd name="connsiteX955" fmla="*/ 736181 w 2531263"/>
                <a:gd name="connsiteY955" fmla="*/ 380143 h 402050"/>
                <a:gd name="connsiteX956" fmla="*/ 733991 w 2531263"/>
                <a:gd name="connsiteY956" fmla="*/ 384238 h 402050"/>
                <a:gd name="connsiteX957" fmla="*/ 733800 w 2531263"/>
                <a:gd name="connsiteY957" fmla="*/ 384905 h 402050"/>
                <a:gd name="connsiteX958" fmla="*/ 731228 w 2531263"/>
                <a:gd name="connsiteY958" fmla="*/ 385286 h 402050"/>
                <a:gd name="connsiteX959" fmla="*/ 724942 w 2531263"/>
                <a:gd name="connsiteY959" fmla="*/ 385572 h 402050"/>
                <a:gd name="connsiteX960" fmla="*/ 723608 w 2531263"/>
                <a:gd name="connsiteY960" fmla="*/ 387096 h 402050"/>
                <a:gd name="connsiteX961" fmla="*/ 720846 w 2531263"/>
                <a:gd name="connsiteY961" fmla="*/ 388430 h 402050"/>
                <a:gd name="connsiteX962" fmla="*/ 719989 w 2531263"/>
                <a:gd name="connsiteY962" fmla="*/ 388334 h 402050"/>
                <a:gd name="connsiteX963" fmla="*/ 717512 w 2531263"/>
                <a:gd name="connsiteY963" fmla="*/ 383572 h 402050"/>
                <a:gd name="connsiteX964" fmla="*/ 713035 w 2531263"/>
                <a:gd name="connsiteY964" fmla="*/ 381667 h 402050"/>
                <a:gd name="connsiteX965" fmla="*/ 707606 w 2531263"/>
                <a:gd name="connsiteY965" fmla="*/ 389668 h 402050"/>
                <a:gd name="connsiteX966" fmla="*/ 703034 w 2531263"/>
                <a:gd name="connsiteY966" fmla="*/ 385477 h 402050"/>
                <a:gd name="connsiteX967" fmla="*/ 701225 w 2531263"/>
                <a:gd name="connsiteY967" fmla="*/ 383762 h 402050"/>
                <a:gd name="connsiteX968" fmla="*/ 694652 w 2531263"/>
                <a:gd name="connsiteY968" fmla="*/ 387001 h 402050"/>
                <a:gd name="connsiteX969" fmla="*/ 683032 w 2531263"/>
                <a:gd name="connsiteY969" fmla="*/ 384238 h 402050"/>
                <a:gd name="connsiteX970" fmla="*/ 682270 w 2531263"/>
                <a:gd name="connsiteY970" fmla="*/ 384238 h 402050"/>
                <a:gd name="connsiteX971" fmla="*/ 681508 w 2531263"/>
                <a:gd name="connsiteY971" fmla="*/ 384238 h 402050"/>
                <a:gd name="connsiteX972" fmla="*/ 680746 w 2531263"/>
                <a:gd name="connsiteY972" fmla="*/ 385667 h 402050"/>
                <a:gd name="connsiteX973" fmla="*/ 672173 w 2531263"/>
                <a:gd name="connsiteY973" fmla="*/ 389382 h 402050"/>
                <a:gd name="connsiteX974" fmla="*/ 669125 w 2531263"/>
                <a:gd name="connsiteY974" fmla="*/ 387953 h 402050"/>
                <a:gd name="connsiteX975" fmla="*/ 664458 w 2531263"/>
                <a:gd name="connsiteY975" fmla="*/ 385667 h 402050"/>
                <a:gd name="connsiteX976" fmla="*/ 657219 w 2531263"/>
                <a:gd name="connsiteY976" fmla="*/ 385382 h 402050"/>
                <a:gd name="connsiteX977" fmla="*/ 649694 w 2531263"/>
                <a:gd name="connsiteY977" fmla="*/ 375571 h 402050"/>
                <a:gd name="connsiteX978" fmla="*/ 642646 w 2531263"/>
                <a:gd name="connsiteY978" fmla="*/ 379286 h 402050"/>
                <a:gd name="connsiteX979" fmla="*/ 638360 w 2531263"/>
                <a:gd name="connsiteY979" fmla="*/ 381571 h 402050"/>
                <a:gd name="connsiteX980" fmla="*/ 629025 w 2531263"/>
                <a:gd name="connsiteY980" fmla="*/ 378142 h 402050"/>
                <a:gd name="connsiteX981" fmla="*/ 629216 w 2531263"/>
                <a:gd name="connsiteY981" fmla="*/ 377762 h 402050"/>
                <a:gd name="connsiteX982" fmla="*/ 631216 w 2531263"/>
                <a:gd name="connsiteY982" fmla="*/ 373475 h 402050"/>
                <a:gd name="connsiteX983" fmla="*/ 640265 w 2531263"/>
                <a:gd name="connsiteY983" fmla="*/ 375475 h 402050"/>
                <a:gd name="connsiteX984" fmla="*/ 636740 w 2531263"/>
                <a:gd name="connsiteY984" fmla="*/ 372428 h 402050"/>
                <a:gd name="connsiteX985" fmla="*/ 634169 w 2531263"/>
                <a:gd name="connsiteY985" fmla="*/ 370904 h 402050"/>
                <a:gd name="connsiteX986" fmla="*/ 628549 w 2531263"/>
                <a:gd name="connsiteY986" fmla="*/ 367570 h 402050"/>
                <a:gd name="connsiteX987" fmla="*/ 625120 w 2531263"/>
                <a:gd name="connsiteY987" fmla="*/ 372332 h 402050"/>
                <a:gd name="connsiteX988" fmla="*/ 621977 w 2531263"/>
                <a:gd name="connsiteY988" fmla="*/ 369284 h 402050"/>
                <a:gd name="connsiteX989" fmla="*/ 617119 w 2531263"/>
                <a:gd name="connsiteY989" fmla="*/ 372332 h 402050"/>
                <a:gd name="connsiteX990" fmla="*/ 611404 w 2531263"/>
                <a:gd name="connsiteY990" fmla="*/ 377476 h 402050"/>
                <a:gd name="connsiteX991" fmla="*/ 605498 w 2531263"/>
                <a:gd name="connsiteY991" fmla="*/ 385572 h 402050"/>
                <a:gd name="connsiteX992" fmla="*/ 601593 w 2531263"/>
                <a:gd name="connsiteY992" fmla="*/ 380143 h 402050"/>
                <a:gd name="connsiteX993" fmla="*/ 594164 w 2531263"/>
                <a:gd name="connsiteY993" fmla="*/ 379190 h 402050"/>
                <a:gd name="connsiteX994" fmla="*/ 591877 w 2531263"/>
                <a:gd name="connsiteY994" fmla="*/ 380524 h 402050"/>
                <a:gd name="connsiteX995" fmla="*/ 597307 w 2531263"/>
                <a:gd name="connsiteY995" fmla="*/ 384524 h 402050"/>
                <a:gd name="connsiteX996" fmla="*/ 597021 w 2531263"/>
                <a:gd name="connsiteY996" fmla="*/ 385096 h 402050"/>
                <a:gd name="connsiteX997" fmla="*/ 595402 w 2531263"/>
                <a:gd name="connsiteY997" fmla="*/ 385858 h 402050"/>
                <a:gd name="connsiteX998" fmla="*/ 592830 w 2531263"/>
                <a:gd name="connsiteY998" fmla="*/ 385191 h 402050"/>
                <a:gd name="connsiteX999" fmla="*/ 586639 w 2531263"/>
                <a:gd name="connsiteY999" fmla="*/ 380809 h 402050"/>
                <a:gd name="connsiteX1000" fmla="*/ 583781 w 2531263"/>
                <a:gd name="connsiteY1000" fmla="*/ 376523 h 402050"/>
                <a:gd name="connsiteX1001" fmla="*/ 580352 w 2531263"/>
                <a:gd name="connsiteY1001" fmla="*/ 383286 h 402050"/>
                <a:gd name="connsiteX1002" fmla="*/ 573304 w 2531263"/>
                <a:gd name="connsiteY1002" fmla="*/ 383762 h 402050"/>
                <a:gd name="connsiteX1003" fmla="*/ 573113 w 2531263"/>
                <a:gd name="connsiteY1003" fmla="*/ 377095 h 402050"/>
                <a:gd name="connsiteX1004" fmla="*/ 573018 w 2531263"/>
                <a:gd name="connsiteY1004" fmla="*/ 370808 h 402050"/>
                <a:gd name="connsiteX1005" fmla="*/ 560826 w 2531263"/>
                <a:gd name="connsiteY1005" fmla="*/ 379667 h 402050"/>
                <a:gd name="connsiteX1006" fmla="*/ 554730 w 2531263"/>
                <a:gd name="connsiteY1006" fmla="*/ 383476 h 402050"/>
                <a:gd name="connsiteX1007" fmla="*/ 546539 w 2531263"/>
                <a:gd name="connsiteY1007" fmla="*/ 383572 h 402050"/>
                <a:gd name="connsiteX1008" fmla="*/ 555968 w 2531263"/>
                <a:gd name="connsiteY1008" fmla="*/ 378333 h 402050"/>
                <a:gd name="connsiteX1009" fmla="*/ 565017 w 2531263"/>
                <a:gd name="connsiteY1009" fmla="*/ 374428 h 402050"/>
                <a:gd name="connsiteX1010" fmla="*/ 565684 w 2531263"/>
                <a:gd name="connsiteY1010" fmla="*/ 369951 h 402050"/>
                <a:gd name="connsiteX1011" fmla="*/ 565208 w 2531263"/>
                <a:gd name="connsiteY1011" fmla="*/ 369856 h 402050"/>
                <a:gd name="connsiteX1012" fmla="*/ 561874 w 2531263"/>
                <a:gd name="connsiteY1012" fmla="*/ 369951 h 402050"/>
                <a:gd name="connsiteX1013" fmla="*/ 560064 w 2531263"/>
                <a:gd name="connsiteY1013" fmla="*/ 371666 h 402050"/>
                <a:gd name="connsiteX1014" fmla="*/ 555968 w 2531263"/>
                <a:gd name="connsiteY1014" fmla="*/ 375380 h 402050"/>
                <a:gd name="connsiteX1015" fmla="*/ 553492 w 2531263"/>
                <a:gd name="connsiteY1015" fmla="*/ 372904 h 402050"/>
                <a:gd name="connsiteX1016" fmla="*/ 549968 w 2531263"/>
                <a:gd name="connsiteY1016" fmla="*/ 367189 h 402050"/>
                <a:gd name="connsiteX1017" fmla="*/ 545586 w 2531263"/>
                <a:gd name="connsiteY1017" fmla="*/ 364141 h 402050"/>
                <a:gd name="connsiteX1018" fmla="*/ 539585 w 2531263"/>
                <a:gd name="connsiteY1018" fmla="*/ 368999 h 402050"/>
                <a:gd name="connsiteX1019" fmla="*/ 541776 w 2531263"/>
                <a:gd name="connsiteY1019" fmla="*/ 369094 h 402050"/>
                <a:gd name="connsiteX1020" fmla="*/ 546729 w 2531263"/>
                <a:gd name="connsiteY1020" fmla="*/ 369380 h 402050"/>
                <a:gd name="connsiteX1021" fmla="*/ 550539 w 2531263"/>
                <a:gd name="connsiteY1021" fmla="*/ 375190 h 402050"/>
                <a:gd name="connsiteX1022" fmla="*/ 546824 w 2531263"/>
                <a:gd name="connsiteY1022" fmla="*/ 377476 h 402050"/>
                <a:gd name="connsiteX1023" fmla="*/ 544919 w 2531263"/>
                <a:gd name="connsiteY1023" fmla="*/ 377762 h 402050"/>
                <a:gd name="connsiteX1024" fmla="*/ 543395 w 2531263"/>
                <a:gd name="connsiteY1024" fmla="*/ 377952 h 402050"/>
                <a:gd name="connsiteX1025" fmla="*/ 539109 w 2531263"/>
                <a:gd name="connsiteY1025" fmla="*/ 379476 h 402050"/>
                <a:gd name="connsiteX1026" fmla="*/ 534823 w 2531263"/>
                <a:gd name="connsiteY1026" fmla="*/ 379095 h 402050"/>
                <a:gd name="connsiteX1027" fmla="*/ 529870 w 2531263"/>
                <a:gd name="connsiteY1027" fmla="*/ 378809 h 402050"/>
                <a:gd name="connsiteX1028" fmla="*/ 521393 w 2531263"/>
                <a:gd name="connsiteY1028" fmla="*/ 375475 h 402050"/>
                <a:gd name="connsiteX1029" fmla="*/ 519583 w 2531263"/>
                <a:gd name="connsiteY1029" fmla="*/ 376809 h 402050"/>
                <a:gd name="connsiteX1030" fmla="*/ 517678 w 2531263"/>
                <a:gd name="connsiteY1030" fmla="*/ 378142 h 402050"/>
                <a:gd name="connsiteX1031" fmla="*/ 509677 w 2531263"/>
                <a:gd name="connsiteY1031" fmla="*/ 373761 h 402050"/>
                <a:gd name="connsiteX1032" fmla="*/ 507867 w 2531263"/>
                <a:gd name="connsiteY1032" fmla="*/ 371475 h 402050"/>
                <a:gd name="connsiteX1033" fmla="*/ 506057 w 2531263"/>
                <a:gd name="connsiteY1033" fmla="*/ 369189 h 402050"/>
                <a:gd name="connsiteX1034" fmla="*/ 498152 w 2531263"/>
                <a:gd name="connsiteY1034" fmla="*/ 372999 h 402050"/>
                <a:gd name="connsiteX1035" fmla="*/ 497390 w 2531263"/>
                <a:gd name="connsiteY1035" fmla="*/ 373951 h 402050"/>
                <a:gd name="connsiteX1036" fmla="*/ 495770 w 2531263"/>
                <a:gd name="connsiteY1036" fmla="*/ 375857 h 402050"/>
                <a:gd name="connsiteX1037" fmla="*/ 487865 w 2531263"/>
                <a:gd name="connsiteY1037" fmla="*/ 378714 h 402050"/>
                <a:gd name="connsiteX1038" fmla="*/ 478244 w 2531263"/>
                <a:gd name="connsiteY1038" fmla="*/ 373475 h 402050"/>
                <a:gd name="connsiteX1039" fmla="*/ 472720 w 2531263"/>
                <a:gd name="connsiteY1039" fmla="*/ 374713 h 402050"/>
                <a:gd name="connsiteX1040" fmla="*/ 472053 w 2531263"/>
                <a:gd name="connsiteY1040" fmla="*/ 375285 h 402050"/>
                <a:gd name="connsiteX1041" fmla="*/ 467005 w 2531263"/>
                <a:gd name="connsiteY1041" fmla="*/ 377762 h 402050"/>
                <a:gd name="connsiteX1042" fmla="*/ 466624 w 2531263"/>
                <a:gd name="connsiteY1042" fmla="*/ 378047 h 402050"/>
                <a:gd name="connsiteX1043" fmla="*/ 466529 w 2531263"/>
                <a:gd name="connsiteY1043" fmla="*/ 381191 h 402050"/>
                <a:gd name="connsiteX1044" fmla="*/ 462623 w 2531263"/>
                <a:gd name="connsiteY1044" fmla="*/ 378809 h 402050"/>
                <a:gd name="connsiteX1045" fmla="*/ 449479 w 2531263"/>
                <a:gd name="connsiteY1045" fmla="*/ 374142 h 402050"/>
                <a:gd name="connsiteX1046" fmla="*/ 449955 w 2531263"/>
                <a:gd name="connsiteY1046" fmla="*/ 380143 h 402050"/>
                <a:gd name="connsiteX1047" fmla="*/ 442811 w 2531263"/>
                <a:gd name="connsiteY1047" fmla="*/ 380905 h 402050"/>
                <a:gd name="connsiteX1048" fmla="*/ 445193 w 2531263"/>
                <a:gd name="connsiteY1048" fmla="*/ 377380 h 402050"/>
                <a:gd name="connsiteX1049" fmla="*/ 447383 w 2531263"/>
                <a:gd name="connsiteY1049" fmla="*/ 374618 h 402050"/>
                <a:gd name="connsiteX1050" fmla="*/ 446145 w 2531263"/>
                <a:gd name="connsiteY1050" fmla="*/ 372237 h 402050"/>
                <a:gd name="connsiteX1051" fmla="*/ 438239 w 2531263"/>
                <a:gd name="connsiteY1051" fmla="*/ 374428 h 402050"/>
                <a:gd name="connsiteX1052" fmla="*/ 425285 w 2531263"/>
                <a:gd name="connsiteY1052" fmla="*/ 376428 h 402050"/>
                <a:gd name="connsiteX1053" fmla="*/ 424142 w 2531263"/>
                <a:gd name="connsiteY1053" fmla="*/ 376238 h 402050"/>
                <a:gd name="connsiteX1054" fmla="*/ 419856 w 2531263"/>
                <a:gd name="connsiteY1054" fmla="*/ 376142 h 402050"/>
                <a:gd name="connsiteX1055" fmla="*/ 415856 w 2531263"/>
                <a:gd name="connsiteY1055" fmla="*/ 378333 h 402050"/>
                <a:gd name="connsiteX1056" fmla="*/ 406902 w 2531263"/>
                <a:gd name="connsiteY1056" fmla="*/ 375666 h 402050"/>
                <a:gd name="connsiteX1057" fmla="*/ 398710 w 2531263"/>
                <a:gd name="connsiteY1057" fmla="*/ 376142 h 402050"/>
                <a:gd name="connsiteX1058" fmla="*/ 395948 w 2531263"/>
                <a:gd name="connsiteY1058" fmla="*/ 374237 h 402050"/>
                <a:gd name="connsiteX1059" fmla="*/ 395091 w 2531263"/>
                <a:gd name="connsiteY1059" fmla="*/ 373666 h 402050"/>
                <a:gd name="connsiteX1060" fmla="*/ 391376 w 2531263"/>
                <a:gd name="connsiteY1060" fmla="*/ 375095 h 402050"/>
                <a:gd name="connsiteX1061" fmla="*/ 383756 w 2531263"/>
                <a:gd name="connsiteY1061" fmla="*/ 380809 h 402050"/>
                <a:gd name="connsiteX1062" fmla="*/ 370802 w 2531263"/>
                <a:gd name="connsiteY1062" fmla="*/ 380905 h 402050"/>
                <a:gd name="connsiteX1063" fmla="*/ 370421 w 2531263"/>
                <a:gd name="connsiteY1063" fmla="*/ 381476 h 402050"/>
                <a:gd name="connsiteX1064" fmla="*/ 369945 w 2531263"/>
                <a:gd name="connsiteY1064" fmla="*/ 382143 h 402050"/>
                <a:gd name="connsiteX1065" fmla="*/ 368326 w 2531263"/>
                <a:gd name="connsiteY1065" fmla="*/ 382238 h 402050"/>
                <a:gd name="connsiteX1066" fmla="*/ 367945 w 2531263"/>
                <a:gd name="connsiteY1066" fmla="*/ 381667 h 402050"/>
                <a:gd name="connsiteX1067" fmla="*/ 366897 w 2531263"/>
                <a:gd name="connsiteY1067" fmla="*/ 380238 h 402050"/>
                <a:gd name="connsiteX1068" fmla="*/ 358610 w 2531263"/>
                <a:gd name="connsiteY1068" fmla="*/ 381000 h 402050"/>
                <a:gd name="connsiteX1069" fmla="*/ 358134 w 2531263"/>
                <a:gd name="connsiteY1069" fmla="*/ 380619 h 402050"/>
                <a:gd name="connsiteX1070" fmla="*/ 354991 w 2531263"/>
                <a:gd name="connsiteY1070" fmla="*/ 377952 h 402050"/>
                <a:gd name="connsiteX1071" fmla="*/ 348704 w 2531263"/>
                <a:gd name="connsiteY1071" fmla="*/ 380238 h 402050"/>
                <a:gd name="connsiteX1072" fmla="*/ 339179 w 2531263"/>
                <a:gd name="connsiteY1072" fmla="*/ 379762 h 402050"/>
                <a:gd name="connsiteX1073" fmla="*/ 326797 w 2531263"/>
                <a:gd name="connsiteY1073" fmla="*/ 382238 h 402050"/>
                <a:gd name="connsiteX1074" fmla="*/ 315652 w 2531263"/>
                <a:gd name="connsiteY1074" fmla="*/ 382238 h 402050"/>
                <a:gd name="connsiteX1075" fmla="*/ 312414 w 2531263"/>
                <a:gd name="connsiteY1075" fmla="*/ 379571 h 402050"/>
                <a:gd name="connsiteX1076" fmla="*/ 310033 w 2531263"/>
                <a:gd name="connsiteY1076" fmla="*/ 377571 h 402050"/>
                <a:gd name="connsiteX1077" fmla="*/ 296793 w 2531263"/>
                <a:gd name="connsiteY1077" fmla="*/ 380143 h 402050"/>
                <a:gd name="connsiteX1078" fmla="*/ 293935 w 2531263"/>
                <a:gd name="connsiteY1078" fmla="*/ 381476 h 402050"/>
                <a:gd name="connsiteX1079" fmla="*/ 290983 w 2531263"/>
                <a:gd name="connsiteY1079" fmla="*/ 382905 h 402050"/>
                <a:gd name="connsiteX1080" fmla="*/ 282125 w 2531263"/>
                <a:gd name="connsiteY1080" fmla="*/ 377952 h 402050"/>
                <a:gd name="connsiteX1081" fmla="*/ 279743 w 2531263"/>
                <a:gd name="connsiteY1081" fmla="*/ 380809 h 402050"/>
                <a:gd name="connsiteX1082" fmla="*/ 273552 w 2531263"/>
                <a:gd name="connsiteY1082" fmla="*/ 379571 h 402050"/>
                <a:gd name="connsiteX1083" fmla="*/ 267075 w 2531263"/>
                <a:gd name="connsiteY1083" fmla="*/ 381286 h 402050"/>
                <a:gd name="connsiteX1084" fmla="*/ 256312 w 2531263"/>
                <a:gd name="connsiteY1084" fmla="*/ 379476 h 402050"/>
                <a:gd name="connsiteX1085" fmla="*/ 243072 w 2531263"/>
                <a:gd name="connsiteY1085" fmla="*/ 381381 h 402050"/>
                <a:gd name="connsiteX1086" fmla="*/ 242691 w 2531263"/>
                <a:gd name="connsiteY1086" fmla="*/ 381762 h 402050"/>
                <a:gd name="connsiteX1087" fmla="*/ 237071 w 2531263"/>
                <a:gd name="connsiteY1087" fmla="*/ 380143 h 402050"/>
                <a:gd name="connsiteX1088" fmla="*/ 222784 w 2531263"/>
                <a:gd name="connsiteY1088" fmla="*/ 379762 h 402050"/>
                <a:gd name="connsiteX1089" fmla="*/ 219450 w 2531263"/>
                <a:gd name="connsiteY1089" fmla="*/ 379286 h 402050"/>
                <a:gd name="connsiteX1090" fmla="*/ 198685 w 2531263"/>
                <a:gd name="connsiteY1090" fmla="*/ 374618 h 402050"/>
                <a:gd name="connsiteX1091" fmla="*/ 195352 w 2531263"/>
                <a:gd name="connsiteY1091" fmla="*/ 370618 h 402050"/>
                <a:gd name="connsiteX1092" fmla="*/ 192780 w 2531263"/>
                <a:gd name="connsiteY1092" fmla="*/ 369094 h 402050"/>
                <a:gd name="connsiteX1093" fmla="*/ 187922 w 2531263"/>
                <a:gd name="connsiteY1093" fmla="*/ 370046 h 402050"/>
                <a:gd name="connsiteX1094" fmla="*/ 186970 w 2531263"/>
                <a:gd name="connsiteY1094" fmla="*/ 369856 h 402050"/>
                <a:gd name="connsiteX1095" fmla="*/ 181541 w 2531263"/>
                <a:gd name="connsiteY1095" fmla="*/ 365474 h 402050"/>
                <a:gd name="connsiteX1096" fmla="*/ 170110 w 2531263"/>
                <a:gd name="connsiteY1096" fmla="*/ 366046 h 402050"/>
                <a:gd name="connsiteX1097" fmla="*/ 168491 w 2531263"/>
                <a:gd name="connsiteY1097" fmla="*/ 364998 h 402050"/>
                <a:gd name="connsiteX1098" fmla="*/ 153537 w 2531263"/>
                <a:gd name="connsiteY1098" fmla="*/ 362236 h 402050"/>
                <a:gd name="connsiteX1099" fmla="*/ 151823 w 2531263"/>
                <a:gd name="connsiteY1099" fmla="*/ 359759 h 402050"/>
                <a:gd name="connsiteX1100" fmla="*/ 150775 w 2531263"/>
                <a:gd name="connsiteY1100" fmla="*/ 356330 h 402050"/>
                <a:gd name="connsiteX1101" fmla="*/ 150394 w 2531263"/>
                <a:gd name="connsiteY1101" fmla="*/ 352425 h 402050"/>
                <a:gd name="connsiteX1102" fmla="*/ 151346 w 2531263"/>
                <a:gd name="connsiteY1102" fmla="*/ 351758 h 402050"/>
                <a:gd name="connsiteX1103" fmla="*/ 151632 w 2531263"/>
                <a:gd name="connsiteY1103" fmla="*/ 347948 h 402050"/>
                <a:gd name="connsiteX1104" fmla="*/ 155918 w 2531263"/>
                <a:gd name="connsiteY1104" fmla="*/ 345853 h 402050"/>
                <a:gd name="connsiteX1105" fmla="*/ 163824 w 2531263"/>
                <a:gd name="connsiteY1105" fmla="*/ 346329 h 402050"/>
                <a:gd name="connsiteX1106" fmla="*/ 164586 w 2531263"/>
                <a:gd name="connsiteY1106" fmla="*/ 347472 h 402050"/>
                <a:gd name="connsiteX1107" fmla="*/ 164776 w 2531263"/>
                <a:gd name="connsiteY1107" fmla="*/ 350520 h 402050"/>
                <a:gd name="connsiteX1108" fmla="*/ 167253 w 2531263"/>
                <a:gd name="connsiteY1108" fmla="*/ 352234 h 402050"/>
                <a:gd name="connsiteX1109" fmla="*/ 167825 w 2531263"/>
                <a:gd name="connsiteY1109" fmla="*/ 352425 h 402050"/>
                <a:gd name="connsiteX1110" fmla="*/ 172206 w 2531263"/>
                <a:gd name="connsiteY1110" fmla="*/ 348329 h 402050"/>
                <a:gd name="connsiteX1111" fmla="*/ 176302 w 2531263"/>
                <a:gd name="connsiteY1111" fmla="*/ 338518 h 402050"/>
                <a:gd name="connsiteX1112" fmla="*/ 165443 w 2531263"/>
                <a:gd name="connsiteY1112" fmla="*/ 337757 h 402050"/>
                <a:gd name="connsiteX1113" fmla="*/ 165158 w 2531263"/>
                <a:gd name="connsiteY1113" fmla="*/ 336804 h 402050"/>
                <a:gd name="connsiteX1114" fmla="*/ 164396 w 2531263"/>
                <a:gd name="connsiteY1114" fmla="*/ 334137 h 402050"/>
                <a:gd name="connsiteX1115" fmla="*/ 159633 w 2531263"/>
                <a:gd name="connsiteY1115" fmla="*/ 331946 h 402050"/>
                <a:gd name="connsiteX1116" fmla="*/ 155347 w 2531263"/>
                <a:gd name="connsiteY1116" fmla="*/ 336613 h 402050"/>
                <a:gd name="connsiteX1117" fmla="*/ 142202 w 2531263"/>
                <a:gd name="connsiteY1117" fmla="*/ 330613 h 402050"/>
                <a:gd name="connsiteX1118" fmla="*/ 146584 w 2531263"/>
                <a:gd name="connsiteY1118" fmla="*/ 326612 h 402050"/>
                <a:gd name="connsiteX1119" fmla="*/ 154966 w 2531263"/>
                <a:gd name="connsiteY1119" fmla="*/ 330137 h 402050"/>
                <a:gd name="connsiteX1120" fmla="*/ 158966 w 2531263"/>
                <a:gd name="connsiteY1120" fmla="*/ 324326 h 402050"/>
                <a:gd name="connsiteX1121" fmla="*/ 162300 w 2531263"/>
                <a:gd name="connsiteY1121" fmla="*/ 326326 h 402050"/>
                <a:gd name="connsiteX1122" fmla="*/ 166491 w 2531263"/>
                <a:gd name="connsiteY1122" fmla="*/ 326517 h 402050"/>
                <a:gd name="connsiteX1123" fmla="*/ 164586 w 2531263"/>
                <a:gd name="connsiteY1123" fmla="*/ 322897 h 402050"/>
                <a:gd name="connsiteX1124" fmla="*/ 162491 w 2531263"/>
                <a:gd name="connsiteY1124" fmla="*/ 322231 h 402050"/>
                <a:gd name="connsiteX1125" fmla="*/ 162491 w 2531263"/>
                <a:gd name="connsiteY1125" fmla="*/ 315563 h 402050"/>
                <a:gd name="connsiteX1126" fmla="*/ 163634 w 2531263"/>
                <a:gd name="connsiteY1126" fmla="*/ 314230 h 402050"/>
                <a:gd name="connsiteX1127" fmla="*/ 164300 w 2531263"/>
                <a:gd name="connsiteY1127" fmla="*/ 313468 h 402050"/>
                <a:gd name="connsiteX1128" fmla="*/ 161824 w 2531263"/>
                <a:gd name="connsiteY1128" fmla="*/ 309943 h 402050"/>
                <a:gd name="connsiteX1129" fmla="*/ 150775 w 2531263"/>
                <a:gd name="connsiteY1129" fmla="*/ 306038 h 402050"/>
                <a:gd name="connsiteX1130" fmla="*/ 149727 w 2531263"/>
                <a:gd name="connsiteY1130" fmla="*/ 309372 h 402050"/>
                <a:gd name="connsiteX1131" fmla="*/ 148108 w 2531263"/>
                <a:gd name="connsiteY1131" fmla="*/ 314611 h 402050"/>
                <a:gd name="connsiteX1132" fmla="*/ 142298 w 2531263"/>
                <a:gd name="connsiteY1132" fmla="*/ 311277 h 402050"/>
                <a:gd name="connsiteX1133" fmla="*/ 145631 w 2531263"/>
                <a:gd name="connsiteY1133" fmla="*/ 308800 h 402050"/>
                <a:gd name="connsiteX1134" fmla="*/ 140202 w 2531263"/>
                <a:gd name="connsiteY1134" fmla="*/ 304324 h 402050"/>
                <a:gd name="connsiteX1135" fmla="*/ 138297 w 2531263"/>
                <a:gd name="connsiteY1135" fmla="*/ 302895 h 402050"/>
                <a:gd name="connsiteX1136" fmla="*/ 136678 w 2531263"/>
                <a:gd name="connsiteY1136" fmla="*/ 301657 h 402050"/>
                <a:gd name="connsiteX1137" fmla="*/ 128677 w 2531263"/>
                <a:gd name="connsiteY1137" fmla="*/ 300609 h 402050"/>
                <a:gd name="connsiteX1138" fmla="*/ 126391 w 2531263"/>
                <a:gd name="connsiteY1138" fmla="*/ 300228 h 402050"/>
                <a:gd name="connsiteX1139" fmla="*/ 118676 w 2531263"/>
                <a:gd name="connsiteY1139" fmla="*/ 300133 h 402050"/>
                <a:gd name="connsiteX1140" fmla="*/ 105817 w 2531263"/>
                <a:gd name="connsiteY1140" fmla="*/ 300228 h 402050"/>
                <a:gd name="connsiteX1141" fmla="*/ 94577 w 2531263"/>
                <a:gd name="connsiteY1141" fmla="*/ 299085 h 402050"/>
                <a:gd name="connsiteX1142" fmla="*/ 87529 w 2531263"/>
                <a:gd name="connsiteY1142" fmla="*/ 297085 h 402050"/>
                <a:gd name="connsiteX1143" fmla="*/ 84671 w 2531263"/>
                <a:gd name="connsiteY1143" fmla="*/ 295561 h 402050"/>
                <a:gd name="connsiteX1144" fmla="*/ 70765 w 2531263"/>
                <a:gd name="connsiteY1144" fmla="*/ 294418 h 402050"/>
                <a:gd name="connsiteX1145" fmla="*/ 47429 w 2531263"/>
                <a:gd name="connsiteY1145" fmla="*/ 286321 h 402050"/>
                <a:gd name="connsiteX1146" fmla="*/ 42761 w 2531263"/>
                <a:gd name="connsiteY1146" fmla="*/ 285369 h 402050"/>
                <a:gd name="connsiteX1147" fmla="*/ 39618 w 2531263"/>
                <a:gd name="connsiteY1147" fmla="*/ 284702 h 402050"/>
                <a:gd name="connsiteX1148" fmla="*/ 29331 w 2531263"/>
                <a:gd name="connsiteY1148" fmla="*/ 283178 h 402050"/>
                <a:gd name="connsiteX1149" fmla="*/ 27331 w 2531263"/>
                <a:gd name="connsiteY1149" fmla="*/ 282226 h 402050"/>
                <a:gd name="connsiteX1150" fmla="*/ 19520 w 2531263"/>
                <a:gd name="connsiteY1150" fmla="*/ 278225 h 402050"/>
                <a:gd name="connsiteX1151" fmla="*/ 23426 w 2531263"/>
                <a:gd name="connsiteY1151" fmla="*/ 266605 h 402050"/>
                <a:gd name="connsiteX1152" fmla="*/ 17615 w 2531263"/>
                <a:gd name="connsiteY1152" fmla="*/ 267557 h 402050"/>
                <a:gd name="connsiteX1153" fmla="*/ 13805 w 2531263"/>
                <a:gd name="connsiteY1153" fmla="*/ 264319 h 402050"/>
                <a:gd name="connsiteX1154" fmla="*/ 14186 w 2531263"/>
                <a:gd name="connsiteY1154" fmla="*/ 262700 h 402050"/>
                <a:gd name="connsiteX1155" fmla="*/ 13519 w 2531263"/>
                <a:gd name="connsiteY1155" fmla="*/ 257937 h 402050"/>
                <a:gd name="connsiteX1156" fmla="*/ 11710 w 2531263"/>
                <a:gd name="connsiteY1156" fmla="*/ 253746 h 402050"/>
                <a:gd name="connsiteX1157" fmla="*/ 18568 w 2531263"/>
                <a:gd name="connsiteY1157" fmla="*/ 248698 h 402050"/>
                <a:gd name="connsiteX1158" fmla="*/ 15329 w 2531263"/>
                <a:gd name="connsiteY1158" fmla="*/ 247745 h 402050"/>
                <a:gd name="connsiteX1159" fmla="*/ 12853 w 2531263"/>
                <a:gd name="connsiteY1159" fmla="*/ 244316 h 402050"/>
                <a:gd name="connsiteX1160" fmla="*/ 15234 w 2531263"/>
                <a:gd name="connsiteY1160" fmla="*/ 241649 h 402050"/>
                <a:gd name="connsiteX1161" fmla="*/ 7328 w 2531263"/>
                <a:gd name="connsiteY1161" fmla="*/ 227267 h 402050"/>
                <a:gd name="connsiteX1162" fmla="*/ 2471 w 2531263"/>
                <a:gd name="connsiteY1162" fmla="*/ 222123 h 402050"/>
                <a:gd name="connsiteX1163" fmla="*/ 1327 w 2531263"/>
                <a:gd name="connsiteY1163" fmla="*/ 220885 h 402050"/>
                <a:gd name="connsiteX1164" fmla="*/ 2375 w 2531263"/>
                <a:gd name="connsiteY1164" fmla="*/ 214217 h 402050"/>
                <a:gd name="connsiteX1165" fmla="*/ 661 w 2531263"/>
                <a:gd name="connsiteY1165" fmla="*/ 210979 h 402050"/>
                <a:gd name="connsiteX1166" fmla="*/ 1994 w 2531263"/>
                <a:gd name="connsiteY1166" fmla="*/ 204121 h 402050"/>
                <a:gd name="connsiteX1167" fmla="*/ 5709 w 2531263"/>
                <a:gd name="connsiteY1167" fmla="*/ 198311 h 402050"/>
                <a:gd name="connsiteX1168" fmla="*/ 4852 w 2531263"/>
                <a:gd name="connsiteY1168" fmla="*/ 195929 h 402050"/>
                <a:gd name="connsiteX1169" fmla="*/ 2566 w 2531263"/>
                <a:gd name="connsiteY1169" fmla="*/ 188404 h 402050"/>
                <a:gd name="connsiteX1170" fmla="*/ 7614 w 2531263"/>
                <a:gd name="connsiteY1170" fmla="*/ 181832 h 402050"/>
                <a:gd name="connsiteX1171" fmla="*/ 13996 w 2531263"/>
                <a:gd name="connsiteY1171" fmla="*/ 180022 h 402050"/>
                <a:gd name="connsiteX1172" fmla="*/ 15710 w 2531263"/>
                <a:gd name="connsiteY1172" fmla="*/ 177546 h 402050"/>
                <a:gd name="connsiteX1173" fmla="*/ 22664 w 2531263"/>
                <a:gd name="connsiteY1173" fmla="*/ 178308 h 402050"/>
                <a:gd name="connsiteX1174" fmla="*/ 31808 w 2531263"/>
                <a:gd name="connsiteY1174" fmla="*/ 173069 h 402050"/>
                <a:gd name="connsiteX1175" fmla="*/ 43333 w 2531263"/>
                <a:gd name="connsiteY1175" fmla="*/ 171069 h 402050"/>
                <a:gd name="connsiteX1176" fmla="*/ 45905 w 2531263"/>
                <a:gd name="connsiteY1176" fmla="*/ 170212 h 402050"/>
                <a:gd name="connsiteX1177" fmla="*/ 53239 w 2531263"/>
                <a:gd name="connsiteY1177" fmla="*/ 171164 h 402050"/>
                <a:gd name="connsiteX1178" fmla="*/ 59716 w 2531263"/>
                <a:gd name="connsiteY1178" fmla="*/ 171355 h 402050"/>
                <a:gd name="connsiteX1179" fmla="*/ 66479 w 2531263"/>
                <a:gd name="connsiteY1179" fmla="*/ 170974 h 402050"/>
                <a:gd name="connsiteX1180" fmla="*/ 72098 w 2531263"/>
                <a:gd name="connsiteY1180" fmla="*/ 168592 h 402050"/>
                <a:gd name="connsiteX1181" fmla="*/ 80861 w 2531263"/>
                <a:gd name="connsiteY1181" fmla="*/ 166497 h 402050"/>
                <a:gd name="connsiteX1182" fmla="*/ 88767 w 2531263"/>
                <a:gd name="connsiteY1182" fmla="*/ 167735 h 402050"/>
                <a:gd name="connsiteX1183" fmla="*/ 90005 w 2531263"/>
                <a:gd name="connsiteY1183" fmla="*/ 167926 h 402050"/>
                <a:gd name="connsiteX1184" fmla="*/ 95054 w 2531263"/>
                <a:gd name="connsiteY1184" fmla="*/ 167068 h 402050"/>
                <a:gd name="connsiteX1185" fmla="*/ 107055 w 2531263"/>
                <a:gd name="connsiteY1185" fmla="*/ 163925 h 402050"/>
                <a:gd name="connsiteX1186" fmla="*/ 113532 w 2531263"/>
                <a:gd name="connsiteY1186" fmla="*/ 166878 h 402050"/>
                <a:gd name="connsiteX1187" fmla="*/ 121914 w 2531263"/>
                <a:gd name="connsiteY1187" fmla="*/ 166116 h 402050"/>
                <a:gd name="connsiteX1188" fmla="*/ 125534 w 2531263"/>
                <a:gd name="connsiteY1188" fmla="*/ 169164 h 402050"/>
                <a:gd name="connsiteX1189" fmla="*/ 136392 w 2531263"/>
                <a:gd name="connsiteY1189" fmla="*/ 163259 h 402050"/>
                <a:gd name="connsiteX1190" fmla="*/ 139154 w 2531263"/>
                <a:gd name="connsiteY1190" fmla="*/ 162687 h 402050"/>
                <a:gd name="connsiteX1191" fmla="*/ 148870 w 2531263"/>
                <a:gd name="connsiteY1191" fmla="*/ 162592 h 402050"/>
                <a:gd name="connsiteX1192" fmla="*/ 162967 w 2531263"/>
                <a:gd name="connsiteY1192" fmla="*/ 161925 h 402050"/>
                <a:gd name="connsiteX1193" fmla="*/ 166777 w 2531263"/>
                <a:gd name="connsiteY1193" fmla="*/ 160020 h 402050"/>
                <a:gd name="connsiteX1194" fmla="*/ 176968 w 2531263"/>
                <a:gd name="connsiteY1194" fmla="*/ 161163 h 402050"/>
                <a:gd name="connsiteX1195" fmla="*/ 177540 w 2531263"/>
                <a:gd name="connsiteY1195" fmla="*/ 161830 h 402050"/>
                <a:gd name="connsiteX1196" fmla="*/ 178778 w 2531263"/>
                <a:gd name="connsiteY1196" fmla="*/ 163163 h 402050"/>
                <a:gd name="connsiteX1197" fmla="*/ 184208 w 2531263"/>
                <a:gd name="connsiteY1197" fmla="*/ 161734 h 402050"/>
                <a:gd name="connsiteX1198" fmla="*/ 200495 w 2531263"/>
                <a:gd name="connsiteY1198" fmla="*/ 161544 h 402050"/>
                <a:gd name="connsiteX1199" fmla="*/ 217450 w 2531263"/>
                <a:gd name="connsiteY1199" fmla="*/ 157163 h 402050"/>
                <a:gd name="connsiteX1200" fmla="*/ 220022 w 2531263"/>
                <a:gd name="connsiteY1200" fmla="*/ 157258 h 402050"/>
                <a:gd name="connsiteX1201" fmla="*/ 231642 w 2531263"/>
                <a:gd name="connsiteY1201" fmla="*/ 156305 h 402050"/>
                <a:gd name="connsiteX1202" fmla="*/ 234881 w 2531263"/>
                <a:gd name="connsiteY1202" fmla="*/ 155258 h 402050"/>
                <a:gd name="connsiteX1203" fmla="*/ 236785 w 2531263"/>
                <a:gd name="connsiteY1203" fmla="*/ 155448 h 402050"/>
                <a:gd name="connsiteX1204" fmla="*/ 244691 w 2531263"/>
                <a:gd name="connsiteY1204" fmla="*/ 152781 h 402050"/>
                <a:gd name="connsiteX1205" fmla="*/ 246882 w 2531263"/>
                <a:gd name="connsiteY1205" fmla="*/ 153257 h 402050"/>
                <a:gd name="connsiteX1206" fmla="*/ 248692 w 2531263"/>
                <a:gd name="connsiteY1206" fmla="*/ 153638 h 402050"/>
                <a:gd name="connsiteX1207" fmla="*/ 251454 w 2531263"/>
                <a:gd name="connsiteY1207" fmla="*/ 152209 h 402050"/>
                <a:gd name="connsiteX1208" fmla="*/ 256502 w 2531263"/>
                <a:gd name="connsiteY1208" fmla="*/ 152971 h 402050"/>
                <a:gd name="connsiteX1209" fmla="*/ 266027 w 2531263"/>
                <a:gd name="connsiteY1209" fmla="*/ 151638 h 402050"/>
                <a:gd name="connsiteX1210" fmla="*/ 267742 w 2531263"/>
                <a:gd name="connsiteY1210" fmla="*/ 152019 h 402050"/>
                <a:gd name="connsiteX1211" fmla="*/ 270980 w 2531263"/>
                <a:gd name="connsiteY1211" fmla="*/ 155162 h 402050"/>
                <a:gd name="connsiteX1212" fmla="*/ 274028 w 2531263"/>
                <a:gd name="connsiteY1212" fmla="*/ 151543 h 402050"/>
                <a:gd name="connsiteX1213" fmla="*/ 284315 w 2531263"/>
                <a:gd name="connsiteY1213" fmla="*/ 149162 h 402050"/>
                <a:gd name="connsiteX1214" fmla="*/ 288316 w 2531263"/>
                <a:gd name="connsiteY1214" fmla="*/ 149066 h 402050"/>
                <a:gd name="connsiteX1215" fmla="*/ 299936 w 2531263"/>
                <a:gd name="connsiteY1215" fmla="*/ 148780 h 402050"/>
                <a:gd name="connsiteX1216" fmla="*/ 309842 w 2531263"/>
                <a:gd name="connsiteY1216" fmla="*/ 147447 h 402050"/>
                <a:gd name="connsiteX1217" fmla="*/ 317653 w 2531263"/>
                <a:gd name="connsiteY1217" fmla="*/ 147257 h 402050"/>
                <a:gd name="connsiteX1218" fmla="*/ 321368 w 2531263"/>
                <a:gd name="connsiteY1218" fmla="*/ 145923 h 402050"/>
                <a:gd name="connsiteX1219" fmla="*/ 325844 w 2531263"/>
                <a:gd name="connsiteY1219" fmla="*/ 147447 h 402050"/>
                <a:gd name="connsiteX1220" fmla="*/ 334988 w 2531263"/>
                <a:gd name="connsiteY1220" fmla="*/ 146209 h 402050"/>
                <a:gd name="connsiteX1221" fmla="*/ 341942 w 2531263"/>
                <a:gd name="connsiteY1221" fmla="*/ 148685 h 402050"/>
                <a:gd name="connsiteX1222" fmla="*/ 346704 w 2531263"/>
                <a:gd name="connsiteY1222" fmla="*/ 143828 h 402050"/>
                <a:gd name="connsiteX1223" fmla="*/ 356229 w 2531263"/>
                <a:gd name="connsiteY1223" fmla="*/ 142589 h 402050"/>
                <a:gd name="connsiteX1224" fmla="*/ 358420 w 2531263"/>
                <a:gd name="connsiteY1224" fmla="*/ 142494 h 402050"/>
                <a:gd name="connsiteX1225" fmla="*/ 361182 w 2531263"/>
                <a:gd name="connsiteY1225" fmla="*/ 142399 h 402050"/>
                <a:gd name="connsiteX1226" fmla="*/ 373088 w 2531263"/>
                <a:gd name="connsiteY1226" fmla="*/ 143542 h 402050"/>
                <a:gd name="connsiteX1227" fmla="*/ 376327 w 2531263"/>
                <a:gd name="connsiteY1227" fmla="*/ 143923 h 402050"/>
                <a:gd name="connsiteX1228" fmla="*/ 378994 w 2531263"/>
                <a:gd name="connsiteY1228" fmla="*/ 143446 h 402050"/>
                <a:gd name="connsiteX1229" fmla="*/ 385947 w 2531263"/>
                <a:gd name="connsiteY1229" fmla="*/ 139827 h 402050"/>
                <a:gd name="connsiteX1230" fmla="*/ 393853 w 2531263"/>
                <a:gd name="connsiteY1230" fmla="*/ 142589 h 402050"/>
                <a:gd name="connsiteX1231" fmla="*/ 398044 w 2531263"/>
                <a:gd name="connsiteY1231" fmla="*/ 139446 h 402050"/>
                <a:gd name="connsiteX1232" fmla="*/ 399473 w 2531263"/>
                <a:gd name="connsiteY1232" fmla="*/ 139732 h 402050"/>
                <a:gd name="connsiteX1233" fmla="*/ 400901 w 2531263"/>
                <a:gd name="connsiteY1233" fmla="*/ 140017 h 402050"/>
                <a:gd name="connsiteX1234" fmla="*/ 407474 w 2531263"/>
                <a:gd name="connsiteY1234" fmla="*/ 136493 h 402050"/>
                <a:gd name="connsiteX1235" fmla="*/ 410807 w 2531263"/>
                <a:gd name="connsiteY1235" fmla="*/ 136208 h 402050"/>
                <a:gd name="connsiteX1236" fmla="*/ 412141 w 2531263"/>
                <a:gd name="connsiteY1236" fmla="*/ 136112 h 402050"/>
                <a:gd name="connsiteX1237" fmla="*/ 411855 w 2531263"/>
                <a:gd name="connsiteY1237" fmla="*/ 130588 h 402050"/>
                <a:gd name="connsiteX1238" fmla="*/ 410141 w 2531263"/>
                <a:gd name="connsiteY1238" fmla="*/ 130207 h 402050"/>
                <a:gd name="connsiteX1239" fmla="*/ 406711 w 2531263"/>
                <a:gd name="connsiteY1239" fmla="*/ 133255 h 402050"/>
                <a:gd name="connsiteX1240" fmla="*/ 402235 w 2531263"/>
                <a:gd name="connsiteY1240" fmla="*/ 134207 h 402050"/>
                <a:gd name="connsiteX1241" fmla="*/ 392234 w 2531263"/>
                <a:gd name="connsiteY1241" fmla="*/ 135350 h 402050"/>
                <a:gd name="connsiteX1242" fmla="*/ 381185 w 2531263"/>
                <a:gd name="connsiteY1242" fmla="*/ 134303 h 402050"/>
                <a:gd name="connsiteX1243" fmla="*/ 369564 w 2531263"/>
                <a:gd name="connsiteY1243" fmla="*/ 134207 h 402050"/>
                <a:gd name="connsiteX1244" fmla="*/ 357943 w 2531263"/>
                <a:gd name="connsiteY1244" fmla="*/ 134303 h 402050"/>
                <a:gd name="connsiteX1245" fmla="*/ 347847 w 2531263"/>
                <a:gd name="connsiteY1245" fmla="*/ 128873 h 402050"/>
                <a:gd name="connsiteX1246" fmla="*/ 344609 w 2531263"/>
                <a:gd name="connsiteY1246" fmla="*/ 126206 h 402050"/>
                <a:gd name="connsiteX1247" fmla="*/ 334798 w 2531263"/>
                <a:gd name="connsiteY1247" fmla="*/ 127254 h 402050"/>
                <a:gd name="connsiteX1248" fmla="*/ 328607 w 2531263"/>
                <a:gd name="connsiteY1248" fmla="*/ 128207 h 402050"/>
                <a:gd name="connsiteX1249" fmla="*/ 321082 w 2531263"/>
                <a:gd name="connsiteY1249" fmla="*/ 124778 h 402050"/>
                <a:gd name="connsiteX1250" fmla="*/ 312890 w 2531263"/>
                <a:gd name="connsiteY1250" fmla="*/ 123158 h 402050"/>
                <a:gd name="connsiteX1251" fmla="*/ 312224 w 2531263"/>
                <a:gd name="connsiteY1251" fmla="*/ 124396 h 402050"/>
                <a:gd name="connsiteX1252" fmla="*/ 314891 w 2531263"/>
                <a:gd name="connsiteY1252" fmla="*/ 126397 h 402050"/>
                <a:gd name="connsiteX1253" fmla="*/ 316605 w 2531263"/>
                <a:gd name="connsiteY1253" fmla="*/ 126778 h 402050"/>
                <a:gd name="connsiteX1254" fmla="*/ 316034 w 2531263"/>
                <a:gd name="connsiteY1254" fmla="*/ 129540 h 402050"/>
                <a:gd name="connsiteX1255" fmla="*/ 309271 w 2531263"/>
                <a:gd name="connsiteY1255" fmla="*/ 127921 h 402050"/>
                <a:gd name="connsiteX1256" fmla="*/ 308985 w 2531263"/>
                <a:gd name="connsiteY1256" fmla="*/ 125921 h 402050"/>
                <a:gd name="connsiteX1257" fmla="*/ 310509 w 2531263"/>
                <a:gd name="connsiteY1257" fmla="*/ 120396 h 402050"/>
                <a:gd name="connsiteX1258" fmla="*/ 309557 w 2531263"/>
                <a:gd name="connsiteY1258" fmla="*/ 118682 h 402050"/>
                <a:gd name="connsiteX1259" fmla="*/ 308604 w 2531263"/>
                <a:gd name="connsiteY1259" fmla="*/ 118872 h 402050"/>
                <a:gd name="connsiteX1260" fmla="*/ 305080 w 2531263"/>
                <a:gd name="connsiteY1260" fmla="*/ 119539 h 402050"/>
                <a:gd name="connsiteX1261" fmla="*/ 300413 w 2531263"/>
                <a:gd name="connsiteY1261" fmla="*/ 120396 h 402050"/>
                <a:gd name="connsiteX1262" fmla="*/ 298317 w 2531263"/>
                <a:gd name="connsiteY1262" fmla="*/ 127254 h 402050"/>
                <a:gd name="connsiteX1263" fmla="*/ 286030 w 2531263"/>
                <a:gd name="connsiteY1263" fmla="*/ 127540 h 402050"/>
                <a:gd name="connsiteX1264" fmla="*/ 286220 w 2531263"/>
                <a:gd name="connsiteY1264" fmla="*/ 126587 h 402050"/>
                <a:gd name="connsiteX1265" fmla="*/ 286601 w 2531263"/>
                <a:gd name="connsiteY1265" fmla="*/ 125158 h 402050"/>
                <a:gd name="connsiteX1266" fmla="*/ 285744 w 2531263"/>
                <a:gd name="connsiteY1266" fmla="*/ 122492 h 402050"/>
                <a:gd name="connsiteX1267" fmla="*/ 281458 w 2531263"/>
                <a:gd name="connsiteY1267" fmla="*/ 117062 h 402050"/>
                <a:gd name="connsiteX1268" fmla="*/ 280505 w 2531263"/>
                <a:gd name="connsiteY1268" fmla="*/ 116776 h 402050"/>
                <a:gd name="connsiteX1269" fmla="*/ 271647 w 2531263"/>
                <a:gd name="connsiteY1269" fmla="*/ 114014 h 402050"/>
                <a:gd name="connsiteX1270" fmla="*/ 279743 w 2531263"/>
                <a:gd name="connsiteY1270" fmla="*/ 104299 h 402050"/>
                <a:gd name="connsiteX1271" fmla="*/ 281648 w 2531263"/>
                <a:gd name="connsiteY1271" fmla="*/ 104870 h 402050"/>
                <a:gd name="connsiteX1272" fmla="*/ 287077 w 2531263"/>
                <a:gd name="connsiteY1272" fmla="*/ 106871 h 402050"/>
                <a:gd name="connsiteX1273" fmla="*/ 290507 w 2531263"/>
                <a:gd name="connsiteY1273" fmla="*/ 106204 h 402050"/>
                <a:gd name="connsiteX1274" fmla="*/ 292697 w 2531263"/>
                <a:gd name="connsiteY1274" fmla="*/ 104870 h 402050"/>
                <a:gd name="connsiteX1275" fmla="*/ 301079 w 2531263"/>
                <a:gd name="connsiteY1275" fmla="*/ 101727 h 402050"/>
                <a:gd name="connsiteX1276" fmla="*/ 300984 w 2531263"/>
                <a:gd name="connsiteY1276" fmla="*/ 100393 h 402050"/>
                <a:gd name="connsiteX1277" fmla="*/ 300889 w 2531263"/>
                <a:gd name="connsiteY1277" fmla="*/ 99060 h 402050"/>
                <a:gd name="connsiteX1278" fmla="*/ 292983 w 2531263"/>
                <a:gd name="connsiteY1278" fmla="*/ 96583 h 402050"/>
                <a:gd name="connsiteX1279" fmla="*/ 291459 w 2531263"/>
                <a:gd name="connsiteY1279" fmla="*/ 97441 h 402050"/>
                <a:gd name="connsiteX1280" fmla="*/ 288221 w 2531263"/>
                <a:gd name="connsiteY1280" fmla="*/ 100584 h 402050"/>
                <a:gd name="connsiteX1281" fmla="*/ 286030 w 2531263"/>
                <a:gd name="connsiteY1281" fmla="*/ 100013 h 402050"/>
                <a:gd name="connsiteX1282" fmla="*/ 280315 w 2531263"/>
                <a:gd name="connsiteY1282" fmla="*/ 99822 h 402050"/>
                <a:gd name="connsiteX1283" fmla="*/ 274124 w 2531263"/>
                <a:gd name="connsiteY1283" fmla="*/ 99060 h 402050"/>
                <a:gd name="connsiteX1284" fmla="*/ 273171 w 2531263"/>
                <a:gd name="connsiteY1284" fmla="*/ 96774 h 402050"/>
                <a:gd name="connsiteX1285" fmla="*/ 268123 w 2531263"/>
                <a:gd name="connsiteY1285" fmla="*/ 98488 h 402050"/>
                <a:gd name="connsiteX1286" fmla="*/ 265646 w 2531263"/>
                <a:gd name="connsiteY1286" fmla="*/ 102108 h 402050"/>
                <a:gd name="connsiteX1287" fmla="*/ 265456 w 2531263"/>
                <a:gd name="connsiteY1287" fmla="*/ 101822 h 402050"/>
                <a:gd name="connsiteX1288" fmla="*/ 264408 w 2531263"/>
                <a:gd name="connsiteY1288" fmla="*/ 99060 h 402050"/>
                <a:gd name="connsiteX1289" fmla="*/ 261741 w 2531263"/>
                <a:gd name="connsiteY1289" fmla="*/ 96107 h 402050"/>
                <a:gd name="connsiteX1290" fmla="*/ 252502 w 2531263"/>
                <a:gd name="connsiteY1290" fmla="*/ 96298 h 402050"/>
                <a:gd name="connsiteX1291" fmla="*/ 254216 w 2531263"/>
                <a:gd name="connsiteY1291" fmla="*/ 88487 h 402050"/>
                <a:gd name="connsiteX1292" fmla="*/ 258884 w 2531263"/>
                <a:gd name="connsiteY1292" fmla="*/ 90773 h 402050"/>
                <a:gd name="connsiteX1293" fmla="*/ 262503 w 2531263"/>
                <a:gd name="connsiteY1293" fmla="*/ 92488 h 402050"/>
                <a:gd name="connsiteX1294" fmla="*/ 270028 w 2531263"/>
                <a:gd name="connsiteY1294" fmla="*/ 89059 h 402050"/>
                <a:gd name="connsiteX1295" fmla="*/ 268123 w 2531263"/>
                <a:gd name="connsiteY1295" fmla="*/ 82105 h 402050"/>
                <a:gd name="connsiteX1296" fmla="*/ 264599 w 2531263"/>
                <a:gd name="connsiteY1296" fmla="*/ 83915 h 402050"/>
                <a:gd name="connsiteX1297" fmla="*/ 264980 w 2531263"/>
                <a:gd name="connsiteY1297" fmla="*/ 84772 h 402050"/>
                <a:gd name="connsiteX1298" fmla="*/ 265360 w 2531263"/>
                <a:gd name="connsiteY1298" fmla="*/ 85630 h 402050"/>
                <a:gd name="connsiteX1299" fmla="*/ 260598 w 2531263"/>
                <a:gd name="connsiteY1299" fmla="*/ 87058 h 402050"/>
                <a:gd name="connsiteX1300" fmla="*/ 257169 w 2531263"/>
                <a:gd name="connsiteY1300" fmla="*/ 83249 h 402050"/>
                <a:gd name="connsiteX1301" fmla="*/ 257264 w 2531263"/>
                <a:gd name="connsiteY1301" fmla="*/ 82296 h 402050"/>
                <a:gd name="connsiteX1302" fmla="*/ 254407 w 2531263"/>
                <a:gd name="connsiteY1302" fmla="*/ 78200 h 402050"/>
                <a:gd name="connsiteX1303" fmla="*/ 250787 w 2531263"/>
                <a:gd name="connsiteY1303" fmla="*/ 79438 h 402050"/>
                <a:gd name="connsiteX1304" fmla="*/ 247358 w 2531263"/>
                <a:gd name="connsiteY1304" fmla="*/ 77533 h 402050"/>
                <a:gd name="connsiteX1305" fmla="*/ 249168 w 2531263"/>
                <a:gd name="connsiteY1305" fmla="*/ 75438 h 402050"/>
                <a:gd name="connsiteX1306" fmla="*/ 249359 w 2531263"/>
                <a:gd name="connsiteY1306" fmla="*/ 75247 h 402050"/>
                <a:gd name="connsiteX1307" fmla="*/ 258217 w 2531263"/>
                <a:gd name="connsiteY1307" fmla="*/ 76676 h 402050"/>
                <a:gd name="connsiteX1308" fmla="*/ 275076 w 2531263"/>
                <a:gd name="connsiteY1308" fmla="*/ 74676 h 402050"/>
                <a:gd name="connsiteX1309" fmla="*/ 276029 w 2531263"/>
                <a:gd name="connsiteY1309" fmla="*/ 74581 h 402050"/>
                <a:gd name="connsiteX1310" fmla="*/ 279648 w 2531263"/>
                <a:gd name="connsiteY1310" fmla="*/ 72962 h 402050"/>
                <a:gd name="connsiteX1311" fmla="*/ 279839 w 2531263"/>
                <a:gd name="connsiteY1311" fmla="*/ 71533 h 402050"/>
                <a:gd name="connsiteX1312" fmla="*/ 279458 w 2531263"/>
                <a:gd name="connsiteY1312" fmla="*/ 70961 h 402050"/>
                <a:gd name="connsiteX1313" fmla="*/ 280315 w 2531263"/>
                <a:gd name="connsiteY1313" fmla="*/ 69151 h 402050"/>
                <a:gd name="connsiteX1314" fmla="*/ 286411 w 2531263"/>
                <a:gd name="connsiteY1314" fmla="*/ 68485 h 402050"/>
                <a:gd name="connsiteX1315" fmla="*/ 291364 w 2531263"/>
                <a:gd name="connsiteY1315" fmla="*/ 69818 h 402050"/>
                <a:gd name="connsiteX1316" fmla="*/ 297174 w 2531263"/>
                <a:gd name="connsiteY1316" fmla="*/ 70580 h 402050"/>
                <a:gd name="connsiteX1317" fmla="*/ 302508 w 2531263"/>
                <a:gd name="connsiteY1317" fmla="*/ 77533 h 402050"/>
                <a:gd name="connsiteX1318" fmla="*/ 301841 w 2531263"/>
                <a:gd name="connsiteY1318" fmla="*/ 70580 h 402050"/>
                <a:gd name="connsiteX1319" fmla="*/ 301460 w 2531263"/>
                <a:gd name="connsiteY1319" fmla="*/ 67151 h 402050"/>
                <a:gd name="connsiteX1320" fmla="*/ 301365 w 2531263"/>
                <a:gd name="connsiteY1320" fmla="*/ 66484 h 402050"/>
                <a:gd name="connsiteX1321" fmla="*/ 306032 w 2531263"/>
                <a:gd name="connsiteY1321" fmla="*/ 66104 h 402050"/>
                <a:gd name="connsiteX1322" fmla="*/ 306413 w 2531263"/>
                <a:gd name="connsiteY1322" fmla="*/ 66866 h 402050"/>
                <a:gd name="connsiteX1323" fmla="*/ 307366 w 2531263"/>
                <a:gd name="connsiteY1323" fmla="*/ 68961 h 402050"/>
                <a:gd name="connsiteX1324" fmla="*/ 312414 w 2531263"/>
                <a:gd name="connsiteY1324" fmla="*/ 67532 h 402050"/>
                <a:gd name="connsiteX1325" fmla="*/ 314700 w 2531263"/>
                <a:gd name="connsiteY1325" fmla="*/ 65722 h 402050"/>
                <a:gd name="connsiteX1326" fmla="*/ 317367 w 2531263"/>
                <a:gd name="connsiteY1326" fmla="*/ 63627 h 402050"/>
                <a:gd name="connsiteX1327" fmla="*/ 320796 w 2531263"/>
                <a:gd name="connsiteY1327" fmla="*/ 59817 h 402050"/>
                <a:gd name="connsiteX1328" fmla="*/ 327273 w 2531263"/>
                <a:gd name="connsiteY1328" fmla="*/ 62675 h 402050"/>
                <a:gd name="connsiteX1329" fmla="*/ 329464 w 2531263"/>
                <a:gd name="connsiteY1329" fmla="*/ 63627 h 402050"/>
                <a:gd name="connsiteX1330" fmla="*/ 331464 w 2531263"/>
                <a:gd name="connsiteY1330" fmla="*/ 64484 h 402050"/>
                <a:gd name="connsiteX1331" fmla="*/ 337274 w 2531263"/>
                <a:gd name="connsiteY1331" fmla="*/ 62960 h 402050"/>
                <a:gd name="connsiteX1332" fmla="*/ 339275 w 2531263"/>
                <a:gd name="connsiteY1332" fmla="*/ 59626 h 402050"/>
                <a:gd name="connsiteX1333" fmla="*/ 340322 w 2531263"/>
                <a:gd name="connsiteY1333" fmla="*/ 60008 h 402050"/>
                <a:gd name="connsiteX1334" fmla="*/ 347752 w 2531263"/>
                <a:gd name="connsiteY1334" fmla="*/ 62484 h 402050"/>
                <a:gd name="connsiteX1335" fmla="*/ 351657 w 2531263"/>
                <a:gd name="connsiteY1335" fmla="*/ 58769 h 402050"/>
                <a:gd name="connsiteX1336" fmla="*/ 354134 w 2531263"/>
                <a:gd name="connsiteY1336" fmla="*/ 58674 h 402050"/>
                <a:gd name="connsiteX1337" fmla="*/ 361087 w 2531263"/>
                <a:gd name="connsiteY1337" fmla="*/ 59531 h 402050"/>
                <a:gd name="connsiteX1338" fmla="*/ 365183 w 2531263"/>
                <a:gd name="connsiteY1338" fmla="*/ 56388 h 402050"/>
                <a:gd name="connsiteX1339" fmla="*/ 365564 w 2531263"/>
                <a:gd name="connsiteY1339" fmla="*/ 54483 h 402050"/>
                <a:gd name="connsiteX1340" fmla="*/ 366040 w 2531263"/>
                <a:gd name="connsiteY1340" fmla="*/ 52292 h 402050"/>
                <a:gd name="connsiteX1341" fmla="*/ 378041 w 2531263"/>
                <a:gd name="connsiteY1341" fmla="*/ 51245 h 402050"/>
                <a:gd name="connsiteX1342" fmla="*/ 384233 w 2531263"/>
                <a:gd name="connsiteY1342" fmla="*/ 46482 h 402050"/>
                <a:gd name="connsiteX1343" fmla="*/ 397663 w 2531263"/>
                <a:gd name="connsiteY1343" fmla="*/ 43529 h 402050"/>
                <a:gd name="connsiteX1344" fmla="*/ 397853 w 2531263"/>
                <a:gd name="connsiteY1344" fmla="*/ 43720 h 402050"/>
                <a:gd name="connsiteX1345" fmla="*/ 405759 w 2531263"/>
                <a:gd name="connsiteY1345" fmla="*/ 42386 h 402050"/>
                <a:gd name="connsiteX1346" fmla="*/ 407474 w 2531263"/>
                <a:gd name="connsiteY1346" fmla="*/ 43339 h 402050"/>
                <a:gd name="connsiteX1347" fmla="*/ 408331 w 2531263"/>
                <a:gd name="connsiteY1347" fmla="*/ 43815 h 402050"/>
                <a:gd name="connsiteX1348" fmla="*/ 414236 w 2531263"/>
                <a:gd name="connsiteY1348" fmla="*/ 43625 h 402050"/>
                <a:gd name="connsiteX1349" fmla="*/ 424523 w 2531263"/>
                <a:gd name="connsiteY1349" fmla="*/ 40672 h 402050"/>
                <a:gd name="connsiteX1350" fmla="*/ 438620 w 2531263"/>
                <a:gd name="connsiteY1350" fmla="*/ 39624 h 402050"/>
                <a:gd name="connsiteX1351" fmla="*/ 450050 w 2531263"/>
                <a:gd name="connsiteY1351" fmla="*/ 37338 h 402050"/>
                <a:gd name="connsiteX1352" fmla="*/ 455194 w 2531263"/>
                <a:gd name="connsiteY1352" fmla="*/ 43625 h 402050"/>
                <a:gd name="connsiteX1353" fmla="*/ 458147 w 2531263"/>
                <a:gd name="connsiteY1353" fmla="*/ 47911 h 402050"/>
                <a:gd name="connsiteX1354" fmla="*/ 460528 w 2531263"/>
                <a:gd name="connsiteY1354" fmla="*/ 48101 h 402050"/>
                <a:gd name="connsiteX1355" fmla="*/ 464433 w 2531263"/>
                <a:gd name="connsiteY1355" fmla="*/ 48482 h 402050"/>
                <a:gd name="connsiteX1356" fmla="*/ 471386 w 2531263"/>
                <a:gd name="connsiteY1356" fmla="*/ 40862 h 402050"/>
                <a:gd name="connsiteX1357" fmla="*/ 479006 w 2531263"/>
                <a:gd name="connsiteY1357" fmla="*/ 34671 h 402050"/>
                <a:gd name="connsiteX1358" fmla="*/ 479864 w 2531263"/>
                <a:gd name="connsiteY1358" fmla="*/ 35052 h 402050"/>
                <a:gd name="connsiteX1359" fmla="*/ 484340 w 2531263"/>
                <a:gd name="connsiteY1359" fmla="*/ 37147 h 402050"/>
                <a:gd name="connsiteX1360" fmla="*/ 480244 w 2531263"/>
                <a:gd name="connsiteY1360" fmla="*/ 43243 h 402050"/>
                <a:gd name="connsiteX1361" fmla="*/ 479578 w 2531263"/>
                <a:gd name="connsiteY1361" fmla="*/ 44387 h 402050"/>
                <a:gd name="connsiteX1362" fmla="*/ 479102 w 2531263"/>
                <a:gd name="connsiteY1362" fmla="*/ 45339 h 402050"/>
                <a:gd name="connsiteX1363" fmla="*/ 481578 w 2531263"/>
                <a:gd name="connsiteY1363" fmla="*/ 47530 h 402050"/>
                <a:gd name="connsiteX1364" fmla="*/ 490151 w 2531263"/>
                <a:gd name="connsiteY1364" fmla="*/ 42005 h 402050"/>
                <a:gd name="connsiteX1365" fmla="*/ 494818 w 2531263"/>
                <a:gd name="connsiteY1365" fmla="*/ 43720 h 402050"/>
                <a:gd name="connsiteX1366" fmla="*/ 496151 w 2531263"/>
                <a:gd name="connsiteY1366" fmla="*/ 44196 h 402050"/>
                <a:gd name="connsiteX1367" fmla="*/ 501009 w 2531263"/>
                <a:gd name="connsiteY1367" fmla="*/ 41338 h 402050"/>
                <a:gd name="connsiteX1368" fmla="*/ 509486 w 2531263"/>
                <a:gd name="connsiteY1368" fmla="*/ 34766 h 402050"/>
                <a:gd name="connsiteX1369" fmla="*/ 511296 w 2531263"/>
                <a:gd name="connsiteY1369" fmla="*/ 35147 h 402050"/>
                <a:gd name="connsiteX1370" fmla="*/ 514439 w 2531263"/>
                <a:gd name="connsiteY1370" fmla="*/ 35909 h 402050"/>
                <a:gd name="connsiteX1371" fmla="*/ 522250 w 2531263"/>
                <a:gd name="connsiteY1371" fmla="*/ 39529 h 402050"/>
                <a:gd name="connsiteX1372" fmla="*/ 524250 w 2531263"/>
                <a:gd name="connsiteY1372" fmla="*/ 45053 h 402050"/>
                <a:gd name="connsiteX1373" fmla="*/ 527869 w 2531263"/>
                <a:gd name="connsiteY1373" fmla="*/ 46958 h 402050"/>
                <a:gd name="connsiteX1374" fmla="*/ 532537 w 2531263"/>
                <a:gd name="connsiteY1374" fmla="*/ 44958 h 402050"/>
                <a:gd name="connsiteX1375" fmla="*/ 540633 w 2531263"/>
                <a:gd name="connsiteY1375" fmla="*/ 44101 h 402050"/>
                <a:gd name="connsiteX1376" fmla="*/ 551777 w 2531263"/>
                <a:gd name="connsiteY1376" fmla="*/ 43243 h 402050"/>
                <a:gd name="connsiteX1377" fmla="*/ 556159 w 2531263"/>
                <a:gd name="connsiteY1377" fmla="*/ 43625 h 402050"/>
                <a:gd name="connsiteX1378" fmla="*/ 560255 w 2531263"/>
                <a:gd name="connsiteY1378" fmla="*/ 44005 h 402050"/>
                <a:gd name="connsiteX1379" fmla="*/ 570065 w 2531263"/>
                <a:gd name="connsiteY1379" fmla="*/ 42958 h 402050"/>
                <a:gd name="connsiteX1380" fmla="*/ 568446 w 2531263"/>
                <a:gd name="connsiteY1380" fmla="*/ 36767 h 402050"/>
                <a:gd name="connsiteX1381" fmla="*/ 569970 w 2531263"/>
                <a:gd name="connsiteY1381" fmla="*/ 33814 h 402050"/>
                <a:gd name="connsiteX1382" fmla="*/ 577971 w 2531263"/>
                <a:gd name="connsiteY1382" fmla="*/ 34766 h 402050"/>
                <a:gd name="connsiteX1383" fmla="*/ 582448 w 2531263"/>
                <a:gd name="connsiteY1383" fmla="*/ 31242 h 402050"/>
                <a:gd name="connsiteX1384" fmla="*/ 584448 w 2531263"/>
                <a:gd name="connsiteY1384" fmla="*/ 29718 h 402050"/>
                <a:gd name="connsiteX1385" fmla="*/ 592830 w 2531263"/>
                <a:gd name="connsiteY1385" fmla="*/ 31051 h 402050"/>
                <a:gd name="connsiteX1386" fmla="*/ 604927 w 2531263"/>
                <a:gd name="connsiteY1386" fmla="*/ 26765 h 402050"/>
                <a:gd name="connsiteX1387" fmla="*/ 605022 w 2531263"/>
                <a:gd name="connsiteY1387" fmla="*/ 27051 h 402050"/>
                <a:gd name="connsiteX1388" fmla="*/ 605403 w 2531263"/>
                <a:gd name="connsiteY1388" fmla="*/ 28670 h 402050"/>
                <a:gd name="connsiteX1389" fmla="*/ 611880 w 2531263"/>
                <a:gd name="connsiteY1389" fmla="*/ 29528 h 402050"/>
                <a:gd name="connsiteX1390" fmla="*/ 631978 w 2531263"/>
                <a:gd name="connsiteY1390" fmla="*/ 30766 h 402050"/>
                <a:gd name="connsiteX1391" fmla="*/ 649980 w 2531263"/>
                <a:gd name="connsiteY1391" fmla="*/ 26861 h 402050"/>
                <a:gd name="connsiteX1392" fmla="*/ 660553 w 2531263"/>
                <a:gd name="connsiteY1392" fmla="*/ 29813 h 402050"/>
                <a:gd name="connsiteX1393" fmla="*/ 669125 w 2531263"/>
                <a:gd name="connsiteY1393" fmla="*/ 27051 h 402050"/>
                <a:gd name="connsiteX1394" fmla="*/ 673888 w 2531263"/>
                <a:gd name="connsiteY1394" fmla="*/ 24670 h 402050"/>
                <a:gd name="connsiteX1395" fmla="*/ 683699 w 2531263"/>
                <a:gd name="connsiteY1395" fmla="*/ 26003 h 402050"/>
                <a:gd name="connsiteX1396" fmla="*/ 685223 w 2531263"/>
                <a:gd name="connsiteY1396" fmla="*/ 25146 h 402050"/>
                <a:gd name="connsiteX1397" fmla="*/ 690842 w 2531263"/>
                <a:gd name="connsiteY1397" fmla="*/ 27337 h 402050"/>
                <a:gd name="connsiteX1398" fmla="*/ 691795 w 2531263"/>
                <a:gd name="connsiteY1398" fmla="*/ 29623 h 402050"/>
                <a:gd name="connsiteX1399" fmla="*/ 699129 w 2531263"/>
                <a:gd name="connsiteY1399" fmla="*/ 26099 h 402050"/>
                <a:gd name="connsiteX1400" fmla="*/ 711131 w 2531263"/>
                <a:gd name="connsiteY1400" fmla="*/ 26670 h 402050"/>
                <a:gd name="connsiteX1401" fmla="*/ 713607 w 2531263"/>
                <a:gd name="connsiteY1401" fmla="*/ 25146 h 402050"/>
                <a:gd name="connsiteX1402" fmla="*/ 715893 w 2531263"/>
                <a:gd name="connsiteY1402" fmla="*/ 23717 h 402050"/>
                <a:gd name="connsiteX1403" fmla="*/ 723132 w 2531263"/>
                <a:gd name="connsiteY1403" fmla="*/ 24955 h 402050"/>
                <a:gd name="connsiteX1404" fmla="*/ 724085 w 2531263"/>
                <a:gd name="connsiteY1404" fmla="*/ 25717 h 402050"/>
                <a:gd name="connsiteX1405" fmla="*/ 728466 w 2531263"/>
                <a:gd name="connsiteY1405" fmla="*/ 30289 h 402050"/>
                <a:gd name="connsiteX1406" fmla="*/ 728847 w 2531263"/>
                <a:gd name="connsiteY1406" fmla="*/ 30575 h 402050"/>
                <a:gd name="connsiteX1407" fmla="*/ 731419 w 2531263"/>
                <a:gd name="connsiteY1407" fmla="*/ 27146 h 402050"/>
                <a:gd name="connsiteX1408" fmla="*/ 739610 w 2531263"/>
                <a:gd name="connsiteY1408" fmla="*/ 23050 h 402050"/>
                <a:gd name="connsiteX1409" fmla="*/ 742563 w 2531263"/>
                <a:gd name="connsiteY1409" fmla="*/ 25241 h 402050"/>
                <a:gd name="connsiteX1410" fmla="*/ 743325 w 2531263"/>
                <a:gd name="connsiteY1410" fmla="*/ 25717 h 402050"/>
                <a:gd name="connsiteX1411" fmla="*/ 753136 w 2531263"/>
                <a:gd name="connsiteY1411" fmla="*/ 26003 h 402050"/>
                <a:gd name="connsiteX1412" fmla="*/ 755231 w 2531263"/>
                <a:gd name="connsiteY1412" fmla="*/ 25051 h 402050"/>
                <a:gd name="connsiteX1413" fmla="*/ 756469 w 2531263"/>
                <a:gd name="connsiteY1413" fmla="*/ 24479 h 402050"/>
                <a:gd name="connsiteX1414" fmla="*/ 759422 w 2531263"/>
                <a:gd name="connsiteY1414" fmla="*/ 26765 h 402050"/>
                <a:gd name="connsiteX1415" fmla="*/ 759327 w 2531263"/>
                <a:gd name="connsiteY1415" fmla="*/ 28004 h 402050"/>
                <a:gd name="connsiteX1416" fmla="*/ 759232 w 2531263"/>
                <a:gd name="connsiteY1416" fmla="*/ 28766 h 402050"/>
                <a:gd name="connsiteX1417" fmla="*/ 761804 w 2531263"/>
                <a:gd name="connsiteY1417" fmla="*/ 30099 h 402050"/>
                <a:gd name="connsiteX1418" fmla="*/ 762375 w 2531263"/>
                <a:gd name="connsiteY1418" fmla="*/ 29528 h 402050"/>
                <a:gd name="connsiteX1419" fmla="*/ 765233 w 2531263"/>
                <a:gd name="connsiteY1419" fmla="*/ 25337 h 402050"/>
                <a:gd name="connsiteX1420" fmla="*/ 766661 w 2531263"/>
                <a:gd name="connsiteY1420" fmla="*/ 23717 h 402050"/>
                <a:gd name="connsiteX1421" fmla="*/ 772852 w 2531263"/>
                <a:gd name="connsiteY1421" fmla="*/ 24479 h 402050"/>
                <a:gd name="connsiteX1422" fmla="*/ 785521 w 2531263"/>
                <a:gd name="connsiteY1422" fmla="*/ 28480 h 402050"/>
                <a:gd name="connsiteX1423" fmla="*/ 791807 w 2531263"/>
                <a:gd name="connsiteY1423" fmla="*/ 24765 h 402050"/>
                <a:gd name="connsiteX1424" fmla="*/ 795998 w 2531263"/>
                <a:gd name="connsiteY1424" fmla="*/ 24955 h 402050"/>
                <a:gd name="connsiteX1425" fmla="*/ 798665 w 2531263"/>
                <a:gd name="connsiteY1425" fmla="*/ 28956 h 402050"/>
                <a:gd name="connsiteX1426" fmla="*/ 807047 w 2531263"/>
                <a:gd name="connsiteY1426" fmla="*/ 24003 h 402050"/>
                <a:gd name="connsiteX1427" fmla="*/ 813048 w 2531263"/>
                <a:gd name="connsiteY1427" fmla="*/ 22479 h 402050"/>
                <a:gd name="connsiteX1428" fmla="*/ 820287 w 2531263"/>
                <a:gd name="connsiteY1428" fmla="*/ 25717 h 402050"/>
                <a:gd name="connsiteX1429" fmla="*/ 822383 w 2531263"/>
                <a:gd name="connsiteY1429" fmla="*/ 25241 h 402050"/>
                <a:gd name="connsiteX1430" fmla="*/ 826002 w 2531263"/>
                <a:gd name="connsiteY1430" fmla="*/ 24384 h 402050"/>
                <a:gd name="connsiteX1431" fmla="*/ 835146 w 2531263"/>
                <a:gd name="connsiteY1431" fmla="*/ 23908 h 402050"/>
                <a:gd name="connsiteX1432" fmla="*/ 842480 w 2531263"/>
                <a:gd name="connsiteY1432" fmla="*/ 22288 h 402050"/>
                <a:gd name="connsiteX1433" fmla="*/ 856768 w 2531263"/>
                <a:gd name="connsiteY1433" fmla="*/ 24193 h 402050"/>
                <a:gd name="connsiteX1434" fmla="*/ 858101 w 2531263"/>
                <a:gd name="connsiteY1434" fmla="*/ 23432 h 402050"/>
                <a:gd name="connsiteX1435" fmla="*/ 859340 w 2531263"/>
                <a:gd name="connsiteY1435" fmla="*/ 22765 h 402050"/>
                <a:gd name="connsiteX1436" fmla="*/ 860959 w 2531263"/>
                <a:gd name="connsiteY1436" fmla="*/ 24289 h 402050"/>
                <a:gd name="connsiteX1437" fmla="*/ 861149 w 2531263"/>
                <a:gd name="connsiteY1437" fmla="*/ 25146 h 402050"/>
                <a:gd name="connsiteX1438" fmla="*/ 863721 w 2531263"/>
                <a:gd name="connsiteY1438" fmla="*/ 27337 h 402050"/>
                <a:gd name="connsiteX1439" fmla="*/ 866102 w 2531263"/>
                <a:gd name="connsiteY1439" fmla="*/ 28861 h 402050"/>
                <a:gd name="connsiteX1440" fmla="*/ 867817 w 2531263"/>
                <a:gd name="connsiteY1440" fmla="*/ 23622 h 402050"/>
                <a:gd name="connsiteX1441" fmla="*/ 878199 w 2531263"/>
                <a:gd name="connsiteY1441" fmla="*/ 21336 h 402050"/>
                <a:gd name="connsiteX1442" fmla="*/ 882104 w 2531263"/>
                <a:gd name="connsiteY1442" fmla="*/ 22098 h 402050"/>
                <a:gd name="connsiteX1443" fmla="*/ 882961 w 2531263"/>
                <a:gd name="connsiteY1443" fmla="*/ 22288 h 402050"/>
                <a:gd name="connsiteX1444" fmla="*/ 883724 w 2531263"/>
                <a:gd name="connsiteY1444" fmla="*/ 24098 h 402050"/>
                <a:gd name="connsiteX1445" fmla="*/ 880961 w 2531263"/>
                <a:gd name="connsiteY1445" fmla="*/ 29051 h 402050"/>
                <a:gd name="connsiteX1446" fmla="*/ 869055 w 2531263"/>
                <a:gd name="connsiteY1446" fmla="*/ 31147 h 402050"/>
                <a:gd name="connsiteX1447" fmla="*/ 868865 w 2531263"/>
                <a:gd name="connsiteY1447" fmla="*/ 31718 h 402050"/>
                <a:gd name="connsiteX1448" fmla="*/ 868579 w 2531263"/>
                <a:gd name="connsiteY1448" fmla="*/ 32290 h 402050"/>
                <a:gd name="connsiteX1449" fmla="*/ 878009 w 2531263"/>
                <a:gd name="connsiteY1449" fmla="*/ 38481 h 402050"/>
                <a:gd name="connsiteX1450" fmla="*/ 883819 w 2531263"/>
                <a:gd name="connsiteY1450" fmla="*/ 36100 h 402050"/>
                <a:gd name="connsiteX1451" fmla="*/ 886295 w 2531263"/>
                <a:gd name="connsiteY1451" fmla="*/ 35052 h 402050"/>
                <a:gd name="connsiteX1452" fmla="*/ 886295 w 2531263"/>
                <a:gd name="connsiteY1452" fmla="*/ 32099 h 402050"/>
                <a:gd name="connsiteX1453" fmla="*/ 889915 w 2531263"/>
                <a:gd name="connsiteY1453" fmla="*/ 21908 h 402050"/>
                <a:gd name="connsiteX1454" fmla="*/ 893534 w 2531263"/>
                <a:gd name="connsiteY1454" fmla="*/ 21812 h 402050"/>
                <a:gd name="connsiteX1455" fmla="*/ 913442 w 2531263"/>
                <a:gd name="connsiteY1455" fmla="*/ 20574 h 402050"/>
                <a:gd name="connsiteX1456" fmla="*/ 920871 w 2531263"/>
                <a:gd name="connsiteY1456" fmla="*/ 22193 h 402050"/>
                <a:gd name="connsiteX1457" fmla="*/ 922681 w 2531263"/>
                <a:gd name="connsiteY1457" fmla="*/ 23527 h 402050"/>
                <a:gd name="connsiteX1458" fmla="*/ 925919 w 2531263"/>
                <a:gd name="connsiteY1458" fmla="*/ 25527 h 402050"/>
                <a:gd name="connsiteX1459" fmla="*/ 934682 w 2531263"/>
                <a:gd name="connsiteY1459" fmla="*/ 20479 h 402050"/>
                <a:gd name="connsiteX1460" fmla="*/ 948875 w 2531263"/>
                <a:gd name="connsiteY1460" fmla="*/ 17050 h 402050"/>
                <a:gd name="connsiteX1461" fmla="*/ 951351 w 2531263"/>
                <a:gd name="connsiteY1461" fmla="*/ 18859 h 402050"/>
                <a:gd name="connsiteX1462" fmla="*/ 952018 w 2531263"/>
                <a:gd name="connsiteY1462" fmla="*/ 19336 h 402050"/>
                <a:gd name="connsiteX1463" fmla="*/ 955828 w 2531263"/>
                <a:gd name="connsiteY1463" fmla="*/ 23813 h 402050"/>
                <a:gd name="connsiteX1464" fmla="*/ 958971 w 2531263"/>
                <a:gd name="connsiteY1464" fmla="*/ 22098 h 402050"/>
                <a:gd name="connsiteX1465" fmla="*/ 959828 w 2531263"/>
                <a:gd name="connsiteY1465" fmla="*/ 21622 h 402050"/>
                <a:gd name="connsiteX1466" fmla="*/ 963924 w 2531263"/>
                <a:gd name="connsiteY1466" fmla="*/ 24098 h 402050"/>
                <a:gd name="connsiteX1467" fmla="*/ 966591 w 2531263"/>
                <a:gd name="connsiteY1467" fmla="*/ 26479 h 402050"/>
                <a:gd name="connsiteX1468" fmla="*/ 966782 w 2531263"/>
                <a:gd name="connsiteY1468" fmla="*/ 25527 h 402050"/>
                <a:gd name="connsiteX1469" fmla="*/ 966877 w 2531263"/>
                <a:gd name="connsiteY1469" fmla="*/ 23432 h 402050"/>
                <a:gd name="connsiteX1470" fmla="*/ 971830 w 2531263"/>
                <a:gd name="connsiteY1470" fmla="*/ 22860 h 402050"/>
                <a:gd name="connsiteX1471" fmla="*/ 975449 w 2531263"/>
                <a:gd name="connsiteY1471" fmla="*/ 20193 h 402050"/>
                <a:gd name="connsiteX1472" fmla="*/ 976973 w 2531263"/>
                <a:gd name="connsiteY1472" fmla="*/ 20193 h 402050"/>
                <a:gd name="connsiteX1473" fmla="*/ 985355 w 2531263"/>
                <a:gd name="connsiteY1473" fmla="*/ 20669 h 402050"/>
                <a:gd name="connsiteX1474" fmla="*/ 987927 w 2531263"/>
                <a:gd name="connsiteY1474" fmla="*/ 18574 h 402050"/>
                <a:gd name="connsiteX1475" fmla="*/ 991261 w 2531263"/>
                <a:gd name="connsiteY1475" fmla="*/ 17907 h 402050"/>
                <a:gd name="connsiteX1476" fmla="*/ 996881 w 2531263"/>
                <a:gd name="connsiteY1476" fmla="*/ 23336 h 402050"/>
                <a:gd name="connsiteX1477" fmla="*/ 1007930 w 2531263"/>
                <a:gd name="connsiteY1477" fmla="*/ 19145 h 402050"/>
                <a:gd name="connsiteX1478" fmla="*/ 1023360 w 2531263"/>
                <a:gd name="connsiteY1478" fmla="*/ 20193 h 402050"/>
                <a:gd name="connsiteX1479" fmla="*/ 1038219 w 2531263"/>
                <a:gd name="connsiteY1479" fmla="*/ 18383 h 402050"/>
                <a:gd name="connsiteX1480" fmla="*/ 1041839 w 2531263"/>
                <a:gd name="connsiteY1480" fmla="*/ 16574 h 402050"/>
                <a:gd name="connsiteX1481" fmla="*/ 1042410 w 2531263"/>
                <a:gd name="connsiteY1481" fmla="*/ 16288 h 402050"/>
                <a:gd name="connsiteX1482" fmla="*/ 1051459 w 2531263"/>
                <a:gd name="connsiteY1482" fmla="*/ 18764 h 402050"/>
                <a:gd name="connsiteX1483" fmla="*/ 1057555 w 2531263"/>
                <a:gd name="connsiteY1483" fmla="*/ 17812 h 402050"/>
                <a:gd name="connsiteX1484" fmla="*/ 1061841 w 2531263"/>
                <a:gd name="connsiteY1484" fmla="*/ 17145 h 402050"/>
                <a:gd name="connsiteX1485" fmla="*/ 1066604 w 2531263"/>
                <a:gd name="connsiteY1485" fmla="*/ 19431 h 402050"/>
                <a:gd name="connsiteX1486" fmla="*/ 1077176 w 2531263"/>
                <a:gd name="connsiteY1486" fmla="*/ 19812 h 402050"/>
                <a:gd name="connsiteX1487" fmla="*/ 1085273 w 2531263"/>
                <a:gd name="connsiteY1487" fmla="*/ 17050 h 402050"/>
                <a:gd name="connsiteX1488" fmla="*/ 1088702 w 2531263"/>
                <a:gd name="connsiteY1488" fmla="*/ 17812 h 402050"/>
                <a:gd name="connsiteX1489" fmla="*/ 1092607 w 2531263"/>
                <a:gd name="connsiteY1489" fmla="*/ 18669 h 402050"/>
                <a:gd name="connsiteX1490" fmla="*/ 1101846 w 2531263"/>
                <a:gd name="connsiteY1490" fmla="*/ 19050 h 402050"/>
                <a:gd name="connsiteX1491" fmla="*/ 1105656 w 2531263"/>
                <a:gd name="connsiteY1491" fmla="*/ 18764 h 402050"/>
                <a:gd name="connsiteX1492" fmla="*/ 1113657 w 2531263"/>
                <a:gd name="connsiteY1492" fmla="*/ 15812 h 402050"/>
                <a:gd name="connsiteX1493" fmla="*/ 1119848 w 2531263"/>
                <a:gd name="connsiteY1493" fmla="*/ 20193 h 402050"/>
                <a:gd name="connsiteX1494" fmla="*/ 1133279 w 2531263"/>
                <a:gd name="connsiteY1494" fmla="*/ 18383 h 402050"/>
                <a:gd name="connsiteX1495" fmla="*/ 1148995 w 2531263"/>
                <a:gd name="connsiteY1495" fmla="*/ 18383 h 402050"/>
                <a:gd name="connsiteX1496" fmla="*/ 1158710 w 2531263"/>
                <a:gd name="connsiteY1496" fmla="*/ 17431 h 402050"/>
                <a:gd name="connsiteX1497" fmla="*/ 1166521 w 2531263"/>
                <a:gd name="connsiteY1497" fmla="*/ 19812 h 402050"/>
                <a:gd name="connsiteX1498" fmla="*/ 1166997 w 2531263"/>
                <a:gd name="connsiteY1498" fmla="*/ 19431 h 402050"/>
                <a:gd name="connsiteX1499" fmla="*/ 1169950 w 2531263"/>
                <a:gd name="connsiteY1499" fmla="*/ 17145 h 402050"/>
                <a:gd name="connsiteX1500" fmla="*/ 1179189 w 2531263"/>
                <a:gd name="connsiteY1500" fmla="*/ 17717 h 402050"/>
                <a:gd name="connsiteX1501" fmla="*/ 1188048 w 2531263"/>
                <a:gd name="connsiteY1501" fmla="*/ 16383 h 402050"/>
                <a:gd name="connsiteX1502" fmla="*/ 1197668 w 2531263"/>
                <a:gd name="connsiteY1502" fmla="*/ 13240 h 402050"/>
                <a:gd name="connsiteX1503" fmla="*/ 1203287 w 2531263"/>
                <a:gd name="connsiteY1503" fmla="*/ 16478 h 402050"/>
                <a:gd name="connsiteX1504" fmla="*/ 1204240 w 2531263"/>
                <a:gd name="connsiteY1504" fmla="*/ 17050 h 402050"/>
                <a:gd name="connsiteX1505" fmla="*/ 1211098 w 2531263"/>
                <a:gd name="connsiteY1505" fmla="*/ 17717 h 402050"/>
                <a:gd name="connsiteX1506" fmla="*/ 1225195 w 2531263"/>
                <a:gd name="connsiteY1506" fmla="*/ 17145 h 402050"/>
                <a:gd name="connsiteX1507" fmla="*/ 1238720 w 2531263"/>
                <a:gd name="connsiteY1507" fmla="*/ 14288 h 402050"/>
                <a:gd name="connsiteX1508" fmla="*/ 1239768 w 2531263"/>
                <a:gd name="connsiteY1508" fmla="*/ 14954 h 402050"/>
                <a:gd name="connsiteX1509" fmla="*/ 1247293 w 2531263"/>
                <a:gd name="connsiteY1509" fmla="*/ 18097 h 402050"/>
                <a:gd name="connsiteX1510" fmla="*/ 1250436 w 2531263"/>
                <a:gd name="connsiteY1510" fmla="*/ 17907 h 402050"/>
                <a:gd name="connsiteX1511" fmla="*/ 1255389 w 2531263"/>
                <a:gd name="connsiteY1511" fmla="*/ 14002 h 402050"/>
                <a:gd name="connsiteX1512" fmla="*/ 1256532 w 2531263"/>
                <a:gd name="connsiteY1512" fmla="*/ 13907 h 402050"/>
                <a:gd name="connsiteX1513" fmla="*/ 1260152 w 2531263"/>
                <a:gd name="connsiteY1513" fmla="*/ 13525 h 402050"/>
                <a:gd name="connsiteX1514" fmla="*/ 1272344 w 2531263"/>
                <a:gd name="connsiteY1514" fmla="*/ 10287 h 402050"/>
                <a:gd name="connsiteX1515" fmla="*/ 1274439 w 2531263"/>
                <a:gd name="connsiteY1515" fmla="*/ 13430 h 402050"/>
                <a:gd name="connsiteX1516" fmla="*/ 1283964 w 2531263"/>
                <a:gd name="connsiteY1516" fmla="*/ 14478 h 402050"/>
                <a:gd name="connsiteX1517" fmla="*/ 1301395 w 2531263"/>
                <a:gd name="connsiteY1517" fmla="*/ 12478 h 402050"/>
                <a:gd name="connsiteX1518" fmla="*/ 1306443 w 2531263"/>
                <a:gd name="connsiteY1518" fmla="*/ 12954 h 402050"/>
                <a:gd name="connsiteX1519" fmla="*/ 1320159 w 2531263"/>
                <a:gd name="connsiteY1519" fmla="*/ 13335 h 402050"/>
                <a:gd name="connsiteX1520" fmla="*/ 1327017 w 2531263"/>
                <a:gd name="connsiteY1520" fmla="*/ 14573 h 402050"/>
                <a:gd name="connsiteX1521" fmla="*/ 1331113 w 2531263"/>
                <a:gd name="connsiteY1521" fmla="*/ 14288 h 402050"/>
                <a:gd name="connsiteX1522" fmla="*/ 1349115 w 2531263"/>
                <a:gd name="connsiteY1522" fmla="*/ 14097 h 402050"/>
                <a:gd name="connsiteX1523" fmla="*/ 1366070 w 2531263"/>
                <a:gd name="connsiteY1523" fmla="*/ 11430 h 402050"/>
                <a:gd name="connsiteX1524" fmla="*/ 1366451 w 2531263"/>
                <a:gd name="connsiteY1524" fmla="*/ 11621 h 402050"/>
                <a:gd name="connsiteX1525" fmla="*/ 1373309 w 2531263"/>
                <a:gd name="connsiteY1525" fmla="*/ 16288 h 402050"/>
                <a:gd name="connsiteX1526" fmla="*/ 1390930 w 2531263"/>
                <a:gd name="connsiteY1526" fmla="*/ 15335 h 402050"/>
                <a:gd name="connsiteX1527" fmla="*/ 1391120 w 2531263"/>
                <a:gd name="connsiteY1527" fmla="*/ 15145 h 402050"/>
                <a:gd name="connsiteX1528" fmla="*/ 1399979 w 2531263"/>
                <a:gd name="connsiteY1528" fmla="*/ 13335 h 402050"/>
                <a:gd name="connsiteX1529" fmla="*/ 1401979 w 2531263"/>
                <a:gd name="connsiteY1529" fmla="*/ 14192 h 402050"/>
                <a:gd name="connsiteX1530" fmla="*/ 1415219 w 2531263"/>
                <a:gd name="connsiteY1530" fmla="*/ 11049 h 402050"/>
                <a:gd name="connsiteX1531" fmla="*/ 1418457 w 2531263"/>
                <a:gd name="connsiteY1531" fmla="*/ 10954 h 402050"/>
                <a:gd name="connsiteX1532" fmla="*/ 1422934 w 2531263"/>
                <a:gd name="connsiteY1532" fmla="*/ 10858 h 402050"/>
                <a:gd name="connsiteX1533" fmla="*/ 1433411 w 2531263"/>
                <a:gd name="connsiteY1533" fmla="*/ 12859 h 402050"/>
                <a:gd name="connsiteX1534" fmla="*/ 1437698 w 2531263"/>
                <a:gd name="connsiteY1534" fmla="*/ 14288 h 402050"/>
                <a:gd name="connsiteX1535" fmla="*/ 1443508 w 2531263"/>
                <a:gd name="connsiteY1535" fmla="*/ 11049 h 402050"/>
                <a:gd name="connsiteX1536" fmla="*/ 1455890 w 2531263"/>
                <a:gd name="connsiteY1536" fmla="*/ 11335 h 402050"/>
                <a:gd name="connsiteX1537" fmla="*/ 1455890 w 2531263"/>
                <a:gd name="connsiteY1537" fmla="*/ 12287 h 402050"/>
                <a:gd name="connsiteX1538" fmla="*/ 1455700 w 2531263"/>
                <a:gd name="connsiteY1538" fmla="*/ 16383 h 402050"/>
                <a:gd name="connsiteX1539" fmla="*/ 1467987 w 2531263"/>
                <a:gd name="connsiteY1539" fmla="*/ 13525 h 402050"/>
                <a:gd name="connsiteX1540" fmla="*/ 1471511 w 2531263"/>
                <a:gd name="connsiteY1540" fmla="*/ 15335 h 402050"/>
                <a:gd name="connsiteX1541" fmla="*/ 1477703 w 2531263"/>
                <a:gd name="connsiteY1541" fmla="*/ 15335 h 402050"/>
                <a:gd name="connsiteX1542" fmla="*/ 1487132 w 2531263"/>
                <a:gd name="connsiteY1542" fmla="*/ 13335 h 402050"/>
                <a:gd name="connsiteX1543" fmla="*/ 1490276 w 2531263"/>
                <a:gd name="connsiteY1543" fmla="*/ 12954 h 402050"/>
                <a:gd name="connsiteX1544" fmla="*/ 1499324 w 2531263"/>
                <a:gd name="connsiteY1544" fmla="*/ 10573 h 402050"/>
                <a:gd name="connsiteX1545" fmla="*/ 1508468 w 2531263"/>
                <a:gd name="connsiteY1545" fmla="*/ 12478 h 402050"/>
                <a:gd name="connsiteX1546" fmla="*/ 1520565 w 2531263"/>
                <a:gd name="connsiteY1546" fmla="*/ 11430 h 402050"/>
                <a:gd name="connsiteX1547" fmla="*/ 1526185 w 2531263"/>
                <a:gd name="connsiteY1547" fmla="*/ 10478 h 402050"/>
                <a:gd name="connsiteX1548" fmla="*/ 1538758 w 2531263"/>
                <a:gd name="connsiteY1548" fmla="*/ 17907 h 402050"/>
                <a:gd name="connsiteX1549" fmla="*/ 1539329 w 2531263"/>
                <a:gd name="connsiteY1549" fmla="*/ 10096 h 402050"/>
                <a:gd name="connsiteX1550" fmla="*/ 1543520 w 2531263"/>
                <a:gd name="connsiteY1550" fmla="*/ 9906 h 402050"/>
                <a:gd name="connsiteX1551" fmla="*/ 1550759 w 2531263"/>
                <a:gd name="connsiteY1551" fmla="*/ 12383 h 402050"/>
                <a:gd name="connsiteX1552" fmla="*/ 1570095 w 2531263"/>
                <a:gd name="connsiteY1552" fmla="*/ 9811 h 402050"/>
                <a:gd name="connsiteX1553" fmla="*/ 1576667 w 2531263"/>
                <a:gd name="connsiteY1553" fmla="*/ 9811 h 402050"/>
                <a:gd name="connsiteX1554" fmla="*/ 1577239 w 2531263"/>
                <a:gd name="connsiteY1554" fmla="*/ 9811 h 402050"/>
                <a:gd name="connsiteX1555" fmla="*/ 1592479 w 2531263"/>
                <a:gd name="connsiteY1555" fmla="*/ 11239 h 402050"/>
                <a:gd name="connsiteX1556" fmla="*/ 1599623 w 2531263"/>
                <a:gd name="connsiteY1556" fmla="*/ 11621 h 402050"/>
                <a:gd name="connsiteX1557" fmla="*/ 1598956 w 2531263"/>
                <a:gd name="connsiteY1557" fmla="*/ 15526 h 402050"/>
                <a:gd name="connsiteX1558" fmla="*/ 1598003 w 2531263"/>
                <a:gd name="connsiteY1558" fmla="*/ 16002 h 402050"/>
                <a:gd name="connsiteX1559" fmla="*/ 1597623 w 2531263"/>
                <a:gd name="connsiteY1559" fmla="*/ 17431 h 402050"/>
                <a:gd name="connsiteX1560" fmla="*/ 1603147 w 2531263"/>
                <a:gd name="connsiteY1560" fmla="*/ 16383 h 402050"/>
                <a:gd name="connsiteX1561" fmla="*/ 1608100 w 2531263"/>
                <a:gd name="connsiteY1561" fmla="*/ 8382 h 402050"/>
                <a:gd name="connsiteX1562" fmla="*/ 1623435 w 2531263"/>
                <a:gd name="connsiteY1562" fmla="*/ 10192 h 402050"/>
                <a:gd name="connsiteX1563" fmla="*/ 1626388 w 2531263"/>
                <a:gd name="connsiteY1563" fmla="*/ 10192 h 402050"/>
                <a:gd name="connsiteX1564" fmla="*/ 1636008 w 2531263"/>
                <a:gd name="connsiteY1564" fmla="*/ 11430 h 402050"/>
                <a:gd name="connsiteX1565" fmla="*/ 1640866 w 2531263"/>
                <a:gd name="connsiteY1565" fmla="*/ 13430 h 402050"/>
                <a:gd name="connsiteX1566" fmla="*/ 1652963 w 2531263"/>
                <a:gd name="connsiteY1566" fmla="*/ 8763 h 402050"/>
                <a:gd name="connsiteX1567" fmla="*/ 1658773 w 2531263"/>
                <a:gd name="connsiteY1567" fmla="*/ 12763 h 402050"/>
                <a:gd name="connsiteX1568" fmla="*/ 1663059 w 2531263"/>
                <a:gd name="connsiteY1568" fmla="*/ 10668 h 402050"/>
                <a:gd name="connsiteX1569" fmla="*/ 1665155 w 2531263"/>
                <a:gd name="connsiteY1569" fmla="*/ 12192 h 402050"/>
                <a:gd name="connsiteX1570" fmla="*/ 1670584 w 2531263"/>
                <a:gd name="connsiteY1570" fmla="*/ 10287 h 402050"/>
                <a:gd name="connsiteX1571" fmla="*/ 1670679 w 2531263"/>
                <a:gd name="connsiteY1571" fmla="*/ 9239 h 402050"/>
                <a:gd name="connsiteX1572" fmla="*/ 1676394 w 2531263"/>
                <a:gd name="connsiteY1572" fmla="*/ 10287 h 402050"/>
                <a:gd name="connsiteX1573" fmla="*/ 1688777 w 2531263"/>
                <a:gd name="connsiteY1573" fmla="*/ 10668 h 402050"/>
                <a:gd name="connsiteX1574" fmla="*/ 1706017 w 2531263"/>
                <a:gd name="connsiteY1574" fmla="*/ 9906 h 402050"/>
                <a:gd name="connsiteX1575" fmla="*/ 1706779 w 2531263"/>
                <a:gd name="connsiteY1575" fmla="*/ 8096 h 402050"/>
                <a:gd name="connsiteX1576" fmla="*/ 1710875 w 2531263"/>
                <a:gd name="connsiteY1576" fmla="*/ 7811 h 402050"/>
                <a:gd name="connsiteX1577" fmla="*/ 1715256 w 2531263"/>
                <a:gd name="connsiteY1577" fmla="*/ 11144 h 402050"/>
                <a:gd name="connsiteX1578" fmla="*/ 1716685 w 2531263"/>
                <a:gd name="connsiteY1578" fmla="*/ 10573 h 402050"/>
                <a:gd name="connsiteX1579" fmla="*/ 1725543 w 2531263"/>
                <a:gd name="connsiteY1579" fmla="*/ 8668 h 402050"/>
                <a:gd name="connsiteX1580" fmla="*/ 1729639 w 2531263"/>
                <a:gd name="connsiteY1580" fmla="*/ 10287 h 402050"/>
                <a:gd name="connsiteX1581" fmla="*/ 1741259 w 2531263"/>
                <a:gd name="connsiteY1581" fmla="*/ 9144 h 402050"/>
                <a:gd name="connsiteX1582" fmla="*/ 1747641 w 2531263"/>
                <a:gd name="connsiteY1582" fmla="*/ 10192 h 402050"/>
                <a:gd name="connsiteX1583" fmla="*/ 1747736 w 2531263"/>
                <a:gd name="connsiteY1583" fmla="*/ 10573 h 402050"/>
                <a:gd name="connsiteX1584" fmla="*/ 1752690 w 2531263"/>
                <a:gd name="connsiteY1584" fmla="*/ 11716 h 402050"/>
                <a:gd name="connsiteX1585" fmla="*/ 1760690 w 2531263"/>
                <a:gd name="connsiteY1585" fmla="*/ 12192 h 402050"/>
                <a:gd name="connsiteX1586" fmla="*/ 1763643 w 2531263"/>
                <a:gd name="connsiteY1586" fmla="*/ 8763 h 402050"/>
                <a:gd name="connsiteX1587" fmla="*/ 1769453 w 2531263"/>
                <a:gd name="connsiteY1587" fmla="*/ 6287 h 402050"/>
                <a:gd name="connsiteX1588" fmla="*/ 1779550 w 2531263"/>
                <a:gd name="connsiteY1588" fmla="*/ 7334 h 402050"/>
                <a:gd name="connsiteX1589" fmla="*/ 1785360 w 2531263"/>
                <a:gd name="connsiteY1589" fmla="*/ 7429 h 402050"/>
                <a:gd name="connsiteX1590" fmla="*/ 1793456 w 2531263"/>
                <a:gd name="connsiteY1590" fmla="*/ 10573 h 402050"/>
                <a:gd name="connsiteX1591" fmla="*/ 1799648 w 2531263"/>
                <a:gd name="connsiteY1591" fmla="*/ 8668 h 402050"/>
                <a:gd name="connsiteX1592" fmla="*/ 1804029 w 2531263"/>
                <a:gd name="connsiteY1592" fmla="*/ 9620 h 402050"/>
                <a:gd name="connsiteX1593" fmla="*/ 1808315 w 2531263"/>
                <a:gd name="connsiteY1593" fmla="*/ 9049 h 402050"/>
                <a:gd name="connsiteX1594" fmla="*/ 1810125 w 2531263"/>
                <a:gd name="connsiteY1594" fmla="*/ 9144 h 402050"/>
                <a:gd name="connsiteX1595" fmla="*/ 1813840 w 2531263"/>
                <a:gd name="connsiteY1595" fmla="*/ 9334 h 402050"/>
                <a:gd name="connsiteX1596" fmla="*/ 1818507 w 2531263"/>
                <a:gd name="connsiteY1596" fmla="*/ 10668 h 402050"/>
                <a:gd name="connsiteX1597" fmla="*/ 1824413 w 2531263"/>
                <a:gd name="connsiteY1597" fmla="*/ 6096 h 402050"/>
                <a:gd name="connsiteX1598" fmla="*/ 1828413 w 2531263"/>
                <a:gd name="connsiteY1598" fmla="*/ 7811 h 402050"/>
                <a:gd name="connsiteX1599" fmla="*/ 1834890 w 2531263"/>
                <a:gd name="connsiteY1599" fmla="*/ 6667 h 402050"/>
                <a:gd name="connsiteX1600" fmla="*/ 1835176 w 2531263"/>
                <a:gd name="connsiteY1600" fmla="*/ 7429 h 402050"/>
                <a:gd name="connsiteX1601" fmla="*/ 1839557 w 2531263"/>
                <a:gd name="connsiteY1601" fmla="*/ 8477 h 402050"/>
                <a:gd name="connsiteX1602" fmla="*/ 1847654 w 2531263"/>
                <a:gd name="connsiteY1602" fmla="*/ 5905 h 402050"/>
                <a:gd name="connsiteX1603" fmla="*/ 1850511 w 2531263"/>
                <a:gd name="connsiteY1603" fmla="*/ 7525 h 402050"/>
                <a:gd name="connsiteX1604" fmla="*/ 1861751 w 2531263"/>
                <a:gd name="connsiteY1604" fmla="*/ 4382 h 402050"/>
                <a:gd name="connsiteX1605" fmla="*/ 1864323 w 2531263"/>
                <a:gd name="connsiteY1605" fmla="*/ 6858 h 402050"/>
                <a:gd name="connsiteX1606" fmla="*/ 1874133 w 2531263"/>
                <a:gd name="connsiteY1606" fmla="*/ 8001 h 402050"/>
                <a:gd name="connsiteX1607" fmla="*/ 1876324 w 2531263"/>
                <a:gd name="connsiteY1607" fmla="*/ 8763 h 402050"/>
                <a:gd name="connsiteX1608" fmla="*/ 1879467 w 2531263"/>
                <a:gd name="connsiteY1608" fmla="*/ 11716 h 402050"/>
                <a:gd name="connsiteX1609" fmla="*/ 1883468 w 2531263"/>
                <a:gd name="connsiteY1609" fmla="*/ 7239 h 402050"/>
                <a:gd name="connsiteX1610" fmla="*/ 1884420 w 2531263"/>
                <a:gd name="connsiteY1610" fmla="*/ 7239 h 402050"/>
                <a:gd name="connsiteX1611" fmla="*/ 1888516 w 2531263"/>
                <a:gd name="connsiteY1611" fmla="*/ 7239 h 402050"/>
                <a:gd name="connsiteX1612" fmla="*/ 1898041 w 2531263"/>
                <a:gd name="connsiteY1612" fmla="*/ 8096 h 402050"/>
                <a:gd name="connsiteX1613" fmla="*/ 1903851 w 2531263"/>
                <a:gd name="connsiteY1613" fmla="*/ 6763 h 402050"/>
                <a:gd name="connsiteX1614" fmla="*/ 1914996 w 2531263"/>
                <a:gd name="connsiteY1614" fmla="*/ 9049 h 402050"/>
                <a:gd name="connsiteX1615" fmla="*/ 1924997 w 2531263"/>
                <a:gd name="connsiteY1615" fmla="*/ 8572 h 402050"/>
                <a:gd name="connsiteX1616" fmla="*/ 1938903 w 2531263"/>
                <a:gd name="connsiteY1616" fmla="*/ 6572 h 402050"/>
                <a:gd name="connsiteX1617" fmla="*/ 1953476 w 2531263"/>
                <a:gd name="connsiteY1617" fmla="*/ 7525 h 402050"/>
                <a:gd name="connsiteX1618" fmla="*/ 1955953 w 2531263"/>
                <a:gd name="connsiteY1618" fmla="*/ 4286 h 402050"/>
                <a:gd name="connsiteX1619" fmla="*/ 1956334 w 2531263"/>
                <a:gd name="connsiteY1619" fmla="*/ 4953 h 402050"/>
                <a:gd name="connsiteX1620" fmla="*/ 1956715 w 2531263"/>
                <a:gd name="connsiteY1620" fmla="*/ 5525 h 402050"/>
                <a:gd name="connsiteX1621" fmla="*/ 1963001 w 2531263"/>
                <a:gd name="connsiteY1621" fmla="*/ 7239 h 402050"/>
                <a:gd name="connsiteX1622" fmla="*/ 1971479 w 2531263"/>
                <a:gd name="connsiteY1622" fmla="*/ 11430 h 402050"/>
                <a:gd name="connsiteX1623" fmla="*/ 1960277 w 2531263"/>
                <a:gd name="connsiteY1623" fmla="*/ 12392 h 402050"/>
                <a:gd name="connsiteX1624" fmla="*/ 1959668 w 2531263"/>
                <a:gd name="connsiteY1624" fmla="*/ 11144 h 402050"/>
                <a:gd name="connsiteX1625" fmla="*/ 1956144 w 2531263"/>
                <a:gd name="connsiteY1625" fmla="*/ 10096 h 402050"/>
                <a:gd name="connsiteX1626" fmla="*/ 1949000 w 2531263"/>
                <a:gd name="connsiteY1626" fmla="*/ 12287 h 402050"/>
                <a:gd name="connsiteX1627" fmla="*/ 1948333 w 2531263"/>
                <a:gd name="connsiteY1627" fmla="*/ 12573 h 402050"/>
                <a:gd name="connsiteX1628" fmla="*/ 1946361 w 2531263"/>
                <a:gd name="connsiteY1628" fmla="*/ 13588 h 402050"/>
                <a:gd name="connsiteX1629" fmla="*/ 1943761 w 2531263"/>
                <a:gd name="connsiteY1629" fmla="*/ 13811 h 402050"/>
                <a:gd name="connsiteX1630" fmla="*/ 1942428 w 2531263"/>
                <a:gd name="connsiteY1630" fmla="*/ 16192 h 402050"/>
                <a:gd name="connsiteX1631" fmla="*/ 1945285 w 2531263"/>
                <a:gd name="connsiteY1631" fmla="*/ 17145 h 402050"/>
                <a:gd name="connsiteX1632" fmla="*/ 1945570 w 2531263"/>
                <a:gd name="connsiteY1632" fmla="*/ 17240 h 402050"/>
                <a:gd name="connsiteX1633" fmla="*/ 1949568 w 2531263"/>
                <a:gd name="connsiteY1633" fmla="*/ 14867 h 402050"/>
                <a:gd name="connsiteX1634" fmla="*/ 1955115 w 2531263"/>
                <a:gd name="connsiteY1634" fmla="*/ 15570 h 402050"/>
                <a:gd name="connsiteX1635" fmla="*/ 1955858 w 2531263"/>
                <a:gd name="connsiteY1635" fmla="*/ 15990 h 402050"/>
                <a:gd name="connsiteX1636" fmla="*/ 1958906 w 2531263"/>
                <a:gd name="connsiteY1636" fmla="*/ 19431 h 402050"/>
                <a:gd name="connsiteX1637" fmla="*/ 1961047 w 2531263"/>
                <a:gd name="connsiteY1637" fmla="*/ 16347 h 402050"/>
                <a:gd name="connsiteX1638" fmla="*/ 1972431 w 2531263"/>
                <a:gd name="connsiteY1638" fmla="*/ 17907 h 402050"/>
                <a:gd name="connsiteX1639" fmla="*/ 1984528 w 2531263"/>
                <a:gd name="connsiteY1639" fmla="*/ 18193 h 402050"/>
                <a:gd name="connsiteX1640" fmla="*/ 1985766 w 2531263"/>
                <a:gd name="connsiteY1640" fmla="*/ 12478 h 402050"/>
                <a:gd name="connsiteX1641" fmla="*/ 1980432 w 2531263"/>
                <a:gd name="connsiteY1641" fmla="*/ 9144 h 402050"/>
                <a:gd name="connsiteX1642" fmla="*/ 1978718 w 2531263"/>
                <a:gd name="connsiteY1642" fmla="*/ 7334 h 402050"/>
                <a:gd name="connsiteX1643" fmla="*/ 1987671 w 2531263"/>
                <a:gd name="connsiteY1643" fmla="*/ 2286 h 402050"/>
                <a:gd name="connsiteX1644" fmla="*/ 1993386 w 2531263"/>
                <a:gd name="connsiteY1644" fmla="*/ 2381 h 402050"/>
                <a:gd name="connsiteX1645" fmla="*/ 1998529 w 2531263"/>
                <a:gd name="connsiteY1645" fmla="*/ 7525 h 402050"/>
                <a:gd name="connsiteX1646" fmla="*/ 2008531 w 2531263"/>
                <a:gd name="connsiteY1646" fmla="*/ 13145 h 402050"/>
                <a:gd name="connsiteX1647" fmla="*/ 2009864 w 2531263"/>
                <a:gd name="connsiteY1647" fmla="*/ 9525 h 402050"/>
                <a:gd name="connsiteX1648" fmla="*/ 2009007 w 2531263"/>
                <a:gd name="connsiteY1648" fmla="*/ 9239 h 402050"/>
                <a:gd name="connsiteX1649" fmla="*/ 2006150 w 2531263"/>
                <a:gd name="connsiteY1649" fmla="*/ 8096 h 402050"/>
                <a:gd name="connsiteX1650" fmla="*/ 2002149 w 2531263"/>
                <a:gd name="connsiteY1650" fmla="*/ 3810 h 402050"/>
                <a:gd name="connsiteX1651" fmla="*/ 2001673 w 2531263"/>
                <a:gd name="connsiteY1651" fmla="*/ 3238 h 402050"/>
                <a:gd name="connsiteX1652" fmla="*/ 2002435 w 2531263"/>
                <a:gd name="connsiteY1652" fmla="*/ 953 h 402050"/>
                <a:gd name="connsiteX1653" fmla="*/ 2006340 w 2531263"/>
                <a:gd name="connsiteY1653" fmla="*/ 2096 h 402050"/>
                <a:gd name="connsiteX1654" fmla="*/ 2019104 w 2531263"/>
                <a:gd name="connsiteY1654" fmla="*/ 4382 h 402050"/>
                <a:gd name="connsiteX1655" fmla="*/ 2034534 w 2531263"/>
                <a:gd name="connsiteY1655" fmla="*/ 1905 h 402050"/>
                <a:gd name="connsiteX1656" fmla="*/ 2041869 w 2531263"/>
                <a:gd name="connsiteY1656" fmla="*/ 0 h 40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Lst>
              <a:rect l="l" t="t" r="r" b="b"/>
              <a:pathLst>
                <a:path w="2531263" h="402050">
                  <a:moveTo>
                    <a:pt x="1587526" y="383762"/>
                  </a:moveTo>
                  <a:cubicBezTo>
                    <a:pt x="1586097" y="383096"/>
                    <a:pt x="1584859" y="383667"/>
                    <a:pt x="1584859" y="385096"/>
                  </a:cubicBezTo>
                  <a:cubicBezTo>
                    <a:pt x="1584859" y="386525"/>
                    <a:pt x="1584192" y="389858"/>
                    <a:pt x="1583335" y="389763"/>
                  </a:cubicBezTo>
                  <a:cubicBezTo>
                    <a:pt x="1582478" y="389668"/>
                    <a:pt x="1579715" y="390144"/>
                    <a:pt x="1579715" y="391001"/>
                  </a:cubicBezTo>
                  <a:cubicBezTo>
                    <a:pt x="1579715" y="391954"/>
                    <a:pt x="1580096" y="394430"/>
                    <a:pt x="1580192" y="394525"/>
                  </a:cubicBezTo>
                  <a:cubicBezTo>
                    <a:pt x="1580382" y="394621"/>
                    <a:pt x="1586192" y="394049"/>
                    <a:pt x="1592765" y="392811"/>
                  </a:cubicBezTo>
                  <a:lnTo>
                    <a:pt x="1592384" y="390430"/>
                  </a:lnTo>
                  <a:lnTo>
                    <a:pt x="1592193" y="388906"/>
                  </a:lnTo>
                  <a:cubicBezTo>
                    <a:pt x="1592384" y="387382"/>
                    <a:pt x="1589050" y="384429"/>
                    <a:pt x="1587526" y="383762"/>
                  </a:cubicBezTo>
                  <a:close/>
                  <a:moveTo>
                    <a:pt x="635026" y="383000"/>
                  </a:moveTo>
                  <a:lnTo>
                    <a:pt x="635597" y="383476"/>
                  </a:lnTo>
                  <a:lnTo>
                    <a:pt x="638074" y="385762"/>
                  </a:lnTo>
                  <a:cubicBezTo>
                    <a:pt x="641312" y="385762"/>
                    <a:pt x="640264" y="387667"/>
                    <a:pt x="635692" y="390048"/>
                  </a:cubicBezTo>
                  <a:lnTo>
                    <a:pt x="630549" y="388905"/>
                  </a:lnTo>
                  <a:lnTo>
                    <a:pt x="629692" y="388715"/>
                  </a:lnTo>
                  <a:cubicBezTo>
                    <a:pt x="629215" y="387096"/>
                    <a:pt x="631597" y="384524"/>
                    <a:pt x="635026" y="383000"/>
                  </a:cubicBezTo>
                  <a:close/>
                  <a:moveTo>
                    <a:pt x="2498083" y="375239"/>
                  </a:moveTo>
                  <a:lnTo>
                    <a:pt x="2498652" y="375761"/>
                  </a:lnTo>
                  <a:lnTo>
                    <a:pt x="2497735" y="375761"/>
                  </a:lnTo>
                  <a:close/>
                  <a:moveTo>
                    <a:pt x="2505736" y="373951"/>
                  </a:moveTo>
                  <a:cubicBezTo>
                    <a:pt x="2507450" y="373761"/>
                    <a:pt x="2510498" y="372904"/>
                    <a:pt x="2510498" y="375761"/>
                  </a:cubicBezTo>
                  <a:cubicBezTo>
                    <a:pt x="2510498" y="377190"/>
                    <a:pt x="2509927" y="379667"/>
                    <a:pt x="2508784" y="380047"/>
                  </a:cubicBezTo>
                  <a:lnTo>
                    <a:pt x="2504783" y="381381"/>
                  </a:lnTo>
                  <a:lnTo>
                    <a:pt x="2498652" y="375761"/>
                  </a:lnTo>
                  <a:lnTo>
                    <a:pt x="2499069" y="375761"/>
                  </a:lnTo>
                  <a:cubicBezTo>
                    <a:pt x="2501259" y="375761"/>
                    <a:pt x="2503450" y="374237"/>
                    <a:pt x="2505736" y="373951"/>
                  </a:cubicBezTo>
                  <a:close/>
                  <a:moveTo>
                    <a:pt x="614261" y="357759"/>
                  </a:moveTo>
                  <a:cubicBezTo>
                    <a:pt x="611594" y="357759"/>
                    <a:pt x="609975" y="359092"/>
                    <a:pt x="610832" y="360712"/>
                  </a:cubicBezTo>
                  <a:cubicBezTo>
                    <a:pt x="611594" y="362331"/>
                    <a:pt x="615785" y="365379"/>
                    <a:pt x="618452" y="364522"/>
                  </a:cubicBezTo>
                  <a:cubicBezTo>
                    <a:pt x="621119" y="363664"/>
                    <a:pt x="617024" y="357759"/>
                    <a:pt x="614261" y="357759"/>
                  </a:cubicBezTo>
                  <a:close/>
                  <a:moveTo>
                    <a:pt x="242786" y="345662"/>
                  </a:moveTo>
                  <a:lnTo>
                    <a:pt x="242310" y="345948"/>
                  </a:lnTo>
                  <a:cubicBezTo>
                    <a:pt x="243358" y="348043"/>
                    <a:pt x="245930" y="350996"/>
                    <a:pt x="247930" y="352425"/>
                  </a:cubicBezTo>
                  <a:lnTo>
                    <a:pt x="250121" y="353282"/>
                  </a:lnTo>
                  <a:lnTo>
                    <a:pt x="252788" y="354235"/>
                  </a:lnTo>
                  <a:cubicBezTo>
                    <a:pt x="253931" y="352044"/>
                    <a:pt x="254597" y="348615"/>
                    <a:pt x="254121" y="346615"/>
                  </a:cubicBezTo>
                  <a:lnTo>
                    <a:pt x="250692" y="347377"/>
                  </a:lnTo>
                  <a:cubicBezTo>
                    <a:pt x="249549" y="347663"/>
                    <a:pt x="248120" y="350234"/>
                    <a:pt x="247454" y="347853"/>
                  </a:cubicBezTo>
                  <a:cubicBezTo>
                    <a:pt x="246692" y="345091"/>
                    <a:pt x="245739" y="344043"/>
                    <a:pt x="242786" y="345662"/>
                  </a:cubicBezTo>
                  <a:close/>
                  <a:moveTo>
                    <a:pt x="2451348" y="323183"/>
                  </a:moveTo>
                  <a:cubicBezTo>
                    <a:pt x="2450872" y="323945"/>
                    <a:pt x="2452681" y="327088"/>
                    <a:pt x="2453348" y="328422"/>
                  </a:cubicBezTo>
                  <a:cubicBezTo>
                    <a:pt x="2454015" y="329660"/>
                    <a:pt x="2452967" y="333470"/>
                    <a:pt x="2454110" y="334994"/>
                  </a:cubicBezTo>
                  <a:cubicBezTo>
                    <a:pt x="2455539" y="336423"/>
                    <a:pt x="2454206" y="340233"/>
                    <a:pt x="2455444" y="340519"/>
                  </a:cubicBezTo>
                  <a:cubicBezTo>
                    <a:pt x="2456682" y="340805"/>
                    <a:pt x="2459254" y="338709"/>
                    <a:pt x="2461159" y="335947"/>
                  </a:cubicBezTo>
                  <a:cubicBezTo>
                    <a:pt x="2463159" y="333184"/>
                    <a:pt x="2456968" y="326517"/>
                    <a:pt x="2457921" y="325946"/>
                  </a:cubicBezTo>
                  <a:lnTo>
                    <a:pt x="2457825" y="325469"/>
                  </a:lnTo>
                  <a:lnTo>
                    <a:pt x="2457539" y="323279"/>
                  </a:lnTo>
                  <a:cubicBezTo>
                    <a:pt x="2454587" y="322517"/>
                    <a:pt x="2451825" y="322421"/>
                    <a:pt x="2451348" y="323183"/>
                  </a:cubicBezTo>
                  <a:close/>
                  <a:moveTo>
                    <a:pt x="2482400" y="310896"/>
                  </a:moveTo>
                  <a:lnTo>
                    <a:pt x="2479733" y="312230"/>
                  </a:lnTo>
                  <a:cubicBezTo>
                    <a:pt x="2477637" y="313277"/>
                    <a:pt x="2475732" y="314706"/>
                    <a:pt x="2479066" y="316706"/>
                  </a:cubicBezTo>
                  <a:lnTo>
                    <a:pt x="2479923" y="317278"/>
                  </a:lnTo>
                  <a:cubicBezTo>
                    <a:pt x="2480400" y="319278"/>
                    <a:pt x="2486400" y="315468"/>
                    <a:pt x="2487162" y="313182"/>
                  </a:cubicBezTo>
                  <a:cubicBezTo>
                    <a:pt x="2487829" y="310896"/>
                    <a:pt x="2485733" y="309848"/>
                    <a:pt x="2482400" y="310896"/>
                  </a:cubicBezTo>
                  <a:close/>
                  <a:moveTo>
                    <a:pt x="2349747" y="294600"/>
                  </a:moveTo>
                  <a:lnTo>
                    <a:pt x="2351145" y="297561"/>
                  </a:lnTo>
                  <a:lnTo>
                    <a:pt x="2357766" y="298744"/>
                  </a:lnTo>
                  <a:lnTo>
                    <a:pt x="2344170" y="300896"/>
                  </a:lnTo>
                  <a:lnTo>
                    <a:pt x="2345144" y="299847"/>
                  </a:lnTo>
                  <a:close/>
                  <a:moveTo>
                    <a:pt x="2458206" y="289846"/>
                  </a:moveTo>
                  <a:lnTo>
                    <a:pt x="2456016" y="291655"/>
                  </a:lnTo>
                  <a:lnTo>
                    <a:pt x="2452015" y="294989"/>
                  </a:lnTo>
                  <a:cubicBezTo>
                    <a:pt x="2448490" y="294227"/>
                    <a:pt x="2444776" y="293656"/>
                    <a:pt x="2443728" y="293656"/>
                  </a:cubicBezTo>
                  <a:lnTo>
                    <a:pt x="2443347" y="294037"/>
                  </a:lnTo>
                  <a:cubicBezTo>
                    <a:pt x="2442966" y="294418"/>
                    <a:pt x="2443156" y="295656"/>
                    <a:pt x="2443538" y="295942"/>
                  </a:cubicBezTo>
                  <a:cubicBezTo>
                    <a:pt x="2445728" y="297275"/>
                    <a:pt x="2448205" y="298418"/>
                    <a:pt x="2450491" y="299657"/>
                  </a:cubicBezTo>
                  <a:lnTo>
                    <a:pt x="2451158" y="300038"/>
                  </a:lnTo>
                  <a:cubicBezTo>
                    <a:pt x="2451825" y="300418"/>
                    <a:pt x="2456206" y="297561"/>
                    <a:pt x="2457921" y="298513"/>
                  </a:cubicBezTo>
                  <a:cubicBezTo>
                    <a:pt x="2459540" y="299466"/>
                    <a:pt x="2461350" y="298990"/>
                    <a:pt x="2461826" y="297561"/>
                  </a:cubicBezTo>
                  <a:cubicBezTo>
                    <a:pt x="2462302" y="296037"/>
                    <a:pt x="2458968" y="291179"/>
                    <a:pt x="2458206" y="289846"/>
                  </a:cubicBezTo>
                  <a:close/>
                  <a:moveTo>
                    <a:pt x="2239512" y="284226"/>
                  </a:moveTo>
                  <a:cubicBezTo>
                    <a:pt x="2238274" y="284702"/>
                    <a:pt x="2238274" y="286131"/>
                    <a:pt x="2238750" y="286512"/>
                  </a:cubicBezTo>
                  <a:cubicBezTo>
                    <a:pt x="2239131" y="286893"/>
                    <a:pt x="2238274" y="288131"/>
                    <a:pt x="2236655" y="289274"/>
                  </a:cubicBezTo>
                  <a:cubicBezTo>
                    <a:pt x="2235131" y="290417"/>
                    <a:pt x="2234750" y="293751"/>
                    <a:pt x="2237131" y="292799"/>
                  </a:cubicBezTo>
                  <a:lnTo>
                    <a:pt x="2239131" y="292037"/>
                  </a:lnTo>
                  <a:lnTo>
                    <a:pt x="2241608" y="291084"/>
                  </a:lnTo>
                  <a:cubicBezTo>
                    <a:pt x="2244941" y="290322"/>
                    <a:pt x="2246084" y="288322"/>
                    <a:pt x="2244180" y="286798"/>
                  </a:cubicBezTo>
                  <a:lnTo>
                    <a:pt x="2242560" y="285464"/>
                  </a:lnTo>
                  <a:cubicBezTo>
                    <a:pt x="2241988" y="284988"/>
                    <a:pt x="2241322" y="284226"/>
                    <a:pt x="2240655" y="284226"/>
                  </a:cubicBezTo>
                  <a:close/>
                  <a:moveTo>
                    <a:pt x="2493925" y="281940"/>
                  </a:moveTo>
                  <a:lnTo>
                    <a:pt x="2494972" y="286798"/>
                  </a:lnTo>
                  <a:lnTo>
                    <a:pt x="2495163" y="287560"/>
                  </a:lnTo>
                  <a:cubicBezTo>
                    <a:pt x="2497830" y="287941"/>
                    <a:pt x="2501355" y="287655"/>
                    <a:pt x="2502974" y="287083"/>
                  </a:cubicBezTo>
                  <a:cubicBezTo>
                    <a:pt x="2504497" y="286512"/>
                    <a:pt x="2511070" y="286417"/>
                    <a:pt x="2513451" y="288512"/>
                  </a:cubicBezTo>
                  <a:lnTo>
                    <a:pt x="2512499" y="291655"/>
                  </a:lnTo>
                  <a:cubicBezTo>
                    <a:pt x="2512308" y="292132"/>
                    <a:pt x="2510403" y="292417"/>
                    <a:pt x="2509260" y="292513"/>
                  </a:cubicBezTo>
                  <a:cubicBezTo>
                    <a:pt x="2508879" y="292513"/>
                    <a:pt x="2507927" y="291655"/>
                    <a:pt x="2508022" y="291274"/>
                  </a:cubicBezTo>
                  <a:cubicBezTo>
                    <a:pt x="2508308" y="290322"/>
                    <a:pt x="2511356" y="289750"/>
                    <a:pt x="2508784" y="288417"/>
                  </a:cubicBezTo>
                  <a:lnTo>
                    <a:pt x="2508117" y="288036"/>
                  </a:lnTo>
                  <a:cubicBezTo>
                    <a:pt x="2506689" y="288607"/>
                    <a:pt x="2503164" y="290798"/>
                    <a:pt x="2500402" y="292894"/>
                  </a:cubicBezTo>
                  <a:lnTo>
                    <a:pt x="2498306" y="295084"/>
                  </a:lnTo>
                  <a:lnTo>
                    <a:pt x="2495544" y="297847"/>
                  </a:lnTo>
                  <a:cubicBezTo>
                    <a:pt x="2491925" y="297085"/>
                    <a:pt x="2483448" y="292417"/>
                    <a:pt x="2481066" y="291179"/>
                  </a:cubicBezTo>
                  <a:cubicBezTo>
                    <a:pt x="2478685" y="289941"/>
                    <a:pt x="2478494" y="288607"/>
                    <a:pt x="2480590" y="288322"/>
                  </a:cubicBezTo>
                  <a:cubicBezTo>
                    <a:pt x="2482781" y="287941"/>
                    <a:pt x="2490496" y="283654"/>
                    <a:pt x="2493925" y="281940"/>
                  </a:cubicBezTo>
                  <a:close/>
                  <a:moveTo>
                    <a:pt x="2319541" y="280694"/>
                  </a:moveTo>
                  <a:lnTo>
                    <a:pt x="2320143" y="283836"/>
                  </a:lnTo>
                  <a:lnTo>
                    <a:pt x="2319141" y="284036"/>
                  </a:lnTo>
                  <a:lnTo>
                    <a:pt x="2318055" y="280741"/>
                  </a:lnTo>
                  <a:close/>
                  <a:moveTo>
                    <a:pt x="2228368" y="263176"/>
                  </a:moveTo>
                  <a:cubicBezTo>
                    <a:pt x="2225320" y="262890"/>
                    <a:pt x="2214462" y="263652"/>
                    <a:pt x="2213319" y="264605"/>
                  </a:cubicBezTo>
                  <a:cubicBezTo>
                    <a:pt x="2212175" y="265557"/>
                    <a:pt x="2213319" y="265938"/>
                    <a:pt x="2215795" y="265557"/>
                  </a:cubicBezTo>
                  <a:cubicBezTo>
                    <a:pt x="2218271" y="265176"/>
                    <a:pt x="2225034" y="269272"/>
                    <a:pt x="2227796" y="269176"/>
                  </a:cubicBezTo>
                  <a:cubicBezTo>
                    <a:pt x="2230559" y="269081"/>
                    <a:pt x="2231416" y="263462"/>
                    <a:pt x="2228368" y="263176"/>
                  </a:cubicBezTo>
                  <a:close/>
                  <a:moveTo>
                    <a:pt x="2336096" y="260509"/>
                  </a:moveTo>
                  <a:lnTo>
                    <a:pt x="2339620" y="261652"/>
                  </a:lnTo>
                  <a:lnTo>
                    <a:pt x="2341430" y="262319"/>
                  </a:lnTo>
                  <a:cubicBezTo>
                    <a:pt x="2343621" y="263366"/>
                    <a:pt x="2343716" y="265462"/>
                    <a:pt x="2341525" y="266986"/>
                  </a:cubicBezTo>
                  <a:cubicBezTo>
                    <a:pt x="2339335" y="268510"/>
                    <a:pt x="2335906" y="272510"/>
                    <a:pt x="2335048" y="271082"/>
                  </a:cubicBezTo>
                  <a:cubicBezTo>
                    <a:pt x="2334191" y="269748"/>
                    <a:pt x="2334096" y="263557"/>
                    <a:pt x="2336096" y="260509"/>
                  </a:cubicBezTo>
                  <a:close/>
                  <a:moveTo>
                    <a:pt x="2313141" y="259271"/>
                  </a:moveTo>
                  <a:cubicBezTo>
                    <a:pt x="2313998" y="258794"/>
                    <a:pt x="2318380" y="260223"/>
                    <a:pt x="2320189" y="260795"/>
                  </a:cubicBezTo>
                  <a:cubicBezTo>
                    <a:pt x="2321999" y="261366"/>
                    <a:pt x="2326095" y="261938"/>
                    <a:pt x="2325809" y="266224"/>
                  </a:cubicBezTo>
                  <a:lnTo>
                    <a:pt x="2320475" y="264795"/>
                  </a:lnTo>
                  <a:cubicBezTo>
                    <a:pt x="2319046" y="264414"/>
                    <a:pt x="2317713" y="263557"/>
                    <a:pt x="2316189" y="263176"/>
                  </a:cubicBezTo>
                  <a:cubicBezTo>
                    <a:pt x="2315808" y="263081"/>
                    <a:pt x="2314760" y="263843"/>
                    <a:pt x="2314475" y="264319"/>
                  </a:cubicBezTo>
                  <a:cubicBezTo>
                    <a:pt x="2314189" y="264890"/>
                    <a:pt x="2314189" y="266033"/>
                    <a:pt x="2314569" y="266224"/>
                  </a:cubicBezTo>
                  <a:cubicBezTo>
                    <a:pt x="2315903" y="266891"/>
                    <a:pt x="2317617" y="266986"/>
                    <a:pt x="2318760" y="267843"/>
                  </a:cubicBezTo>
                  <a:cubicBezTo>
                    <a:pt x="2319427" y="268319"/>
                    <a:pt x="2319713" y="269939"/>
                    <a:pt x="2319142" y="270510"/>
                  </a:cubicBezTo>
                  <a:cubicBezTo>
                    <a:pt x="2318666" y="271177"/>
                    <a:pt x="2316665" y="271653"/>
                    <a:pt x="2315998" y="271367"/>
                  </a:cubicBezTo>
                  <a:lnTo>
                    <a:pt x="2312855" y="270129"/>
                  </a:lnTo>
                  <a:cubicBezTo>
                    <a:pt x="2309426" y="268605"/>
                    <a:pt x="2306664" y="266700"/>
                    <a:pt x="2306664" y="265938"/>
                  </a:cubicBezTo>
                  <a:cubicBezTo>
                    <a:pt x="2306664" y="265176"/>
                    <a:pt x="2307426" y="262700"/>
                    <a:pt x="2308378" y="262223"/>
                  </a:cubicBezTo>
                  <a:cubicBezTo>
                    <a:pt x="2309331" y="261747"/>
                    <a:pt x="2312283" y="259747"/>
                    <a:pt x="2313141" y="259271"/>
                  </a:cubicBezTo>
                  <a:close/>
                  <a:moveTo>
                    <a:pt x="2223741" y="254608"/>
                  </a:moveTo>
                  <a:lnTo>
                    <a:pt x="2225731" y="255564"/>
                  </a:lnTo>
                  <a:lnTo>
                    <a:pt x="2225726" y="255582"/>
                  </a:lnTo>
                  <a:lnTo>
                    <a:pt x="2224224" y="255699"/>
                  </a:lnTo>
                  <a:close/>
                  <a:moveTo>
                    <a:pt x="2203317" y="251841"/>
                  </a:moveTo>
                  <a:cubicBezTo>
                    <a:pt x="2201317" y="250603"/>
                    <a:pt x="2194078" y="251746"/>
                    <a:pt x="2191411" y="252222"/>
                  </a:cubicBezTo>
                  <a:cubicBezTo>
                    <a:pt x="2188744" y="252603"/>
                    <a:pt x="2197507" y="254699"/>
                    <a:pt x="2200840" y="254508"/>
                  </a:cubicBezTo>
                  <a:cubicBezTo>
                    <a:pt x="2204175" y="254317"/>
                    <a:pt x="2205222" y="253079"/>
                    <a:pt x="2203317" y="251841"/>
                  </a:cubicBezTo>
                  <a:close/>
                  <a:moveTo>
                    <a:pt x="2222177" y="251079"/>
                  </a:moveTo>
                  <a:lnTo>
                    <a:pt x="2223741" y="254608"/>
                  </a:lnTo>
                  <a:lnTo>
                    <a:pt x="2220903" y="253246"/>
                  </a:lnTo>
                  <a:lnTo>
                    <a:pt x="2220269" y="252517"/>
                  </a:lnTo>
                  <a:close/>
                  <a:moveTo>
                    <a:pt x="2169408" y="247841"/>
                  </a:moveTo>
                  <a:lnTo>
                    <a:pt x="2167503" y="248698"/>
                  </a:lnTo>
                  <a:lnTo>
                    <a:pt x="2165408" y="249650"/>
                  </a:lnTo>
                  <a:cubicBezTo>
                    <a:pt x="2163884" y="251841"/>
                    <a:pt x="2163503" y="254889"/>
                    <a:pt x="2164550" y="256222"/>
                  </a:cubicBezTo>
                  <a:lnTo>
                    <a:pt x="2165788" y="256318"/>
                  </a:lnTo>
                  <a:lnTo>
                    <a:pt x="2167408" y="256508"/>
                  </a:lnTo>
                  <a:cubicBezTo>
                    <a:pt x="2169313" y="255651"/>
                    <a:pt x="2173218" y="252222"/>
                    <a:pt x="2173885" y="250888"/>
                  </a:cubicBezTo>
                  <a:cubicBezTo>
                    <a:pt x="2174647" y="249555"/>
                    <a:pt x="2172647" y="248126"/>
                    <a:pt x="2169408" y="247841"/>
                  </a:cubicBezTo>
                  <a:close/>
                  <a:moveTo>
                    <a:pt x="266504" y="112681"/>
                  </a:moveTo>
                  <a:lnTo>
                    <a:pt x="267647" y="113252"/>
                  </a:lnTo>
                  <a:cubicBezTo>
                    <a:pt x="269171" y="114014"/>
                    <a:pt x="271171" y="114967"/>
                    <a:pt x="268504" y="116967"/>
                  </a:cubicBezTo>
                  <a:lnTo>
                    <a:pt x="267361" y="117920"/>
                  </a:lnTo>
                  <a:cubicBezTo>
                    <a:pt x="267361" y="120491"/>
                    <a:pt x="265075" y="122777"/>
                    <a:pt x="262408" y="123158"/>
                  </a:cubicBezTo>
                  <a:cubicBezTo>
                    <a:pt x="259741" y="123539"/>
                    <a:pt x="256502" y="118491"/>
                    <a:pt x="258693" y="118586"/>
                  </a:cubicBezTo>
                  <a:lnTo>
                    <a:pt x="259455" y="119253"/>
                  </a:lnTo>
                  <a:cubicBezTo>
                    <a:pt x="261074" y="120682"/>
                    <a:pt x="261932" y="120301"/>
                    <a:pt x="263170" y="119063"/>
                  </a:cubicBezTo>
                  <a:cubicBezTo>
                    <a:pt x="264217" y="118015"/>
                    <a:pt x="265456" y="117444"/>
                    <a:pt x="263646" y="116015"/>
                  </a:cubicBezTo>
                  <a:lnTo>
                    <a:pt x="262884" y="115443"/>
                  </a:lnTo>
                  <a:cubicBezTo>
                    <a:pt x="263170" y="113919"/>
                    <a:pt x="264789" y="112681"/>
                    <a:pt x="266504" y="112681"/>
                  </a:cubicBezTo>
                  <a:close/>
                  <a:moveTo>
                    <a:pt x="2408962" y="101537"/>
                  </a:moveTo>
                  <a:cubicBezTo>
                    <a:pt x="2406009" y="105346"/>
                    <a:pt x="2405342" y="110109"/>
                    <a:pt x="2407533" y="112204"/>
                  </a:cubicBezTo>
                  <a:lnTo>
                    <a:pt x="2408581" y="112014"/>
                  </a:lnTo>
                  <a:lnTo>
                    <a:pt x="2411439" y="111442"/>
                  </a:lnTo>
                  <a:cubicBezTo>
                    <a:pt x="2414296" y="109823"/>
                    <a:pt x="2417344" y="109061"/>
                    <a:pt x="2418106" y="109728"/>
                  </a:cubicBezTo>
                  <a:cubicBezTo>
                    <a:pt x="2419058" y="110395"/>
                    <a:pt x="2423154" y="110680"/>
                    <a:pt x="2423821" y="110014"/>
                  </a:cubicBezTo>
                  <a:cubicBezTo>
                    <a:pt x="2424583" y="109347"/>
                    <a:pt x="2423821" y="105632"/>
                    <a:pt x="2422202" y="101727"/>
                  </a:cubicBezTo>
                  <a:lnTo>
                    <a:pt x="2415344" y="101632"/>
                  </a:lnTo>
                  <a:close/>
                  <a:moveTo>
                    <a:pt x="324035" y="100584"/>
                  </a:moveTo>
                  <a:cubicBezTo>
                    <a:pt x="329559" y="107442"/>
                    <a:pt x="329559" y="107442"/>
                    <a:pt x="337369" y="102870"/>
                  </a:cubicBezTo>
                  <a:cubicBezTo>
                    <a:pt x="333274" y="98774"/>
                    <a:pt x="329083" y="98774"/>
                    <a:pt x="324035" y="100584"/>
                  </a:cubicBezTo>
                  <a:close/>
                  <a:moveTo>
                    <a:pt x="356515" y="93821"/>
                  </a:moveTo>
                  <a:cubicBezTo>
                    <a:pt x="356229" y="93821"/>
                    <a:pt x="355372" y="97536"/>
                    <a:pt x="355277" y="99155"/>
                  </a:cubicBezTo>
                  <a:cubicBezTo>
                    <a:pt x="355181" y="100775"/>
                    <a:pt x="353657" y="101346"/>
                    <a:pt x="351943" y="100489"/>
                  </a:cubicBezTo>
                  <a:cubicBezTo>
                    <a:pt x="350228" y="99632"/>
                    <a:pt x="351371" y="103727"/>
                    <a:pt x="355562" y="103537"/>
                  </a:cubicBezTo>
                  <a:lnTo>
                    <a:pt x="359277" y="103918"/>
                  </a:lnTo>
                  <a:lnTo>
                    <a:pt x="366326" y="104680"/>
                  </a:lnTo>
                  <a:cubicBezTo>
                    <a:pt x="368802" y="101346"/>
                    <a:pt x="369088" y="98965"/>
                    <a:pt x="366802" y="99441"/>
                  </a:cubicBezTo>
                  <a:cubicBezTo>
                    <a:pt x="364611" y="99917"/>
                    <a:pt x="358420" y="98584"/>
                    <a:pt x="358134" y="97536"/>
                  </a:cubicBezTo>
                  <a:cubicBezTo>
                    <a:pt x="357753" y="96393"/>
                    <a:pt x="356705" y="93821"/>
                    <a:pt x="356515" y="93821"/>
                  </a:cubicBezTo>
                  <a:close/>
                  <a:moveTo>
                    <a:pt x="512820" y="88487"/>
                  </a:moveTo>
                  <a:cubicBezTo>
                    <a:pt x="511582" y="89345"/>
                    <a:pt x="511582" y="90773"/>
                    <a:pt x="512915" y="91630"/>
                  </a:cubicBezTo>
                  <a:cubicBezTo>
                    <a:pt x="514154" y="92488"/>
                    <a:pt x="519678" y="94774"/>
                    <a:pt x="521774" y="95250"/>
                  </a:cubicBezTo>
                  <a:lnTo>
                    <a:pt x="523774" y="95441"/>
                  </a:lnTo>
                  <a:cubicBezTo>
                    <a:pt x="524345" y="95536"/>
                    <a:pt x="525298" y="94774"/>
                    <a:pt x="525488" y="94297"/>
                  </a:cubicBezTo>
                  <a:cubicBezTo>
                    <a:pt x="525774" y="93726"/>
                    <a:pt x="525869" y="92583"/>
                    <a:pt x="525393" y="92297"/>
                  </a:cubicBezTo>
                  <a:lnTo>
                    <a:pt x="522535" y="90488"/>
                  </a:lnTo>
                  <a:cubicBezTo>
                    <a:pt x="519107" y="88678"/>
                    <a:pt x="513963" y="87630"/>
                    <a:pt x="512820" y="88487"/>
                  </a:cubicBezTo>
                  <a:close/>
                  <a:moveTo>
                    <a:pt x="285268" y="82677"/>
                  </a:moveTo>
                  <a:cubicBezTo>
                    <a:pt x="283744" y="82582"/>
                    <a:pt x="280601" y="83725"/>
                    <a:pt x="278315" y="84868"/>
                  </a:cubicBezTo>
                  <a:cubicBezTo>
                    <a:pt x="276124" y="86011"/>
                    <a:pt x="273076" y="91535"/>
                    <a:pt x="273171" y="92297"/>
                  </a:cubicBezTo>
                  <a:lnTo>
                    <a:pt x="273647" y="92678"/>
                  </a:lnTo>
                  <a:lnTo>
                    <a:pt x="274124" y="93059"/>
                  </a:lnTo>
                  <a:cubicBezTo>
                    <a:pt x="275076" y="93154"/>
                    <a:pt x="279648" y="90868"/>
                    <a:pt x="284220" y="88106"/>
                  </a:cubicBezTo>
                  <a:lnTo>
                    <a:pt x="288316" y="85439"/>
                  </a:lnTo>
                  <a:lnTo>
                    <a:pt x="288697" y="85344"/>
                  </a:lnTo>
                  <a:cubicBezTo>
                    <a:pt x="288316" y="83915"/>
                    <a:pt x="286792" y="82772"/>
                    <a:pt x="285268" y="82677"/>
                  </a:cubicBezTo>
                  <a:close/>
                  <a:moveTo>
                    <a:pt x="2367623" y="73819"/>
                  </a:moveTo>
                  <a:cubicBezTo>
                    <a:pt x="2362575" y="73533"/>
                    <a:pt x="2359908" y="74295"/>
                    <a:pt x="2361718" y="75629"/>
                  </a:cubicBezTo>
                  <a:cubicBezTo>
                    <a:pt x="2363528" y="76962"/>
                    <a:pt x="2376196" y="85249"/>
                    <a:pt x="2378196" y="82487"/>
                  </a:cubicBezTo>
                  <a:cubicBezTo>
                    <a:pt x="2380196" y="79724"/>
                    <a:pt x="2378863" y="76391"/>
                    <a:pt x="2375244" y="75057"/>
                  </a:cubicBezTo>
                  <a:lnTo>
                    <a:pt x="2372196" y="74581"/>
                  </a:lnTo>
                  <a:close/>
                  <a:moveTo>
                    <a:pt x="2226939" y="55721"/>
                  </a:moveTo>
                  <a:lnTo>
                    <a:pt x="2224653" y="56579"/>
                  </a:lnTo>
                  <a:lnTo>
                    <a:pt x="2221218" y="57915"/>
                  </a:lnTo>
                  <a:lnTo>
                    <a:pt x="2219129" y="57341"/>
                  </a:lnTo>
                  <a:cubicBezTo>
                    <a:pt x="2216366" y="55721"/>
                    <a:pt x="2216462" y="56293"/>
                    <a:pt x="2219510" y="58579"/>
                  </a:cubicBezTo>
                  <a:lnTo>
                    <a:pt x="2221218" y="57915"/>
                  </a:lnTo>
                  <a:lnTo>
                    <a:pt x="2231607" y="60770"/>
                  </a:lnTo>
                  <a:cubicBezTo>
                    <a:pt x="2232369" y="60293"/>
                    <a:pt x="2231225" y="57341"/>
                    <a:pt x="2226939" y="55721"/>
                  </a:cubicBezTo>
                  <a:close/>
                  <a:moveTo>
                    <a:pt x="2268849" y="54007"/>
                  </a:moveTo>
                  <a:cubicBezTo>
                    <a:pt x="2268182" y="55245"/>
                    <a:pt x="2265134" y="56959"/>
                    <a:pt x="2263230" y="55817"/>
                  </a:cubicBezTo>
                  <a:cubicBezTo>
                    <a:pt x="2261325" y="54674"/>
                    <a:pt x="2254848" y="54102"/>
                    <a:pt x="2255514" y="54769"/>
                  </a:cubicBezTo>
                  <a:cubicBezTo>
                    <a:pt x="2256181" y="55436"/>
                    <a:pt x="2256657" y="57055"/>
                    <a:pt x="2255609" y="57817"/>
                  </a:cubicBezTo>
                  <a:cubicBezTo>
                    <a:pt x="2254562" y="58483"/>
                    <a:pt x="2253990" y="60484"/>
                    <a:pt x="2258943" y="59246"/>
                  </a:cubicBezTo>
                  <a:lnTo>
                    <a:pt x="2261134" y="60103"/>
                  </a:lnTo>
                  <a:lnTo>
                    <a:pt x="2264182" y="61341"/>
                  </a:lnTo>
                  <a:cubicBezTo>
                    <a:pt x="2267706" y="61055"/>
                    <a:pt x="2270373" y="57055"/>
                    <a:pt x="2270278" y="55245"/>
                  </a:cubicBezTo>
                  <a:cubicBezTo>
                    <a:pt x="2270183" y="53340"/>
                    <a:pt x="2269516" y="52864"/>
                    <a:pt x="2268849" y="54007"/>
                  </a:cubicBezTo>
                  <a:close/>
                  <a:moveTo>
                    <a:pt x="335084" y="49720"/>
                  </a:moveTo>
                  <a:lnTo>
                    <a:pt x="337846" y="50482"/>
                  </a:lnTo>
                  <a:lnTo>
                    <a:pt x="342513" y="51625"/>
                  </a:lnTo>
                  <a:cubicBezTo>
                    <a:pt x="348228" y="51530"/>
                    <a:pt x="353372" y="53435"/>
                    <a:pt x="353943" y="55911"/>
                  </a:cubicBezTo>
                  <a:lnTo>
                    <a:pt x="349657" y="55625"/>
                  </a:lnTo>
                  <a:lnTo>
                    <a:pt x="348133" y="55530"/>
                  </a:lnTo>
                  <a:cubicBezTo>
                    <a:pt x="346514" y="55054"/>
                    <a:pt x="343275" y="54387"/>
                    <a:pt x="340989" y="54101"/>
                  </a:cubicBezTo>
                  <a:cubicBezTo>
                    <a:pt x="338703" y="53816"/>
                    <a:pt x="333655" y="59150"/>
                    <a:pt x="332417" y="60769"/>
                  </a:cubicBezTo>
                  <a:cubicBezTo>
                    <a:pt x="331083" y="62388"/>
                    <a:pt x="328702" y="56578"/>
                    <a:pt x="327845" y="56197"/>
                  </a:cubicBezTo>
                  <a:cubicBezTo>
                    <a:pt x="326987" y="55816"/>
                    <a:pt x="325083" y="53911"/>
                    <a:pt x="326607" y="53340"/>
                  </a:cubicBezTo>
                  <a:cubicBezTo>
                    <a:pt x="328130" y="52768"/>
                    <a:pt x="333084" y="50387"/>
                    <a:pt x="335084" y="49720"/>
                  </a:cubicBezTo>
                  <a:close/>
                  <a:moveTo>
                    <a:pt x="391091" y="48387"/>
                  </a:moveTo>
                  <a:cubicBezTo>
                    <a:pt x="388043" y="46672"/>
                    <a:pt x="387090" y="50483"/>
                    <a:pt x="384994" y="51625"/>
                  </a:cubicBezTo>
                  <a:cubicBezTo>
                    <a:pt x="382899" y="52864"/>
                    <a:pt x="383280" y="54388"/>
                    <a:pt x="385090" y="55817"/>
                  </a:cubicBezTo>
                  <a:cubicBezTo>
                    <a:pt x="386518" y="56959"/>
                    <a:pt x="387376" y="58198"/>
                    <a:pt x="389757" y="56388"/>
                  </a:cubicBezTo>
                  <a:lnTo>
                    <a:pt x="390710" y="55531"/>
                  </a:lnTo>
                  <a:cubicBezTo>
                    <a:pt x="393948" y="56293"/>
                    <a:pt x="396615" y="56483"/>
                    <a:pt x="396520" y="55912"/>
                  </a:cubicBezTo>
                  <a:cubicBezTo>
                    <a:pt x="396425" y="55340"/>
                    <a:pt x="397186" y="52578"/>
                    <a:pt x="397758" y="51340"/>
                  </a:cubicBezTo>
                  <a:cubicBezTo>
                    <a:pt x="398425" y="50101"/>
                    <a:pt x="396425" y="48863"/>
                    <a:pt x="394424" y="50292"/>
                  </a:cubicBezTo>
                  <a:close/>
                  <a:moveTo>
                    <a:pt x="368231" y="46672"/>
                  </a:moveTo>
                  <a:cubicBezTo>
                    <a:pt x="368231" y="48101"/>
                    <a:pt x="367469" y="49149"/>
                    <a:pt x="366421" y="48958"/>
                  </a:cubicBezTo>
                  <a:lnTo>
                    <a:pt x="365850" y="49244"/>
                  </a:lnTo>
                  <a:cubicBezTo>
                    <a:pt x="364135" y="50292"/>
                    <a:pt x="362706" y="52292"/>
                    <a:pt x="360992" y="52483"/>
                  </a:cubicBezTo>
                  <a:lnTo>
                    <a:pt x="358420" y="52768"/>
                  </a:lnTo>
                  <a:cubicBezTo>
                    <a:pt x="355372" y="52007"/>
                    <a:pt x="354420" y="50197"/>
                    <a:pt x="356325" y="48768"/>
                  </a:cubicBezTo>
                  <a:cubicBezTo>
                    <a:pt x="358135" y="47530"/>
                    <a:pt x="368136" y="45244"/>
                    <a:pt x="368231" y="46672"/>
                  </a:cubicBezTo>
                  <a:close/>
                  <a:moveTo>
                    <a:pt x="437096" y="43529"/>
                  </a:moveTo>
                  <a:cubicBezTo>
                    <a:pt x="435286" y="44482"/>
                    <a:pt x="433477" y="46387"/>
                    <a:pt x="433096" y="47720"/>
                  </a:cubicBezTo>
                  <a:cubicBezTo>
                    <a:pt x="432715" y="49054"/>
                    <a:pt x="438620" y="51721"/>
                    <a:pt x="440335" y="52102"/>
                  </a:cubicBezTo>
                  <a:lnTo>
                    <a:pt x="440335" y="52483"/>
                  </a:lnTo>
                  <a:cubicBezTo>
                    <a:pt x="440335" y="55721"/>
                    <a:pt x="441573" y="56388"/>
                    <a:pt x="444050" y="53721"/>
                  </a:cubicBezTo>
                  <a:lnTo>
                    <a:pt x="445859" y="51625"/>
                  </a:lnTo>
                  <a:cubicBezTo>
                    <a:pt x="447479" y="48768"/>
                    <a:pt x="444907" y="46577"/>
                    <a:pt x="440144" y="46672"/>
                  </a:cubicBezTo>
                  <a:lnTo>
                    <a:pt x="437192" y="43720"/>
                  </a:lnTo>
                  <a:close/>
                  <a:moveTo>
                    <a:pt x="628073" y="36100"/>
                  </a:moveTo>
                  <a:lnTo>
                    <a:pt x="625596" y="37147"/>
                  </a:lnTo>
                  <a:cubicBezTo>
                    <a:pt x="622548" y="38481"/>
                    <a:pt x="623977" y="40481"/>
                    <a:pt x="628739" y="41624"/>
                  </a:cubicBezTo>
                  <a:lnTo>
                    <a:pt x="632073" y="42672"/>
                  </a:lnTo>
                  <a:cubicBezTo>
                    <a:pt x="635407" y="43720"/>
                    <a:pt x="636645" y="41624"/>
                    <a:pt x="638169" y="40291"/>
                  </a:cubicBezTo>
                  <a:cubicBezTo>
                    <a:pt x="638836" y="39719"/>
                    <a:pt x="638741" y="38386"/>
                    <a:pt x="638550" y="37529"/>
                  </a:cubicBezTo>
                  <a:cubicBezTo>
                    <a:pt x="638360" y="36862"/>
                    <a:pt x="629120" y="35624"/>
                    <a:pt x="628073" y="36100"/>
                  </a:cubicBezTo>
                  <a:close/>
                  <a:moveTo>
                    <a:pt x="458242" y="34766"/>
                  </a:moveTo>
                  <a:cubicBezTo>
                    <a:pt x="459290" y="34861"/>
                    <a:pt x="462147" y="35909"/>
                    <a:pt x="464624" y="37052"/>
                  </a:cubicBezTo>
                  <a:cubicBezTo>
                    <a:pt x="467100" y="38195"/>
                    <a:pt x="464243" y="44005"/>
                    <a:pt x="462719" y="43338"/>
                  </a:cubicBezTo>
                  <a:lnTo>
                    <a:pt x="461100" y="43052"/>
                  </a:lnTo>
                  <a:lnTo>
                    <a:pt x="459385" y="42767"/>
                  </a:lnTo>
                  <a:cubicBezTo>
                    <a:pt x="457670" y="42862"/>
                    <a:pt x="456337" y="41814"/>
                    <a:pt x="456337" y="40290"/>
                  </a:cubicBezTo>
                  <a:cubicBezTo>
                    <a:pt x="456337" y="38766"/>
                    <a:pt x="457194" y="34670"/>
                    <a:pt x="458242" y="34766"/>
                  </a:cubicBezTo>
                  <a:close/>
                  <a:moveTo>
                    <a:pt x="610166" y="34671"/>
                  </a:moveTo>
                  <a:lnTo>
                    <a:pt x="607118" y="35147"/>
                  </a:lnTo>
                  <a:cubicBezTo>
                    <a:pt x="605213" y="37433"/>
                    <a:pt x="603212" y="42196"/>
                    <a:pt x="602927" y="43529"/>
                  </a:cubicBezTo>
                  <a:cubicBezTo>
                    <a:pt x="602736" y="44958"/>
                    <a:pt x="604260" y="45339"/>
                    <a:pt x="606451" y="44482"/>
                  </a:cubicBezTo>
                  <a:cubicBezTo>
                    <a:pt x="608642" y="43625"/>
                    <a:pt x="614071" y="40576"/>
                    <a:pt x="614928" y="39338"/>
                  </a:cubicBezTo>
                  <a:lnTo>
                    <a:pt x="613499" y="37814"/>
                  </a:lnTo>
                  <a:cubicBezTo>
                    <a:pt x="612452" y="36671"/>
                    <a:pt x="613309" y="34100"/>
                    <a:pt x="610166" y="34671"/>
                  </a:cubicBezTo>
                  <a:close/>
                  <a:moveTo>
                    <a:pt x="556063" y="32480"/>
                  </a:moveTo>
                  <a:cubicBezTo>
                    <a:pt x="557968" y="32575"/>
                    <a:pt x="565493" y="32956"/>
                    <a:pt x="566827" y="33528"/>
                  </a:cubicBezTo>
                  <a:cubicBezTo>
                    <a:pt x="568160" y="34099"/>
                    <a:pt x="568922" y="35528"/>
                    <a:pt x="568446" y="36671"/>
                  </a:cubicBezTo>
                  <a:cubicBezTo>
                    <a:pt x="567970" y="37814"/>
                    <a:pt x="564350" y="41148"/>
                    <a:pt x="561397" y="41434"/>
                  </a:cubicBezTo>
                  <a:cubicBezTo>
                    <a:pt x="558445" y="41719"/>
                    <a:pt x="550824" y="40195"/>
                    <a:pt x="549015" y="40195"/>
                  </a:cubicBezTo>
                  <a:cubicBezTo>
                    <a:pt x="547110" y="40195"/>
                    <a:pt x="542919" y="43434"/>
                    <a:pt x="542062" y="43910"/>
                  </a:cubicBezTo>
                  <a:cubicBezTo>
                    <a:pt x="541204" y="44386"/>
                    <a:pt x="540633" y="41052"/>
                    <a:pt x="543300" y="36004"/>
                  </a:cubicBezTo>
                  <a:lnTo>
                    <a:pt x="549015" y="33432"/>
                  </a:lnTo>
                  <a:lnTo>
                    <a:pt x="550063" y="32956"/>
                  </a:lnTo>
                  <a:cubicBezTo>
                    <a:pt x="551301" y="32766"/>
                    <a:pt x="553968" y="32480"/>
                    <a:pt x="556063" y="32480"/>
                  </a:cubicBezTo>
                  <a:close/>
                  <a:moveTo>
                    <a:pt x="792093" y="31242"/>
                  </a:moveTo>
                  <a:cubicBezTo>
                    <a:pt x="789712" y="31718"/>
                    <a:pt x="783997" y="33528"/>
                    <a:pt x="783806" y="34004"/>
                  </a:cubicBezTo>
                  <a:cubicBezTo>
                    <a:pt x="783711" y="34480"/>
                    <a:pt x="783997" y="35719"/>
                    <a:pt x="784854" y="35624"/>
                  </a:cubicBezTo>
                  <a:cubicBezTo>
                    <a:pt x="785711" y="35528"/>
                    <a:pt x="788378" y="37909"/>
                    <a:pt x="788569" y="39243"/>
                  </a:cubicBezTo>
                  <a:cubicBezTo>
                    <a:pt x="788759" y="40576"/>
                    <a:pt x="790379" y="40100"/>
                    <a:pt x="792093" y="38291"/>
                  </a:cubicBezTo>
                  <a:cubicBezTo>
                    <a:pt x="793903" y="36481"/>
                    <a:pt x="794474" y="30766"/>
                    <a:pt x="792093" y="31242"/>
                  </a:cubicBezTo>
                  <a:close/>
                  <a:moveTo>
                    <a:pt x="1131278" y="24193"/>
                  </a:moveTo>
                  <a:lnTo>
                    <a:pt x="1126802" y="27242"/>
                  </a:lnTo>
                  <a:cubicBezTo>
                    <a:pt x="1120801" y="26765"/>
                    <a:pt x="1117753" y="28575"/>
                    <a:pt x="1120039" y="31051"/>
                  </a:cubicBezTo>
                  <a:lnTo>
                    <a:pt x="1123563" y="30385"/>
                  </a:lnTo>
                  <a:cubicBezTo>
                    <a:pt x="1126992" y="29718"/>
                    <a:pt x="1130231" y="28670"/>
                    <a:pt x="1133374" y="27527"/>
                  </a:cubicBezTo>
                  <a:cubicBezTo>
                    <a:pt x="1133755" y="27432"/>
                    <a:pt x="1133660" y="25717"/>
                    <a:pt x="1133279" y="24860"/>
                  </a:cubicBezTo>
                  <a:cubicBezTo>
                    <a:pt x="1133088" y="24479"/>
                    <a:pt x="1131564" y="24003"/>
                    <a:pt x="1131278" y="24193"/>
                  </a:cubicBezTo>
                  <a:close/>
                  <a:moveTo>
                    <a:pt x="1545235" y="20479"/>
                  </a:moveTo>
                  <a:cubicBezTo>
                    <a:pt x="1542854" y="20479"/>
                    <a:pt x="1543330" y="22479"/>
                    <a:pt x="1546378" y="25051"/>
                  </a:cubicBezTo>
                  <a:lnTo>
                    <a:pt x="1549521" y="26003"/>
                  </a:lnTo>
                  <a:lnTo>
                    <a:pt x="1550474" y="26289"/>
                  </a:lnTo>
                  <a:cubicBezTo>
                    <a:pt x="1553522" y="23050"/>
                    <a:pt x="1547711" y="20479"/>
                    <a:pt x="1545235" y="20479"/>
                  </a:cubicBezTo>
                  <a:close/>
                  <a:moveTo>
                    <a:pt x="1502086" y="18097"/>
                  </a:moveTo>
                  <a:cubicBezTo>
                    <a:pt x="1501325" y="19621"/>
                    <a:pt x="1502468" y="24479"/>
                    <a:pt x="1506182" y="25908"/>
                  </a:cubicBezTo>
                  <a:lnTo>
                    <a:pt x="1507040" y="25241"/>
                  </a:lnTo>
                  <a:lnTo>
                    <a:pt x="1510278" y="22574"/>
                  </a:lnTo>
                  <a:cubicBezTo>
                    <a:pt x="1513040" y="23908"/>
                    <a:pt x="1513231" y="23908"/>
                    <a:pt x="1510850" y="22479"/>
                  </a:cubicBezTo>
                  <a:cubicBezTo>
                    <a:pt x="1508373" y="21050"/>
                    <a:pt x="1502849" y="16574"/>
                    <a:pt x="1502086" y="18097"/>
                  </a:cubicBezTo>
                  <a:close/>
                  <a:moveTo>
                    <a:pt x="1442651" y="17526"/>
                  </a:moveTo>
                  <a:cubicBezTo>
                    <a:pt x="1439888" y="19241"/>
                    <a:pt x="1437983" y="20955"/>
                    <a:pt x="1438555" y="21431"/>
                  </a:cubicBezTo>
                  <a:lnTo>
                    <a:pt x="1438841" y="21622"/>
                  </a:lnTo>
                  <a:lnTo>
                    <a:pt x="1441603" y="23908"/>
                  </a:lnTo>
                  <a:cubicBezTo>
                    <a:pt x="1444936" y="26575"/>
                    <a:pt x="1448556" y="24955"/>
                    <a:pt x="1449699" y="20193"/>
                  </a:cubicBezTo>
                  <a:lnTo>
                    <a:pt x="1443984" y="18002"/>
                  </a:lnTo>
                  <a:close/>
                  <a:moveTo>
                    <a:pt x="1839462" y="14097"/>
                  </a:moveTo>
                  <a:cubicBezTo>
                    <a:pt x="1836986" y="15145"/>
                    <a:pt x="1830890" y="14383"/>
                    <a:pt x="1829842" y="15145"/>
                  </a:cubicBezTo>
                  <a:lnTo>
                    <a:pt x="1829842" y="15812"/>
                  </a:lnTo>
                  <a:cubicBezTo>
                    <a:pt x="1829842" y="17336"/>
                    <a:pt x="1828508" y="19336"/>
                    <a:pt x="1831747" y="20003"/>
                  </a:cubicBezTo>
                  <a:lnTo>
                    <a:pt x="1833461" y="20383"/>
                  </a:lnTo>
                  <a:cubicBezTo>
                    <a:pt x="1835461" y="21146"/>
                    <a:pt x="1840034" y="17621"/>
                    <a:pt x="1841367" y="15716"/>
                  </a:cubicBezTo>
                  <a:cubicBezTo>
                    <a:pt x="1842701" y="13811"/>
                    <a:pt x="1841843" y="13049"/>
                    <a:pt x="1839462" y="14097"/>
                  </a:cubicBezTo>
                  <a:close/>
                  <a:moveTo>
                    <a:pt x="1904232" y="13240"/>
                  </a:moveTo>
                  <a:cubicBezTo>
                    <a:pt x="1901375" y="13049"/>
                    <a:pt x="1900327" y="18383"/>
                    <a:pt x="1902708" y="19812"/>
                  </a:cubicBezTo>
                  <a:cubicBezTo>
                    <a:pt x="1905089" y="21146"/>
                    <a:pt x="1906994" y="21526"/>
                    <a:pt x="1906994" y="20669"/>
                  </a:cubicBezTo>
                  <a:cubicBezTo>
                    <a:pt x="1906899" y="19812"/>
                    <a:pt x="1907470" y="17240"/>
                    <a:pt x="1907852" y="16574"/>
                  </a:cubicBezTo>
                  <a:cubicBezTo>
                    <a:pt x="1908233" y="15907"/>
                    <a:pt x="1907090" y="13430"/>
                    <a:pt x="1904232" y="13240"/>
                  </a:cubicBezTo>
                  <a:close/>
                  <a:moveTo>
                    <a:pt x="1960277" y="12392"/>
                  </a:moveTo>
                  <a:lnTo>
                    <a:pt x="1961572" y="15050"/>
                  </a:lnTo>
                  <a:lnTo>
                    <a:pt x="1961287" y="16002"/>
                  </a:lnTo>
                  <a:lnTo>
                    <a:pt x="1961047" y="16347"/>
                  </a:lnTo>
                  <a:lnTo>
                    <a:pt x="1958525" y="16002"/>
                  </a:lnTo>
                  <a:lnTo>
                    <a:pt x="1955115" y="15570"/>
                  </a:lnTo>
                  <a:lnTo>
                    <a:pt x="1951667" y="13621"/>
                  </a:lnTo>
                  <a:lnTo>
                    <a:pt x="1949568" y="14867"/>
                  </a:lnTo>
                  <a:lnTo>
                    <a:pt x="1944999" y="14288"/>
                  </a:lnTo>
                  <a:lnTo>
                    <a:pt x="1946361" y="13588"/>
                  </a:lnTo>
                  <a:close/>
                  <a:moveTo>
                    <a:pt x="2041773" y="9811"/>
                  </a:moveTo>
                  <a:cubicBezTo>
                    <a:pt x="2040249" y="10382"/>
                    <a:pt x="2041011" y="17431"/>
                    <a:pt x="2044440" y="16669"/>
                  </a:cubicBezTo>
                  <a:cubicBezTo>
                    <a:pt x="2047869" y="15907"/>
                    <a:pt x="2050345" y="14097"/>
                    <a:pt x="2049774" y="12763"/>
                  </a:cubicBezTo>
                  <a:cubicBezTo>
                    <a:pt x="2049203" y="11335"/>
                    <a:pt x="2043392" y="9239"/>
                    <a:pt x="2041773" y="9811"/>
                  </a:cubicBezTo>
                  <a:close/>
                  <a:moveTo>
                    <a:pt x="2098257" y="8096"/>
                  </a:moveTo>
                  <a:lnTo>
                    <a:pt x="2096542" y="9239"/>
                  </a:lnTo>
                  <a:cubicBezTo>
                    <a:pt x="2093589" y="10287"/>
                    <a:pt x="2096161" y="15050"/>
                    <a:pt x="2097780" y="16383"/>
                  </a:cubicBezTo>
                  <a:cubicBezTo>
                    <a:pt x="2099400" y="17717"/>
                    <a:pt x="2102257" y="16954"/>
                    <a:pt x="2104257" y="14859"/>
                  </a:cubicBezTo>
                  <a:lnTo>
                    <a:pt x="2104829" y="13145"/>
                  </a:lnTo>
                  <a:cubicBezTo>
                    <a:pt x="2105210" y="11906"/>
                    <a:pt x="2104353" y="10192"/>
                    <a:pt x="2103495" y="8954"/>
                  </a:cubicBezTo>
                  <a:cubicBezTo>
                    <a:pt x="2102352" y="7334"/>
                    <a:pt x="2100542" y="6667"/>
                    <a:pt x="2098257" y="8096"/>
                  </a:cubicBezTo>
                  <a:close/>
                  <a:moveTo>
                    <a:pt x="2177552" y="1845"/>
                  </a:moveTo>
                  <a:cubicBezTo>
                    <a:pt x="2178219" y="2357"/>
                    <a:pt x="2178743" y="3143"/>
                    <a:pt x="2179600" y="3143"/>
                  </a:cubicBezTo>
                  <a:cubicBezTo>
                    <a:pt x="2182172" y="3143"/>
                    <a:pt x="2184648" y="3238"/>
                    <a:pt x="2187125" y="3524"/>
                  </a:cubicBezTo>
                  <a:cubicBezTo>
                    <a:pt x="2187506" y="3524"/>
                    <a:pt x="2188077" y="4762"/>
                    <a:pt x="2187982" y="5238"/>
                  </a:cubicBezTo>
                  <a:lnTo>
                    <a:pt x="2187791" y="5905"/>
                  </a:lnTo>
                  <a:cubicBezTo>
                    <a:pt x="2186934" y="6476"/>
                    <a:pt x="2185410" y="6381"/>
                    <a:pt x="2184362" y="5714"/>
                  </a:cubicBezTo>
                  <a:cubicBezTo>
                    <a:pt x="2183315" y="5048"/>
                    <a:pt x="2178647" y="7048"/>
                    <a:pt x="2177028" y="7619"/>
                  </a:cubicBezTo>
                  <a:lnTo>
                    <a:pt x="2176742" y="7334"/>
                  </a:lnTo>
                  <a:cubicBezTo>
                    <a:pt x="2172932" y="3428"/>
                    <a:pt x="2170361" y="6000"/>
                    <a:pt x="2167598" y="8286"/>
                  </a:cubicBezTo>
                  <a:cubicBezTo>
                    <a:pt x="2167122" y="8667"/>
                    <a:pt x="2165408" y="8762"/>
                    <a:pt x="2165027" y="8381"/>
                  </a:cubicBezTo>
                  <a:cubicBezTo>
                    <a:pt x="2164265" y="7619"/>
                    <a:pt x="2163217" y="6191"/>
                    <a:pt x="2163598" y="5524"/>
                  </a:cubicBezTo>
                  <a:lnTo>
                    <a:pt x="2164550" y="3714"/>
                  </a:lnTo>
                  <a:cubicBezTo>
                    <a:pt x="2166265" y="2095"/>
                    <a:pt x="2170456" y="1714"/>
                    <a:pt x="2173885" y="2857"/>
                  </a:cubicBezTo>
                  <a:lnTo>
                    <a:pt x="2174647" y="2190"/>
                  </a:lnTo>
                  <a:cubicBezTo>
                    <a:pt x="2176076" y="1094"/>
                    <a:pt x="2176885" y="1333"/>
                    <a:pt x="2177552" y="1845"/>
                  </a:cubicBezTo>
                  <a:close/>
                  <a:moveTo>
                    <a:pt x="2041869" y="0"/>
                  </a:moveTo>
                  <a:lnTo>
                    <a:pt x="2043964" y="762"/>
                  </a:lnTo>
                  <a:cubicBezTo>
                    <a:pt x="2044345" y="857"/>
                    <a:pt x="2045011" y="667"/>
                    <a:pt x="2045202" y="762"/>
                  </a:cubicBezTo>
                  <a:lnTo>
                    <a:pt x="2046631" y="2096"/>
                  </a:lnTo>
                  <a:cubicBezTo>
                    <a:pt x="2048155" y="3620"/>
                    <a:pt x="2050250" y="4096"/>
                    <a:pt x="2051394" y="3048"/>
                  </a:cubicBezTo>
                  <a:cubicBezTo>
                    <a:pt x="2052537" y="2000"/>
                    <a:pt x="2056728" y="2096"/>
                    <a:pt x="2058728" y="3048"/>
                  </a:cubicBezTo>
                  <a:cubicBezTo>
                    <a:pt x="2060728" y="4000"/>
                    <a:pt x="2068253" y="2096"/>
                    <a:pt x="2071205" y="3620"/>
                  </a:cubicBezTo>
                  <a:lnTo>
                    <a:pt x="2073682" y="5239"/>
                  </a:lnTo>
                  <a:cubicBezTo>
                    <a:pt x="2073968" y="5429"/>
                    <a:pt x="2072730" y="7049"/>
                    <a:pt x="2072539" y="8096"/>
                  </a:cubicBezTo>
                  <a:lnTo>
                    <a:pt x="2072348" y="9049"/>
                  </a:lnTo>
                  <a:cubicBezTo>
                    <a:pt x="2072634" y="10096"/>
                    <a:pt x="2073586" y="9430"/>
                    <a:pt x="2074634" y="7525"/>
                  </a:cubicBezTo>
                  <a:cubicBezTo>
                    <a:pt x="2075682" y="5620"/>
                    <a:pt x="2081969" y="4000"/>
                    <a:pt x="2081683" y="3429"/>
                  </a:cubicBezTo>
                  <a:cubicBezTo>
                    <a:pt x="2081397" y="2858"/>
                    <a:pt x="2082255" y="1143"/>
                    <a:pt x="2084445" y="1048"/>
                  </a:cubicBezTo>
                  <a:cubicBezTo>
                    <a:pt x="2086540" y="953"/>
                    <a:pt x="2095304" y="3715"/>
                    <a:pt x="2098828" y="4858"/>
                  </a:cubicBezTo>
                  <a:cubicBezTo>
                    <a:pt x="2102448" y="6096"/>
                    <a:pt x="2112830" y="3334"/>
                    <a:pt x="2113496" y="3524"/>
                  </a:cubicBezTo>
                  <a:cubicBezTo>
                    <a:pt x="2114163" y="3715"/>
                    <a:pt x="2115973" y="4667"/>
                    <a:pt x="2115592" y="5239"/>
                  </a:cubicBezTo>
                  <a:cubicBezTo>
                    <a:pt x="2115211" y="5810"/>
                    <a:pt x="2112830" y="7525"/>
                    <a:pt x="2111591" y="8287"/>
                  </a:cubicBezTo>
                  <a:cubicBezTo>
                    <a:pt x="2110353" y="9049"/>
                    <a:pt x="2113496" y="15621"/>
                    <a:pt x="2118926" y="16383"/>
                  </a:cubicBezTo>
                  <a:lnTo>
                    <a:pt x="2121116" y="12192"/>
                  </a:lnTo>
                  <a:lnTo>
                    <a:pt x="2122831" y="8858"/>
                  </a:lnTo>
                  <a:cubicBezTo>
                    <a:pt x="2119688" y="4572"/>
                    <a:pt x="2120069" y="571"/>
                    <a:pt x="2123688" y="95"/>
                  </a:cubicBezTo>
                  <a:lnTo>
                    <a:pt x="2124736" y="857"/>
                  </a:lnTo>
                  <a:cubicBezTo>
                    <a:pt x="2126927" y="2381"/>
                    <a:pt x="2127498" y="5334"/>
                    <a:pt x="2131213" y="5525"/>
                  </a:cubicBezTo>
                  <a:cubicBezTo>
                    <a:pt x="2131308" y="5525"/>
                    <a:pt x="2131308" y="6001"/>
                    <a:pt x="2131308" y="6191"/>
                  </a:cubicBezTo>
                  <a:cubicBezTo>
                    <a:pt x="2131975" y="10954"/>
                    <a:pt x="2132070" y="10858"/>
                    <a:pt x="2137690" y="11525"/>
                  </a:cubicBezTo>
                  <a:lnTo>
                    <a:pt x="2140548" y="11906"/>
                  </a:lnTo>
                  <a:cubicBezTo>
                    <a:pt x="2144357" y="13049"/>
                    <a:pt x="2147405" y="12192"/>
                    <a:pt x="2147405" y="10001"/>
                  </a:cubicBezTo>
                  <a:cubicBezTo>
                    <a:pt x="2147405" y="7811"/>
                    <a:pt x="2148739" y="2667"/>
                    <a:pt x="2150358" y="2476"/>
                  </a:cubicBezTo>
                  <a:lnTo>
                    <a:pt x="2150739" y="2762"/>
                  </a:lnTo>
                  <a:lnTo>
                    <a:pt x="2152835" y="4477"/>
                  </a:lnTo>
                  <a:cubicBezTo>
                    <a:pt x="2155025" y="6477"/>
                    <a:pt x="2155025" y="8477"/>
                    <a:pt x="2152835" y="8858"/>
                  </a:cubicBezTo>
                  <a:cubicBezTo>
                    <a:pt x="2150644" y="9239"/>
                    <a:pt x="2151216" y="14573"/>
                    <a:pt x="2152930" y="14764"/>
                  </a:cubicBezTo>
                  <a:cubicBezTo>
                    <a:pt x="2154644" y="14954"/>
                    <a:pt x="2159407" y="11525"/>
                    <a:pt x="2160169" y="12287"/>
                  </a:cubicBezTo>
                  <a:cubicBezTo>
                    <a:pt x="2160931" y="13049"/>
                    <a:pt x="2163598" y="14764"/>
                    <a:pt x="2164550" y="14668"/>
                  </a:cubicBezTo>
                  <a:lnTo>
                    <a:pt x="2165027" y="14383"/>
                  </a:lnTo>
                  <a:lnTo>
                    <a:pt x="2165694" y="14002"/>
                  </a:lnTo>
                  <a:cubicBezTo>
                    <a:pt x="2166360" y="13430"/>
                    <a:pt x="2167789" y="12287"/>
                    <a:pt x="2169027" y="11525"/>
                  </a:cubicBezTo>
                  <a:cubicBezTo>
                    <a:pt x="2170170" y="10763"/>
                    <a:pt x="2175123" y="14668"/>
                    <a:pt x="2176076" y="13430"/>
                  </a:cubicBezTo>
                  <a:cubicBezTo>
                    <a:pt x="2177028" y="12192"/>
                    <a:pt x="2180647" y="10001"/>
                    <a:pt x="2182362" y="10763"/>
                  </a:cubicBezTo>
                  <a:cubicBezTo>
                    <a:pt x="2184077" y="11525"/>
                    <a:pt x="2189887" y="12668"/>
                    <a:pt x="2191125" y="12192"/>
                  </a:cubicBezTo>
                  <a:cubicBezTo>
                    <a:pt x="2192364" y="11716"/>
                    <a:pt x="2195316" y="9430"/>
                    <a:pt x="2195697" y="10763"/>
                  </a:cubicBezTo>
                  <a:cubicBezTo>
                    <a:pt x="2196078" y="12097"/>
                    <a:pt x="2198174" y="15335"/>
                    <a:pt x="2199697" y="15145"/>
                  </a:cubicBezTo>
                  <a:lnTo>
                    <a:pt x="2200650" y="14668"/>
                  </a:lnTo>
                  <a:lnTo>
                    <a:pt x="2206937" y="11811"/>
                  </a:lnTo>
                  <a:cubicBezTo>
                    <a:pt x="2212747" y="14573"/>
                    <a:pt x="2218176" y="17145"/>
                    <a:pt x="2219129" y="17621"/>
                  </a:cubicBezTo>
                  <a:cubicBezTo>
                    <a:pt x="2219986" y="18097"/>
                    <a:pt x="2222748" y="19145"/>
                    <a:pt x="2223034" y="18859"/>
                  </a:cubicBezTo>
                  <a:cubicBezTo>
                    <a:pt x="2223320" y="18574"/>
                    <a:pt x="2223987" y="16478"/>
                    <a:pt x="2224367" y="14954"/>
                  </a:cubicBezTo>
                  <a:cubicBezTo>
                    <a:pt x="2224844" y="13430"/>
                    <a:pt x="2230273" y="14478"/>
                    <a:pt x="2231797" y="15050"/>
                  </a:cubicBezTo>
                  <a:cubicBezTo>
                    <a:pt x="2233226" y="15621"/>
                    <a:pt x="2237226" y="15240"/>
                    <a:pt x="2237321" y="16288"/>
                  </a:cubicBezTo>
                  <a:cubicBezTo>
                    <a:pt x="2237417" y="17240"/>
                    <a:pt x="2242751" y="15812"/>
                    <a:pt x="2244370" y="14573"/>
                  </a:cubicBezTo>
                  <a:cubicBezTo>
                    <a:pt x="2246084" y="13335"/>
                    <a:pt x="2253419" y="12478"/>
                    <a:pt x="2254371" y="11621"/>
                  </a:cubicBezTo>
                  <a:lnTo>
                    <a:pt x="2255419" y="10858"/>
                  </a:lnTo>
                  <a:cubicBezTo>
                    <a:pt x="2255991" y="10382"/>
                    <a:pt x="2257324" y="9716"/>
                    <a:pt x="2257514" y="9811"/>
                  </a:cubicBezTo>
                  <a:lnTo>
                    <a:pt x="2263610" y="15050"/>
                  </a:lnTo>
                  <a:cubicBezTo>
                    <a:pt x="2264277" y="10668"/>
                    <a:pt x="2267230" y="7620"/>
                    <a:pt x="2270278" y="8382"/>
                  </a:cubicBezTo>
                  <a:cubicBezTo>
                    <a:pt x="2273326" y="9144"/>
                    <a:pt x="2277612" y="15716"/>
                    <a:pt x="2277993" y="14859"/>
                  </a:cubicBezTo>
                  <a:cubicBezTo>
                    <a:pt x="2278279" y="13907"/>
                    <a:pt x="2279422" y="11716"/>
                    <a:pt x="2279898" y="11335"/>
                  </a:cubicBezTo>
                  <a:cubicBezTo>
                    <a:pt x="2282089" y="13049"/>
                    <a:pt x="2284470" y="14573"/>
                    <a:pt x="2286185" y="16478"/>
                  </a:cubicBezTo>
                  <a:cubicBezTo>
                    <a:pt x="2286661" y="17050"/>
                    <a:pt x="2285042" y="18764"/>
                    <a:pt x="2284851" y="20003"/>
                  </a:cubicBezTo>
                  <a:lnTo>
                    <a:pt x="2284566" y="21146"/>
                  </a:lnTo>
                  <a:cubicBezTo>
                    <a:pt x="2284661" y="22479"/>
                    <a:pt x="2286089" y="23717"/>
                    <a:pt x="2287614" y="23813"/>
                  </a:cubicBezTo>
                  <a:lnTo>
                    <a:pt x="2288280" y="23336"/>
                  </a:lnTo>
                  <a:cubicBezTo>
                    <a:pt x="2292185" y="20288"/>
                    <a:pt x="2293900" y="21336"/>
                    <a:pt x="2294757" y="25146"/>
                  </a:cubicBezTo>
                  <a:lnTo>
                    <a:pt x="2294757" y="25432"/>
                  </a:lnTo>
                  <a:cubicBezTo>
                    <a:pt x="2297043" y="25337"/>
                    <a:pt x="2298948" y="24384"/>
                    <a:pt x="2299044" y="23336"/>
                  </a:cubicBezTo>
                  <a:cubicBezTo>
                    <a:pt x="2299138" y="22288"/>
                    <a:pt x="2299138" y="20003"/>
                    <a:pt x="2297805" y="19717"/>
                  </a:cubicBezTo>
                  <a:cubicBezTo>
                    <a:pt x="2296472" y="19431"/>
                    <a:pt x="2298567" y="16002"/>
                    <a:pt x="2300472" y="15526"/>
                  </a:cubicBezTo>
                  <a:cubicBezTo>
                    <a:pt x="2302377" y="15145"/>
                    <a:pt x="2306092" y="20003"/>
                    <a:pt x="2306664" y="22860"/>
                  </a:cubicBezTo>
                  <a:lnTo>
                    <a:pt x="2306378" y="25432"/>
                  </a:lnTo>
                  <a:cubicBezTo>
                    <a:pt x="2306282" y="26384"/>
                    <a:pt x="2303996" y="28099"/>
                    <a:pt x="2302853" y="28004"/>
                  </a:cubicBezTo>
                  <a:lnTo>
                    <a:pt x="2297615" y="27813"/>
                  </a:lnTo>
                  <a:cubicBezTo>
                    <a:pt x="2291900" y="27051"/>
                    <a:pt x="2287423" y="27718"/>
                    <a:pt x="2287614" y="29242"/>
                  </a:cubicBezTo>
                  <a:cubicBezTo>
                    <a:pt x="2287804" y="30861"/>
                    <a:pt x="2296281" y="31623"/>
                    <a:pt x="2297519" y="33338"/>
                  </a:cubicBezTo>
                  <a:cubicBezTo>
                    <a:pt x="2298758" y="34957"/>
                    <a:pt x="2299044" y="38100"/>
                    <a:pt x="2299329" y="39243"/>
                  </a:cubicBezTo>
                  <a:cubicBezTo>
                    <a:pt x="2299615" y="40386"/>
                    <a:pt x="2297900" y="44387"/>
                    <a:pt x="2296281" y="46196"/>
                  </a:cubicBezTo>
                  <a:lnTo>
                    <a:pt x="2294662" y="47720"/>
                  </a:lnTo>
                  <a:cubicBezTo>
                    <a:pt x="2292662" y="49530"/>
                    <a:pt x="2290471" y="51245"/>
                    <a:pt x="2288280" y="52959"/>
                  </a:cubicBezTo>
                  <a:lnTo>
                    <a:pt x="2288090" y="53150"/>
                  </a:lnTo>
                  <a:cubicBezTo>
                    <a:pt x="2287709" y="53150"/>
                    <a:pt x="2287423" y="51530"/>
                    <a:pt x="2287614" y="49339"/>
                  </a:cubicBezTo>
                  <a:cubicBezTo>
                    <a:pt x="2287709" y="47244"/>
                    <a:pt x="2283803" y="41720"/>
                    <a:pt x="2282089" y="42767"/>
                  </a:cubicBezTo>
                  <a:cubicBezTo>
                    <a:pt x="2280375" y="43815"/>
                    <a:pt x="2275993" y="47434"/>
                    <a:pt x="2277040" y="48578"/>
                  </a:cubicBezTo>
                  <a:lnTo>
                    <a:pt x="2277898" y="49149"/>
                  </a:lnTo>
                  <a:lnTo>
                    <a:pt x="2278946" y="49911"/>
                  </a:lnTo>
                  <a:cubicBezTo>
                    <a:pt x="2280279" y="50578"/>
                    <a:pt x="2280660" y="51625"/>
                    <a:pt x="2279898" y="52102"/>
                  </a:cubicBezTo>
                  <a:cubicBezTo>
                    <a:pt x="2279136" y="52578"/>
                    <a:pt x="2277898" y="54674"/>
                    <a:pt x="2278850" y="55531"/>
                  </a:cubicBezTo>
                  <a:cubicBezTo>
                    <a:pt x="2279708" y="56388"/>
                    <a:pt x="2296948" y="58579"/>
                    <a:pt x="2295710" y="59055"/>
                  </a:cubicBezTo>
                  <a:cubicBezTo>
                    <a:pt x="2294471" y="59436"/>
                    <a:pt x="2293424" y="60484"/>
                    <a:pt x="2295996" y="60388"/>
                  </a:cubicBezTo>
                  <a:cubicBezTo>
                    <a:pt x="2298567" y="60293"/>
                    <a:pt x="2300663" y="65342"/>
                    <a:pt x="2301520" y="65246"/>
                  </a:cubicBezTo>
                  <a:cubicBezTo>
                    <a:pt x="2302282" y="65151"/>
                    <a:pt x="2304187" y="64484"/>
                    <a:pt x="2303996" y="63913"/>
                  </a:cubicBezTo>
                  <a:cubicBezTo>
                    <a:pt x="2303711" y="63341"/>
                    <a:pt x="2304282" y="62293"/>
                    <a:pt x="2305901" y="62675"/>
                  </a:cubicBezTo>
                  <a:lnTo>
                    <a:pt x="2307330" y="63055"/>
                  </a:lnTo>
                  <a:cubicBezTo>
                    <a:pt x="2312188" y="65532"/>
                    <a:pt x="2314379" y="67628"/>
                    <a:pt x="2312378" y="67818"/>
                  </a:cubicBezTo>
                  <a:cubicBezTo>
                    <a:pt x="2310283" y="68008"/>
                    <a:pt x="2304378" y="69628"/>
                    <a:pt x="2304378" y="70961"/>
                  </a:cubicBezTo>
                  <a:cubicBezTo>
                    <a:pt x="2304378" y="72295"/>
                    <a:pt x="2306664" y="75247"/>
                    <a:pt x="2308187" y="76962"/>
                  </a:cubicBezTo>
                  <a:cubicBezTo>
                    <a:pt x="2309616" y="78676"/>
                    <a:pt x="2317427" y="79534"/>
                    <a:pt x="2317998" y="79058"/>
                  </a:cubicBezTo>
                  <a:cubicBezTo>
                    <a:pt x="2318570" y="78581"/>
                    <a:pt x="2322189" y="77438"/>
                    <a:pt x="2324285" y="78200"/>
                  </a:cubicBezTo>
                  <a:cubicBezTo>
                    <a:pt x="2326380" y="78962"/>
                    <a:pt x="2331143" y="79438"/>
                    <a:pt x="2329714" y="77343"/>
                  </a:cubicBezTo>
                  <a:cubicBezTo>
                    <a:pt x="2328285" y="75247"/>
                    <a:pt x="2335143" y="67818"/>
                    <a:pt x="2337905" y="64294"/>
                  </a:cubicBezTo>
                  <a:lnTo>
                    <a:pt x="2340953" y="64199"/>
                  </a:lnTo>
                  <a:lnTo>
                    <a:pt x="2345430" y="64103"/>
                  </a:lnTo>
                  <a:cubicBezTo>
                    <a:pt x="2346763" y="61532"/>
                    <a:pt x="2347906" y="60484"/>
                    <a:pt x="2348192" y="61627"/>
                  </a:cubicBezTo>
                  <a:cubicBezTo>
                    <a:pt x="2348383" y="62770"/>
                    <a:pt x="2349907" y="66199"/>
                    <a:pt x="2350955" y="64961"/>
                  </a:cubicBezTo>
                  <a:cubicBezTo>
                    <a:pt x="2351907" y="63722"/>
                    <a:pt x="2356003" y="62103"/>
                    <a:pt x="2358098" y="63627"/>
                  </a:cubicBezTo>
                  <a:cubicBezTo>
                    <a:pt x="2360194" y="65151"/>
                    <a:pt x="2367814" y="68675"/>
                    <a:pt x="2370195" y="68008"/>
                  </a:cubicBezTo>
                  <a:cubicBezTo>
                    <a:pt x="2372576" y="67342"/>
                    <a:pt x="2379244" y="63151"/>
                    <a:pt x="2384102" y="64484"/>
                  </a:cubicBezTo>
                  <a:lnTo>
                    <a:pt x="2388578" y="65532"/>
                  </a:lnTo>
                  <a:cubicBezTo>
                    <a:pt x="2388674" y="65532"/>
                    <a:pt x="2389055" y="64294"/>
                    <a:pt x="2389626" y="63913"/>
                  </a:cubicBezTo>
                  <a:cubicBezTo>
                    <a:pt x="2390579" y="63055"/>
                    <a:pt x="2391817" y="61722"/>
                    <a:pt x="2392769" y="61722"/>
                  </a:cubicBezTo>
                  <a:lnTo>
                    <a:pt x="2396008" y="62008"/>
                  </a:lnTo>
                  <a:cubicBezTo>
                    <a:pt x="2395246" y="64103"/>
                    <a:pt x="2393817" y="66770"/>
                    <a:pt x="2392865" y="68008"/>
                  </a:cubicBezTo>
                  <a:cubicBezTo>
                    <a:pt x="2391912" y="69247"/>
                    <a:pt x="2392769" y="74771"/>
                    <a:pt x="2397913" y="76676"/>
                  </a:cubicBezTo>
                  <a:lnTo>
                    <a:pt x="2400675" y="70771"/>
                  </a:lnTo>
                  <a:cubicBezTo>
                    <a:pt x="2401342" y="69437"/>
                    <a:pt x="2404580" y="68580"/>
                    <a:pt x="2406866" y="68104"/>
                  </a:cubicBezTo>
                  <a:cubicBezTo>
                    <a:pt x="2407724" y="67913"/>
                    <a:pt x="2409724" y="69056"/>
                    <a:pt x="2410200" y="70009"/>
                  </a:cubicBezTo>
                  <a:cubicBezTo>
                    <a:pt x="2410867" y="71342"/>
                    <a:pt x="2410772" y="72771"/>
                    <a:pt x="2412962" y="71152"/>
                  </a:cubicBezTo>
                  <a:cubicBezTo>
                    <a:pt x="2414772" y="69723"/>
                    <a:pt x="2416773" y="69437"/>
                    <a:pt x="2418011" y="71438"/>
                  </a:cubicBezTo>
                  <a:cubicBezTo>
                    <a:pt x="2418963" y="72866"/>
                    <a:pt x="2419821" y="74962"/>
                    <a:pt x="2419249" y="76295"/>
                  </a:cubicBezTo>
                  <a:cubicBezTo>
                    <a:pt x="2418106" y="78676"/>
                    <a:pt x="2415725" y="80677"/>
                    <a:pt x="2414010" y="82867"/>
                  </a:cubicBezTo>
                  <a:lnTo>
                    <a:pt x="2412296" y="85154"/>
                  </a:lnTo>
                  <a:cubicBezTo>
                    <a:pt x="2413629" y="87439"/>
                    <a:pt x="2417534" y="90297"/>
                    <a:pt x="2420964" y="91440"/>
                  </a:cubicBezTo>
                  <a:cubicBezTo>
                    <a:pt x="2424392" y="92583"/>
                    <a:pt x="2431536" y="93154"/>
                    <a:pt x="2434108" y="93154"/>
                  </a:cubicBezTo>
                  <a:cubicBezTo>
                    <a:pt x="2436680" y="93154"/>
                    <a:pt x="2446967" y="98965"/>
                    <a:pt x="2448490" y="100965"/>
                  </a:cubicBezTo>
                  <a:cubicBezTo>
                    <a:pt x="2450015" y="102965"/>
                    <a:pt x="2458111" y="104204"/>
                    <a:pt x="2458587" y="104680"/>
                  </a:cubicBezTo>
                  <a:cubicBezTo>
                    <a:pt x="2459064" y="105251"/>
                    <a:pt x="2458968" y="109347"/>
                    <a:pt x="2458682" y="113633"/>
                  </a:cubicBezTo>
                  <a:lnTo>
                    <a:pt x="2461635" y="117062"/>
                  </a:lnTo>
                  <a:lnTo>
                    <a:pt x="2462778" y="118396"/>
                  </a:lnTo>
                  <a:cubicBezTo>
                    <a:pt x="2463445" y="120110"/>
                    <a:pt x="2461921" y="122492"/>
                    <a:pt x="2459349" y="123539"/>
                  </a:cubicBezTo>
                  <a:lnTo>
                    <a:pt x="2457539" y="125158"/>
                  </a:lnTo>
                  <a:cubicBezTo>
                    <a:pt x="2454682" y="127730"/>
                    <a:pt x="2454968" y="128016"/>
                    <a:pt x="2452777" y="126587"/>
                  </a:cubicBezTo>
                  <a:cubicBezTo>
                    <a:pt x="2452396" y="126397"/>
                    <a:pt x="2452205" y="126111"/>
                    <a:pt x="2451825" y="125825"/>
                  </a:cubicBezTo>
                  <a:lnTo>
                    <a:pt x="2448205" y="123634"/>
                  </a:lnTo>
                  <a:cubicBezTo>
                    <a:pt x="2446681" y="126397"/>
                    <a:pt x="2444681" y="127159"/>
                    <a:pt x="2443728" y="125158"/>
                  </a:cubicBezTo>
                  <a:cubicBezTo>
                    <a:pt x="2442776" y="123254"/>
                    <a:pt x="2434394" y="122777"/>
                    <a:pt x="2432012" y="123158"/>
                  </a:cubicBezTo>
                  <a:cubicBezTo>
                    <a:pt x="2429631" y="123539"/>
                    <a:pt x="2423059" y="125825"/>
                    <a:pt x="2426202" y="126778"/>
                  </a:cubicBezTo>
                  <a:cubicBezTo>
                    <a:pt x="2429346" y="127730"/>
                    <a:pt x="2435156" y="131159"/>
                    <a:pt x="2434013" y="132969"/>
                  </a:cubicBezTo>
                  <a:lnTo>
                    <a:pt x="2436394" y="134112"/>
                  </a:lnTo>
                  <a:lnTo>
                    <a:pt x="2440394" y="136112"/>
                  </a:lnTo>
                  <a:cubicBezTo>
                    <a:pt x="2443156" y="132969"/>
                    <a:pt x="2445538" y="130969"/>
                    <a:pt x="2445633" y="131636"/>
                  </a:cubicBezTo>
                  <a:cubicBezTo>
                    <a:pt x="2445728" y="132302"/>
                    <a:pt x="2447919" y="133826"/>
                    <a:pt x="2449729" y="134207"/>
                  </a:cubicBezTo>
                  <a:cubicBezTo>
                    <a:pt x="2451538" y="134493"/>
                    <a:pt x="2449348" y="139541"/>
                    <a:pt x="2446491" y="140208"/>
                  </a:cubicBezTo>
                  <a:lnTo>
                    <a:pt x="2444966" y="141732"/>
                  </a:lnTo>
                  <a:lnTo>
                    <a:pt x="2443252" y="143446"/>
                  </a:lnTo>
                  <a:cubicBezTo>
                    <a:pt x="2441823" y="146495"/>
                    <a:pt x="2441537" y="149257"/>
                    <a:pt x="2442680" y="149733"/>
                  </a:cubicBezTo>
                  <a:cubicBezTo>
                    <a:pt x="2443823" y="150209"/>
                    <a:pt x="2444205" y="153543"/>
                    <a:pt x="2441252" y="156210"/>
                  </a:cubicBezTo>
                  <a:cubicBezTo>
                    <a:pt x="2438299" y="158877"/>
                    <a:pt x="2431536" y="165925"/>
                    <a:pt x="2432488" y="166211"/>
                  </a:cubicBezTo>
                  <a:cubicBezTo>
                    <a:pt x="2433441" y="166497"/>
                    <a:pt x="2435251" y="168497"/>
                    <a:pt x="2434013" y="169926"/>
                  </a:cubicBezTo>
                  <a:lnTo>
                    <a:pt x="2432870" y="169926"/>
                  </a:lnTo>
                  <a:lnTo>
                    <a:pt x="2430584" y="170021"/>
                  </a:lnTo>
                  <a:cubicBezTo>
                    <a:pt x="2428297" y="170593"/>
                    <a:pt x="2425916" y="173069"/>
                    <a:pt x="2425059" y="175546"/>
                  </a:cubicBezTo>
                  <a:lnTo>
                    <a:pt x="2427536" y="177546"/>
                  </a:lnTo>
                  <a:cubicBezTo>
                    <a:pt x="2428297" y="178213"/>
                    <a:pt x="2424392" y="189643"/>
                    <a:pt x="2423345" y="190309"/>
                  </a:cubicBezTo>
                  <a:lnTo>
                    <a:pt x="2420773" y="191929"/>
                  </a:lnTo>
                  <a:cubicBezTo>
                    <a:pt x="2417916" y="193548"/>
                    <a:pt x="2415630" y="196025"/>
                    <a:pt x="2415630" y="197263"/>
                  </a:cubicBezTo>
                  <a:cubicBezTo>
                    <a:pt x="2415630" y="198501"/>
                    <a:pt x="2412105" y="202787"/>
                    <a:pt x="2411343" y="204407"/>
                  </a:cubicBezTo>
                  <a:lnTo>
                    <a:pt x="2410200" y="205645"/>
                  </a:lnTo>
                  <a:lnTo>
                    <a:pt x="2407533" y="208407"/>
                  </a:lnTo>
                  <a:cubicBezTo>
                    <a:pt x="2409343" y="211264"/>
                    <a:pt x="2410772" y="216027"/>
                    <a:pt x="2410772" y="219075"/>
                  </a:cubicBezTo>
                  <a:lnTo>
                    <a:pt x="2410105" y="221742"/>
                  </a:lnTo>
                  <a:lnTo>
                    <a:pt x="2409153" y="225552"/>
                  </a:lnTo>
                  <a:cubicBezTo>
                    <a:pt x="2412582" y="225933"/>
                    <a:pt x="2414010" y="227362"/>
                    <a:pt x="2412296" y="228695"/>
                  </a:cubicBezTo>
                  <a:cubicBezTo>
                    <a:pt x="2410581" y="229934"/>
                    <a:pt x="2403342" y="233648"/>
                    <a:pt x="2400389" y="233553"/>
                  </a:cubicBezTo>
                  <a:lnTo>
                    <a:pt x="2397437" y="233648"/>
                  </a:lnTo>
                  <a:lnTo>
                    <a:pt x="2392960" y="233839"/>
                  </a:lnTo>
                  <a:cubicBezTo>
                    <a:pt x="2389626" y="236411"/>
                    <a:pt x="2385912" y="238792"/>
                    <a:pt x="2384769" y="239078"/>
                  </a:cubicBezTo>
                  <a:lnTo>
                    <a:pt x="2384673" y="238887"/>
                  </a:lnTo>
                  <a:cubicBezTo>
                    <a:pt x="2382101" y="235077"/>
                    <a:pt x="2379434" y="240601"/>
                    <a:pt x="2376481" y="238792"/>
                  </a:cubicBezTo>
                  <a:cubicBezTo>
                    <a:pt x="2374005" y="237268"/>
                    <a:pt x="2370767" y="236601"/>
                    <a:pt x="2367623" y="235839"/>
                  </a:cubicBezTo>
                  <a:lnTo>
                    <a:pt x="2367338" y="235744"/>
                  </a:lnTo>
                  <a:cubicBezTo>
                    <a:pt x="2366100" y="238125"/>
                    <a:pt x="2363051" y="239078"/>
                    <a:pt x="2360670" y="237744"/>
                  </a:cubicBezTo>
                  <a:cubicBezTo>
                    <a:pt x="2358194" y="236411"/>
                    <a:pt x="2351241" y="239839"/>
                    <a:pt x="2350669" y="239935"/>
                  </a:cubicBezTo>
                  <a:lnTo>
                    <a:pt x="2350478" y="239744"/>
                  </a:lnTo>
                  <a:cubicBezTo>
                    <a:pt x="2348478" y="237839"/>
                    <a:pt x="2345335" y="239744"/>
                    <a:pt x="2344001" y="238982"/>
                  </a:cubicBezTo>
                  <a:lnTo>
                    <a:pt x="2340096" y="236887"/>
                  </a:lnTo>
                  <a:cubicBezTo>
                    <a:pt x="2336762" y="238411"/>
                    <a:pt x="2331333" y="238220"/>
                    <a:pt x="2327904" y="236601"/>
                  </a:cubicBezTo>
                  <a:lnTo>
                    <a:pt x="2324380" y="239268"/>
                  </a:lnTo>
                  <a:lnTo>
                    <a:pt x="2323713" y="239744"/>
                  </a:lnTo>
                  <a:cubicBezTo>
                    <a:pt x="2322189" y="239554"/>
                    <a:pt x="2316474" y="238030"/>
                    <a:pt x="2311045" y="236315"/>
                  </a:cubicBezTo>
                  <a:lnTo>
                    <a:pt x="2305997" y="239459"/>
                  </a:lnTo>
                  <a:lnTo>
                    <a:pt x="2305139" y="239935"/>
                  </a:lnTo>
                  <a:cubicBezTo>
                    <a:pt x="2303616" y="239744"/>
                    <a:pt x="2300758" y="239839"/>
                    <a:pt x="2298853" y="240221"/>
                  </a:cubicBezTo>
                  <a:cubicBezTo>
                    <a:pt x="2296948" y="240601"/>
                    <a:pt x="2290471" y="238601"/>
                    <a:pt x="2288947" y="238125"/>
                  </a:cubicBezTo>
                  <a:cubicBezTo>
                    <a:pt x="2287423" y="237649"/>
                    <a:pt x="2282280" y="238411"/>
                    <a:pt x="2280660" y="239363"/>
                  </a:cubicBezTo>
                  <a:cubicBezTo>
                    <a:pt x="2279041" y="240221"/>
                    <a:pt x="2270469" y="239173"/>
                    <a:pt x="2266849" y="239459"/>
                  </a:cubicBezTo>
                  <a:lnTo>
                    <a:pt x="2263515" y="239649"/>
                  </a:lnTo>
                  <a:cubicBezTo>
                    <a:pt x="2261896" y="239744"/>
                    <a:pt x="2259705" y="239744"/>
                    <a:pt x="2258753" y="238982"/>
                  </a:cubicBezTo>
                  <a:lnTo>
                    <a:pt x="2256371" y="237172"/>
                  </a:lnTo>
                  <a:cubicBezTo>
                    <a:pt x="2254085" y="238125"/>
                    <a:pt x="2249323" y="239744"/>
                    <a:pt x="2245608" y="240792"/>
                  </a:cubicBezTo>
                  <a:lnTo>
                    <a:pt x="2242275" y="241840"/>
                  </a:lnTo>
                  <a:cubicBezTo>
                    <a:pt x="2241417" y="242125"/>
                    <a:pt x="2240846" y="243078"/>
                    <a:pt x="2240084" y="243745"/>
                  </a:cubicBezTo>
                  <a:lnTo>
                    <a:pt x="2238274" y="245459"/>
                  </a:lnTo>
                  <a:cubicBezTo>
                    <a:pt x="2237321" y="243650"/>
                    <a:pt x="2235702" y="242411"/>
                    <a:pt x="2234559" y="242888"/>
                  </a:cubicBezTo>
                  <a:cubicBezTo>
                    <a:pt x="2233416" y="243364"/>
                    <a:pt x="2229892" y="247650"/>
                    <a:pt x="2229987" y="251270"/>
                  </a:cubicBezTo>
                  <a:lnTo>
                    <a:pt x="2229797" y="254699"/>
                  </a:lnTo>
                  <a:lnTo>
                    <a:pt x="2229701" y="255270"/>
                  </a:lnTo>
                  <a:lnTo>
                    <a:pt x="2225761" y="255579"/>
                  </a:lnTo>
                  <a:lnTo>
                    <a:pt x="2225731" y="255564"/>
                  </a:lnTo>
                  <a:lnTo>
                    <a:pt x="2226939" y="251174"/>
                  </a:lnTo>
                  <a:cubicBezTo>
                    <a:pt x="2226844" y="249460"/>
                    <a:pt x="2224081" y="244888"/>
                    <a:pt x="2223320" y="244316"/>
                  </a:cubicBezTo>
                  <a:cubicBezTo>
                    <a:pt x="2222558" y="243745"/>
                    <a:pt x="2218081" y="246602"/>
                    <a:pt x="2216366" y="248031"/>
                  </a:cubicBezTo>
                  <a:lnTo>
                    <a:pt x="2220269" y="252517"/>
                  </a:lnTo>
                  <a:lnTo>
                    <a:pt x="2215985" y="255746"/>
                  </a:lnTo>
                  <a:lnTo>
                    <a:pt x="2215128" y="256413"/>
                  </a:lnTo>
                  <a:lnTo>
                    <a:pt x="2224224" y="255699"/>
                  </a:lnTo>
                  <a:lnTo>
                    <a:pt x="2225130" y="257746"/>
                  </a:lnTo>
                  <a:lnTo>
                    <a:pt x="2225726" y="255582"/>
                  </a:lnTo>
                  <a:lnTo>
                    <a:pt x="2225761" y="255579"/>
                  </a:lnTo>
                  <a:lnTo>
                    <a:pt x="2232654" y="258889"/>
                  </a:lnTo>
                  <a:lnTo>
                    <a:pt x="2234845" y="257080"/>
                  </a:lnTo>
                  <a:lnTo>
                    <a:pt x="2237321" y="255079"/>
                  </a:lnTo>
                  <a:cubicBezTo>
                    <a:pt x="2239607" y="251650"/>
                    <a:pt x="2243989" y="249650"/>
                    <a:pt x="2247132" y="250698"/>
                  </a:cubicBezTo>
                  <a:cubicBezTo>
                    <a:pt x="2250275" y="251650"/>
                    <a:pt x="2257990" y="255079"/>
                    <a:pt x="2257800" y="252698"/>
                  </a:cubicBezTo>
                  <a:lnTo>
                    <a:pt x="2258372" y="251270"/>
                  </a:lnTo>
                  <a:lnTo>
                    <a:pt x="2258562" y="250698"/>
                  </a:lnTo>
                  <a:cubicBezTo>
                    <a:pt x="2260753" y="250603"/>
                    <a:pt x="2262277" y="250888"/>
                    <a:pt x="2261991" y="251460"/>
                  </a:cubicBezTo>
                  <a:cubicBezTo>
                    <a:pt x="2261705" y="252032"/>
                    <a:pt x="2261896" y="253937"/>
                    <a:pt x="2263230" y="254127"/>
                  </a:cubicBezTo>
                  <a:cubicBezTo>
                    <a:pt x="2264563" y="254317"/>
                    <a:pt x="2267801" y="255461"/>
                    <a:pt x="2267421" y="256318"/>
                  </a:cubicBezTo>
                  <a:lnTo>
                    <a:pt x="2267230" y="256318"/>
                  </a:lnTo>
                  <a:lnTo>
                    <a:pt x="2263610" y="256032"/>
                  </a:lnTo>
                  <a:cubicBezTo>
                    <a:pt x="2260562" y="258223"/>
                    <a:pt x="2260086" y="260509"/>
                    <a:pt x="2262563" y="261080"/>
                  </a:cubicBezTo>
                  <a:lnTo>
                    <a:pt x="2263420" y="260509"/>
                  </a:lnTo>
                  <a:lnTo>
                    <a:pt x="2266944" y="257937"/>
                  </a:lnTo>
                  <a:cubicBezTo>
                    <a:pt x="2271230" y="258032"/>
                    <a:pt x="2276469" y="258604"/>
                    <a:pt x="2278565" y="259271"/>
                  </a:cubicBezTo>
                  <a:cubicBezTo>
                    <a:pt x="2280755" y="259937"/>
                    <a:pt x="2285804" y="256508"/>
                    <a:pt x="2286756" y="256222"/>
                  </a:cubicBezTo>
                  <a:lnTo>
                    <a:pt x="2287328" y="256508"/>
                  </a:lnTo>
                  <a:lnTo>
                    <a:pt x="2289519" y="257556"/>
                  </a:lnTo>
                  <a:cubicBezTo>
                    <a:pt x="2291709" y="258699"/>
                    <a:pt x="2295424" y="259080"/>
                    <a:pt x="2297805" y="258413"/>
                  </a:cubicBezTo>
                  <a:lnTo>
                    <a:pt x="2300091" y="260128"/>
                  </a:lnTo>
                  <a:cubicBezTo>
                    <a:pt x="2300758" y="260604"/>
                    <a:pt x="2302853" y="259937"/>
                    <a:pt x="2304378" y="259842"/>
                  </a:cubicBezTo>
                  <a:lnTo>
                    <a:pt x="2305235" y="259747"/>
                  </a:lnTo>
                  <a:cubicBezTo>
                    <a:pt x="2306187" y="259747"/>
                    <a:pt x="2307044" y="260699"/>
                    <a:pt x="2307044" y="261842"/>
                  </a:cubicBezTo>
                  <a:lnTo>
                    <a:pt x="2307044" y="262890"/>
                  </a:lnTo>
                  <a:lnTo>
                    <a:pt x="2307044" y="264319"/>
                  </a:lnTo>
                  <a:cubicBezTo>
                    <a:pt x="2307044" y="265843"/>
                    <a:pt x="2305521" y="269081"/>
                    <a:pt x="2303711" y="271463"/>
                  </a:cubicBezTo>
                  <a:lnTo>
                    <a:pt x="2299805" y="271367"/>
                  </a:lnTo>
                  <a:lnTo>
                    <a:pt x="2295614" y="271177"/>
                  </a:lnTo>
                  <a:cubicBezTo>
                    <a:pt x="2289804" y="271272"/>
                    <a:pt x="2290566" y="274320"/>
                    <a:pt x="2297139" y="278035"/>
                  </a:cubicBezTo>
                  <a:lnTo>
                    <a:pt x="2304187" y="277559"/>
                  </a:lnTo>
                  <a:lnTo>
                    <a:pt x="2307140" y="277368"/>
                  </a:lnTo>
                  <a:cubicBezTo>
                    <a:pt x="2308663" y="275654"/>
                    <a:pt x="2311521" y="273844"/>
                    <a:pt x="2313426" y="273463"/>
                  </a:cubicBezTo>
                  <a:lnTo>
                    <a:pt x="2314188" y="274034"/>
                  </a:lnTo>
                  <a:lnTo>
                    <a:pt x="2316379" y="275654"/>
                  </a:lnTo>
                  <a:lnTo>
                    <a:pt x="2318055" y="280741"/>
                  </a:lnTo>
                  <a:lnTo>
                    <a:pt x="2316284" y="280797"/>
                  </a:lnTo>
                  <a:lnTo>
                    <a:pt x="2313712" y="280130"/>
                  </a:lnTo>
                  <a:cubicBezTo>
                    <a:pt x="2312093" y="279654"/>
                    <a:pt x="2310092" y="281750"/>
                    <a:pt x="2306568" y="280797"/>
                  </a:cubicBezTo>
                  <a:lnTo>
                    <a:pt x="2301710" y="279559"/>
                  </a:lnTo>
                  <a:cubicBezTo>
                    <a:pt x="2295424" y="280892"/>
                    <a:pt x="2288375" y="283940"/>
                    <a:pt x="2286185" y="286417"/>
                  </a:cubicBezTo>
                  <a:lnTo>
                    <a:pt x="2289042" y="289084"/>
                  </a:lnTo>
                  <a:lnTo>
                    <a:pt x="2289804" y="289750"/>
                  </a:lnTo>
                  <a:cubicBezTo>
                    <a:pt x="2291328" y="290227"/>
                    <a:pt x="2296186" y="287846"/>
                    <a:pt x="2300567" y="284512"/>
                  </a:cubicBezTo>
                  <a:lnTo>
                    <a:pt x="2306568" y="286607"/>
                  </a:lnTo>
                  <a:lnTo>
                    <a:pt x="2316474" y="291941"/>
                  </a:lnTo>
                  <a:lnTo>
                    <a:pt x="2320856" y="287560"/>
                  </a:lnTo>
                  <a:lnTo>
                    <a:pt x="2320143" y="283836"/>
                  </a:lnTo>
                  <a:lnTo>
                    <a:pt x="2321046" y="283655"/>
                  </a:lnTo>
                  <a:cubicBezTo>
                    <a:pt x="2321713" y="283559"/>
                    <a:pt x="2322570" y="282035"/>
                    <a:pt x="2322380" y="281273"/>
                  </a:cubicBezTo>
                  <a:lnTo>
                    <a:pt x="2322284" y="280607"/>
                  </a:lnTo>
                  <a:lnTo>
                    <a:pt x="2319541" y="280694"/>
                  </a:lnTo>
                  <a:lnTo>
                    <a:pt x="2319141" y="278606"/>
                  </a:lnTo>
                  <a:cubicBezTo>
                    <a:pt x="2320475" y="276892"/>
                    <a:pt x="2325523" y="273558"/>
                    <a:pt x="2328285" y="276320"/>
                  </a:cubicBezTo>
                  <a:lnTo>
                    <a:pt x="2329619" y="278321"/>
                  </a:lnTo>
                  <a:cubicBezTo>
                    <a:pt x="2330190" y="279178"/>
                    <a:pt x="2329523" y="280797"/>
                    <a:pt x="2328762" y="281750"/>
                  </a:cubicBezTo>
                  <a:lnTo>
                    <a:pt x="2327809" y="282988"/>
                  </a:lnTo>
                  <a:cubicBezTo>
                    <a:pt x="2326666" y="287846"/>
                    <a:pt x="2328285" y="291370"/>
                    <a:pt x="2331428" y="290798"/>
                  </a:cubicBezTo>
                  <a:cubicBezTo>
                    <a:pt x="2334572" y="290322"/>
                    <a:pt x="2339525" y="297085"/>
                    <a:pt x="2338096" y="298037"/>
                  </a:cubicBezTo>
                  <a:cubicBezTo>
                    <a:pt x="2336762" y="298990"/>
                    <a:pt x="2332571" y="302895"/>
                    <a:pt x="2335143" y="302324"/>
                  </a:cubicBezTo>
                  <a:lnTo>
                    <a:pt x="2344170" y="300896"/>
                  </a:lnTo>
                  <a:lnTo>
                    <a:pt x="2343906" y="301180"/>
                  </a:lnTo>
                  <a:cubicBezTo>
                    <a:pt x="2345240" y="302990"/>
                    <a:pt x="2348478" y="305086"/>
                    <a:pt x="2351145" y="305943"/>
                  </a:cubicBezTo>
                  <a:cubicBezTo>
                    <a:pt x="2353812" y="306705"/>
                    <a:pt x="2358956" y="301371"/>
                    <a:pt x="2359623" y="300704"/>
                  </a:cubicBezTo>
                  <a:cubicBezTo>
                    <a:pt x="2360384" y="300038"/>
                    <a:pt x="2362765" y="300990"/>
                    <a:pt x="2363242" y="304229"/>
                  </a:cubicBezTo>
                  <a:lnTo>
                    <a:pt x="2368100" y="302228"/>
                  </a:lnTo>
                  <a:lnTo>
                    <a:pt x="2370862" y="301085"/>
                  </a:lnTo>
                  <a:lnTo>
                    <a:pt x="2357766" y="298744"/>
                  </a:lnTo>
                  <a:lnTo>
                    <a:pt x="2367052" y="297275"/>
                  </a:lnTo>
                  <a:cubicBezTo>
                    <a:pt x="2370957" y="295751"/>
                    <a:pt x="2365719" y="294799"/>
                    <a:pt x="2360480" y="295466"/>
                  </a:cubicBezTo>
                  <a:lnTo>
                    <a:pt x="2356098" y="297275"/>
                  </a:lnTo>
                  <a:lnTo>
                    <a:pt x="2354765" y="297847"/>
                  </a:lnTo>
                  <a:cubicBezTo>
                    <a:pt x="2353050" y="298037"/>
                    <a:pt x="2351907" y="297847"/>
                    <a:pt x="2352193" y="297275"/>
                  </a:cubicBezTo>
                  <a:cubicBezTo>
                    <a:pt x="2352479" y="296704"/>
                    <a:pt x="2351907" y="294799"/>
                    <a:pt x="2350193" y="294132"/>
                  </a:cubicBezTo>
                  <a:lnTo>
                    <a:pt x="2349907" y="294418"/>
                  </a:lnTo>
                  <a:lnTo>
                    <a:pt x="2349747" y="294600"/>
                  </a:lnTo>
                  <a:lnTo>
                    <a:pt x="2347906" y="290703"/>
                  </a:lnTo>
                  <a:cubicBezTo>
                    <a:pt x="2349145" y="289465"/>
                    <a:pt x="2352574" y="286226"/>
                    <a:pt x="2352860" y="286321"/>
                  </a:cubicBezTo>
                  <a:lnTo>
                    <a:pt x="2352955" y="286607"/>
                  </a:lnTo>
                  <a:cubicBezTo>
                    <a:pt x="2353622" y="288417"/>
                    <a:pt x="2353622" y="291370"/>
                    <a:pt x="2355050" y="291846"/>
                  </a:cubicBezTo>
                  <a:lnTo>
                    <a:pt x="2358860" y="293275"/>
                  </a:lnTo>
                  <a:cubicBezTo>
                    <a:pt x="2359051" y="290513"/>
                    <a:pt x="2359908" y="287655"/>
                    <a:pt x="2360766" y="286798"/>
                  </a:cubicBezTo>
                  <a:cubicBezTo>
                    <a:pt x="2361622" y="285941"/>
                    <a:pt x="2372957" y="287846"/>
                    <a:pt x="2380768" y="289370"/>
                  </a:cubicBezTo>
                  <a:lnTo>
                    <a:pt x="2388007" y="285941"/>
                  </a:lnTo>
                  <a:lnTo>
                    <a:pt x="2390483" y="284797"/>
                  </a:lnTo>
                  <a:cubicBezTo>
                    <a:pt x="2390007" y="286893"/>
                    <a:pt x="2390483" y="289179"/>
                    <a:pt x="2391531" y="289846"/>
                  </a:cubicBezTo>
                  <a:cubicBezTo>
                    <a:pt x="2392579" y="290608"/>
                    <a:pt x="2396484" y="292037"/>
                    <a:pt x="2396770" y="290513"/>
                  </a:cubicBezTo>
                  <a:cubicBezTo>
                    <a:pt x="2397056" y="289084"/>
                    <a:pt x="2400104" y="286703"/>
                    <a:pt x="2403247" y="287464"/>
                  </a:cubicBezTo>
                  <a:cubicBezTo>
                    <a:pt x="2406390" y="288322"/>
                    <a:pt x="2403819" y="295846"/>
                    <a:pt x="2405247" y="297275"/>
                  </a:cubicBezTo>
                  <a:cubicBezTo>
                    <a:pt x="2406771" y="298609"/>
                    <a:pt x="2415820" y="299275"/>
                    <a:pt x="2423059" y="296513"/>
                  </a:cubicBezTo>
                  <a:lnTo>
                    <a:pt x="2429536" y="294513"/>
                  </a:lnTo>
                  <a:lnTo>
                    <a:pt x="2430393" y="294227"/>
                  </a:lnTo>
                  <a:cubicBezTo>
                    <a:pt x="2432488" y="296418"/>
                    <a:pt x="2434775" y="297751"/>
                    <a:pt x="2435441" y="297275"/>
                  </a:cubicBezTo>
                  <a:cubicBezTo>
                    <a:pt x="2436108" y="296799"/>
                    <a:pt x="2437822" y="295275"/>
                    <a:pt x="2438013" y="294894"/>
                  </a:cubicBezTo>
                  <a:lnTo>
                    <a:pt x="2437918" y="294894"/>
                  </a:lnTo>
                  <a:lnTo>
                    <a:pt x="2435251" y="293370"/>
                  </a:lnTo>
                  <a:cubicBezTo>
                    <a:pt x="2432298" y="291846"/>
                    <a:pt x="2428583" y="290608"/>
                    <a:pt x="2426964" y="290703"/>
                  </a:cubicBezTo>
                  <a:lnTo>
                    <a:pt x="2425535" y="290798"/>
                  </a:lnTo>
                  <a:cubicBezTo>
                    <a:pt x="2424678" y="290893"/>
                    <a:pt x="2423535" y="291179"/>
                    <a:pt x="2422869" y="290798"/>
                  </a:cubicBezTo>
                  <a:cubicBezTo>
                    <a:pt x="2417058" y="287941"/>
                    <a:pt x="2417820" y="291465"/>
                    <a:pt x="2417630" y="294227"/>
                  </a:cubicBezTo>
                  <a:lnTo>
                    <a:pt x="2417630" y="294799"/>
                  </a:lnTo>
                  <a:cubicBezTo>
                    <a:pt x="2417058" y="295466"/>
                    <a:pt x="2416582" y="294704"/>
                    <a:pt x="2416391" y="293275"/>
                  </a:cubicBezTo>
                  <a:cubicBezTo>
                    <a:pt x="2416296" y="291846"/>
                    <a:pt x="2410676" y="290989"/>
                    <a:pt x="2409914" y="290036"/>
                  </a:cubicBezTo>
                  <a:lnTo>
                    <a:pt x="2410105" y="289274"/>
                  </a:lnTo>
                  <a:cubicBezTo>
                    <a:pt x="2410296" y="288608"/>
                    <a:pt x="2412010" y="287655"/>
                    <a:pt x="2412582" y="287846"/>
                  </a:cubicBezTo>
                  <a:cubicBezTo>
                    <a:pt x="2415820" y="288893"/>
                    <a:pt x="2418678" y="284512"/>
                    <a:pt x="2422392" y="287560"/>
                  </a:cubicBezTo>
                  <a:lnTo>
                    <a:pt x="2422869" y="287941"/>
                  </a:lnTo>
                  <a:cubicBezTo>
                    <a:pt x="2426583" y="285845"/>
                    <a:pt x="2430107" y="285274"/>
                    <a:pt x="2430679" y="286703"/>
                  </a:cubicBezTo>
                  <a:lnTo>
                    <a:pt x="2432012" y="287560"/>
                  </a:lnTo>
                  <a:lnTo>
                    <a:pt x="2432584" y="287941"/>
                  </a:lnTo>
                  <a:cubicBezTo>
                    <a:pt x="2434584" y="286988"/>
                    <a:pt x="2437537" y="285559"/>
                    <a:pt x="2439156" y="284702"/>
                  </a:cubicBezTo>
                  <a:cubicBezTo>
                    <a:pt x="2440775" y="283845"/>
                    <a:pt x="2446491" y="282226"/>
                    <a:pt x="2447157" y="283655"/>
                  </a:cubicBezTo>
                  <a:cubicBezTo>
                    <a:pt x="2447824" y="285083"/>
                    <a:pt x="2450205" y="289084"/>
                    <a:pt x="2450777" y="288798"/>
                  </a:cubicBezTo>
                  <a:lnTo>
                    <a:pt x="2451634" y="288608"/>
                  </a:lnTo>
                  <a:lnTo>
                    <a:pt x="2456587" y="287369"/>
                  </a:lnTo>
                  <a:cubicBezTo>
                    <a:pt x="2462016" y="285941"/>
                    <a:pt x="2468779" y="285559"/>
                    <a:pt x="2471731" y="286417"/>
                  </a:cubicBezTo>
                  <a:lnTo>
                    <a:pt x="2471731" y="286607"/>
                  </a:lnTo>
                  <a:cubicBezTo>
                    <a:pt x="2471446" y="290227"/>
                    <a:pt x="2474018" y="294227"/>
                    <a:pt x="2469541" y="297371"/>
                  </a:cubicBezTo>
                  <a:cubicBezTo>
                    <a:pt x="2469160" y="297656"/>
                    <a:pt x="2469827" y="299561"/>
                    <a:pt x="2470588" y="299942"/>
                  </a:cubicBezTo>
                  <a:cubicBezTo>
                    <a:pt x="2471255" y="300323"/>
                    <a:pt x="2473446" y="300228"/>
                    <a:pt x="2473827" y="299752"/>
                  </a:cubicBezTo>
                  <a:cubicBezTo>
                    <a:pt x="2475161" y="298228"/>
                    <a:pt x="2476018" y="296323"/>
                    <a:pt x="2477256" y="294608"/>
                  </a:cubicBezTo>
                  <a:lnTo>
                    <a:pt x="2477923" y="293656"/>
                  </a:lnTo>
                  <a:cubicBezTo>
                    <a:pt x="2478971" y="292703"/>
                    <a:pt x="2480113" y="292894"/>
                    <a:pt x="2480590" y="294132"/>
                  </a:cubicBezTo>
                  <a:cubicBezTo>
                    <a:pt x="2480971" y="295370"/>
                    <a:pt x="2483352" y="298704"/>
                    <a:pt x="2484591" y="299180"/>
                  </a:cubicBezTo>
                  <a:cubicBezTo>
                    <a:pt x="2485733" y="299561"/>
                    <a:pt x="2489544" y="298895"/>
                    <a:pt x="2490591" y="299657"/>
                  </a:cubicBezTo>
                  <a:cubicBezTo>
                    <a:pt x="2491544" y="300418"/>
                    <a:pt x="2494592" y="301942"/>
                    <a:pt x="2494972" y="301180"/>
                  </a:cubicBezTo>
                  <a:cubicBezTo>
                    <a:pt x="2495258" y="300418"/>
                    <a:pt x="2497068" y="299275"/>
                    <a:pt x="2497925" y="300418"/>
                  </a:cubicBezTo>
                  <a:cubicBezTo>
                    <a:pt x="2498878" y="301562"/>
                    <a:pt x="2504212" y="303086"/>
                    <a:pt x="2506784" y="300228"/>
                  </a:cubicBezTo>
                  <a:lnTo>
                    <a:pt x="2509641" y="298418"/>
                  </a:lnTo>
                  <a:lnTo>
                    <a:pt x="2509831" y="298323"/>
                  </a:lnTo>
                  <a:cubicBezTo>
                    <a:pt x="2511737" y="299942"/>
                    <a:pt x="2512403" y="301942"/>
                    <a:pt x="2511546" y="302705"/>
                  </a:cubicBezTo>
                  <a:cubicBezTo>
                    <a:pt x="2510594" y="303467"/>
                    <a:pt x="2508879" y="306134"/>
                    <a:pt x="2510308" y="306324"/>
                  </a:cubicBezTo>
                  <a:cubicBezTo>
                    <a:pt x="2511737" y="306514"/>
                    <a:pt x="2515832" y="308038"/>
                    <a:pt x="2515261" y="309277"/>
                  </a:cubicBezTo>
                  <a:cubicBezTo>
                    <a:pt x="2514689" y="310515"/>
                    <a:pt x="2514499" y="314420"/>
                    <a:pt x="2516404" y="314706"/>
                  </a:cubicBezTo>
                  <a:cubicBezTo>
                    <a:pt x="2518309" y="314992"/>
                    <a:pt x="2520214" y="317563"/>
                    <a:pt x="2515356" y="319754"/>
                  </a:cubicBezTo>
                  <a:lnTo>
                    <a:pt x="2511451" y="321755"/>
                  </a:lnTo>
                  <a:cubicBezTo>
                    <a:pt x="2510117" y="322517"/>
                    <a:pt x="2508784" y="323659"/>
                    <a:pt x="2508212" y="324803"/>
                  </a:cubicBezTo>
                  <a:cubicBezTo>
                    <a:pt x="2507641" y="325946"/>
                    <a:pt x="2507736" y="327850"/>
                    <a:pt x="2508594" y="328708"/>
                  </a:cubicBezTo>
                  <a:cubicBezTo>
                    <a:pt x="2509355" y="329470"/>
                    <a:pt x="2511832" y="329851"/>
                    <a:pt x="2513166" y="329470"/>
                  </a:cubicBezTo>
                  <a:lnTo>
                    <a:pt x="2515928" y="328708"/>
                  </a:lnTo>
                  <a:cubicBezTo>
                    <a:pt x="2515928" y="326326"/>
                    <a:pt x="2516594" y="323659"/>
                    <a:pt x="2517452" y="322707"/>
                  </a:cubicBezTo>
                  <a:lnTo>
                    <a:pt x="2518500" y="322326"/>
                  </a:lnTo>
                  <a:cubicBezTo>
                    <a:pt x="2521643" y="321088"/>
                    <a:pt x="2530787" y="324517"/>
                    <a:pt x="2531168" y="327184"/>
                  </a:cubicBezTo>
                  <a:lnTo>
                    <a:pt x="2531263" y="327946"/>
                  </a:lnTo>
                  <a:cubicBezTo>
                    <a:pt x="2529739" y="328898"/>
                    <a:pt x="2526882" y="330708"/>
                    <a:pt x="2524881" y="331946"/>
                  </a:cubicBezTo>
                  <a:cubicBezTo>
                    <a:pt x="2522881" y="333184"/>
                    <a:pt x="2518404" y="337661"/>
                    <a:pt x="2518213" y="338138"/>
                  </a:cubicBezTo>
                  <a:cubicBezTo>
                    <a:pt x="2518119" y="338614"/>
                    <a:pt x="2516499" y="338614"/>
                    <a:pt x="2514975" y="336613"/>
                  </a:cubicBezTo>
                  <a:lnTo>
                    <a:pt x="2513356" y="336328"/>
                  </a:lnTo>
                  <a:lnTo>
                    <a:pt x="2511927" y="336042"/>
                  </a:lnTo>
                  <a:cubicBezTo>
                    <a:pt x="2509546" y="337661"/>
                    <a:pt x="2508594" y="339662"/>
                    <a:pt x="2509927" y="340424"/>
                  </a:cubicBezTo>
                  <a:cubicBezTo>
                    <a:pt x="2511260" y="341186"/>
                    <a:pt x="2515737" y="347853"/>
                    <a:pt x="2515547" y="352806"/>
                  </a:cubicBezTo>
                  <a:lnTo>
                    <a:pt x="2515832" y="357950"/>
                  </a:lnTo>
                  <a:lnTo>
                    <a:pt x="2516118" y="363664"/>
                  </a:lnTo>
                  <a:cubicBezTo>
                    <a:pt x="2510689" y="366998"/>
                    <a:pt x="2506117" y="368808"/>
                    <a:pt x="2505831" y="367760"/>
                  </a:cubicBezTo>
                  <a:cubicBezTo>
                    <a:pt x="2505546" y="366713"/>
                    <a:pt x="2503831" y="364617"/>
                    <a:pt x="2502593" y="365474"/>
                  </a:cubicBezTo>
                  <a:cubicBezTo>
                    <a:pt x="2501259" y="366332"/>
                    <a:pt x="2502021" y="371284"/>
                    <a:pt x="2500592" y="371475"/>
                  </a:cubicBezTo>
                  <a:lnTo>
                    <a:pt x="2498083" y="375239"/>
                  </a:lnTo>
                  <a:lnTo>
                    <a:pt x="2497925" y="375095"/>
                  </a:lnTo>
                  <a:lnTo>
                    <a:pt x="2491734" y="376142"/>
                  </a:lnTo>
                  <a:lnTo>
                    <a:pt x="2486781" y="377000"/>
                  </a:lnTo>
                  <a:cubicBezTo>
                    <a:pt x="2488782" y="380714"/>
                    <a:pt x="2488591" y="383953"/>
                    <a:pt x="2486305" y="384048"/>
                  </a:cubicBezTo>
                  <a:cubicBezTo>
                    <a:pt x="2484019" y="384143"/>
                    <a:pt x="2477542" y="383572"/>
                    <a:pt x="2477351" y="382429"/>
                  </a:cubicBezTo>
                  <a:cubicBezTo>
                    <a:pt x="2477161" y="381286"/>
                    <a:pt x="2475256" y="379381"/>
                    <a:pt x="2473827" y="380905"/>
                  </a:cubicBezTo>
                  <a:cubicBezTo>
                    <a:pt x="2472303" y="382524"/>
                    <a:pt x="2467540" y="386239"/>
                    <a:pt x="2467350" y="385000"/>
                  </a:cubicBezTo>
                  <a:cubicBezTo>
                    <a:pt x="2467064" y="383762"/>
                    <a:pt x="2465255" y="380429"/>
                    <a:pt x="2464112" y="381667"/>
                  </a:cubicBezTo>
                  <a:cubicBezTo>
                    <a:pt x="2462969" y="382905"/>
                    <a:pt x="2455825" y="385858"/>
                    <a:pt x="2450872" y="385286"/>
                  </a:cubicBezTo>
                  <a:lnTo>
                    <a:pt x="2447443" y="387001"/>
                  </a:lnTo>
                  <a:lnTo>
                    <a:pt x="2443728" y="388811"/>
                  </a:lnTo>
                  <a:cubicBezTo>
                    <a:pt x="2440204" y="388620"/>
                    <a:pt x="2434108" y="388620"/>
                    <a:pt x="2430203" y="388906"/>
                  </a:cubicBezTo>
                  <a:lnTo>
                    <a:pt x="2426583" y="388715"/>
                  </a:lnTo>
                  <a:lnTo>
                    <a:pt x="2425345" y="388620"/>
                  </a:lnTo>
                  <a:cubicBezTo>
                    <a:pt x="2424012" y="389096"/>
                    <a:pt x="2419630" y="388811"/>
                    <a:pt x="2415630" y="388144"/>
                  </a:cubicBezTo>
                  <a:cubicBezTo>
                    <a:pt x="2411629" y="387477"/>
                    <a:pt x="2400389" y="389858"/>
                    <a:pt x="2399437" y="389477"/>
                  </a:cubicBezTo>
                  <a:cubicBezTo>
                    <a:pt x="2398484" y="389001"/>
                    <a:pt x="2394008" y="388430"/>
                    <a:pt x="2391722" y="388239"/>
                  </a:cubicBezTo>
                  <a:cubicBezTo>
                    <a:pt x="2389436" y="388049"/>
                    <a:pt x="2383530" y="388525"/>
                    <a:pt x="2381721" y="387477"/>
                  </a:cubicBezTo>
                  <a:cubicBezTo>
                    <a:pt x="2379911" y="386429"/>
                    <a:pt x="2372576" y="391096"/>
                    <a:pt x="2369148" y="392335"/>
                  </a:cubicBezTo>
                  <a:lnTo>
                    <a:pt x="2368576" y="387382"/>
                  </a:lnTo>
                  <a:lnTo>
                    <a:pt x="2368385" y="385763"/>
                  </a:lnTo>
                  <a:cubicBezTo>
                    <a:pt x="2365909" y="386715"/>
                    <a:pt x="2362671" y="388049"/>
                    <a:pt x="2361051" y="388620"/>
                  </a:cubicBezTo>
                  <a:cubicBezTo>
                    <a:pt x="2359432" y="389287"/>
                    <a:pt x="2356479" y="391382"/>
                    <a:pt x="2355527" y="390049"/>
                  </a:cubicBezTo>
                  <a:cubicBezTo>
                    <a:pt x="2354574" y="388715"/>
                    <a:pt x="2346954" y="390430"/>
                    <a:pt x="2344859" y="390620"/>
                  </a:cubicBezTo>
                  <a:cubicBezTo>
                    <a:pt x="2342668" y="390906"/>
                    <a:pt x="2336382" y="389858"/>
                    <a:pt x="2335143" y="389382"/>
                  </a:cubicBezTo>
                  <a:cubicBezTo>
                    <a:pt x="2333810" y="388906"/>
                    <a:pt x="2330095" y="391478"/>
                    <a:pt x="2329333" y="392144"/>
                  </a:cubicBezTo>
                  <a:cubicBezTo>
                    <a:pt x="2328571" y="392716"/>
                    <a:pt x="2324571" y="391668"/>
                    <a:pt x="2323522" y="391287"/>
                  </a:cubicBezTo>
                  <a:cubicBezTo>
                    <a:pt x="2322475" y="390906"/>
                    <a:pt x="2316950" y="391763"/>
                    <a:pt x="2313617" y="393192"/>
                  </a:cubicBezTo>
                  <a:cubicBezTo>
                    <a:pt x="2310283" y="394621"/>
                    <a:pt x="2298091" y="390620"/>
                    <a:pt x="2294471" y="390430"/>
                  </a:cubicBezTo>
                  <a:cubicBezTo>
                    <a:pt x="2290852" y="390144"/>
                    <a:pt x="2281422" y="394716"/>
                    <a:pt x="2279898" y="395002"/>
                  </a:cubicBezTo>
                  <a:cubicBezTo>
                    <a:pt x="2278279" y="395192"/>
                    <a:pt x="2272278" y="394525"/>
                    <a:pt x="2269897" y="396621"/>
                  </a:cubicBezTo>
                  <a:lnTo>
                    <a:pt x="2265516" y="393859"/>
                  </a:lnTo>
                  <a:cubicBezTo>
                    <a:pt x="2263610" y="392716"/>
                    <a:pt x="2259134" y="394621"/>
                    <a:pt x="2255705" y="394621"/>
                  </a:cubicBezTo>
                  <a:cubicBezTo>
                    <a:pt x="2252942" y="394621"/>
                    <a:pt x="2250180" y="393478"/>
                    <a:pt x="2247322" y="393478"/>
                  </a:cubicBezTo>
                  <a:cubicBezTo>
                    <a:pt x="2245227" y="393383"/>
                    <a:pt x="2243131" y="394240"/>
                    <a:pt x="2241036" y="394716"/>
                  </a:cubicBezTo>
                  <a:lnTo>
                    <a:pt x="2236274" y="395954"/>
                  </a:lnTo>
                  <a:cubicBezTo>
                    <a:pt x="2235988" y="393097"/>
                    <a:pt x="2235988" y="392239"/>
                    <a:pt x="2236274" y="394145"/>
                  </a:cubicBezTo>
                  <a:cubicBezTo>
                    <a:pt x="2236559" y="396050"/>
                    <a:pt x="2228654" y="393859"/>
                    <a:pt x="2225891" y="394811"/>
                  </a:cubicBezTo>
                  <a:lnTo>
                    <a:pt x="2223415" y="394621"/>
                  </a:lnTo>
                  <a:lnTo>
                    <a:pt x="2213033" y="393763"/>
                  </a:lnTo>
                  <a:cubicBezTo>
                    <a:pt x="2201603" y="393192"/>
                    <a:pt x="2188934" y="392811"/>
                    <a:pt x="2184934" y="393097"/>
                  </a:cubicBezTo>
                  <a:cubicBezTo>
                    <a:pt x="2180933" y="393383"/>
                    <a:pt x="2169884" y="395859"/>
                    <a:pt x="2169123" y="396240"/>
                  </a:cubicBezTo>
                  <a:cubicBezTo>
                    <a:pt x="2168360" y="396621"/>
                    <a:pt x="2164360" y="397192"/>
                    <a:pt x="2160550" y="397669"/>
                  </a:cubicBezTo>
                  <a:lnTo>
                    <a:pt x="2159502" y="396621"/>
                  </a:lnTo>
                  <a:cubicBezTo>
                    <a:pt x="2156169" y="393383"/>
                    <a:pt x="2152454" y="396716"/>
                    <a:pt x="2150358" y="395764"/>
                  </a:cubicBezTo>
                  <a:lnTo>
                    <a:pt x="2146548" y="394049"/>
                  </a:lnTo>
                  <a:cubicBezTo>
                    <a:pt x="2142547" y="394430"/>
                    <a:pt x="2137595" y="394430"/>
                    <a:pt x="2135404" y="393954"/>
                  </a:cubicBezTo>
                  <a:cubicBezTo>
                    <a:pt x="2133308" y="393478"/>
                    <a:pt x="2124546" y="396716"/>
                    <a:pt x="2119592" y="397288"/>
                  </a:cubicBezTo>
                  <a:lnTo>
                    <a:pt x="2114925" y="395002"/>
                  </a:lnTo>
                  <a:lnTo>
                    <a:pt x="2112258" y="393668"/>
                  </a:lnTo>
                  <a:cubicBezTo>
                    <a:pt x="2107782" y="394621"/>
                    <a:pt x="2102828" y="395002"/>
                    <a:pt x="2101209" y="394430"/>
                  </a:cubicBezTo>
                  <a:cubicBezTo>
                    <a:pt x="2099590" y="393859"/>
                    <a:pt x="2095875" y="395573"/>
                    <a:pt x="2094922" y="394525"/>
                  </a:cubicBezTo>
                  <a:cubicBezTo>
                    <a:pt x="2094065" y="393478"/>
                    <a:pt x="2089970" y="391573"/>
                    <a:pt x="2088065" y="392525"/>
                  </a:cubicBezTo>
                  <a:cubicBezTo>
                    <a:pt x="2086064" y="393478"/>
                    <a:pt x="2078920" y="396050"/>
                    <a:pt x="2076921" y="396145"/>
                  </a:cubicBezTo>
                  <a:cubicBezTo>
                    <a:pt x="2074920" y="396335"/>
                    <a:pt x="2069586" y="395383"/>
                    <a:pt x="2068062" y="394621"/>
                  </a:cubicBezTo>
                  <a:cubicBezTo>
                    <a:pt x="2066538" y="393954"/>
                    <a:pt x="2057680" y="396526"/>
                    <a:pt x="2052346" y="397669"/>
                  </a:cubicBezTo>
                  <a:cubicBezTo>
                    <a:pt x="2047012" y="398812"/>
                    <a:pt x="2032153" y="395954"/>
                    <a:pt x="2031010" y="396907"/>
                  </a:cubicBezTo>
                  <a:cubicBezTo>
                    <a:pt x="2029867" y="397859"/>
                    <a:pt x="2025009" y="395478"/>
                    <a:pt x="2023771" y="395192"/>
                  </a:cubicBezTo>
                  <a:cubicBezTo>
                    <a:pt x="2022533" y="395002"/>
                    <a:pt x="2019389" y="395859"/>
                    <a:pt x="2018818" y="395097"/>
                  </a:cubicBezTo>
                  <a:cubicBezTo>
                    <a:pt x="2018342" y="394430"/>
                    <a:pt x="2016532" y="393001"/>
                    <a:pt x="2016056" y="393763"/>
                  </a:cubicBezTo>
                  <a:cubicBezTo>
                    <a:pt x="2015580" y="394525"/>
                    <a:pt x="2012245" y="395859"/>
                    <a:pt x="2009864" y="394525"/>
                  </a:cubicBezTo>
                  <a:cubicBezTo>
                    <a:pt x="2007483" y="393192"/>
                    <a:pt x="1999196" y="396621"/>
                    <a:pt x="1997196" y="396812"/>
                  </a:cubicBezTo>
                  <a:lnTo>
                    <a:pt x="1996053" y="396145"/>
                  </a:lnTo>
                  <a:cubicBezTo>
                    <a:pt x="1991767" y="393668"/>
                    <a:pt x="1988052" y="393763"/>
                    <a:pt x="1983575" y="396240"/>
                  </a:cubicBezTo>
                  <a:cubicBezTo>
                    <a:pt x="1979861" y="398336"/>
                    <a:pt x="1975860" y="393192"/>
                    <a:pt x="1973479" y="394716"/>
                  </a:cubicBezTo>
                  <a:cubicBezTo>
                    <a:pt x="1969764" y="396907"/>
                    <a:pt x="1965859" y="397288"/>
                    <a:pt x="1962906" y="396240"/>
                  </a:cubicBezTo>
                  <a:cubicBezTo>
                    <a:pt x="1960429" y="395288"/>
                    <a:pt x="1959382" y="395573"/>
                    <a:pt x="1957191" y="396145"/>
                  </a:cubicBezTo>
                  <a:cubicBezTo>
                    <a:pt x="1955762" y="396526"/>
                    <a:pt x="1952333" y="394811"/>
                    <a:pt x="1952143" y="395002"/>
                  </a:cubicBezTo>
                  <a:cubicBezTo>
                    <a:pt x="1950238" y="398050"/>
                    <a:pt x="1947952" y="393763"/>
                    <a:pt x="1946523" y="395192"/>
                  </a:cubicBezTo>
                  <a:cubicBezTo>
                    <a:pt x="1944999" y="396716"/>
                    <a:pt x="1944332" y="396050"/>
                    <a:pt x="1942713" y="395097"/>
                  </a:cubicBezTo>
                  <a:lnTo>
                    <a:pt x="1939570" y="393287"/>
                  </a:lnTo>
                  <a:cubicBezTo>
                    <a:pt x="1935569" y="393859"/>
                    <a:pt x="1926997" y="395002"/>
                    <a:pt x="1920520" y="395764"/>
                  </a:cubicBezTo>
                  <a:cubicBezTo>
                    <a:pt x="1914043" y="396526"/>
                    <a:pt x="1891850" y="395859"/>
                    <a:pt x="1889087" y="396430"/>
                  </a:cubicBezTo>
                  <a:lnTo>
                    <a:pt x="1886515" y="396526"/>
                  </a:lnTo>
                  <a:lnTo>
                    <a:pt x="1879181" y="396716"/>
                  </a:lnTo>
                  <a:cubicBezTo>
                    <a:pt x="1871180" y="396526"/>
                    <a:pt x="1863180" y="397192"/>
                    <a:pt x="1861274" y="398336"/>
                  </a:cubicBezTo>
                  <a:cubicBezTo>
                    <a:pt x="1859465" y="399383"/>
                    <a:pt x="1849844" y="397478"/>
                    <a:pt x="1845939" y="396812"/>
                  </a:cubicBezTo>
                  <a:lnTo>
                    <a:pt x="1842224" y="396621"/>
                  </a:lnTo>
                  <a:cubicBezTo>
                    <a:pt x="1837938" y="396430"/>
                    <a:pt x="1833652" y="396526"/>
                    <a:pt x="1829366" y="396621"/>
                  </a:cubicBezTo>
                  <a:lnTo>
                    <a:pt x="1826603" y="396716"/>
                  </a:lnTo>
                  <a:cubicBezTo>
                    <a:pt x="1825556" y="395002"/>
                    <a:pt x="1824317" y="393573"/>
                    <a:pt x="1823841" y="393573"/>
                  </a:cubicBezTo>
                  <a:cubicBezTo>
                    <a:pt x="1823365" y="393573"/>
                    <a:pt x="1821079" y="394240"/>
                    <a:pt x="1819745" y="395002"/>
                  </a:cubicBezTo>
                  <a:cubicBezTo>
                    <a:pt x="1818412" y="395764"/>
                    <a:pt x="1814411" y="397859"/>
                    <a:pt x="1812983" y="397002"/>
                  </a:cubicBezTo>
                  <a:cubicBezTo>
                    <a:pt x="1811554" y="396145"/>
                    <a:pt x="1802410" y="398336"/>
                    <a:pt x="1796028" y="398145"/>
                  </a:cubicBezTo>
                  <a:cubicBezTo>
                    <a:pt x="1789551" y="397955"/>
                    <a:pt x="1770787" y="396335"/>
                    <a:pt x="1768406" y="395954"/>
                  </a:cubicBezTo>
                  <a:cubicBezTo>
                    <a:pt x="1766120" y="395573"/>
                    <a:pt x="1758881" y="397574"/>
                    <a:pt x="1757166" y="396430"/>
                  </a:cubicBezTo>
                  <a:cubicBezTo>
                    <a:pt x="1755452" y="395288"/>
                    <a:pt x="1747260" y="398050"/>
                    <a:pt x="1745069" y="398145"/>
                  </a:cubicBezTo>
                  <a:cubicBezTo>
                    <a:pt x="1742879" y="398336"/>
                    <a:pt x="1734497" y="398907"/>
                    <a:pt x="1731544" y="399193"/>
                  </a:cubicBezTo>
                  <a:cubicBezTo>
                    <a:pt x="1728686" y="399479"/>
                    <a:pt x="1720209" y="397002"/>
                    <a:pt x="1718209" y="397574"/>
                  </a:cubicBezTo>
                  <a:cubicBezTo>
                    <a:pt x="1716113" y="398145"/>
                    <a:pt x="1708493" y="398240"/>
                    <a:pt x="1706398" y="397574"/>
                  </a:cubicBezTo>
                  <a:cubicBezTo>
                    <a:pt x="1704302" y="396907"/>
                    <a:pt x="1694492" y="398145"/>
                    <a:pt x="1690205" y="397955"/>
                  </a:cubicBezTo>
                  <a:lnTo>
                    <a:pt x="1686110" y="396907"/>
                  </a:lnTo>
                  <a:lnTo>
                    <a:pt x="1682871" y="396050"/>
                  </a:lnTo>
                  <a:cubicBezTo>
                    <a:pt x="1677537" y="397383"/>
                    <a:pt x="1667631" y="398526"/>
                    <a:pt x="1660773" y="398526"/>
                  </a:cubicBezTo>
                  <a:cubicBezTo>
                    <a:pt x="1653915" y="398526"/>
                    <a:pt x="1631627" y="399097"/>
                    <a:pt x="1626483" y="399955"/>
                  </a:cubicBezTo>
                  <a:lnTo>
                    <a:pt x="1624959" y="394525"/>
                  </a:lnTo>
                  <a:lnTo>
                    <a:pt x="1624864" y="394049"/>
                  </a:lnTo>
                  <a:cubicBezTo>
                    <a:pt x="1621340" y="394145"/>
                    <a:pt x="1618863" y="394811"/>
                    <a:pt x="1619340" y="395478"/>
                  </a:cubicBezTo>
                  <a:cubicBezTo>
                    <a:pt x="1619816" y="396240"/>
                    <a:pt x="1619340" y="398336"/>
                    <a:pt x="1617149" y="398336"/>
                  </a:cubicBezTo>
                  <a:cubicBezTo>
                    <a:pt x="1614958" y="398240"/>
                    <a:pt x="1606766" y="399288"/>
                    <a:pt x="1603433" y="400241"/>
                  </a:cubicBezTo>
                  <a:lnTo>
                    <a:pt x="1599813" y="398621"/>
                  </a:lnTo>
                  <a:lnTo>
                    <a:pt x="1597718" y="397669"/>
                  </a:lnTo>
                  <a:cubicBezTo>
                    <a:pt x="1596384" y="396335"/>
                    <a:pt x="1594384" y="395192"/>
                    <a:pt x="1593241" y="395097"/>
                  </a:cubicBezTo>
                  <a:lnTo>
                    <a:pt x="1592765" y="395478"/>
                  </a:lnTo>
                  <a:cubicBezTo>
                    <a:pt x="1591812" y="396240"/>
                    <a:pt x="1590955" y="398336"/>
                    <a:pt x="1590479" y="398240"/>
                  </a:cubicBezTo>
                  <a:lnTo>
                    <a:pt x="1580287" y="396716"/>
                  </a:lnTo>
                  <a:cubicBezTo>
                    <a:pt x="1569048" y="398621"/>
                    <a:pt x="1559713" y="399002"/>
                    <a:pt x="1559523" y="397764"/>
                  </a:cubicBezTo>
                  <a:cubicBezTo>
                    <a:pt x="1559332" y="396430"/>
                    <a:pt x="1556855" y="393383"/>
                    <a:pt x="1554474" y="394240"/>
                  </a:cubicBezTo>
                  <a:lnTo>
                    <a:pt x="1552474" y="394049"/>
                  </a:lnTo>
                  <a:cubicBezTo>
                    <a:pt x="1548188" y="393573"/>
                    <a:pt x="1549902" y="397097"/>
                    <a:pt x="1548092" y="397859"/>
                  </a:cubicBezTo>
                  <a:cubicBezTo>
                    <a:pt x="1546378" y="398526"/>
                    <a:pt x="1543997" y="398050"/>
                    <a:pt x="1541996" y="398431"/>
                  </a:cubicBezTo>
                  <a:cubicBezTo>
                    <a:pt x="1539710" y="398812"/>
                    <a:pt x="1537520" y="399859"/>
                    <a:pt x="1535138" y="400145"/>
                  </a:cubicBezTo>
                  <a:lnTo>
                    <a:pt x="1533710" y="400336"/>
                  </a:lnTo>
                  <a:cubicBezTo>
                    <a:pt x="1532090" y="399859"/>
                    <a:pt x="1528852" y="399002"/>
                    <a:pt x="1526661" y="398526"/>
                  </a:cubicBezTo>
                  <a:cubicBezTo>
                    <a:pt x="1524470" y="398050"/>
                    <a:pt x="1518660" y="399193"/>
                    <a:pt x="1517231" y="399764"/>
                  </a:cubicBezTo>
                  <a:cubicBezTo>
                    <a:pt x="1515898" y="400336"/>
                    <a:pt x="1509516" y="399097"/>
                    <a:pt x="1507421" y="399669"/>
                  </a:cubicBezTo>
                  <a:cubicBezTo>
                    <a:pt x="1505325" y="400145"/>
                    <a:pt x="1495133" y="400621"/>
                    <a:pt x="1489323" y="402050"/>
                  </a:cubicBezTo>
                  <a:lnTo>
                    <a:pt x="1484180" y="398621"/>
                  </a:lnTo>
                  <a:cubicBezTo>
                    <a:pt x="1482941" y="397764"/>
                    <a:pt x="1479417" y="397859"/>
                    <a:pt x="1477988" y="398717"/>
                  </a:cubicBezTo>
                  <a:lnTo>
                    <a:pt x="1473702" y="401479"/>
                  </a:lnTo>
                  <a:cubicBezTo>
                    <a:pt x="1469225" y="400145"/>
                    <a:pt x="1463129" y="398717"/>
                    <a:pt x="1460177" y="398336"/>
                  </a:cubicBezTo>
                  <a:lnTo>
                    <a:pt x="1459796" y="399002"/>
                  </a:lnTo>
                  <a:cubicBezTo>
                    <a:pt x="1457129" y="403574"/>
                    <a:pt x="1453604" y="397574"/>
                    <a:pt x="1450461" y="399764"/>
                  </a:cubicBezTo>
                  <a:lnTo>
                    <a:pt x="1447508" y="401860"/>
                  </a:lnTo>
                  <a:cubicBezTo>
                    <a:pt x="1444270" y="400241"/>
                    <a:pt x="1437983" y="398240"/>
                    <a:pt x="1433602" y="397478"/>
                  </a:cubicBezTo>
                  <a:lnTo>
                    <a:pt x="1429411" y="399955"/>
                  </a:lnTo>
                  <a:lnTo>
                    <a:pt x="1426458" y="401669"/>
                  </a:lnTo>
                  <a:cubicBezTo>
                    <a:pt x="1424172" y="398907"/>
                    <a:pt x="1419791" y="397097"/>
                    <a:pt x="1416552" y="397859"/>
                  </a:cubicBezTo>
                  <a:lnTo>
                    <a:pt x="1415600" y="399097"/>
                  </a:lnTo>
                  <a:cubicBezTo>
                    <a:pt x="1413409" y="402050"/>
                    <a:pt x="1411694" y="397764"/>
                    <a:pt x="1409885" y="399288"/>
                  </a:cubicBezTo>
                  <a:lnTo>
                    <a:pt x="1409313" y="399764"/>
                  </a:lnTo>
                  <a:cubicBezTo>
                    <a:pt x="1408646" y="400145"/>
                    <a:pt x="1404932" y="399859"/>
                    <a:pt x="1401122" y="399193"/>
                  </a:cubicBezTo>
                  <a:cubicBezTo>
                    <a:pt x="1397311" y="398431"/>
                    <a:pt x="1376452" y="400717"/>
                    <a:pt x="1375309" y="401003"/>
                  </a:cubicBezTo>
                  <a:lnTo>
                    <a:pt x="1374928" y="400717"/>
                  </a:lnTo>
                  <a:cubicBezTo>
                    <a:pt x="1372261" y="398526"/>
                    <a:pt x="1368927" y="397383"/>
                    <a:pt x="1366165" y="399479"/>
                  </a:cubicBezTo>
                  <a:cubicBezTo>
                    <a:pt x="1362736" y="402146"/>
                    <a:pt x="1361974" y="397192"/>
                    <a:pt x="1358640" y="398336"/>
                  </a:cubicBezTo>
                  <a:lnTo>
                    <a:pt x="1356068" y="399193"/>
                  </a:lnTo>
                  <a:cubicBezTo>
                    <a:pt x="1352354" y="397859"/>
                    <a:pt x="1344257" y="397478"/>
                    <a:pt x="1338161" y="398240"/>
                  </a:cubicBezTo>
                  <a:lnTo>
                    <a:pt x="1332542" y="398526"/>
                  </a:lnTo>
                  <a:cubicBezTo>
                    <a:pt x="1329208" y="398717"/>
                    <a:pt x="1323779" y="399193"/>
                    <a:pt x="1322921" y="397955"/>
                  </a:cubicBezTo>
                  <a:lnTo>
                    <a:pt x="1320540" y="394430"/>
                  </a:lnTo>
                  <a:cubicBezTo>
                    <a:pt x="1318064" y="395954"/>
                    <a:pt x="1315206" y="397097"/>
                    <a:pt x="1314349" y="397002"/>
                  </a:cubicBezTo>
                  <a:cubicBezTo>
                    <a:pt x="1313396" y="396907"/>
                    <a:pt x="1309682" y="397192"/>
                    <a:pt x="1306824" y="396812"/>
                  </a:cubicBezTo>
                  <a:lnTo>
                    <a:pt x="1304443" y="396716"/>
                  </a:lnTo>
                  <a:cubicBezTo>
                    <a:pt x="1302252" y="396621"/>
                    <a:pt x="1300061" y="398050"/>
                    <a:pt x="1297775" y="398526"/>
                  </a:cubicBezTo>
                  <a:lnTo>
                    <a:pt x="1297490" y="398621"/>
                  </a:lnTo>
                  <a:cubicBezTo>
                    <a:pt x="1296728" y="397383"/>
                    <a:pt x="1295204" y="395668"/>
                    <a:pt x="1294156" y="395002"/>
                  </a:cubicBezTo>
                  <a:cubicBezTo>
                    <a:pt x="1293108" y="394240"/>
                    <a:pt x="1290441" y="397383"/>
                    <a:pt x="1289584" y="398907"/>
                  </a:cubicBezTo>
                  <a:lnTo>
                    <a:pt x="1287107" y="398717"/>
                  </a:lnTo>
                  <a:lnTo>
                    <a:pt x="1283964" y="398526"/>
                  </a:lnTo>
                  <a:cubicBezTo>
                    <a:pt x="1280535" y="398621"/>
                    <a:pt x="1274439" y="399002"/>
                    <a:pt x="1270534" y="399288"/>
                  </a:cubicBezTo>
                  <a:lnTo>
                    <a:pt x="1266819" y="398812"/>
                  </a:lnTo>
                  <a:lnTo>
                    <a:pt x="1263104" y="398336"/>
                  </a:lnTo>
                  <a:cubicBezTo>
                    <a:pt x="1258913" y="398526"/>
                    <a:pt x="1255199" y="397764"/>
                    <a:pt x="1255008" y="396526"/>
                  </a:cubicBezTo>
                  <a:cubicBezTo>
                    <a:pt x="1254818" y="395288"/>
                    <a:pt x="1254056" y="392430"/>
                    <a:pt x="1253770" y="392430"/>
                  </a:cubicBezTo>
                  <a:cubicBezTo>
                    <a:pt x="1253579" y="392430"/>
                    <a:pt x="1252817" y="393383"/>
                    <a:pt x="1252436" y="394525"/>
                  </a:cubicBezTo>
                  <a:cubicBezTo>
                    <a:pt x="1252151" y="395668"/>
                    <a:pt x="1249865" y="398812"/>
                    <a:pt x="1248055" y="398526"/>
                  </a:cubicBezTo>
                  <a:lnTo>
                    <a:pt x="1247388" y="397859"/>
                  </a:lnTo>
                  <a:cubicBezTo>
                    <a:pt x="1243959" y="394240"/>
                    <a:pt x="1244054" y="394240"/>
                    <a:pt x="1239197" y="397383"/>
                  </a:cubicBezTo>
                  <a:lnTo>
                    <a:pt x="1238720" y="397764"/>
                  </a:lnTo>
                  <a:cubicBezTo>
                    <a:pt x="1238149" y="398145"/>
                    <a:pt x="1233672" y="398717"/>
                    <a:pt x="1228815" y="399097"/>
                  </a:cubicBezTo>
                  <a:cubicBezTo>
                    <a:pt x="1223957" y="399479"/>
                    <a:pt x="1211193" y="395383"/>
                    <a:pt x="1209765" y="396240"/>
                  </a:cubicBezTo>
                  <a:cubicBezTo>
                    <a:pt x="1208240" y="397097"/>
                    <a:pt x="1205383" y="395383"/>
                    <a:pt x="1206811" y="394240"/>
                  </a:cubicBezTo>
                  <a:cubicBezTo>
                    <a:pt x="1208145" y="393097"/>
                    <a:pt x="1210717" y="389858"/>
                    <a:pt x="1208145" y="390525"/>
                  </a:cubicBezTo>
                  <a:cubicBezTo>
                    <a:pt x="1205573" y="391192"/>
                    <a:pt x="1199763" y="395097"/>
                    <a:pt x="1198811" y="396526"/>
                  </a:cubicBezTo>
                  <a:lnTo>
                    <a:pt x="1197953" y="396526"/>
                  </a:lnTo>
                  <a:cubicBezTo>
                    <a:pt x="1196048" y="396526"/>
                    <a:pt x="1194143" y="395288"/>
                    <a:pt x="1192334" y="395288"/>
                  </a:cubicBezTo>
                  <a:cubicBezTo>
                    <a:pt x="1190619" y="395288"/>
                    <a:pt x="1189000" y="396430"/>
                    <a:pt x="1187190" y="396621"/>
                  </a:cubicBezTo>
                  <a:cubicBezTo>
                    <a:pt x="1185190" y="396812"/>
                    <a:pt x="1182713" y="397002"/>
                    <a:pt x="1180999" y="396335"/>
                  </a:cubicBezTo>
                  <a:lnTo>
                    <a:pt x="1174998" y="393859"/>
                  </a:lnTo>
                  <a:cubicBezTo>
                    <a:pt x="1168616" y="395288"/>
                    <a:pt x="1161568" y="396526"/>
                    <a:pt x="1159282" y="396621"/>
                  </a:cubicBezTo>
                  <a:lnTo>
                    <a:pt x="1157472" y="396050"/>
                  </a:lnTo>
                  <a:cubicBezTo>
                    <a:pt x="1154519" y="395192"/>
                    <a:pt x="1147661" y="393763"/>
                    <a:pt x="1144994" y="394621"/>
                  </a:cubicBezTo>
                  <a:lnTo>
                    <a:pt x="1139375" y="396526"/>
                  </a:lnTo>
                  <a:cubicBezTo>
                    <a:pt x="1134231" y="394430"/>
                    <a:pt x="1129373" y="393668"/>
                    <a:pt x="1128611" y="394907"/>
                  </a:cubicBezTo>
                  <a:cubicBezTo>
                    <a:pt x="1127849" y="396145"/>
                    <a:pt x="1115467" y="394811"/>
                    <a:pt x="1108037" y="394621"/>
                  </a:cubicBezTo>
                  <a:lnTo>
                    <a:pt x="1101179" y="394621"/>
                  </a:lnTo>
                  <a:lnTo>
                    <a:pt x="1096036" y="394621"/>
                  </a:lnTo>
                  <a:cubicBezTo>
                    <a:pt x="1090511" y="394430"/>
                    <a:pt x="1081939" y="395097"/>
                    <a:pt x="1077081" y="396240"/>
                  </a:cubicBezTo>
                  <a:lnTo>
                    <a:pt x="1072319" y="394811"/>
                  </a:lnTo>
                  <a:cubicBezTo>
                    <a:pt x="1069747" y="394049"/>
                    <a:pt x="1063079" y="392335"/>
                    <a:pt x="1060984" y="391287"/>
                  </a:cubicBezTo>
                  <a:cubicBezTo>
                    <a:pt x="1059936" y="390811"/>
                    <a:pt x="1056888" y="391096"/>
                    <a:pt x="1056888" y="391382"/>
                  </a:cubicBezTo>
                  <a:cubicBezTo>
                    <a:pt x="1056031" y="395573"/>
                    <a:pt x="1054126" y="396145"/>
                    <a:pt x="1050506" y="393097"/>
                  </a:cubicBezTo>
                  <a:lnTo>
                    <a:pt x="1050221" y="392906"/>
                  </a:lnTo>
                  <a:cubicBezTo>
                    <a:pt x="1049744" y="392811"/>
                    <a:pt x="1045363" y="393763"/>
                    <a:pt x="1040410" y="394907"/>
                  </a:cubicBezTo>
                  <a:lnTo>
                    <a:pt x="1036600" y="394049"/>
                  </a:lnTo>
                  <a:cubicBezTo>
                    <a:pt x="1031933" y="393001"/>
                    <a:pt x="1028408" y="391763"/>
                    <a:pt x="1024122" y="394621"/>
                  </a:cubicBezTo>
                  <a:cubicBezTo>
                    <a:pt x="1022979" y="395383"/>
                    <a:pt x="1020217" y="394430"/>
                    <a:pt x="1018217" y="394049"/>
                  </a:cubicBezTo>
                  <a:lnTo>
                    <a:pt x="1016693" y="393763"/>
                  </a:lnTo>
                  <a:cubicBezTo>
                    <a:pt x="1015073" y="393192"/>
                    <a:pt x="1012311" y="393573"/>
                    <a:pt x="1010501" y="394525"/>
                  </a:cubicBezTo>
                  <a:cubicBezTo>
                    <a:pt x="1008692" y="395573"/>
                    <a:pt x="1000500" y="393763"/>
                    <a:pt x="998214" y="393573"/>
                  </a:cubicBezTo>
                  <a:cubicBezTo>
                    <a:pt x="996023" y="393287"/>
                    <a:pt x="986213" y="393287"/>
                    <a:pt x="981545" y="394145"/>
                  </a:cubicBezTo>
                  <a:lnTo>
                    <a:pt x="978116" y="390906"/>
                  </a:lnTo>
                  <a:cubicBezTo>
                    <a:pt x="978021" y="390811"/>
                    <a:pt x="976973" y="391668"/>
                    <a:pt x="976402" y="391763"/>
                  </a:cubicBezTo>
                  <a:lnTo>
                    <a:pt x="965734" y="393478"/>
                  </a:lnTo>
                  <a:cubicBezTo>
                    <a:pt x="960019" y="392239"/>
                    <a:pt x="954494" y="391096"/>
                    <a:pt x="953542" y="391001"/>
                  </a:cubicBezTo>
                  <a:cubicBezTo>
                    <a:pt x="952589" y="390906"/>
                    <a:pt x="945160" y="391573"/>
                    <a:pt x="938016" y="391573"/>
                  </a:cubicBezTo>
                  <a:lnTo>
                    <a:pt x="931634" y="392430"/>
                  </a:lnTo>
                  <a:lnTo>
                    <a:pt x="930968" y="392525"/>
                  </a:lnTo>
                  <a:cubicBezTo>
                    <a:pt x="929825" y="390334"/>
                    <a:pt x="928396" y="389668"/>
                    <a:pt x="928015" y="391096"/>
                  </a:cubicBezTo>
                  <a:cubicBezTo>
                    <a:pt x="927539" y="392525"/>
                    <a:pt x="916871" y="393478"/>
                    <a:pt x="910394" y="394430"/>
                  </a:cubicBezTo>
                  <a:lnTo>
                    <a:pt x="905155" y="390716"/>
                  </a:lnTo>
                  <a:lnTo>
                    <a:pt x="904679" y="390430"/>
                  </a:lnTo>
                  <a:cubicBezTo>
                    <a:pt x="903155" y="391096"/>
                    <a:pt x="898868" y="391763"/>
                    <a:pt x="895154" y="391763"/>
                  </a:cubicBezTo>
                  <a:lnTo>
                    <a:pt x="891820" y="390716"/>
                  </a:lnTo>
                  <a:cubicBezTo>
                    <a:pt x="889058" y="389858"/>
                    <a:pt x="886867" y="395097"/>
                    <a:pt x="883152" y="391478"/>
                  </a:cubicBezTo>
                  <a:cubicBezTo>
                    <a:pt x="882581" y="390906"/>
                    <a:pt x="880294" y="391287"/>
                    <a:pt x="878866" y="391382"/>
                  </a:cubicBezTo>
                  <a:cubicBezTo>
                    <a:pt x="877913" y="391478"/>
                    <a:pt x="876961" y="391954"/>
                    <a:pt x="876104" y="391859"/>
                  </a:cubicBezTo>
                  <a:lnTo>
                    <a:pt x="874580" y="391668"/>
                  </a:lnTo>
                  <a:cubicBezTo>
                    <a:pt x="873056" y="391287"/>
                    <a:pt x="869055" y="391668"/>
                    <a:pt x="865721" y="392621"/>
                  </a:cubicBezTo>
                  <a:lnTo>
                    <a:pt x="863721" y="390144"/>
                  </a:lnTo>
                  <a:cubicBezTo>
                    <a:pt x="860959" y="386715"/>
                    <a:pt x="858863" y="392335"/>
                    <a:pt x="855434" y="390144"/>
                  </a:cubicBezTo>
                  <a:cubicBezTo>
                    <a:pt x="852005" y="387953"/>
                    <a:pt x="853910" y="384810"/>
                    <a:pt x="851815" y="382905"/>
                  </a:cubicBezTo>
                  <a:cubicBezTo>
                    <a:pt x="850862" y="382048"/>
                    <a:pt x="847529" y="381953"/>
                    <a:pt x="846005" y="382619"/>
                  </a:cubicBezTo>
                  <a:lnTo>
                    <a:pt x="842957" y="383953"/>
                  </a:lnTo>
                  <a:cubicBezTo>
                    <a:pt x="839909" y="386143"/>
                    <a:pt x="838099" y="388049"/>
                    <a:pt x="838861" y="388334"/>
                  </a:cubicBezTo>
                  <a:cubicBezTo>
                    <a:pt x="839623" y="388525"/>
                    <a:pt x="839147" y="389763"/>
                    <a:pt x="835622" y="390430"/>
                  </a:cubicBezTo>
                  <a:lnTo>
                    <a:pt x="832384" y="389858"/>
                  </a:lnTo>
                  <a:cubicBezTo>
                    <a:pt x="830479" y="389477"/>
                    <a:pt x="828479" y="388525"/>
                    <a:pt x="826669" y="388620"/>
                  </a:cubicBezTo>
                  <a:lnTo>
                    <a:pt x="820763" y="388906"/>
                  </a:lnTo>
                  <a:cubicBezTo>
                    <a:pt x="817239" y="385477"/>
                    <a:pt x="814286" y="383667"/>
                    <a:pt x="814286" y="384905"/>
                  </a:cubicBezTo>
                  <a:cubicBezTo>
                    <a:pt x="814286" y="386143"/>
                    <a:pt x="811429" y="391192"/>
                    <a:pt x="808000" y="391096"/>
                  </a:cubicBezTo>
                  <a:cubicBezTo>
                    <a:pt x="804571" y="391001"/>
                    <a:pt x="796856" y="386905"/>
                    <a:pt x="796379" y="387477"/>
                  </a:cubicBezTo>
                  <a:lnTo>
                    <a:pt x="795903" y="387953"/>
                  </a:lnTo>
                  <a:lnTo>
                    <a:pt x="795046" y="388811"/>
                  </a:lnTo>
                  <a:cubicBezTo>
                    <a:pt x="794093" y="389668"/>
                    <a:pt x="790283" y="390144"/>
                    <a:pt x="786664" y="389858"/>
                  </a:cubicBezTo>
                  <a:cubicBezTo>
                    <a:pt x="783044" y="389572"/>
                    <a:pt x="772757" y="387477"/>
                    <a:pt x="771519" y="386620"/>
                  </a:cubicBezTo>
                  <a:cubicBezTo>
                    <a:pt x="770376" y="385667"/>
                    <a:pt x="766757" y="385572"/>
                    <a:pt x="766566" y="387001"/>
                  </a:cubicBezTo>
                  <a:cubicBezTo>
                    <a:pt x="766376" y="388430"/>
                    <a:pt x="761327" y="388430"/>
                    <a:pt x="761042" y="388430"/>
                  </a:cubicBezTo>
                  <a:cubicBezTo>
                    <a:pt x="760756" y="388430"/>
                    <a:pt x="759994" y="385763"/>
                    <a:pt x="759613" y="382429"/>
                  </a:cubicBezTo>
                  <a:lnTo>
                    <a:pt x="754184" y="385572"/>
                  </a:lnTo>
                  <a:cubicBezTo>
                    <a:pt x="751707" y="387001"/>
                    <a:pt x="748373" y="387763"/>
                    <a:pt x="745325" y="388430"/>
                  </a:cubicBezTo>
                  <a:lnTo>
                    <a:pt x="743801" y="388811"/>
                  </a:lnTo>
                  <a:cubicBezTo>
                    <a:pt x="741230" y="388620"/>
                    <a:pt x="739134" y="387001"/>
                    <a:pt x="739134" y="385096"/>
                  </a:cubicBezTo>
                  <a:lnTo>
                    <a:pt x="739229" y="383476"/>
                  </a:lnTo>
                  <a:cubicBezTo>
                    <a:pt x="739325" y="381667"/>
                    <a:pt x="739420" y="379762"/>
                    <a:pt x="736181" y="380143"/>
                  </a:cubicBezTo>
                  <a:cubicBezTo>
                    <a:pt x="732848" y="380524"/>
                    <a:pt x="734467" y="382714"/>
                    <a:pt x="733991" y="384238"/>
                  </a:cubicBezTo>
                  <a:lnTo>
                    <a:pt x="733800" y="384905"/>
                  </a:lnTo>
                  <a:cubicBezTo>
                    <a:pt x="733133" y="386143"/>
                    <a:pt x="731990" y="386334"/>
                    <a:pt x="731228" y="385286"/>
                  </a:cubicBezTo>
                  <a:cubicBezTo>
                    <a:pt x="730466" y="384238"/>
                    <a:pt x="726656" y="383000"/>
                    <a:pt x="724942" y="385572"/>
                  </a:cubicBezTo>
                  <a:lnTo>
                    <a:pt x="723608" y="387096"/>
                  </a:lnTo>
                  <a:cubicBezTo>
                    <a:pt x="723037" y="387763"/>
                    <a:pt x="721703" y="388525"/>
                    <a:pt x="720846" y="388430"/>
                  </a:cubicBezTo>
                  <a:lnTo>
                    <a:pt x="719989" y="388334"/>
                  </a:lnTo>
                  <a:cubicBezTo>
                    <a:pt x="719227" y="387382"/>
                    <a:pt x="718084" y="385286"/>
                    <a:pt x="717512" y="383572"/>
                  </a:cubicBezTo>
                  <a:cubicBezTo>
                    <a:pt x="716941" y="381857"/>
                    <a:pt x="711988" y="381191"/>
                    <a:pt x="713035" y="381667"/>
                  </a:cubicBezTo>
                  <a:cubicBezTo>
                    <a:pt x="714083" y="382238"/>
                    <a:pt x="712750" y="386334"/>
                    <a:pt x="707606" y="389668"/>
                  </a:cubicBezTo>
                  <a:lnTo>
                    <a:pt x="703034" y="385477"/>
                  </a:lnTo>
                  <a:lnTo>
                    <a:pt x="701225" y="383762"/>
                  </a:lnTo>
                  <a:cubicBezTo>
                    <a:pt x="699415" y="384524"/>
                    <a:pt x="696462" y="385953"/>
                    <a:pt x="694652" y="387001"/>
                  </a:cubicBezTo>
                  <a:cubicBezTo>
                    <a:pt x="692938" y="388049"/>
                    <a:pt x="683794" y="384620"/>
                    <a:pt x="683032" y="384238"/>
                  </a:cubicBezTo>
                  <a:lnTo>
                    <a:pt x="682270" y="384238"/>
                  </a:lnTo>
                  <a:lnTo>
                    <a:pt x="681508" y="384238"/>
                  </a:lnTo>
                  <a:cubicBezTo>
                    <a:pt x="680746" y="384620"/>
                    <a:pt x="680365" y="385286"/>
                    <a:pt x="680746" y="385667"/>
                  </a:cubicBezTo>
                  <a:cubicBezTo>
                    <a:pt x="681127" y="386048"/>
                    <a:pt x="677793" y="388430"/>
                    <a:pt x="672173" y="389382"/>
                  </a:cubicBezTo>
                  <a:lnTo>
                    <a:pt x="669125" y="387953"/>
                  </a:lnTo>
                  <a:lnTo>
                    <a:pt x="664458" y="385667"/>
                  </a:lnTo>
                  <a:cubicBezTo>
                    <a:pt x="659981" y="386525"/>
                    <a:pt x="656743" y="386334"/>
                    <a:pt x="657219" y="385382"/>
                  </a:cubicBezTo>
                  <a:cubicBezTo>
                    <a:pt x="657695" y="384334"/>
                    <a:pt x="654933" y="378619"/>
                    <a:pt x="649694" y="375571"/>
                  </a:cubicBezTo>
                  <a:lnTo>
                    <a:pt x="642646" y="379286"/>
                  </a:lnTo>
                  <a:lnTo>
                    <a:pt x="638360" y="381571"/>
                  </a:lnTo>
                  <a:cubicBezTo>
                    <a:pt x="631311" y="379476"/>
                    <a:pt x="627120" y="377952"/>
                    <a:pt x="629025" y="378142"/>
                  </a:cubicBezTo>
                  <a:lnTo>
                    <a:pt x="629216" y="377762"/>
                  </a:lnTo>
                  <a:lnTo>
                    <a:pt x="631216" y="373475"/>
                  </a:lnTo>
                  <a:cubicBezTo>
                    <a:pt x="635597" y="374333"/>
                    <a:pt x="639693" y="375285"/>
                    <a:pt x="640265" y="375475"/>
                  </a:cubicBezTo>
                  <a:cubicBezTo>
                    <a:pt x="640931" y="375666"/>
                    <a:pt x="641408" y="372142"/>
                    <a:pt x="636740" y="372428"/>
                  </a:cubicBezTo>
                  <a:lnTo>
                    <a:pt x="634169" y="370904"/>
                  </a:lnTo>
                  <a:lnTo>
                    <a:pt x="628549" y="367570"/>
                  </a:lnTo>
                  <a:cubicBezTo>
                    <a:pt x="626834" y="370904"/>
                    <a:pt x="625310" y="373094"/>
                    <a:pt x="625120" y="372332"/>
                  </a:cubicBezTo>
                  <a:cubicBezTo>
                    <a:pt x="624929" y="371570"/>
                    <a:pt x="623405" y="369475"/>
                    <a:pt x="621977" y="369284"/>
                  </a:cubicBezTo>
                  <a:cubicBezTo>
                    <a:pt x="620548" y="368999"/>
                    <a:pt x="617405" y="371666"/>
                    <a:pt x="617119" y="372332"/>
                  </a:cubicBezTo>
                  <a:cubicBezTo>
                    <a:pt x="616738" y="372999"/>
                    <a:pt x="613594" y="375761"/>
                    <a:pt x="611404" y="377476"/>
                  </a:cubicBezTo>
                  <a:cubicBezTo>
                    <a:pt x="609213" y="379190"/>
                    <a:pt x="605879" y="387096"/>
                    <a:pt x="605498" y="385572"/>
                  </a:cubicBezTo>
                  <a:cubicBezTo>
                    <a:pt x="605117" y="383953"/>
                    <a:pt x="603117" y="380047"/>
                    <a:pt x="601593" y="380143"/>
                  </a:cubicBezTo>
                  <a:cubicBezTo>
                    <a:pt x="600069" y="380238"/>
                    <a:pt x="595211" y="379571"/>
                    <a:pt x="594164" y="379190"/>
                  </a:cubicBezTo>
                  <a:cubicBezTo>
                    <a:pt x="593116" y="378809"/>
                    <a:pt x="590449" y="379857"/>
                    <a:pt x="591877" y="380524"/>
                  </a:cubicBezTo>
                  <a:cubicBezTo>
                    <a:pt x="593306" y="381191"/>
                    <a:pt x="597116" y="383762"/>
                    <a:pt x="597307" y="384524"/>
                  </a:cubicBezTo>
                  <a:lnTo>
                    <a:pt x="597021" y="385096"/>
                  </a:lnTo>
                  <a:cubicBezTo>
                    <a:pt x="596831" y="385477"/>
                    <a:pt x="595783" y="386048"/>
                    <a:pt x="595402" y="385858"/>
                  </a:cubicBezTo>
                  <a:lnTo>
                    <a:pt x="592830" y="385191"/>
                  </a:lnTo>
                  <a:cubicBezTo>
                    <a:pt x="589401" y="384048"/>
                    <a:pt x="586639" y="382143"/>
                    <a:pt x="586639" y="380809"/>
                  </a:cubicBezTo>
                  <a:cubicBezTo>
                    <a:pt x="586639" y="379476"/>
                    <a:pt x="585305" y="376047"/>
                    <a:pt x="583781" y="376523"/>
                  </a:cubicBezTo>
                  <a:cubicBezTo>
                    <a:pt x="582257" y="377000"/>
                    <a:pt x="580924" y="381953"/>
                    <a:pt x="580352" y="383286"/>
                  </a:cubicBezTo>
                  <a:cubicBezTo>
                    <a:pt x="579781" y="384715"/>
                    <a:pt x="573875" y="383953"/>
                    <a:pt x="573304" y="383762"/>
                  </a:cubicBezTo>
                  <a:cubicBezTo>
                    <a:pt x="572732" y="383572"/>
                    <a:pt x="571399" y="380143"/>
                    <a:pt x="573113" y="377095"/>
                  </a:cubicBezTo>
                  <a:cubicBezTo>
                    <a:pt x="574828" y="374047"/>
                    <a:pt x="575590" y="367760"/>
                    <a:pt x="573018" y="370808"/>
                  </a:cubicBezTo>
                  <a:cubicBezTo>
                    <a:pt x="570446" y="373856"/>
                    <a:pt x="562445" y="380809"/>
                    <a:pt x="560826" y="379667"/>
                  </a:cubicBezTo>
                  <a:cubicBezTo>
                    <a:pt x="559207" y="378524"/>
                    <a:pt x="555492" y="382143"/>
                    <a:pt x="554730" y="383476"/>
                  </a:cubicBezTo>
                  <a:cubicBezTo>
                    <a:pt x="553968" y="384715"/>
                    <a:pt x="547586" y="385191"/>
                    <a:pt x="546539" y="383572"/>
                  </a:cubicBezTo>
                  <a:cubicBezTo>
                    <a:pt x="545491" y="381953"/>
                    <a:pt x="553777" y="379095"/>
                    <a:pt x="555968" y="378333"/>
                  </a:cubicBezTo>
                  <a:cubicBezTo>
                    <a:pt x="558159" y="377571"/>
                    <a:pt x="564541" y="375190"/>
                    <a:pt x="565017" y="374428"/>
                  </a:cubicBezTo>
                  <a:cubicBezTo>
                    <a:pt x="565493" y="373666"/>
                    <a:pt x="565969" y="370808"/>
                    <a:pt x="565684" y="369951"/>
                  </a:cubicBezTo>
                  <a:lnTo>
                    <a:pt x="565208" y="369856"/>
                  </a:lnTo>
                  <a:cubicBezTo>
                    <a:pt x="564160" y="369665"/>
                    <a:pt x="562350" y="369475"/>
                    <a:pt x="561874" y="369951"/>
                  </a:cubicBezTo>
                  <a:lnTo>
                    <a:pt x="560064" y="371666"/>
                  </a:lnTo>
                  <a:cubicBezTo>
                    <a:pt x="558445" y="373856"/>
                    <a:pt x="556540" y="375475"/>
                    <a:pt x="555968" y="375380"/>
                  </a:cubicBezTo>
                  <a:cubicBezTo>
                    <a:pt x="555397" y="375285"/>
                    <a:pt x="553587" y="374047"/>
                    <a:pt x="553492" y="372904"/>
                  </a:cubicBezTo>
                  <a:cubicBezTo>
                    <a:pt x="553397" y="371761"/>
                    <a:pt x="550825" y="368237"/>
                    <a:pt x="549968" y="367189"/>
                  </a:cubicBezTo>
                  <a:cubicBezTo>
                    <a:pt x="549110" y="366141"/>
                    <a:pt x="546158" y="363760"/>
                    <a:pt x="545586" y="364141"/>
                  </a:cubicBezTo>
                  <a:cubicBezTo>
                    <a:pt x="544919" y="364522"/>
                    <a:pt x="541490" y="366903"/>
                    <a:pt x="539585" y="368999"/>
                  </a:cubicBezTo>
                  <a:lnTo>
                    <a:pt x="541776" y="369094"/>
                  </a:lnTo>
                  <a:lnTo>
                    <a:pt x="546729" y="369380"/>
                  </a:lnTo>
                  <a:cubicBezTo>
                    <a:pt x="548825" y="372237"/>
                    <a:pt x="550539" y="374809"/>
                    <a:pt x="550539" y="375190"/>
                  </a:cubicBezTo>
                  <a:cubicBezTo>
                    <a:pt x="550539" y="375571"/>
                    <a:pt x="548920" y="377380"/>
                    <a:pt x="546824" y="377476"/>
                  </a:cubicBezTo>
                  <a:lnTo>
                    <a:pt x="544919" y="377762"/>
                  </a:lnTo>
                  <a:lnTo>
                    <a:pt x="543395" y="377952"/>
                  </a:lnTo>
                  <a:cubicBezTo>
                    <a:pt x="541776" y="378428"/>
                    <a:pt x="539776" y="379095"/>
                    <a:pt x="539109" y="379476"/>
                  </a:cubicBezTo>
                  <a:cubicBezTo>
                    <a:pt x="538442" y="379857"/>
                    <a:pt x="535775" y="378333"/>
                    <a:pt x="534823" y="379095"/>
                  </a:cubicBezTo>
                  <a:cubicBezTo>
                    <a:pt x="533870" y="379857"/>
                    <a:pt x="530727" y="380333"/>
                    <a:pt x="529870" y="378809"/>
                  </a:cubicBezTo>
                  <a:cubicBezTo>
                    <a:pt x="529013" y="377285"/>
                    <a:pt x="523964" y="373666"/>
                    <a:pt x="521393" y="375475"/>
                  </a:cubicBezTo>
                  <a:lnTo>
                    <a:pt x="519583" y="376809"/>
                  </a:lnTo>
                  <a:lnTo>
                    <a:pt x="517678" y="378142"/>
                  </a:lnTo>
                  <a:cubicBezTo>
                    <a:pt x="516154" y="377095"/>
                    <a:pt x="512534" y="375095"/>
                    <a:pt x="509677" y="373761"/>
                  </a:cubicBezTo>
                  <a:lnTo>
                    <a:pt x="507867" y="371475"/>
                  </a:lnTo>
                  <a:lnTo>
                    <a:pt x="506057" y="369189"/>
                  </a:lnTo>
                  <a:cubicBezTo>
                    <a:pt x="503200" y="370618"/>
                    <a:pt x="499676" y="372332"/>
                    <a:pt x="498152" y="372999"/>
                  </a:cubicBezTo>
                  <a:lnTo>
                    <a:pt x="497390" y="373951"/>
                  </a:lnTo>
                  <a:lnTo>
                    <a:pt x="495770" y="375857"/>
                  </a:lnTo>
                  <a:cubicBezTo>
                    <a:pt x="494246" y="378333"/>
                    <a:pt x="490722" y="379667"/>
                    <a:pt x="487865" y="378714"/>
                  </a:cubicBezTo>
                  <a:cubicBezTo>
                    <a:pt x="485007" y="377762"/>
                    <a:pt x="480149" y="374047"/>
                    <a:pt x="478244" y="373475"/>
                  </a:cubicBezTo>
                  <a:cubicBezTo>
                    <a:pt x="476339" y="372999"/>
                    <a:pt x="471958" y="372618"/>
                    <a:pt x="472720" y="374713"/>
                  </a:cubicBezTo>
                  <a:lnTo>
                    <a:pt x="472053" y="375285"/>
                  </a:lnTo>
                  <a:cubicBezTo>
                    <a:pt x="470815" y="376428"/>
                    <a:pt x="468529" y="376714"/>
                    <a:pt x="467005" y="377762"/>
                  </a:cubicBezTo>
                  <a:lnTo>
                    <a:pt x="466624" y="378047"/>
                  </a:lnTo>
                  <a:cubicBezTo>
                    <a:pt x="467386" y="379476"/>
                    <a:pt x="467291" y="380905"/>
                    <a:pt x="466529" y="381191"/>
                  </a:cubicBezTo>
                  <a:cubicBezTo>
                    <a:pt x="465767" y="381476"/>
                    <a:pt x="463385" y="380238"/>
                    <a:pt x="462623" y="378809"/>
                  </a:cubicBezTo>
                  <a:cubicBezTo>
                    <a:pt x="461861" y="377380"/>
                    <a:pt x="454908" y="373475"/>
                    <a:pt x="449479" y="374142"/>
                  </a:cubicBezTo>
                  <a:lnTo>
                    <a:pt x="449955" y="380143"/>
                  </a:lnTo>
                  <a:cubicBezTo>
                    <a:pt x="450050" y="381857"/>
                    <a:pt x="443954" y="382619"/>
                    <a:pt x="442811" y="380905"/>
                  </a:cubicBezTo>
                  <a:cubicBezTo>
                    <a:pt x="441668" y="379286"/>
                    <a:pt x="442049" y="377762"/>
                    <a:pt x="445193" y="377380"/>
                  </a:cubicBezTo>
                  <a:cubicBezTo>
                    <a:pt x="446145" y="377285"/>
                    <a:pt x="447669" y="375285"/>
                    <a:pt x="447383" y="374618"/>
                  </a:cubicBezTo>
                  <a:lnTo>
                    <a:pt x="446145" y="372237"/>
                  </a:lnTo>
                  <a:cubicBezTo>
                    <a:pt x="445002" y="373761"/>
                    <a:pt x="441478" y="374713"/>
                    <a:pt x="438239" y="374428"/>
                  </a:cubicBezTo>
                  <a:cubicBezTo>
                    <a:pt x="435001" y="374142"/>
                    <a:pt x="426333" y="377000"/>
                    <a:pt x="425285" y="376428"/>
                  </a:cubicBezTo>
                  <a:lnTo>
                    <a:pt x="424142" y="376238"/>
                  </a:lnTo>
                  <a:cubicBezTo>
                    <a:pt x="422714" y="375952"/>
                    <a:pt x="420809" y="375571"/>
                    <a:pt x="419856" y="376142"/>
                  </a:cubicBezTo>
                  <a:lnTo>
                    <a:pt x="415856" y="378333"/>
                  </a:lnTo>
                  <a:cubicBezTo>
                    <a:pt x="411760" y="377095"/>
                    <a:pt x="407664" y="375857"/>
                    <a:pt x="406902" y="375666"/>
                  </a:cubicBezTo>
                  <a:cubicBezTo>
                    <a:pt x="406140" y="375475"/>
                    <a:pt x="402140" y="375857"/>
                    <a:pt x="398710" y="376142"/>
                  </a:cubicBezTo>
                  <a:lnTo>
                    <a:pt x="395948" y="374237"/>
                  </a:lnTo>
                  <a:lnTo>
                    <a:pt x="395091" y="373666"/>
                  </a:lnTo>
                  <a:cubicBezTo>
                    <a:pt x="393377" y="373189"/>
                    <a:pt x="391757" y="373856"/>
                    <a:pt x="391376" y="375095"/>
                  </a:cubicBezTo>
                  <a:cubicBezTo>
                    <a:pt x="390995" y="376428"/>
                    <a:pt x="387185" y="380714"/>
                    <a:pt x="383756" y="380809"/>
                  </a:cubicBezTo>
                  <a:cubicBezTo>
                    <a:pt x="380327" y="380905"/>
                    <a:pt x="371088" y="380333"/>
                    <a:pt x="370802" y="380905"/>
                  </a:cubicBezTo>
                  <a:lnTo>
                    <a:pt x="370421" y="381476"/>
                  </a:lnTo>
                  <a:lnTo>
                    <a:pt x="369945" y="382143"/>
                  </a:lnTo>
                  <a:cubicBezTo>
                    <a:pt x="369278" y="382810"/>
                    <a:pt x="368516" y="382905"/>
                    <a:pt x="368326" y="382238"/>
                  </a:cubicBezTo>
                  <a:lnTo>
                    <a:pt x="367945" y="381667"/>
                  </a:lnTo>
                  <a:lnTo>
                    <a:pt x="366897" y="380238"/>
                  </a:lnTo>
                  <a:cubicBezTo>
                    <a:pt x="365754" y="378905"/>
                    <a:pt x="362039" y="379190"/>
                    <a:pt x="358610" y="381000"/>
                  </a:cubicBezTo>
                  <a:lnTo>
                    <a:pt x="358134" y="380619"/>
                  </a:lnTo>
                  <a:lnTo>
                    <a:pt x="354991" y="377952"/>
                  </a:lnTo>
                  <a:cubicBezTo>
                    <a:pt x="352800" y="379667"/>
                    <a:pt x="349943" y="380714"/>
                    <a:pt x="348704" y="380238"/>
                  </a:cubicBezTo>
                  <a:cubicBezTo>
                    <a:pt x="347466" y="379762"/>
                    <a:pt x="341656" y="380619"/>
                    <a:pt x="339179" y="379762"/>
                  </a:cubicBezTo>
                  <a:cubicBezTo>
                    <a:pt x="336798" y="378905"/>
                    <a:pt x="328797" y="381857"/>
                    <a:pt x="326797" y="382238"/>
                  </a:cubicBezTo>
                  <a:cubicBezTo>
                    <a:pt x="324797" y="382714"/>
                    <a:pt x="318319" y="380809"/>
                    <a:pt x="315652" y="382238"/>
                  </a:cubicBezTo>
                  <a:lnTo>
                    <a:pt x="312414" y="379571"/>
                  </a:lnTo>
                  <a:lnTo>
                    <a:pt x="310033" y="377571"/>
                  </a:lnTo>
                  <a:cubicBezTo>
                    <a:pt x="306032" y="378905"/>
                    <a:pt x="300032" y="380047"/>
                    <a:pt x="296793" y="380143"/>
                  </a:cubicBezTo>
                  <a:lnTo>
                    <a:pt x="293935" y="381476"/>
                  </a:lnTo>
                  <a:lnTo>
                    <a:pt x="290983" y="382905"/>
                  </a:lnTo>
                  <a:cubicBezTo>
                    <a:pt x="287935" y="381762"/>
                    <a:pt x="283934" y="379476"/>
                    <a:pt x="282125" y="377952"/>
                  </a:cubicBezTo>
                  <a:lnTo>
                    <a:pt x="279743" y="380809"/>
                  </a:lnTo>
                  <a:cubicBezTo>
                    <a:pt x="277648" y="383286"/>
                    <a:pt x="275648" y="379571"/>
                    <a:pt x="273552" y="379571"/>
                  </a:cubicBezTo>
                  <a:cubicBezTo>
                    <a:pt x="271361" y="379571"/>
                    <a:pt x="267932" y="381953"/>
                    <a:pt x="267075" y="381286"/>
                  </a:cubicBezTo>
                  <a:cubicBezTo>
                    <a:pt x="263741" y="379000"/>
                    <a:pt x="260026" y="379190"/>
                    <a:pt x="256312" y="379476"/>
                  </a:cubicBezTo>
                  <a:cubicBezTo>
                    <a:pt x="251835" y="379762"/>
                    <a:pt x="246882" y="377857"/>
                    <a:pt x="243072" y="381381"/>
                  </a:cubicBezTo>
                  <a:lnTo>
                    <a:pt x="242691" y="381762"/>
                  </a:lnTo>
                  <a:cubicBezTo>
                    <a:pt x="241548" y="381667"/>
                    <a:pt x="239072" y="380905"/>
                    <a:pt x="237071" y="380143"/>
                  </a:cubicBezTo>
                  <a:cubicBezTo>
                    <a:pt x="235071" y="379381"/>
                    <a:pt x="226689" y="378524"/>
                    <a:pt x="222784" y="379762"/>
                  </a:cubicBezTo>
                  <a:lnTo>
                    <a:pt x="219450" y="379286"/>
                  </a:lnTo>
                  <a:cubicBezTo>
                    <a:pt x="212401" y="378238"/>
                    <a:pt x="205448" y="376523"/>
                    <a:pt x="198685" y="374618"/>
                  </a:cubicBezTo>
                  <a:cubicBezTo>
                    <a:pt x="197161" y="374237"/>
                    <a:pt x="196590" y="371951"/>
                    <a:pt x="195352" y="370618"/>
                  </a:cubicBezTo>
                  <a:cubicBezTo>
                    <a:pt x="194685" y="369951"/>
                    <a:pt x="193637" y="369094"/>
                    <a:pt x="192780" y="369094"/>
                  </a:cubicBezTo>
                  <a:cubicBezTo>
                    <a:pt x="191161" y="369189"/>
                    <a:pt x="189351" y="370332"/>
                    <a:pt x="187922" y="370046"/>
                  </a:cubicBezTo>
                  <a:lnTo>
                    <a:pt x="186970" y="369856"/>
                  </a:lnTo>
                  <a:cubicBezTo>
                    <a:pt x="186398" y="368141"/>
                    <a:pt x="183922" y="366141"/>
                    <a:pt x="181541" y="365474"/>
                  </a:cubicBezTo>
                  <a:cubicBezTo>
                    <a:pt x="179064" y="364808"/>
                    <a:pt x="171730" y="365760"/>
                    <a:pt x="170110" y="366046"/>
                  </a:cubicBezTo>
                  <a:lnTo>
                    <a:pt x="168491" y="364998"/>
                  </a:lnTo>
                  <a:cubicBezTo>
                    <a:pt x="164967" y="362807"/>
                    <a:pt x="160681" y="362236"/>
                    <a:pt x="153537" y="362236"/>
                  </a:cubicBezTo>
                  <a:cubicBezTo>
                    <a:pt x="152966" y="362236"/>
                    <a:pt x="151537" y="360045"/>
                    <a:pt x="151823" y="359759"/>
                  </a:cubicBezTo>
                  <a:cubicBezTo>
                    <a:pt x="153347" y="358140"/>
                    <a:pt x="156204" y="356902"/>
                    <a:pt x="150775" y="356330"/>
                  </a:cubicBezTo>
                  <a:cubicBezTo>
                    <a:pt x="148298" y="356140"/>
                    <a:pt x="148584" y="353759"/>
                    <a:pt x="150394" y="352425"/>
                  </a:cubicBezTo>
                  <a:lnTo>
                    <a:pt x="151346" y="351758"/>
                  </a:lnTo>
                  <a:cubicBezTo>
                    <a:pt x="152204" y="350901"/>
                    <a:pt x="152394" y="349187"/>
                    <a:pt x="151632" y="347948"/>
                  </a:cubicBezTo>
                  <a:cubicBezTo>
                    <a:pt x="150965" y="346710"/>
                    <a:pt x="154585" y="344900"/>
                    <a:pt x="155918" y="345853"/>
                  </a:cubicBezTo>
                  <a:cubicBezTo>
                    <a:pt x="157252" y="346805"/>
                    <a:pt x="162491" y="345281"/>
                    <a:pt x="163824" y="346329"/>
                  </a:cubicBezTo>
                  <a:lnTo>
                    <a:pt x="164586" y="347472"/>
                  </a:lnTo>
                  <a:cubicBezTo>
                    <a:pt x="165062" y="348329"/>
                    <a:pt x="164396" y="349663"/>
                    <a:pt x="164776" y="350520"/>
                  </a:cubicBezTo>
                  <a:cubicBezTo>
                    <a:pt x="165158" y="351282"/>
                    <a:pt x="166205" y="351854"/>
                    <a:pt x="167253" y="352234"/>
                  </a:cubicBezTo>
                  <a:lnTo>
                    <a:pt x="167825" y="352425"/>
                  </a:lnTo>
                  <a:cubicBezTo>
                    <a:pt x="168682" y="351949"/>
                    <a:pt x="170682" y="350139"/>
                    <a:pt x="172206" y="348329"/>
                  </a:cubicBezTo>
                  <a:cubicBezTo>
                    <a:pt x="173730" y="346520"/>
                    <a:pt x="177159" y="340138"/>
                    <a:pt x="176302" y="338518"/>
                  </a:cubicBezTo>
                  <a:cubicBezTo>
                    <a:pt x="175444" y="336899"/>
                    <a:pt x="167634" y="338328"/>
                    <a:pt x="165443" y="337757"/>
                  </a:cubicBezTo>
                  <a:lnTo>
                    <a:pt x="165158" y="336804"/>
                  </a:lnTo>
                  <a:lnTo>
                    <a:pt x="164396" y="334137"/>
                  </a:lnTo>
                  <a:cubicBezTo>
                    <a:pt x="162681" y="331661"/>
                    <a:pt x="160585" y="330708"/>
                    <a:pt x="159633" y="331946"/>
                  </a:cubicBezTo>
                  <a:cubicBezTo>
                    <a:pt x="158776" y="333184"/>
                    <a:pt x="157633" y="338614"/>
                    <a:pt x="155347" y="336613"/>
                  </a:cubicBezTo>
                  <a:cubicBezTo>
                    <a:pt x="153156" y="334613"/>
                    <a:pt x="143631" y="331756"/>
                    <a:pt x="142202" y="330613"/>
                  </a:cubicBezTo>
                  <a:cubicBezTo>
                    <a:pt x="140774" y="329470"/>
                    <a:pt x="144774" y="325374"/>
                    <a:pt x="146584" y="326612"/>
                  </a:cubicBezTo>
                  <a:cubicBezTo>
                    <a:pt x="148393" y="327850"/>
                    <a:pt x="154109" y="330613"/>
                    <a:pt x="154966" y="330137"/>
                  </a:cubicBezTo>
                  <a:cubicBezTo>
                    <a:pt x="155823" y="329565"/>
                    <a:pt x="157728" y="326422"/>
                    <a:pt x="158966" y="324326"/>
                  </a:cubicBezTo>
                  <a:lnTo>
                    <a:pt x="162300" y="326326"/>
                  </a:lnTo>
                  <a:cubicBezTo>
                    <a:pt x="163348" y="326898"/>
                    <a:pt x="166015" y="326993"/>
                    <a:pt x="166491" y="326517"/>
                  </a:cubicBezTo>
                  <a:cubicBezTo>
                    <a:pt x="167729" y="324993"/>
                    <a:pt x="167539" y="323850"/>
                    <a:pt x="164586" y="322897"/>
                  </a:cubicBezTo>
                  <a:lnTo>
                    <a:pt x="162491" y="322231"/>
                  </a:lnTo>
                  <a:cubicBezTo>
                    <a:pt x="160585" y="319564"/>
                    <a:pt x="160585" y="316611"/>
                    <a:pt x="162491" y="315563"/>
                  </a:cubicBezTo>
                  <a:lnTo>
                    <a:pt x="163634" y="314230"/>
                  </a:lnTo>
                  <a:lnTo>
                    <a:pt x="164300" y="313468"/>
                  </a:lnTo>
                  <a:cubicBezTo>
                    <a:pt x="163824" y="311944"/>
                    <a:pt x="162776" y="310420"/>
                    <a:pt x="161824" y="309943"/>
                  </a:cubicBezTo>
                  <a:cubicBezTo>
                    <a:pt x="160871" y="309467"/>
                    <a:pt x="155251" y="306705"/>
                    <a:pt x="150775" y="306038"/>
                  </a:cubicBezTo>
                  <a:lnTo>
                    <a:pt x="149727" y="309372"/>
                  </a:lnTo>
                  <a:lnTo>
                    <a:pt x="148108" y="314611"/>
                  </a:lnTo>
                  <a:cubicBezTo>
                    <a:pt x="143536" y="313277"/>
                    <a:pt x="140869" y="311753"/>
                    <a:pt x="142298" y="311277"/>
                  </a:cubicBezTo>
                  <a:cubicBezTo>
                    <a:pt x="143726" y="310801"/>
                    <a:pt x="146203" y="309277"/>
                    <a:pt x="145631" y="308800"/>
                  </a:cubicBezTo>
                  <a:cubicBezTo>
                    <a:pt x="145060" y="308420"/>
                    <a:pt x="142107" y="305943"/>
                    <a:pt x="140202" y="304324"/>
                  </a:cubicBezTo>
                  <a:lnTo>
                    <a:pt x="138297" y="302895"/>
                  </a:lnTo>
                  <a:lnTo>
                    <a:pt x="136678" y="301657"/>
                  </a:lnTo>
                  <a:cubicBezTo>
                    <a:pt x="134487" y="302228"/>
                    <a:pt x="130868" y="301752"/>
                    <a:pt x="128677" y="300609"/>
                  </a:cubicBezTo>
                  <a:lnTo>
                    <a:pt x="126391" y="300228"/>
                  </a:lnTo>
                  <a:cubicBezTo>
                    <a:pt x="123914" y="299847"/>
                    <a:pt x="121247" y="300133"/>
                    <a:pt x="118676" y="300133"/>
                  </a:cubicBezTo>
                  <a:cubicBezTo>
                    <a:pt x="114389" y="300133"/>
                    <a:pt x="110008" y="299657"/>
                    <a:pt x="105817" y="300228"/>
                  </a:cubicBezTo>
                  <a:cubicBezTo>
                    <a:pt x="101816" y="300895"/>
                    <a:pt x="98673" y="298323"/>
                    <a:pt x="94577" y="299085"/>
                  </a:cubicBezTo>
                  <a:cubicBezTo>
                    <a:pt x="92577" y="299466"/>
                    <a:pt x="89624" y="298133"/>
                    <a:pt x="87529" y="297085"/>
                  </a:cubicBezTo>
                  <a:lnTo>
                    <a:pt x="84671" y="295561"/>
                  </a:lnTo>
                  <a:cubicBezTo>
                    <a:pt x="81338" y="295561"/>
                    <a:pt x="75051" y="295084"/>
                    <a:pt x="70765" y="294418"/>
                  </a:cubicBezTo>
                  <a:cubicBezTo>
                    <a:pt x="66479" y="293751"/>
                    <a:pt x="52286" y="287750"/>
                    <a:pt x="47429" y="286321"/>
                  </a:cubicBezTo>
                  <a:lnTo>
                    <a:pt x="42761" y="285369"/>
                  </a:lnTo>
                  <a:lnTo>
                    <a:pt x="39618" y="284702"/>
                  </a:lnTo>
                  <a:cubicBezTo>
                    <a:pt x="35999" y="284417"/>
                    <a:pt x="31426" y="283750"/>
                    <a:pt x="29331" y="283178"/>
                  </a:cubicBezTo>
                  <a:lnTo>
                    <a:pt x="27331" y="282226"/>
                  </a:lnTo>
                  <a:lnTo>
                    <a:pt x="19520" y="278225"/>
                  </a:lnTo>
                  <a:cubicBezTo>
                    <a:pt x="20759" y="273939"/>
                    <a:pt x="22568" y="268700"/>
                    <a:pt x="23426" y="266605"/>
                  </a:cubicBezTo>
                  <a:lnTo>
                    <a:pt x="17615" y="267557"/>
                  </a:lnTo>
                  <a:cubicBezTo>
                    <a:pt x="14758" y="268034"/>
                    <a:pt x="13234" y="266700"/>
                    <a:pt x="13805" y="264319"/>
                  </a:cubicBezTo>
                  <a:lnTo>
                    <a:pt x="14186" y="262700"/>
                  </a:lnTo>
                  <a:cubicBezTo>
                    <a:pt x="14663" y="260985"/>
                    <a:pt x="14377" y="258794"/>
                    <a:pt x="13519" y="257937"/>
                  </a:cubicBezTo>
                  <a:cubicBezTo>
                    <a:pt x="12662" y="257080"/>
                    <a:pt x="10567" y="254222"/>
                    <a:pt x="11710" y="253746"/>
                  </a:cubicBezTo>
                  <a:cubicBezTo>
                    <a:pt x="12853" y="253175"/>
                    <a:pt x="17044" y="250412"/>
                    <a:pt x="18568" y="248698"/>
                  </a:cubicBezTo>
                  <a:lnTo>
                    <a:pt x="15329" y="247745"/>
                  </a:lnTo>
                  <a:cubicBezTo>
                    <a:pt x="12662" y="246888"/>
                    <a:pt x="11519" y="245745"/>
                    <a:pt x="12853" y="244316"/>
                  </a:cubicBezTo>
                  <a:lnTo>
                    <a:pt x="15234" y="241649"/>
                  </a:lnTo>
                  <a:cubicBezTo>
                    <a:pt x="13043" y="240316"/>
                    <a:pt x="9424" y="233839"/>
                    <a:pt x="7328" y="227267"/>
                  </a:cubicBezTo>
                  <a:lnTo>
                    <a:pt x="2471" y="222123"/>
                  </a:lnTo>
                  <a:lnTo>
                    <a:pt x="1327" y="220885"/>
                  </a:lnTo>
                  <a:cubicBezTo>
                    <a:pt x="3233" y="217361"/>
                    <a:pt x="3709" y="214408"/>
                    <a:pt x="2375" y="214217"/>
                  </a:cubicBezTo>
                  <a:cubicBezTo>
                    <a:pt x="947" y="214027"/>
                    <a:pt x="-1054" y="212408"/>
                    <a:pt x="661" y="210979"/>
                  </a:cubicBezTo>
                  <a:cubicBezTo>
                    <a:pt x="2375" y="209550"/>
                    <a:pt x="756" y="204407"/>
                    <a:pt x="1994" y="204121"/>
                  </a:cubicBezTo>
                  <a:cubicBezTo>
                    <a:pt x="3233" y="203835"/>
                    <a:pt x="6757" y="200787"/>
                    <a:pt x="5709" y="198311"/>
                  </a:cubicBezTo>
                  <a:lnTo>
                    <a:pt x="4852" y="195929"/>
                  </a:lnTo>
                  <a:cubicBezTo>
                    <a:pt x="3899" y="193453"/>
                    <a:pt x="2090" y="190786"/>
                    <a:pt x="2566" y="188404"/>
                  </a:cubicBezTo>
                  <a:cubicBezTo>
                    <a:pt x="3042" y="186023"/>
                    <a:pt x="5328" y="183547"/>
                    <a:pt x="7614" y="181832"/>
                  </a:cubicBezTo>
                  <a:cubicBezTo>
                    <a:pt x="9138" y="180689"/>
                    <a:pt x="13234" y="181261"/>
                    <a:pt x="13996" y="180022"/>
                  </a:cubicBezTo>
                  <a:lnTo>
                    <a:pt x="15710" y="177546"/>
                  </a:lnTo>
                  <a:cubicBezTo>
                    <a:pt x="18187" y="177832"/>
                    <a:pt x="21235" y="178213"/>
                    <a:pt x="22664" y="178308"/>
                  </a:cubicBezTo>
                  <a:cubicBezTo>
                    <a:pt x="23997" y="178403"/>
                    <a:pt x="30569" y="172593"/>
                    <a:pt x="31808" y="173069"/>
                  </a:cubicBezTo>
                  <a:cubicBezTo>
                    <a:pt x="33046" y="173546"/>
                    <a:pt x="40666" y="171164"/>
                    <a:pt x="43333" y="171069"/>
                  </a:cubicBezTo>
                  <a:lnTo>
                    <a:pt x="45905" y="170212"/>
                  </a:lnTo>
                  <a:cubicBezTo>
                    <a:pt x="47905" y="169545"/>
                    <a:pt x="51619" y="171926"/>
                    <a:pt x="53239" y="171164"/>
                  </a:cubicBezTo>
                  <a:cubicBezTo>
                    <a:pt x="56001" y="169831"/>
                    <a:pt x="57239" y="170021"/>
                    <a:pt x="59716" y="171355"/>
                  </a:cubicBezTo>
                  <a:cubicBezTo>
                    <a:pt x="61240" y="172212"/>
                    <a:pt x="64574" y="171831"/>
                    <a:pt x="66479" y="170974"/>
                  </a:cubicBezTo>
                  <a:lnTo>
                    <a:pt x="72098" y="168592"/>
                  </a:lnTo>
                  <a:cubicBezTo>
                    <a:pt x="71527" y="171450"/>
                    <a:pt x="75527" y="170497"/>
                    <a:pt x="80861" y="166497"/>
                  </a:cubicBezTo>
                  <a:lnTo>
                    <a:pt x="88767" y="167735"/>
                  </a:lnTo>
                  <a:lnTo>
                    <a:pt x="90005" y="167926"/>
                  </a:lnTo>
                  <a:cubicBezTo>
                    <a:pt x="91720" y="166973"/>
                    <a:pt x="93910" y="166592"/>
                    <a:pt x="95054" y="167068"/>
                  </a:cubicBezTo>
                  <a:cubicBezTo>
                    <a:pt x="96197" y="167545"/>
                    <a:pt x="102483" y="167259"/>
                    <a:pt x="107055" y="163925"/>
                  </a:cubicBezTo>
                  <a:lnTo>
                    <a:pt x="113532" y="166878"/>
                  </a:lnTo>
                  <a:cubicBezTo>
                    <a:pt x="115532" y="167830"/>
                    <a:pt x="120771" y="165068"/>
                    <a:pt x="121914" y="166116"/>
                  </a:cubicBezTo>
                  <a:lnTo>
                    <a:pt x="125534" y="169164"/>
                  </a:lnTo>
                  <a:cubicBezTo>
                    <a:pt x="128296" y="167450"/>
                    <a:pt x="133154" y="164783"/>
                    <a:pt x="136392" y="163259"/>
                  </a:cubicBezTo>
                  <a:lnTo>
                    <a:pt x="139154" y="162687"/>
                  </a:lnTo>
                  <a:cubicBezTo>
                    <a:pt x="142012" y="162116"/>
                    <a:pt x="145917" y="162116"/>
                    <a:pt x="148870" y="162592"/>
                  </a:cubicBezTo>
                  <a:cubicBezTo>
                    <a:pt x="153823" y="163449"/>
                    <a:pt x="158109" y="164401"/>
                    <a:pt x="162967" y="161925"/>
                  </a:cubicBezTo>
                  <a:lnTo>
                    <a:pt x="166777" y="160020"/>
                  </a:lnTo>
                  <a:cubicBezTo>
                    <a:pt x="171825" y="159829"/>
                    <a:pt x="176397" y="160306"/>
                    <a:pt x="176968" y="161163"/>
                  </a:cubicBezTo>
                  <a:lnTo>
                    <a:pt x="177540" y="161830"/>
                  </a:lnTo>
                  <a:lnTo>
                    <a:pt x="178778" y="163163"/>
                  </a:lnTo>
                  <a:cubicBezTo>
                    <a:pt x="180207" y="164592"/>
                    <a:pt x="182588" y="164021"/>
                    <a:pt x="184208" y="161734"/>
                  </a:cubicBezTo>
                  <a:cubicBezTo>
                    <a:pt x="185732" y="159449"/>
                    <a:pt x="196876" y="161354"/>
                    <a:pt x="200495" y="161544"/>
                  </a:cubicBezTo>
                  <a:cubicBezTo>
                    <a:pt x="204115" y="161734"/>
                    <a:pt x="214688" y="157353"/>
                    <a:pt x="217450" y="157163"/>
                  </a:cubicBezTo>
                  <a:lnTo>
                    <a:pt x="220022" y="157258"/>
                  </a:lnTo>
                  <a:cubicBezTo>
                    <a:pt x="225927" y="157448"/>
                    <a:pt x="228975" y="157258"/>
                    <a:pt x="231642" y="156305"/>
                  </a:cubicBezTo>
                  <a:cubicBezTo>
                    <a:pt x="232690" y="155924"/>
                    <a:pt x="233833" y="155162"/>
                    <a:pt x="234881" y="155258"/>
                  </a:cubicBezTo>
                  <a:lnTo>
                    <a:pt x="236785" y="155448"/>
                  </a:lnTo>
                  <a:cubicBezTo>
                    <a:pt x="238500" y="154686"/>
                    <a:pt x="242024" y="153448"/>
                    <a:pt x="244691" y="152781"/>
                  </a:cubicBezTo>
                  <a:lnTo>
                    <a:pt x="246882" y="153257"/>
                  </a:lnTo>
                  <a:lnTo>
                    <a:pt x="248692" y="153638"/>
                  </a:lnTo>
                  <a:cubicBezTo>
                    <a:pt x="250311" y="155543"/>
                    <a:pt x="251549" y="154876"/>
                    <a:pt x="251454" y="152209"/>
                  </a:cubicBezTo>
                  <a:lnTo>
                    <a:pt x="256502" y="152971"/>
                  </a:lnTo>
                  <a:cubicBezTo>
                    <a:pt x="259550" y="153448"/>
                    <a:pt x="263360" y="154210"/>
                    <a:pt x="266027" y="151638"/>
                  </a:cubicBezTo>
                  <a:cubicBezTo>
                    <a:pt x="266218" y="151447"/>
                    <a:pt x="267742" y="151829"/>
                    <a:pt x="267742" y="152019"/>
                  </a:cubicBezTo>
                  <a:cubicBezTo>
                    <a:pt x="267932" y="153734"/>
                    <a:pt x="268123" y="155924"/>
                    <a:pt x="270980" y="155162"/>
                  </a:cubicBezTo>
                  <a:cubicBezTo>
                    <a:pt x="272314" y="154781"/>
                    <a:pt x="272695" y="152114"/>
                    <a:pt x="274028" y="151543"/>
                  </a:cubicBezTo>
                  <a:cubicBezTo>
                    <a:pt x="277267" y="150304"/>
                    <a:pt x="280886" y="149257"/>
                    <a:pt x="284315" y="149162"/>
                  </a:cubicBezTo>
                  <a:lnTo>
                    <a:pt x="288316" y="149066"/>
                  </a:lnTo>
                  <a:cubicBezTo>
                    <a:pt x="292888" y="149542"/>
                    <a:pt x="298127" y="149447"/>
                    <a:pt x="299936" y="148780"/>
                  </a:cubicBezTo>
                  <a:cubicBezTo>
                    <a:pt x="301746" y="148114"/>
                    <a:pt x="308223" y="147257"/>
                    <a:pt x="309842" y="147447"/>
                  </a:cubicBezTo>
                  <a:cubicBezTo>
                    <a:pt x="311557" y="147638"/>
                    <a:pt x="316986" y="147828"/>
                    <a:pt x="317653" y="147257"/>
                  </a:cubicBezTo>
                  <a:cubicBezTo>
                    <a:pt x="318319" y="146685"/>
                    <a:pt x="321082" y="145256"/>
                    <a:pt x="321368" y="145923"/>
                  </a:cubicBezTo>
                  <a:cubicBezTo>
                    <a:pt x="321653" y="146590"/>
                    <a:pt x="323939" y="148209"/>
                    <a:pt x="325844" y="147447"/>
                  </a:cubicBezTo>
                  <a:cubicBezTo>
                    <a:pt x="327749" y="146685"/>
                    <a:pt x="333845" y="145351"/>
                    <a:pt x="334988" y="146209"/>
                  </a:cubicBezTo>
                  <a:cubicBezTo>
                    <a:pt x="336131" y="147066"/>
                    <a:pt x="340799" y="149257"/>
                    <a:pt x="341942" y="148685"/>
                  </a:cubicBezTo>
                  <a:cubicBezTo>
                    <a:pt x="343085" y="148114"/>
                    <a:pt x="345371" y="145256"/>
                    <a:pt x="346704" y="143828"/>
                  </a:cubicBezTo>
                  <a:cubicBezTo>
                    <a:pt x="348038" y="142399"/>
                    <a:pt x="354038" y="143161"/>
                    <a:pt x="356229" y="142589"/>
                  </a:cubicBezTo>
                  <a:lnTo>
                    <a:pt x="358420" y="142494"/>
                  </a:lnTo>
                  <a:lnTo>
                    <a:pt x="361182" y="142399"/>
                  </a:lnTo>
                  <a:cubicBezTo>
                    <a:pt x="364325" y="142304"/>
                    <a:pt x="369755" y="142875"/>
                    <a:pt x="373088" y="143542"/>
                  </a:cubicBezTo>
                  <a:lnTo>
                    <a:pt x="376327" y="143923"/>
                  </a:lnTo>
                  <a:cubicBezTo>
                    <a:pt x="377184" y="144018"/>
                    <a:pt x="378327" y="143828"/>
                    <a:pt x="378994" y="143446"/>
                  </a:cubicBezTo>
                  <a:lnTo>
                    <a:pt x="385947" y="139827"/>
                  </a:lnTo>
                  <a:cubicBezTo>
                    <a:pt x="390138" y="142494"/>
                    <a:pt x="393662" y="143732"/>
                    <a:pt x="393853" y="142589"/>
                  </a:cubicBezTo>
                  <a:cubicBezTo>
                    <a:pt x="394043" y="141446"/>
                    <a:pt x="396234" y="138589"/>
                    <a:pt x="398044" y="139446"/>
                  </a:cubicBezTo>
                  <a:lnTo>
                    <a:pt x="399473" y="139732"/>
                  </a:lnTo>
                  <a:lnTo>
                    <a:pt x="400901" y="140017"/>
                  </a:lnTo>
                  <a:cubicBezTo>
                    <a:pt x="402521" y="140017"/>
                    <a:pt x="405473" y="138398"/>
                    <a:pt x="407474" y="136493"/>
                  </a:cubicBezTo>
                  <a:lnTo>
                    <a:pt x="410807" y="136208"/>
                  </a:lnTo>
                  <a:lnTo>
                    <a:pt x="412141" y="136112"/>
                  </a:lnTo>
                  <a:cubicBezTo>
                    <a:pt x="413569" y="134493"/>
                    <a:pt x="413474" y="132017"/>
                    <a:pt x="411855" y="130588"/>
                  </a:cubicBezTo>
                  <a:lnTo>
                    <a:pt x="410141" y="130207"/>
                  </a:lnTo>
                  <a:cubicBezTo>
                    <a:pt x="407188" y="129540"/>
                    <a:pt x="407283" y="131636"/>
                    <a:pt x="406711" y="133255"/>
                  </a:cubicBezTo>
                  <a:cubicBezTo>
                    <a:pt x="406426" y="133921"/>
                    <a:pt x="403854" y="134017"/>
                    <a:pt x="402235" y="134207"/>
                  </a:cubicBezTo>
                  <a:cubicBezTo>
                    <a:pt x="398806" y="134779"/>
                    <a:pt x="394615" y="136398"/>
                    <a:pt x="392234" y="135350"/>
                  </a:cubicBezTo>
                  <a:cubicBezTo>
                    <a:pt x="388328" y="133541"/>
                    <a:pt x="384804" y="134588"/>
                    <a:pt x="381185" y="134303"/>
                  </a:cubicBezTo>
                  <a:cubicBezTo>
                    <a:pt x="377375" y="134017"/>
                    <a:pt x="373469" y="134207"/>
                    <a:pt x="369564" y="134207"/>
                  </a:cubicBezTo>
                  <a:cubicBezTo>
                    <a:pt x="365659" y="134207"/>
                    <a:pt x="361754" y="133921"/>
                    <a:pt x="357943" y="134303"/>
                  </a:cubicBezTo>
                  <a:cubicBezTo>
                    <a:pt x="352514" y="134874"/>
                    <a:pt x="350609" y="131254"/>
                    <a:pt x="347847" y="128873"/>
                  </a:cubicBezTo>
                  <a:lnTo>
                    <a:pt x="344609" y="126206"/>
                  </a:lnTo>
                  <a:cubicBezTo>
                    <a:pt x="341084" y="126206"/>
                    <a:pt x="336703" y="126683"/>
                    <a:pt x="334798" y="127254"/>
                  </a:cubicBezTo>
                  <a:cubicBezTo>
                    <a:pt x="332893" y="127825"/>
                    <a:pt x="330035" y="128016"/>
                    <a:pt x="328607" y="128207"/>
                  </a:cubicBezTo>
                  <a:cubicBezTo>
                    <a:pt x="327178" y="128397"/>
                    <a:pt x="322510" y="125635"/>
                    <a:pt x="321082" y="124778"/>
                  </a:cubicBezTo>
                  <a:cubicBezTo>
                    <a:pt x="319653" y="123920"/>
                    <a:pt x="313938" y="122111"/>
                    <a:pt x="312890" y="123158"/>
                  </a:cubicBezTo>
                  <a:lnTo>
                    <a:pt x="312224" y="124396"/>
                  </a:lnTo>
                  <a:cubicBezTo>
                    <a:pt x="311176" y="126206"/>
                    <a:pt x="311271" y="126301"/>
                    <a:pt x="314891" y="126397"/>
                  </a:cubicBezTo>
                  <a:cubicBezTo>
                    <a:pt x="315462" y="126397"/>
                    <a:pt x="316605" y="126683"/>
                    <a:pt x="316605" y="126778"/>
                  </a:cubicBezTo>
                  <a:cubicBezTo>
                    <a:pt x="316510" y="127730"/>
                    <a:pt x="316415" y="129445"/>
                    <a:pt x="316034" y="129540"/>
                  </a:cubicBezTo>
                  <a:cubicBezTo>
                    <a:pt x="313462" y="129921"/>
                    <a:pt x="309842" y="131826"/>
                    <a:pt x="309271" y="127921"/>
                  </a:cubicBezTo>
                  <a:lnTo>
                    <a:pt x="308985" y="125921"/>
                  </a:lnTo>
                  <a:cubicBezTo>
                    <a:pt x="309557" y="123444"/>
                    <a:pt x="310318" y="121063"/>
                    <a:pt x="310509" y="120396"/>
                  </a:cubicBezTo>
                  <a:cubicBezTo>
                    <a:pt x="310700" y="119825"/>
                    <a:pt x="310509" y="118396"/>
                    <a:pt x="309557" y="118682"/>
                  </a:cubicBezTo>
                  <a:lnTo>
                    <a:pt x="308604" y="118872"/>
                  </a:lnTo>
                  <a:cubicBezTo>
                    <a:pt x="307461" y="119063"/>
                    <a:pt x="306223" y="119348"/>
                    <a:pt x="305080" y="119539"/>
                  </a:cubicBezTo>
                  <a:lnTo>
                    <a:pt x="300413" y="120396"/>
                  </a:lnTo>
                  <a:cubicBezTo>
                    <a:pt x="302318" y="122777"/>
                    <a:pt x="301365" y="125825"/>
                    <a:pt x="298317" y="127254"/>
                  </a:cubicBezTo>
                  <a:cubicBezTo>
                    <a:pt x="295269" y="128683"/>
                    <a:pt x="286125" y="128588"/>
                    <a:pt x="286030" y="127540"/>
                  </a:cubicBezTo>
                  <a:lnTo>
                    <a:pt x="286220" y="126587"/>
                  </a:lnTo>
                  <a:lnTo>
                    <a:pt x="286601" y="125158"/>
                  </a:lnTo>
                  <a:cubicBezTo>
                    <a:pt x="287268" y="123539"/>
                    <a:pt x="286887" y="122396"/>
                    <a:pt x="285744" y="122492"/>
                  </a:cubicBezTo>
                  <a:cubicBezTo>
                    <a:pt x="284601" y="122587"/>
                    <a:pt x="280982" y="120301"/>
                    <a:pt x="281458" y="117062"/>
                  </a:cubicBezTo>
                  <a:lnTo>
                    <a:pt x="280505" y="116776"/>
                  </a:lnTo>
                  <a:lnTo>
                    <a:pt x="271647" y="114014"/>
                  </a:lnTo>
                  <a:cubicBezTo>
                    <a:pt x="273361" y="108013"/>
                    <a:pt x="277076" y="103632"/>
                    <a:pt x="279743" y="104299"/>
                  </a:cubicBezTo>
                  <a:lnTo>
                    <a:pt x="281648" y="104870"/>
                  </a:lnTo>
                  <a:cubicBezTo>
                    <a:pt x="283458" y="105442"/>
                    <a:pt x="285173" y="106489"/>
                    <a:pt x="287077" y="106871"/>
                  </a:cubicBezTo>
                  <a:cubicBezTo>
                    <a:pt x="288125" y="107061"/>
                    <a:pt x="289554" y="106680"/>
                    <a:pt x="290507" y="106204"/>
                  </a:cubicBezTo>
                  <a:lnTo>
                    <a:pt x="292697" y="104870"/>
                  </a:lnTo>
                  <a:cubicBezTo>
                    <a:pt x="295555" y="104680"/>
                    <a:pt x="299269" y="103251"/>
                    <a:pt x="301079" y="101727"/>
                  </a:cubicBezTo>
                  <a:lnTo>
                    <a:pt x="300984" y="100393"/>
                  </a:lnTo>
                  <a:lnTo>
                    <a:pt x="300889" y="99060"/>
                  </a:lnTo>
                  <a:cubicBezTo>
                    <a:pt x="298889" y="97726"/>
                    <a:pt x="295364" y="96583"/>
                    <a:pt x="292983" y="96583"/>
                  </a:cubicBezTo>
                  <a:lnTo>
                    <a:pt x="291459" y="97441"/>
                  </a:lnTo>
                  <a:cubicBezTo>
                    <a:pt x="290221" y="98108"/>
                    <a:pt x="291364" y="101346"/>
                    <a:pt x="288221" y="100584"/>
                  </a:cubicBezTo>
                  <a:lnTo>
                    <a:pt x="286030" y="100013"/>
                  </a:lnTo>
                  <a:cubicBezTo>
                    <a:pt x="283839" y="98298"/>
                    <a:pt x="281267" y="98203"/>
                    <a:pt x="280315" y="99822"/>
                  </a:cubicBezTo>
                  <a:cubicBezTo>
                    <a:pt x="279362" y="101441"/>
                    <a:pt x="273933" y="99632"/>
                    <a:pt x="274124" y="99060"/>
                  </a:cubicBezTo>
                  <a:cubicBezTo>
                    <a:pt x="274409" y="98584"/>
                    <a:pt x="274314" y="96774"/>
                    <a:pt x="273171" y="96774"/>
                  </a:cubicBezTo>
                  <a:cubicBezTo>
                    <a:pt x="272028" y="96774"/>
                    <a:pt x="268313" y="97536"/>
                    <a:pt x="268123" y="98488"/>
                  </a:cubicBezTo>
                  <a:cubicBezTo>
                    <a:pt x="267932" y="99441"/>
                    <a:pt x="266504" y="102203"/>
                    <a:pt x="265646" y="102108"/>
                  </a:cubicBezTo>
                  <a:lnTo>
                    <a:pt x="265456" y="101822"/>
                  </a:lnTo>
                  <a:cubicBezTo>
                    <a:pt x="264980" y="100965"/>
                    <a:pt x="265075" y="99822"/>
                    <a:pt x="264408" y="99060"/>
                  </a:cubicBezTo>
                  <a:lnTo>
                    <a:pt x="261741" y="96107"/>
                  </a:lnTo>
                  <a:cubicBezTo>
                    <a:pt x="257360" y="96298"/>
                    <a:pt x="253168" y="96393"/>
                    <a:pt x="252502" y="96298"/>
                  </a:cubicBezTo>
                  <a:cubicBezTo>
                    <a:pt x="251835" y="96203"/>
                    <a:pt x="250883" y="92488"/>
                    <a:pt x="254216" y="88487"/>
                  </a:cubicBezTo>
                  <a:lnTo>
                    <a:pt x="258884" y="90773"/>
                  </a:lnTo>
                  <a:lnTo>
                    <a:pt x="262503" y="92488"/>
                  </a:lnTo>
                  <a:cubicBezTo>
                    <a:pt x="266504" y="92392"/>
                    <a:pt x="269933" y="90868"/>
                    <a:pt x="270028" y="89059"/>
                  </a:cubicBezTo>
                  <a:cubicBezTo>
                    <a:pt x="270123" y="87249"/>
                    <a:pt x="269361" y="82105"/>
                    <a:pt x="268123" y="82105"/>
                  </a:cubicBezTo>
                  <a:cubicBezTo>
                    <a:pt x="266885" y="82105"/>
                    <a:pt x="263456" y="82963"/>
                    <a:pt x="264599" y="83915"/>
                  </a:cubicBezTo>
                  <a:lnTo>
                    <a:pt x="264980" y="84772"/>
                  </a:lnTo>
                  <a:lnTo>
                    <a:pt x="265360" y="85630"/>
                  </a:lnTo>
                  <a:cubicBezTo>
                    <a:pt x="265075" y="86963"/>
                    <a:pt x="262884" y="87630"/>
                    <a:pt x="260598" y="87058"/>
                  </a:cubicBezTo>
                  <a:cubicBezTo>
                    <a:pt x="258312" y="86487"/>
                    <a:pt x="254407" y="84201"/>
                    <a:pt x="257169" y="83249"/>
                  </a:cubicBezTo>
                  <a:lnTo>
                    <a:pt x="257264" y="82296"/>
                  </a:lnTo>
                  <a:cubicBezTo>
                    <a:pt x="257360" y="80963"/>
                    <a:pt x="255740" y="79343"/>
                    <a:pt x="254407" y="78200"/>
                  </a:cubicBezTo>
                  <a:cubicBezTo>
                    <a:pt x="254121" y="77914"/>
                    <a:pt x="252026" y="79534"/>
                    <a:pt x="250787" y="79438"/>
                  </a:cubicBezTo>
                  <a:cubicBezTo>
                    <a:pt x="249549" y="79343"/>
                    <a:pt x="248311" y="78391"/>
                    <a:pt x="247358" y="77533"/>
                  </a:cubicBezTo>
                  <a:cubicBezTo>
                    <a:pt x="247168" y="77343"/>
                    <a:pt x="248406" y="76105"/>
                    <a:pt x="249168" y="75438"/>
                  </a:cubicBezTo>
                  <a:lnTo>
                    <a:pt x="249359" y="75247"/>
                  </a:lnTo>
                  <a:cubicBezTo>
                    <a:pt x="249930" y="75343"/>
                    <a:pt x="253931" y="76009"/>
                    <a:pt x="258217" y="76676"/>
                  </a:cubicBezTo>
                  <a:cubicBezTo>
                    <a:pt x="262503" y="77343"/>
                    <a:pt x="274028" y="74009"/>
                    <a:pt x="275076" y="74676"/>
                  </a:cubicBezTo>
                  <a:lnTo>
                    <a:pt x="276029" y="74581"/>
                  </a:lnTo>
                  <a:cubicBezTo>
                    <a:pt x="277267" y="74486"/>
                    <a:pt x="278505" y="73628"/>
                    <a:pt x="279648" y="72962"/>
                  </a:cubicBezTo>
                  <a:cubicBezTo>
                    <a:pt x="280029" y="72771"/>
                    <a:pt x="280029" y="71914"/>
                    <a:pt x="279839" y="71533"/>
                  </a:cubicBezTo>
                  <a:lnTo>
                    <a:pt x="279458" y="70961"/>
                  </a:lnTo>
                  <a:cubicBezTo>
                    <a:pt x="278696" y="70485"/>
                    <a:pt x="279077" y="69628"/>
                    <a:pt x="280315" y="69151"/>
                  </a:cubicBezTo>
                  <a:cubicBezTo>
                    <a:pt x="281458" y="68675"/>
                    <a:pt x="285554" y="67818"/>
                    <a:pt x="286411" y="68485"/>
                  </a:cubicBezTo>
                  <a:cubicBezTo>
                    <a:pt x="287268" y="69151"/>
                    <a:pt x="290507" y="70485"/>
                    <a:pt x="291364" y="69818"/>
                  </a:cubicBezTo>
                  <a:cubicBezTo>
                    <a:pt x="292221" y="69151"/>
                    <a:pt x="295841" y="68675"/>
                    <a:pt x="297174" y="70580"/>
                  </a:cubicBezTo>
                  <a:cubicBezTo>
                    <a:pt x="298508" y="72580"/>
                    <a:pt x="302222" y="77629"/>
                    <a:pt x="302508" y="77533"/>
                  </a:cubicBezTo>
                  <a:cubicBezTo>
                    <a:pt x="302794" y="77438"/>
                    <a:pt x="302699" y="74200"/>
                    <a:pt x="301841" y="70580"/>
                  </a:cubicBezTo>
                  <a:lnTo>
                    <a:pt x="301460" y="67151"/>
                  </a:lnTo>
                  <a:lnTo>
                    <a:pt x="301365" y="66484"/>
                  </a:lnTo>
                  <a:cubicBezTo>
                    <a:pt x="302984" y="65627"/>
                    <a:pt x="305080" y="65437"/>
                    <a:pt x="306032" y="66104"/>
                  </a:cubicBezTo>
                  <a:lnTo>
                    <a:pt x="306413" y="66866"/>
                  </a:lnTo>
                  <a:lnTo>
                    <a:pt x="307366" y="68961"/>
                  </a:lnTo>
                  <a:cubicBezTo>
                    <a:pt x="308414" y="71818"/>
                    <a:pt x="310700" y="71152"/>
                    <a:pt x="312414" y="67532"/>
                  </a:cubicBezTo>
                  <a:lnTo>
                    <a:pt x="314700" y="65722"/>
                  </a:lnTo>
                  <a:lnTo>
                    <a:pt x="317367" y="63627"/>
                  </a:lnTo>
                  <a:cubicBezTo>
                    <a:pt x="318701" y="60865"/>
                    <a:pt x="320225" y="59150"/>
                    <a:pt x="320796" y="59817"/>
                  </a:cubicBezTo>
                  <a:cubicBezTo>
                    <a:pt x="321272" y="60484"/>
                    <a:pt x="324987" y="62675"/>
                    <a:pt x="327273" y="62675"/>
                  </a:cubicBezTo>
                  <a:lnTo>
                    <a:pt x="329464" y="63627"/>
                  </a:lnTo>
                  <a:lnTo>
                    <a:pt x="331464" y="64484"/>
                  </a:lnTo>
                  <a:cubicBezTo>
                    <a:pt x="334702" y="64961"/>
                    <a:pt x="337274" y="64294"/>
                    <a:pt x="337274" y="62960"/>
                  </a:cubicBezTo>
                  <a:cubicBezTo>
                    <a:pt x="337274" y="61627"/>
                    <a:pt x="338227" y="59055"/>
                    <a:pt x="339275" y="59626"/>
                  </a:cubicBezTo>
                  <a:lnTo>
                    <a:pt x="340322" y="60008"/>
                  </a:lnTo>
                  <a:cubicBezTo>
                    <a:pt x="342799" y="60960"/>
                    <a:pt x="345275" y="62484"/>
                    <a:pt x="347752" y="62484"/>
                  </a:cubicBezTo>
                  <a:cubicBezTo>
                    <a:pt x="348990" y="62579"/>
                    <a:pt x="350324" y="58864"/>
                    <a:pt x="351657" y="58769"/>
                  </a:cubicBezTo>
                  <a:lnTo>
                    <a:pt x="354134" y="58674"/>
                  </a:lnTo>
                  <a:cubicBezTo>
                    <a:pt x="357086" y="58769"/>
                    <a:pt x="360230" y="59150"/>
                    <a:pt x="361087" y="59531"/>
                  </a:cubicBezTo>
                  <a:cubicBezTo>
                    <a:pt x="361944" y="59912"/>
                    <a:pt x="365373" y="59150"/>
                    <a:pt x="365183" y="56388"/>
                  </a:cubicBezTo>
                  <a:lnTo>
                    <a:pt x="365564" y="54483"/>
                  </a:lnTo>
                  <a:lnTo>
                    <a:pt x="366040" y="52292"/>
                  </a:lnTo>
                  <a:cubicBezTo>
                    <a:pt x="367183" y="50006"/>
                    <a:pt x="372517" y="49530"/>
                    <a:pt x="378041" y="51245"/>
                  </a:cubicBezTo>
                  <a:lnTo>
                    <a:pt x="384233" y="46482"/>
                  </a:lnTo>
                  <a:cubicBezTo>
                    <a:pt x="387947" y="43625"/>
                    <a:pt x="391091" y="38671"/>
                    <a:pt x="397663" y="43529"/>
                  </a:cubicBezTo>
                  <a:lnTo>
                    <a:pt x="397853" y="43720"/>
                  </a:lnTo>
                  <a:cubicBezTo>
                    <a:pt x="400616" y="41624"/>
                    <a:pt x="404235" y="40958"/>
                    <a:pt x="405759" y="42386"/>
                  </a:cubicBezTo>
                  <a:lnTo>
                    <a:pt x="407474" y="43339"/>
                  </a:lnTo>
                  <a:lnTo>
                    <a:pt x="408331" y="43815"/>
                  </a:lnTo>
                  <a:cubicBezTo>
                    <a:pt x="409664" y="43720"/>
                    <a:pt x="412331" y="43625"/>
                    <a:pt x="414236" y="43625"/>
                  </a:cubicBezTo>
                  <a:cubicBezTo>
                    <a:pt x="416141" y="43625"/>
                    <a:pt x="422142" y="41243"/>
                    <a:pt x="424523" y="40672"/>
                  </a:cubicBezTo>
                  <a:cubicBezTo>
                    <a:pt x="426905" y="40100"/>
                    <a:pt x="435668" y="39719"/>
                    <a:pt x="438620" y="39624"/>
                  </a:cubicBezTo>
                  <a:cubicBezTo>
                    <a:pt x="441573" y="39529"/>
                    <a:pt x="448431" y="36004"/>
                    <a:pt x="450050" y="37338"/>
                  </a:cubicBezTo>
                  <a:cubicBezTo>
                    <a:pt x="451669" y="38671"/>
                    <a:pt x="455480" y="42672"/>
                    <a:pt x="455194" y="43625"/>
                  </a:cubicBezTo>
                  <a:cubicBezTo>
                    <a:pt x="454908" y="44577"/>
                    <a:pt x="455670" y="48006"/>
                    <a:pt x="458147" y="47911"/>
                  </a:cubicBezTo>
                  <a:lnTo>
                    <a:pt x="460528" y="48101"/>
                  </a:lnTo>
                  <a:lnTo>
                    <a:pt x="464433" y="48482"/>
                  </a:lnTo>
                  <a:cubicBezTo>
                    <a:pt x="466814" y="46292"/>
                    <a:pt x="469958" y="42863"/>
                    <a:pt x="471386" y="40862"/>
                  </a:cubicBezTo>
                  <a:cubicBezTo>
                    <a:pt x="472815" y="38862"/>
                    <a:pt x="477863" y="33909"/>
                    <a:pt x="479006" y="34671"/>
                  </a:cubicBezTo>
                  <a:lnTo>
                    <a:pt x="479864" y="35052"/>
                  </a:lnTo>
                  <a:lnTo>
                    <a:pt x="484340" y="37147"/>
                  </a:lnTo>
                  <a:cubicBezTo>
                    <a:pt x="483674" y="39529"/>
                    <a:pt x="481864" y="42291"/>
                    <a:pt x="480244" y="43243"/>
                  </a:cubicBezTo>
                  <a:lnTo>
                    <a:pt x="479578" y="44387"/>
                  </a:lnTo>
                  <a:lnTo>
                    <a:pt x="479102" y="45339"/>
                  </a:lnTo>
                  <a:cubicBezTo>
                    <a:pt x="479673" y="46768"/>
                    <a:pt x="480816" y="47720"/>
                    <a:pt x="481578" y="47530"/>
                  </a:cubicBezTo>
                  <a:cubicBezTo>
                    <a:pt x="482435" y="47339"/>
                    <a:pt x="486722" y="44387"/>
                    <a:pt x="490151" y="42005"/>
                  </a:cubicBezTo>
                  <a:lnTo>
                    <a:pt x="494818" y="43720"/>
                  </a:lnTo>
                  <a:lnTo>
                    <a:pt x="496151" y="44196"/>
                  </a:lnTo>
                  <a:cubicBezTo>
                    <a:pt x="497485" y="44863"/>
                    <a:pt x="499676" y="43625"/>
                    <a:pt x="501009" y="41338"/>
                  </a:cubicBezTo>
                  <a:cubicBezTo>
                    <a:pt x="502343" y="39053"/>
                    <a:pt x="507677" y="33623"/>
                    <a:pt x="509486" y="34766"/>
                  </a:cubicBezTo>
                  <a:lnTo>
                    <a:pt x="511296" y="35147"/>
                  </a:lnTo>
                  <a:lnTo>
                    <a:pt x="514439" y="35909"/>
                  </a:lnTo>
                  <a:cubicBezTo>
                    <a:pt x="517202" y="37624"/>
                    <a:pt x="520726" y="39243"/>
                    <a:pt x="522250" y="39529"/>
                  </a:cubicBezTo>
                  <a:cubicBezTo>
                    <a:pt x="523774" y="39814"/>
                    <a:pt x="523583" y="44387"/>
                    <a:pt x="524250" y="45053"/>
                  </a:cubicBezTo>
                  <a:cubicBezTo>
                    <a:pt x="524917" y="45720"/>
                    <a:pt x="527489" y="46006"/>
                    <a:pt x="527869" y="46958"/>
                  </a:cubicBezTo>
                  <a:cubicBezTo>
                    <a:pt x="528346" y="47911"/>
                    <a:pt x="532060" y="46482"/>
                    <a:pt x="532537" y="44958"/>
                  </a:cubicBezTo>
                  <a:cubicBezTo>
                    <a:pt x="533013" y="43434"/>
                    <a:pt x="539300" y="43815"/>
                    <a:pt x="540633" y="44101"/>
                  </a:cubicBezTo>
                  <a:cubicBezTo>
                    <a:pt x="541967" y="44387"/>
                    <a:pt x="547110" y="42291"/>
                    <a:pt x="551777" y="43243"/>
                  </a:cubicBezTo>
                  <a:lnTo>
                    <a:pt x="556159" y="43625"/>
                  </a:lnTo>
                  <a:lnTo>
                    <a:pt x="560255" y="44005"/>
                  </a:lnTo>
                  <a:cubicBezTo>
                    <a:pt x="564731" y="44958"/>
                    <a:pt x="569113" y="44482"/>
                    <a:pt x="570065" y="42958"/>
                  </a:cubicBezTo>
                  <a:cubicBezTo>
                    <a:pt x="571304" y="42958"/>
                    <a:pt x="567970" y="37909"/>
                    <a:pt x="568446" y="36767"/>
                  </a:cubicBezTo>
                  <a:cubicBezTo>
                    <a:pt x="568922" y="35624"/>
                    <a:pt x="569589" y="34290"/>
                    <a:pt x="569970" y="33814"/>
                  </a:cubicBezTo>
                  <a:cubicBezTo>
                    <a:pt x="570351" y="33338"/>
                    <a:pt x="574161" y="33814"/>
                    <a:pt x="577971" y="34766"/>
                  </a:cubicBezTo>
                  <a:lnTo>
                    <a:pt x="582448" y="31242"/>
                  </a:lnTo>
                  <a:lnTo>
                    <a:pt x="584448" y="29718"/>
                  </a:lnTo>
                  <a:cubicBezTo>
                    <a:pt x="586448" y="30480"/>
                    <a:pt x="590163" y="31051"/>
                    <a:pt x="592830" y="31051"/>
                  </a:cubicBezTo>
                  <a:cubicBezTo>
                    <a:pt x="595497" y="31051"/>
                    <a:pt x="604546" y="26575"/>
                    <a:pt x="604927" y="26765"/>
                  </a:cubicBezTo>
                  <a:lnTo>
                    <a:pt x="605022" y="27051"/>
                  </a:lnTo>
                  <a:lnTo>
                    <a:pt x="605403" y="28670"/>
                  </a:lnTo>
                  <a:cubicBezTo>
                    <a:pt x="605689" y="30480"/>
                    <a:pt x="608546" y="30861"/>
                    <a:pt x="611880" y="29528"/>
                  </a:cubicBezTo>
                  <a:cubicBezTo>
                    <a:pt x="615214" y="28194"/>
                    <a:pt x="627882" y="30480"/>
                    <a:pt x="631978" y="30766"/>
                  </a:cubicBezTo>
                  <a:cubicBezTo>
                    <a:pt x="636074" y="31051"/>
                    <a:pt x="647599" y="26670"/>
                    <a:pt x="649980" y="26861"/>
                  </a:cubicBezTo>
                  <a:cubicBezTo>
                    <a:pt x="652361" y="27146"/>
                    <a:pt x="658648" y="29528"/>
                    <a:pt x="660553" y="29813"/>
                  </a:cubicBezTo>
                  <a:cubicBezTo>
                    <a:pt x="662458" y="30099"/>
                    <a:pt x="667792" y="27432"/>
                    <a:pt x="669125" y="27051"/>
                  </a:cubicBezTo>
                  <a:cubicBezTo>
                    <a:pt x="670459" y="26575"/>
                    <a:pt x="673793" y="26670"/>
                    <a:pt x="673888" y="24670"/>
                  </a:cubicBezTo>
                  <a:cubicBezTo>
                    <a:pt x="673983" y="22670"/>
                    <a:pt x="681413" y="26099"/>
                    <a:pt x="683699" y="26003"/>
                  </a:cubicBezTo>
                  <a:lnTo>
                    <a:pt x="685223" y="25146"/>
                  </a:lnTo>
                  <a:cubicBezTo>
                    <a:pt x="689128" y="22955"/>
                    <a:pt x="689604" y="24193"/>
                    <a:pt x="690842" y="27337"/>
                  </a:cubicBezTo>
                  <a:lnTo>
                    <a:pt x="691795" y="29623"/>
                  </a:lnTo>
                  <a:cubicBezTo>
                    <a:pt x="694271" y="26765"/>
                    <a:pt x="697510" y="25146"/>
                    <a:pt x="699129" y="26099"/>
                  </a:cubicBezTo>
                  <a:cubicBezTo>
                    <a:pt x="700653" y="27051"/>
                    <a:pt x="707702" y="27337"/>
                    <a:pt x="711131" y="26670"/>
                  </a:cubicBezTo>
                  <a:lnTo>
                    <a:pt x="713607" y="25146"/>
                  </a:lnTo>
                  <a:lnTo>
                    <a:pt x="715893" y="23717"/>
                  </a:lnTo>
                  <a:cubicBezTo>
                    <a:pt x="718274" y="24003"/>
                    <a:pt x="721418" y="24575"/>
                    <a:pt x="723132" y="24955"/>
                  </a:cubicBezTo>
                  <a:lnTo>
                    <a:pt x="724085" y="25717"/>
                  </a:lnTo>
                  <a:cubicBezTo>
                    <a:pt x="725704" y="27051"/>
                    <a:pt x="726752" y="28956"/>
                    <a:pt x="728466" y="30289"/>
                  </a:cubicBezTo>
                  <a:lnTo>
                    <a:pt x="728847" y="30575"/>
                  </a:lnTo>
                  <a:cubicBezTo>
                    <a:pt x="730466" y="29908"/>
                    <a:pt x="731609" y="28384"/>
                    <a:pt x="731419" y="27146"/>
                  </a:cubicBezTo>
                  <a:cubicBezTo>
                    <a:pt x="731228" y="25908"/>
                    <a:pt x="736086" y="23813"/>
                    <a:pt x="739610" y="23050"/>
                  </a:cubicBezTo>
                  <a:lnTo>
                    <a:pt x="742563" y="25241"/>
                  </a:lnTo>
                  <a:lnTo>
                    <a:pt x="743325" y="25717"/>
                  </a:lnTo>
                  <a:cubicBezTo>
                    <a:pt x="746659" y="27337"/>
                    <a:pt x="751135" y="27527"/>
                    <a:pt x="753136" y="26003"/>
                  </a:cubicBezTo>
                  <a:lnTo>
                    <a:pt x="755231" y="25051"/>
                  </a:lnTo>
                  <a:lnTo>
                    <a:pt x="756469" y="24479"/>
                  </a:lnTo>
                  <a:cubicBezTo>
                    <a:pt x="758184" y="24384"/>
                    <a:pt x="759518" y="25432"/>
                    <a:pt x="759422" y="26765"/>
                  </a:cubicBezTo>
                  <a:lnTo>
                    <a:pt x="759327" y="28004"/>
                  </a:lnTo>
                  <a:lnTo>
                    <a:pt x="759232" y="28766"/>
                  </a:lnTo>
                  <a:cubicBezTo>
                    <a:pt x="759136" y="29528"/>
                    <a:pt x="760280" y="30194"/>
                    <a:pt x="761804" y="30099"/>
                  </a:cubicBezTo>
                  <a:lnTo>
                    <a:pt x="762375" y="29528"/>
                  </a:lnTo>
                  <a:cubicBezTo>
                    <a:pt x="763613" y="28289"/>
                    <a:pt x="764090" y="26575"/>
                    <a:pt x="765233" y="25337"/>
                  </a:cubicBezTo>
                  <a:lnTo>
                    <a:pt x="766661" y="23717"/>
                  </a:lnTo>
                  <a:cubicBezTo>
                    <a:pt x="768757" y="24384"/>
                    <a:pt x="771519" y="24765"/>
                    <a:pt x="772852" y="24479"/>
                  </a:cubicBezTo>
                  <a:cubicBezTo>
                    <a:pt x="774186" y="24193"/>
                    <a:pt x="780758" y="24765"/>
                    <a:pt x="785521" y="28480"/>
                  </a:cubicBezTo>
                  <a:lnTo>
                    <a:pt x="791807" y="24765"/>
                  </a:lnTo>
                  <a:cubicBezTo>
                    <a:pt x="792760" y="24193"/>
                    <a:pt x="795617" y="24384"/>
                    <a:pt x="795998" y="24955"/>
                  </a:cubicBezTo>
                  <a:lnTo>
                    <a:pt x="798665" y="28956"/>
                  </a:lnTo>
                  <a:cubicBezTo>
                    <a:pt x="802190" y="27242"/>
                    <a:pt x="806000" y="25051"/>
                    <a:pt x="807047" y="24003"/>
                  </a:cubicBezTo>
                  <a:cubicBezTo>
                    <a:pt x="808095" y="22955"/>
                    <a:pt x="812096" y="20860"/>
                    <a:pt x="813048" y="22479"/>
                  </a:cubicBezTo>
                  <a:cubicBezTo>
                    <a:pt x="813905" y="24098"/>
                    <a:pt x="818192" y="27527"/>
                    <a:pt x="820287" y="25717"/>
                  </a:cubicBezTo>
                  <a:lnTo>
                    <a:pt x="822383" y="25241"/>
                  </a:lnTo>
                  <a:lnTo>
                    <a:pt x="826002" y="24384"/>
                  </a:lnTo>
                  <a:cubicBezTo>
                    <a:pt x="830384" y="24193"/>
                    <a:pt x="834479" y="24003"/>
                    <a:pt x="835146" y="23908"/>
                  </a:cubicBezTo>
                  <a:cubicBezTo>
                    <a:pt x="835813" y="23813"/>
                    <a:pt x="839623" y="22860"/>
                    <a:pt x="842480" y="22288"/>
                  </a:cubicBezTo>
                  <a:cubicBezTo>
                    <a:pt x="845338" y="21717"/>
                    <a:pt x="855720" y="25432"/>
                    <a:pt x="856768" y="24193"/>
                  </a:cubicBezTo>
                  <a:lnTo>
                    <a:pt x="858101" y="23432"/>
                  </a:lnTo>
                  <a:lnTo>
                    <a:pt x="859340" y="22765"/>
                  </a:lnTo>
                  <a:cubicBezTo>
                    <a:pt x="861054" y="22479"/>
                    <a:pt x="861816" y="23146"/>
                    <a:pt x="860959" y="24289"/>
                  </a:cubicBezTo>
                  <a:lnTo>
                    <a:pt x="861149" y="25146"/>
                  </a:lnTo>
                  <a:cubicBezTo>
                    <a:pt x="861340" y="26003"/>
                    <a:pt x="862673" y="26765"/>
                    <a:pt x="863721" y="27337"/>
                  </a:cubicBezTo>
                  <a:lnTo>
                    <a:pt x="866102" y="28861"/>
                  </a:lnTo>
                  <a:cubicBezTo>
                    <a:pt x="866483" y="27051"/>
                    <a:pt x="867245" y="24670"/>
                    <a:pt x="867817" y="23622"/>
                  </a:cubicBezTo>
                  <a:cubicBezTo>
                    <a:pt x="868388" y="22574"/>
                    <a:pt x="873532" y="20764"/>
                    <a:pt x="878199" y="21336"/>
                  </a:cubicBezTo>
                  <a:lnTo>
                    <a:pt x="882104" y="22098"/>
                  </a:lnTo>
                  <a:lnTo>
                    <a:pt x="882961" y="22288"/>
                  </a:lnTo>
                  <a:cubicBezTo>
                    <a:pt x="883819" y="23336"/>
                    <a:pt x="884105" y="24098"/>
                    <a:pt x="883724" y="24098"/>
                  </a:cubicBezTo>
                  <a:cubicBezTo>
                    <a:pt x="883343" y="24098"/>
                    <a:pt x="882009" y="26384"/>
                    <a:pt x="880961" y="29051"/>
                  </a:cubicBezTo>
                  <a:cubicBezTo>
                    <a:pt x="879914" y="31718"/>
                    <a:pt x="869817" y="30766"/>
                    <a:pt x="869055" y="31147"/>
                  </a:cubicBezTo>
                  <a:lnTo>
                    <a:pt x="868865" y="31718"/>
                  </a:lnTo>
                  <a:lnTo>
                    <a:pt x="868579" y="32290"/>
                  </a:lnTo>
                  <a:cubicBezTo>
                    <a:pt x="868769" y="33052"/>
                    <a:pt x="873056" y="35814"/>
                    <a:pt x="878009" y="38481"/>
                  </a:cubicBezTo>
                  <a:lnTo>
                    <a:pt x="883819" y="36100"/>
                  </a:lnTo>
                  <a:lnTo>
                    <a:pt x="886295" y="35052"/>
                  </a:lnTo>
                  <a:cubicBezTo>
                    <a:pt x="889343" y="34385"/>
                    <a:pt x="889343" y="33052"/>
                    <a:pt x="886295" y="32099"/>
                  </a:cubicBezTo>
                  <a:cubicBezTo>
                    <a:pt x="883247" y="31147"/>
                    <a:pt x="886962" y="23146"/>
                    <a:pt x="889915" y="21908"/>
                  </a:cubicBezTo>
                  <a:lnTo>
                    <a:pt x="893534" y="21812"/>
                  </a:lnTo>
                  <a:cubicBezTo>
                    <a:pt x="900107" y="21717"/>
                    <a:pt x="906869" y="23241"/>
                    <a:pt x="913442" y="20574"/>
                  </a:cubicBezTo>
                  <a:cubicBezTo>
                    <a:pt x="915251" y="19812"/>
                    <a:pt x="919061" y="20860"/>
                    <a:pt x="920871" y="22193"/>
                  </a:cubicBezTo>
                  <a:lnTo>
                    <a:pt x="922681" y="23527"/>
                  </a:lnTo>
                  <a:cubicBezTo>
                    <a:pt x="923443" y="26194"/>
                    <a:pt x="924967" y="27146"/>
                    <a:pt x="925919" y="25527"/>
                  </a:cubicBezTo>
                  <a:cubicBezTo>
                    <a:pt x="926872" y="23908"/>
                    <a:pt x="931825" y="20193"/>
                    <a:pt x="934682" y="20479"/>
                  </a:cubicBezTo>
                  <a:cubicBezTo>
                    <a:pt x="937540" y="20764"/>
                    <a:pt x="946684" y="19907"/>
                    <a:pt x="948875" y="17050"/>
                  </a:cubicBezTo>
                  <a:lnTo>
                    <a:pt x="951351" y="18859"/>
                  </a:lnTo>
                  <a:lnTo>
                    <a:pt x="952018" y="19336"/>
                  </a:lnTo>
                  <a:cubicBezTo>
                    <a:pt x="952685" y="19907"/>
                    <a:pt x="954399" y="21908"/>
                    <a:pt x="955828" y="23813"/>
                  </a:cubicBezTo>
                  <a:lnTo>
                    <a:pt x="958971" y="22098"/>
                  </a:lnTo>
                  <a:lnTo>
                    <a:pt x="959828" y="21622"/>
                  </a:lnTo>
                  <a:cubicBezTo>
                    <a:pt x="961829" y="21812"/>
                    <a:pt x="963638" y="22955"/>
                    <a:pt x="963924" y="24098"/>
                  </a:cubicBezTo>
                  <a:cubicBezTo>
                    <a:pt x="964210" y="25241"/>
                    <a:pt x="965924" y="28384"/>
                    <a:pt x="966591" y="26479"/>
                  </a:cubicBezTo>
                  <a:lnTo>
                    <a:pt x="966782" y="25527"/>
                  </a:lnTo>
                  <a:cubicBezTo>
                    <a:pt x="966972" y="24860"/>
                    <a:pt x="966496" y="24003"/>
                    <a:pt x="966877" y="23432"/>
                  </a:cubicBezTo>
                  <a:cubicBezTo>
                    <a:pt x="968115" y="21336"/>
                    <a:pt x="969734" y="21717"/>
                    <a:pt x="971830" y="22860"/>
                  </a:cubicBezTo>
                  <a:cubicBezTo>
                    <a:pt x="976878" y="25622"/>
                    <a:pt x="972973" y="20193"/>
                    <a:pt x="975449" y="20193"/>
                  </a:cubicBezTo>
                  <a:lnTo>
                    <a:pt x="976973" y="20193"/>
                  </a:lnTo>
                  <a:cubicBezTo>
                    <a:pt x="978688" y="19526"/>
                    <a:pt x="982498" y="19812"/>
                    <a:pt x="985355" y="20669"/>
                  </a:cubicBezTo>
                  <a:lnTo>
                    <a:pt x="987927" y="18574"/>
                  </a:lnTo>
                  <a:cubicBezTo>
                    <a:pt x="988689" y="18002"/>
                    <a:pt x="990880" y="17621"/>
                    <a:pt x="991261" y="17907"/>
                  </a:cubicBezTo>
                  <a:lnTo>
                    <a:pt x="996881" y="23336"/>
                  </a:lnTo>
                  <a:cubicBezTo>
                    <a:pt x="1000500" y="19050"/>
                    <a:pt x="1005453" y="17145"/>
                    <a:pt x="1007930" y="19145"/>
                  </a:cubicBezTo>
                  <a:cubicBezTo>
                    <a:pt x="1010406" y="21146"/>
                    <a:pt x="1021455" y="18955"/>
                    <a:pt x="1023360" y="20193"/>
                  </a:cubicBezTo>
                  <a:cubicBezTo>
                    <a:pt x="1025265" y="21431"/>
                    <a:pt x="1033933" y="18097"/>
                    <a:pt x="1038219" y="18383"/>
                  </a:cubicBezTo>
                  <a:lnTo>
                    <a:pt x="1041839" y="16574"/>
                  </a:lnTo>
                  <a:lnTo>
                    <a:pt x="1042410" y="16288"/>
                  </a:lnTo>
                  <a:cubicBezTo>
                    <a:pt x="1043553" y="16764"/>
                    <a:pt x="1047649" y="17907"/>
                    <a:pt x="1051459" y="18764"/>
                  </a:cubicBezTo>
                  <a:lnTo>
                    <a:pt x="1057555" y="17812"/>
                  </a:lnTo>
                  <a:lnTo>
                    <a:pt x="1061841" y="17145"/>
                  </a:lnTo>
                  <a:cubicBezTo>
                    <a:pt x="1062508" y="19717"/>
                    <a:pt x="1064603" y="20764"/>
                    <a:pt x="1066604" y="19431"/>
                  </a:cubicBezTo>
                  <a:cubicBezTo>
                    <a:pt x="1068604" y="18097"/>
                    <a:pt x="1076129" y="19907"/>
                    <a:pt x="1077176" y="19812"/>
                  </a:cubicBezTo>
                  <a:cubicBezTo>
                    <a:pt x="1078224" y="19812"/>
                    <a:pt x="1082225" y="18097"/>
                    <a:pt x="1085273" y="17050"/>
                  </a:cubicBezTo>
                  <a:lnTo>
                    <a:pt x="1088702" y="17812"/>
                  </a:lnTo>
                  <a:lnTo>
                    <a:pt x="1092607" y="18669"/>
                  </a:lnTo>
                  <a:cubicBezTo>
                    <a:pt x="1097084" y="18288"/>
                    <a:pt x="1101275" y="18383"/>
                    <a:pt x="1101846" y="19050"/>
                  </a:cubicBezTo>
                  <a:cubicBezTo>
                    <a:pt x="1102513" y="19621"/>
                    <a:pt x="1104418" y="19717"/>
                    <a:pt x="1105656" y="18764"/>
                  </a:cubicBezTo>
                  <a:cubicBezTo>
                    <a:pt x="1106894" y="17717"/>
                    <a:pt x="1112609" y="14668"/>
                    <a:pt x="1113657" y="15812"/>
                  </a:cubicBezTo>
                  <a:cubicBezTo>
                    <a:pt x="1114610" y="16954"/>
                    <a:pt x="1118039" y="19717"/>
                    <a:pt x="1119848" y="20193"/>
                  </a:cubicBezTo>
                  <a:cubicBezTo>
                    <a:pt x="1121658" y="20669"/>
                    <a:pt x="1129564" y="19812"/>
                    <a:pt x="1133279" y="18383"/>
                  </a:cubicBezTo>
                  <a:cubicBezTo>
                    <a:pt x="1136993" y="17050"/>
                    <a:pt x="1146995" y="18383"/>
                    <a:pt x="1148995" y="18383"/>
                  </a:cubicBezTo>
                  <a:cubicBezTo>
                    <a:pt x="1150995" y="18383"/>
                    <a:pt x="1157091" y="16764"/>
                    <a:pt x="1158710" y="17431"/>
                  </a:cubicBezTo>
                  <a:cubicBezTo>
                    <a:pt x="1160330" y="18097"/>
                    <a:pt x="1165568" y="19907"/>
                    <a:pt x="1166521" y="19812"/>
                  </a:cubicBezTo>
                  <a:lnTo>
                    <a:pt x="1166997" y="19431"/>
                  </a:lnTo>
                  <a:lnTo>
                    <a:pt x="1169950" y="17145"/>
                  </a:lnTo>
                  <a:cubicBezTo>
                    <a:pt x="1173950" y="17431"/>
                    <a:pt x="1178046" y="17717"/>
                    <a:pt x="1179189" y="17717"/>
                  </a:cubicBezTo>
                  <a:cubicBezTo>
                    <a:pt x="1180332" y="17717"/>
                    <a:pt x="1185190" y="16669"/>
                    <a:pt x="1188048" y="16383"/>
                  </a:cubicBezTo>
                  <a:cubicBezTo>
                    <a:pt x="1190905" y="16097"/>
                    <a:pt x="1197286" y="16859"/>
                    <a:pt x="1197668" y="13240"/>
                  </a:cubicBezTo>
                  <a:lnTo>
                    <a:pt x="1203287" y="16478"/>
                  </a:lnTo>
                  <a:lnTo>
                    <a:pt x="1204240" y="17050"/>
                  </a:lnTo>
                  <a:cubicBezTo>
                    <a:pt x="1205383" y="17526"/>
                    <a:pt x="1208431" y="17717"/>
                    <a:pt x="1211098" y="17717"/>
                  </a:cubicBezTo>
                  <a:cubicBezTo>
                    <a:pt x="1213765" y="17717"/>
                    <a:pt x="1222528" y="18479"/>
                    <a:pt x="1225195" y="17145"/>
                  </a:cubicBezTo>
                  <a:cubicBezTo>
                    <a:pt x="1227862" y="15812"/>
                    <a:pt x="1236911" y="14288"/>
                    <a:pt x="1238720" y="14288"/>
                  </a:cubicBezTo>
                  <a:lnTo>
                    <a:pt x="1239768" y="14954"/>
                  </a:lnTo>
                  <a:cubicBezTo>
                    <a:pt x="1242054" y="16383"/>
                    <a:pt x="1243673" y="18383"/>
                    <a:pt x="1247293" y="18097"/>
                  </a:cubicBezTo>
                  <a:lnTo>
                    <a:pt x="1250436" y="17907"/>
                  </a:lnTo>
                  <a:cubicBezTo>
                    <a:pt x="1251960" y="16097"/>
                    <a:pt x="1254246" y="14288"/>
                    <a:pt x="1255389" y="14002"/>
                  </a:cubicBezTo>
                  <a:lnTo>
                    <a:pt x="1256532" y="13907"/>
                  </a:lnTo>
                  <a:lnTo>
                    <a:pt x="1260152" y="13525"/>
                  </a:lnTo>
                  <a:cubicBezTo>
                    <a:pt x="1263961" y="12573"/>
                    <a:pt x="1269391" y="11144"/>
                    <a:pt x="1272344" y="10287"/>
                  </a:cubicBezTo>
                  <a:lnTo>
                    <a:pt x="1274439" y="13430"/>
                  </a:lnTo>
                  <a:cubicBezTo>
                    <a:pt x="1276535" y="16574"/>
                    <a:pt x="1280345" y="16859"/>
                    <a:pt x="1283964" y="14478"/>
                  </a:cubicBezTo>
                  <a:lnTo>
                    <a:pt x="1301395" y="12478"/>
                  </a:lnTo>
                  <a:lnTo>
                    <a:pt x="1306443" y="12954"/>
                  </a:lnTo>
                  <a:cubicBezTo>
                    <a:pt x="1312063" y="13430"/>
                    <a:pt x="1318254" y="13525"/>
                    <a:pt x="1320159" y="13335"/>
                  </a:cubicBezTo>
                  <a:cubicBezTo>
                    <a:pt x="1322159" y="13145"/>
                    <a:pt x="1326731" y="16002"/>
                    <a:pt x="1327017" y="14573"/>
                  </a:cubicBezTo>
                  <a:cubicBezTo>
                    <a:pt x="1327303" y="13145"/>
                    <a:pt x="1329398" y="11906"/>
                    <a:pt x="1331113" y="14288"/>
                  </a:cubicBezTo>
                  <a:cubicBezTo>
                    <a:pt x="1332923" y="16669"/>
                    <a:pt x="1344829" y="14002"/>
                    <a:pt x="1349115" y="14097"/>
                  </a:cubicBezTo>
                  <a:cubicBezTo>
                    <a:pt x="1353306" y="14192"/>
                    <a:pt x="1365022" y="11811"/>
                    <a:pt x="1366070" y="11430"/>
                  </a:cubicBezTo>
                  <a:lnTo>
                    <a:pt x="1366451" y="11621"/>
                  </a:lnTo>
                  <a:lnTo>
                    <a:pt x="1373309" y="16288"/>
                  </a:lnTo>
                  <a:cubicBezTo>
                    <a:pt x="1382072" y="15430"/>
                    <a:pt x="1389977" y="15050"/>
                    <a:pt x="1390930" y="15335"/>
                  </a:cubicBezTo>
                  <a:lnTo>
                    <a:pt x="1391120" y="15145"/>
                  </a:lnTo>
                  <a:cubicBezTo>
                    <a:pt x="1393597" y="12859"/>
                    <a:pt x="1395692" y="11430"/>
                    <a:pt x="1399979" y="13335"/>
                  </a:cubicBezTo>
                  <a:lnTo>
                    <a:pt x="1401979" y="14192"/>
                  </a:lnTo>
                  <a:cubicBezTo>
                    <a:pt x="1405598" y="12954"/>
                    <a:pt x="1411599" y="11525"/>
                    <a:pt x="1415219" y="11049"/>
                  </a:cubicBezTo>
                  <a:lnTo>
                    <a:pt x="1418457" y="10954"/>
                  </a:lnTo>
                  <a:lnTo>
                    <a:pt x="1422934" y="10858"/>
                  </a:lnTo>
                  <a:cubicBezTo>
                    <a:pt x="1427792" y="11239"/>
                    <a:pt x="1432554" y="12097"/>
                    <a:pt x="1433411" y="12859"/>
                  </a:cubicBezTo>
                  <a:cubicBezTo>
                    <a:pt x="1434364" y="13621"/>
                    <a:pt x="1437317" y="15145"/>
                    <a:pt x="1437698" y="14288"/>
                  </a:cubicBezTo>
                  <a:cubicBezTo>
                    <a:pt x="1438079" y="13525"/>
                    <a:pt x="1441031" y="11430"/>
                    <a:pt x="1443508" y="11049"/>
                  </a:cubicBezTo>
                  <a:cubicBezTo>
                    <a:pt x="1445984" y="10668"/>
                    <a:pt x="1454176" y="10382"/>
                    <a:pt x="1455890" y="11335"/>
                  </a:cubicBezTo>
                  <a:lnTo>
                    <a:pt x="1455890" y="12287"/>
                  </a:lnTo>
                  <a:lnTo>
                    <a:pt x="1455700" y="16383"/>
                  </a:lnTo>
                  <a:cubicBezTo>
                    <a:pt x="1459034" y="15812"/>
                    <a:pt x="1464558" y="14478"/>
                    <a:pt x="1467987" y="13525"/>
                  </a:cubicBezTo>
                  <a:lnTo>
                    <a:pt x="1471511" y="15335"/>
                  </a:lnTo>
                  <a:cubicBezTo>
                    <a:pt x="1473035" y="16097"/>
                    <a:pt x="1476560" y="16192"/>
                    <a:pt x="1477703" y="15335"/>
                  </a:cubicBezTo>
                  <a:cubicBezTo>
                    <a:pt x="1480560" y="13049"/>
                    <a:pt x="1483894" y="13716"/>
                    <a:pt x="1487132" y="13335"/>
                  </a:cubicBezTo>
                  <a:lnTo>
                    <a:pt x="1490276" y="12954"/>
                  </a:lnTo>
                  <a:cubicBezTo>
                    <a:pt x="1493609" y="12097"/>
                    <a:pt x="1497705" y="10954"/>
                    <a:pt x="1499324" y="10573"/>
                  </a:cubicBezTo>
                  <a:cubicBezTo>
                    <a:pt x="1500944" y="10096"/>
                    <a:pt x="1505801" y="12859"/>
                    <a:pt x="1508468" y="12478"/>
                  </a:cubicBezTo>
                  <a:cubicBezTo>
                    <a:pt x="1511040" y="12097"/>
                    <a:pt x="1519136" y="11430"/>
                    <a:pt x="1520565" y="11430"/>
                  </a:cubicBezTo>
                  <a:cubicBezTo>
                    <a:pt x="1521994" y="11430"/>
                    <a:pt x="1525328" y="9906"/>
                    <a:pt x="1526185" y="10478"/>
                  </a:cubicBezTo>
                  <a:cubicBezTo>
                    <a:pt x="1527042" y="11144"/>
                    <a:pt x="1533519" y="15145"/>
                    <a:pt x="1538758" y="17907"/>
                  </a:cubicBezTo>
                  <a:lnTo>
                    <a:pt x="1539329" y="10096"/>
                  </a:lnTo>
                  <a:cubicBezTo>
                    <a:pt x="1539329" y="9906"/>
                    <a:pt x="1542282" y="9525"/>
                    <a:pt x="1543520" y="9906"/>
                  </a:cubicBezTo>
                  <a:lnTo>
                    <a:pt x="1550759" y="12383"/>
                  </a:lnTo>
                  <a:cubicBezTo>
                    <a:pt x="1554188" y="11335"/>
                    <a:pt x="1562856" y="10192"/>
                    <a:pt x="1570095" y="9811"/>
                  </a:cubicBezTo>
                  <a:lnTo>
                    <a:pt x="1576667" y="9811"/>
                  </a:lnTo>
                  <a:lnTo>
                    <a:pt x="1577239" y="9811"/>
                  </a:lnTo>
                  <a:cubicBezTo>
                    <a:pt x="1578001" y="12097"/>
                    <a:pt x="1584859" y="12763"/>
                    <a:pt x="1592479" y="11239"/>
                  </a:cubicBezTo>
                  <a:lnTo>
                    <a:pt x="1599623" y="11621"/>
                  </a:lnTo>
                  <a:cubicBezTo>
                    <a:pt x="1601432" y="11716"/>
                    <a:pt x="1601147" y="14478"/>
                    <a:pt x="1598956" y="15526"/>
                  </a:cubicBezTo>
                  <a:lnTo>
                    <a:pt x="1598003" y="16002"/>
                  </a:lnTo>
                  <a:cubicBezTo>
                    <a:pt x="1596384" y="16192"/>
                    <a:pt x="1596098" y="16859"/>
                    <a:pt x="1597623" y="17431"/>
                  </a:cubicBezTo>
                  <a:cubicBezTo>
                    <a:pt x="1599051" y="18002"/>
                    <a:pt x="1603147" y="18193"/>
                    <a:pt x="1603147" y="16383"/>
                  </a:cubicBezTo>
                  <a:cubicBezTo>
                    <a:pt x="1603147" y="14573"/>
                    <a:pt x="1605338" y="8858"/>
                    <a:pt x="1608100" y="8382"/>
                  </a:cubicBezTo>
                  <a:cubicBezTo>
                    <a:pt x="1610767" y="8001"/>
                    <a:pt x="1620387" y="10668"/>
                    <a:pt x="1623435" y="10192"/>
                  </a:cubicBezTo>
                  <a:lnTo>
                    <a:pt x="1626388" y="10192"/>
                  </a:lnTo>
                  <a:cubicBezTo>
                    <a:pt x="1629626" y="10192"/>
                    <a:pt x="1633246" y="10287"/>
                    <a:pt x="1636008" y="11430"/>
                  </a:cubicBezTo>
                  <a:lnTo>
                    <a:pt x="1640866" y="13430"/>
                  </a:lnTo>
                  <a:cubicBezTo>
                    <a:pt x="1645343" y="11906"/>
                    <a:pt x="1650772" y="9811"/>
                    <a:pt x="1652963" y="8763"/>
                  </a:cubicBezTo>
                  <a:cubicBezTo>
                    <a:pt x="1655058" y="7811"/>
                    <a:pt x="1658392" y="12668"/>
                    <a:pt x="1658773" y="12763"/>
                  </a:cubicBezTo>
                  <a:cubicBezTo>
                    <a:pt x="1659154" y="12763"/>
                    <a:pt x="1661249" y="11716"/>
                    <a:pt x="1663059" y="10668"/>
                  </a:cubicBezTo>
                  <a:lnTo>
                    <a:pt x="1665155" y="12192"/>
                  </a:lnTo>
                  <a:cubicBezTo>
                    <a:pt x="1668393" y="14478"/>
                    <a:pt x="1670298" y="14288"/>
                    <a:pt x="1670584" y="10287"/>
                  </a:cubicBezTo>
                  <a:lnTo>
                    <a:pt x="1670679" y="9239"/>
                  </a:lnTo>
                  <a:cubicBezTo>
                    <a:pt x="1672679" y="8096"/>
                    <a:pt x="1675251" y="8572"/>
                    <a:pt x="1676394" y="10287"/>
                  </a:cubicBezTo>
                  <a:cubicBezTo>
                    <a:pt x="1677632" y="12001"/>
                    <a:pt x="1684871" y="10858"/>
                    <a:pt x="1688777" y="10668"/>
                  </a:cubicBezTo>
                  <a:cubicBezTo>
                    <a:pt x="1692682" y="10478"/>
                    <a:pt x="1704398" y="9716"/>
                    <a:pt x="1706017" y="9906"/>
                  </a:cubicBezTo>
                  <a:lnTo>
                    <a:pt x="1706779" y="8096"/>
                  </a:lnTo>
                  <a:cubicBezTo>
                    <a:pt x="1706969" y="7620"/>
                    <a:pt x="1710303" y="7239"/>
                    <a:pt x="1710875" y="7811"/>
                  </a:cubicBezTo>
                  <a:cubicBezTo>
                    <a:pt x="1712303" y="9049"/>
                    <a:pt x="1711541" y="12668"/>
                    <a:pt x="1715256" y="11144"/>
                  </a:cubicBezTo>
                  <a:lnTo>
                    <a:pt x="1716685" y="10573"/>
                  </a:lnTo>
                  <a:cubicBezTo>
                    <a:pt x="1717161" y="7715"/>
                    <a:pt x="1721161" y="6858"/>
                    <a:pt x="1725543" y="8668"/>
                  </a:cubicBezTo>
                  <a:lnTo>
                    <a:pt x="1729639" y="10287"/>
                  </a:lnTo>
                  <a:cubicBezTo>
                    <a:pt x="1730591" y="10668"/>
                    <a:pt x="1740593" y="9716"/>
                    <a:pt x="1741259" y="9144"/>
                  </a:cubicBezTo>
                  <a:cubicBezTo>
                    <a:pt x="1744022" y="6953"/>
                    <a:pt x="1746689" y="4763"/>
                    <a:pt x="1747641" y="10192"/>
                  </a:cubicBezTo>
                  <a:lnTo>
                    <a:pt x="1747736" y="10573"/>
                  </a:lnTo>
                  <a:cubicBezTo>
                    <a:pt x="1748594" y="10858"/>
                    <a:pt x="1750784" y="11335"/>
                    <a:pt x="1752690" y="11716"/>
                  </a:cubicBezTo>
                  <a:cubicBezTo>
                    <a:pt x="1754594" y="12097"/>
                    <a:pt x="1760119" y="12859"/>
                    <a:pt x="1760690" y="12192"/>
                  </a:cubicBezTo>
                  <a:cubicBezTo>
                    <a:pt x="1761357" y="11525"/>
                    <a:pt x="1763357" y="9239"/>
                    <a:pt x="1763643" y="8763"/>
                  </a:cubicBezTo>
                  <a:cubicBezTo>
                    <a:pt x="1763929" y="8287"/>
                    <a:pt x="1766882" y="6763"/>
                    <a:pt x="1769453" y="6287"/>
                  </a:cubicBezTo>
                  <a:cubicBezTo>
                    <a:pt x="1772025" y="5810"/>
                    <a:pt x="1779169" y="7906"/>
                    <a:pt x="1779550" y="7334"/>
                  </a:cubicBezTo>
                  <a:cubicBezTo>
                    <a:pt x="1779931" y="6858"/>
                    <a:pt x="1783931" y="6382"/>
                    <a:pt x="1785360" y="7429"/>
                  </a:cubicBezTo>
                  <a:cubicBezTo>
                    <a:pt x="1786694" y="8572"/>
                    <a:pt x="1792218" y="11430"/>
                    <a:pt x="1793456" y="10573"/>
                  </a:cubicBezTo>
                  <a:cubicBezTo>
                    <a:pt x="1794695" y="9716"/>
                    <a:pt x="1798790" y="8001"/>
                    <a:pt x="1799648" y="8668"/>
                  </a:cubicBezTo>
                  <a:cubicBezTo>
                    <a:pt x="1800600" y="9334"/>
                    <a:pt x="1803839" y="10763"/>
                    <a:pt x="1804029" y="9620"/>
                  </a:cubicBezTo>
                  <a:cubicBezTo>
                    <a:pt x="1804220" y="8477"/>
                    <a:pt x="1806410" y="7049"/>
                    <a:pt x="1808315" y="9049"/>
                  </a:cubicBezTo>
                  <a:lnTo>
                    <a:pt x="1810125" y="9144"/>
                  </a:lnTo>
                  <a:lnTo>
                    <a:pt x="1813840" y="9334"/>
                  </a:lnTo>
                  <a:cubicBezTo>
                    <a:pt x="1815078" y="11621"/>
                    <a:pt x="1817174" y="12287"/>
                    <a:pt x="1818507" y="10668"/>
                  </a:cubicBezTo>
                  <a:cubicBezTo>
                    <a:pt x="1819841" y="9144"/>
                    <a:pt x="1824127" y="5334"/>
                    <a:pt x="1824413" y="6096"/>
                  </a:cubicBezTo>
                  <a:cubicBezTo>
                    <a:pt x="1824794" y="6953"/>
                    <a:pt x="1826889" y="8382"/>
                    <a:pt x="1828413" y="7811"/>
                  </a:cubicBezTo>
                  <a:cubicBezTo>
                    <a:pt x="1829937" y="7144"/>
                    <a:pt x="1834509" y="6001"/>
                    <a:pt x="1834890" y="6667"/>
                  </a:cubicBezTo>
                  <a:lnTo>
                    <a:pt x="1835176" y="7429"/>
                  </a:lnTo>
                  <a:cubicBezTo>
                    <a:pt x="1836033" y="9811"/>
                    <a:pt x="1839272" y="9906"/>
                    <a:pt x="1839557" y="8477"/>
                  </a:cubicBezTo>
                  <a:cubicBezTo>
                    <a:pt x="1840796" y="3715"/>
                    <a:pt x="1844034" y="3905"/>
                    <a:pt x="1847654" y="5905"/>
                  </a:cubicBezTo>
                  <a:lnTo>
                    <a:pt x="1850511" y="7525"/>
                  </a:lnTo>
                  <a:cubicBezTo>
                    <a:pt x="1853273" y="6763"/>
                    <a:pt x="1858417" y="5334"/>
                    <a:pt x="1861751" y="4382"/>
                  </a:cubicBezTo>
                  <a:lnTo>
                    <a:pt x="1864323" y="6858"/>
                  </a:lnTo>
                  <a:cubicBezTo>
                    <a:pt x="1867180" y="9620"/>
                    <a:pt x="1870323" y="10382"/>
                    <a:pt x="1874133" y="8001"/>
                  </a:cubicBezTo>
                  <a:cubicBezTo>
                    <a:pt x="1874419" y="7811"/>
                    <a:pt x="1875847" y="8287"/>
                    <a:pt x="1876324" y="8763"/>
                  </a:cubicBezTo>
                  <a:lnTo>
                    <a:pt x="1879467" y="11716"/>
                  </a:lnTo>
                  <a:cubicBezTo>
                    <a:pt x="1880610" y="10573"/>
                    <a:pt x="1882420" y="8572"/>
                    <a:pt x="1883468" y="7239"/>
                  </a:cubicBezTo>
                  <a:lnTo>
                    <a:pt x="1884420" y="7239"/>
                  </a:lnTo>
                  <a:lnTo>
                    <a:pt x="1888516" y="7239"/>
                  </a:lnTo>
                  <a:cubicBezTo>
                    <a:pt x="1892993" y="7811"/>
                    <a:pt x="1897279" y="8192"/>
                    <a:pt x="1898041" y="8096"/>
                  </a:cubicBezTo>
                  <a:cubicBezTo>
                    <a:pt x="1898803" y="8001"/>
                    <a:pt x="1901946" y="7049"/>
                    <a:pt x="1903851" y="6763"/>
                  </a:cubicBezTo>
                  <a:cubicBezTo>
                    <a:pt x="1905661" y="6382"/>
                    <a:pt x="1912709" y="10192"/>
                    <a:pt x="1914996" y="9049"/>
                  </a:cubicBezTo>
                  <a:cubicBezTo>
                    <a:pt x="1917281" y="7811"/>
                    <a:pt x="1924044" y="6477"/>
                    <a:pt x="1924997" y="8572"/>
                  </a:cubicBezTo>
                  <a:cubicBezTo>
                    <a:pt x="1925949" y="10668"/>
                    <a:pt x="1934998" y="6858"/>
                    <a:pt x="1938903" y="6572"/>
                  </a:cubicBezTo>
                  <a:cubicBezTo>
                    <a:pt x="1942808" y="6287"/>
                    <a:pt x="1953190" y="8763"/>
                    <a:pt x="1953476" y="7525"/>
                  </a:cubicBezTo>
                  <a:cubicBezTo>
                    <a:pt x="1953667" y="6287"/>
                    <a:pt x="1955191" y="3143"/>
                    <a:pt x="1955953" y="4286"/>
                  </a:cubicBezTo>
                  <a:lnTo>
                    <a:pt x="1956334" y="4953"/>
                  </a:lnTo>
                  <a:lnTo>
                    <a:pt x="1956715" y="5525"/>
                  </a:lnTo>
                  <a:cubicBezTo>
                    <a:pt x="1957001" y="6191"/>
                    <a:pt x="1959858" y="6953"/>
                    <a:pt x="1963001" y="7239"/>
                  </a:cubicBezTo>
                  <a:cubicBezTo>
                    <a:pt x="1966240" y="7525"/>
                    <a:pt x="1973098" y="10287"/>
                    <a:pt x="1971479" y="11430"/>
                  </a:cubicBezTo>
                  <a:lnTo>
                    <a:pt x="1960277" y="12392"/>
                  </a:lnTo>
                  <a:lnTo>
                    <a:pt x="1959668" y="11144"/>
                  </a:lnTo>
                  <a:lnTo>
                    <a:pt x="1956144" y="10096"/>
                  </a:lnTo>
                  <a:cubicBezTo>
                    <a:pt x="1952810" y="10954"/>
                    <a:pt x="1949666" y="11906"/>
                    <a:pt x="1949000" y="12287"/>
                  </a:cubicBezTo>
                  <a:lnTo>
                    <a:pt x="1948333" y="12573"/>
                  </a:lnTo>
                  <a:lnTo>
                    <a:pt x="1946361" y="13588"/>
                  </a:lnTo>
                  <a:lnTo>
                    <a:pt x="1943761" y="13811"/>
                  </a:lnTo>
                  <a:cubicBezTo>
                    <a:pt x="1939284" y="14573"/>
                    <a:pt x="1939665" y="17050"/>
                    <a:pt x="1942428" y="16192"/>
                  </a:cubicBezTo>
                  <a:lnTo>
                    <a:pt x="1945285" y="17145"/>
                  </a:lnTo>
                  <a:lnTo>
                    <a:pt x="1945570" y="17240"/>
                  </a:lnTo>
                  <a:lnTo>
                    <a:pt x="1949568" y="14867"/>
                  </a:lnTo>
                  <a:lnTo>
                    <a:pt x="1955115" y="15570"/>
                  </a:lnTo>
                  <a:lnTo>
                    <a:pt x="1955858" y="15990"/>
                  </a:lnTo>
                  <a:cubicBezTo>
                    <a:pt x="1957216" y="17550"/>
                    <a:pt x="1958382" y="19288"/>
                    <a:pt x="1958906" y="19431"/>
                  </a:cubicBezTo>
                  <a:lnTo>
                    <a:pt x="1961047" y="16347"/>
                  </a:lnTo>
                  <a:lnTo>
                    <a:pt x="1972431" y="17907"/>
                  </a:lnTo>
                  <a:cubicBezTo>
                    <a:pt x="1974622" y="17431"/>
                    <a:pt x="1982432" y="18764"/>
                    <a:pt x="1984528" y="18193"/>
                  </a:cubicBezTo>
                  <a:cubicBezTo>
                    <a:pt x="1986528" y="17526"/>
                    <a:pt x="1986338" y="13430"/>
                    <a:pt x="1985766" y="12478"/>
                  </a:cubicBezTo>
                  <a:cubicBezTo>
                    <a:pt x="1985099" y="11525"/>
                    <a:pt x="1982051" y="9144"/>
                    <a:pt x="1980432" y="9144"/>
                  </a:cubicBezTo>
                  <a:cubicBezTo>
                    <a:pt x="1978813" y="9144"/>
                    <a:pt x="1976431" y="8382"/>
                    <a:pt x="1978718" y="7334"/>
                  </a:cubicBezTo>
                  <a:cubicBezTo>
                    <a:pt x="1981004" y="6382"/>
                    <a:pt x="1987290" y="2953"/>
                    <a:pt x="1987671" y="2286"/>
                  </a:cubicBezTo>
                  <a:cubicBezTo>
                    <a:pt x="1988052" y="1619"/>
                    <a:pt x="1992719" y="1905"/>
                    <a:pt x="1993386" y="2381"/>
                  </a:cubicBezTo>
                  <a:cubicBezTo>
                    <a:pt x="1994053" y="2858"/>
                    <a:pt x="1997101" y="6001"/>
                    <a:pt x="1998529" y="7525"/>
                  </a:cubicBezTo>
                  <a:cubicBezTo>
                    <a:pt x="1999958" y="9049"/>
                    <a:pt x="2007864" y="12478"/>
                    <a:pt x="2008531" y="13145"/>
                  </a:cubicBezTo>
                  <a:cubicBezTo>
                    <a:pt x="2009197" y="13811"/>
                    <a:pt x="2010150" y="10763"/>
                    <a:pt x="2009864" y="9525"/>
                  </a:cubicBezTo>
                  <a:lnTo>
                    <a:pt x="2009007" y="9239"/>
                  </a:lnTo>
                  <a:lnTo>
                    <a:pt x="2006150" y="8096"/>
                  </a:lnTo>
                  <a:cubicBezTo>
                    <a:pt x="2003006" y="7239"/>
                    <a:pt x="2001197" y="5239"/>
                    <a:pt x="2002149" y="3810"/>
                  </a:cubicBezTo>
                  <a:lnTo>
                    <a:pt x="2001673" y="3238"/>
                  </a:lnTo>
                  <a:cubicBezTo>
                    <a:pt x="2000530" y="1905"/>
                    <a:pt x="1999958" y="286"/>
                    <a:pt x="2002435" y="953"/>
                  </a:cubicBezTo>
                  <a:lnTo>
                    <a:pt x="2006340" y="2096"/>
                  </a:lnTo>
                  <a:cubicBezTo>
                    <a:pt x="2010722" y="2667"/>
                    <a:pt x="2016436" y="3620"/>
                    <a:pt x="2019104" y="4382"/>
                  </a:cubicBezTo>
                  <a:cubicBezTo>
                    <a:pt x="2021770" y="5143"/>
                    <a:pt x="2033010" y="2476"/>
                    <a:pt x="2034534" y="1905"/>
                  </a:cubicBezTo>
                  <a:cubicBezTo>
                    <a:pt x="2036153" y="1333"/>
                    <a:pt x="2039582" y="762"/>
                    <a:pt x="2041869" y="0"/>
                  </a:cubicBezTo>
                  <a:close/>
                </a:path>
              </a:pathLst>
            </a:custGeom>
            <a:gradFill>
              <a:gsLst>
                <a:gs pos="44000">
                  <a:srgbClr val="399644"/>
                </a:gs>
                <a:gs pos="0">
                  <a:srgbClr val="92D050"/>
                </a:gs>
              </a:gsLst>
              <a:lin ang="0" scaled="1"/>
            </a:gradFill>
            <a:ln w="9525" cap="flat">
              <a:noFill/>
              <a:prstDash val="solid"/>
              <a:miter/>
            </a:ln>
          </p:spPr>
          <p:txBody>
            <a:bodyPr wrap="square" rtlCol="0" anchor="ctr">
              <a:noAutofit/>
            </a:bodyPr>
            <a:lstStyle/>
            <a:p>
              <a:endParaRPr lang="zh-CN" altLang="en-US">
                <a:solidFill>
                  <a:schemeClr val="bg1"/>
                </a:solidFill>
                <a:highlight>
                  <a:srgbClr val="000000"/>
                </a:highlight>
              </a:endParaRPr>
            </a:p>
          </p:txBody>
        </p:sp>
        <p:sp>
          <p:nvSpPr>
            <p:cNvPr id="43" name="文本框 42">
              <a:extLst>
                <a:ext uri="{FF2B5EF4-FFF2-40B4-BE49-F238E27FC236}">
                  <a16:creationId xmlns:a16="http://schemas.microsoft.com/office/drawing/2014/main" id="{960B31BB-2A89-4DC9-BD43-9CABE6BFCE77}"/>
                </a:ext>
              </a:extLst>
            </p:cNvPr>
            <p:cNvSpPr txBox="1"/>
            <p:nvPr/>
          </p:nvSpPr>
          <p:spPr>
            <a:xfrm>
              <a:off x="2586579" y="2653772"/>
              <a:ext cx="461665" cy="1753044"/>
            </a:xfrm>
            <a:prstGeom prst="rect">
              <a:avLst/>
            </a:prstGeom>
            <a:noFill/>
          </p:spPr>
          <p:txBody>
            <a:bodyPr vert="eaVert" wrap="none" rtlCol="0">
              <a:spAutoFit/>
            </a:bodyPr>
            <a:lstStyle/>
            <a:p>
              <a:r>
                <a:rPr lang="zh-CN" altLang="en-US" sz="1800" b="1" dirty="0">
                  <a:solidFill>
                    <a:schemeClr val="bg1"/>
                  </a:solidFill>
                  <a:cs typeface="+mn-ea"/>
                  <a:sym typeface="+mn-lt"/>
                </a:rPr>
                <a:t>清明节文学记录</a:t>
              </a:r>
            </a:p>
          </p:txBody>
        </p:sp>
        <p:sp>
          <p:nvSpPr>
            <p:cNvPr id="2" name="椭圆 1">
              <a:extLst>
                <a:ext uri="{FF2B5EF4-FFF2-40B4-BE49-F238E27FC236}">
                  <a16:creationId xmlns:a16="http://schemas.microsoft.com/office/drawing/2014/main" id="{E280422D-BC29-41F5-A069-B2F9D9FC36B7}"/>
                </a:ext>
              </a:extLst>
            </p:cNvPr>
            <p:cNvSpPr/>
            <p:nvPr/>
          </p:nvSpPr>
          <p:spPr>
            <a:xfrm>
              <a:off x="2499604" y="2094681"/>
              <a:ext cx="457797" cy="457797"/>
            </a:xfrm>
            <a:prstGeom prst="ellipse">
              <a:avLst/>
            </a:prstGeom>
            <a:solidFill>
              <a:srgbClr val="399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rPr>
                <a:t>叁</a:t>
              </a:r>
            </a:p>
          </p:txBody>
        </p:sp>
      </p:grpSp>
      <p:grpSp>
        <p:nvGrpSpPr>
          <p:cNvPr id="53" name="组合 52">
            <a:extLst>
              <a:ext uri="{FF2B5EF4-FFF2-40B4-BE49-F238E27FC236}">
                <a16:creationId xmlns:a16="http://schemas.microsoft.com/office/drawing/2014/main" id="{CD950209-945D-4709-8FAF-665AE0188874}"/>
              </a:ext>
            </a:extLst>
          </p:cNvPr>
          <p:cNvGrpSpPr/>
          <p:nvPr/>
        </p:nvGrpSpPr>
        <p:grpSpPr>
          <a:xfrm>
            <a:off x="5773443" y="1637194"/>
            <a:ext cx="630670" cy="3851284"/>
            <a:chOff x="2437156" y="1577825"/>
            <a:chExt cx="630670" cy="3851284"/>
          </a:xfrm>
        </p:grpSpPr>
        <p:sp>
          <p:nvSpPr>
            <p:cNvPr id="54" name="任意多边形: 形状 53">
              <a:extLst>
                <a:ext uri="{FF2B5EF4-FFF2-40B4-BE49-F238E27FC236}">
                  <a16:creationId xmlns:a16="http://schemas.microsoft.com/office/drawing/2014/main" id="{F9B7C2F8-5224-4ABE-8A83-F4D63BBB720F}"/>
                </a:ext>
              </a:extLst>
            </p:cNvPr>
            <p:cNvSpPr/>
            <p:nvPr/>
          </p:nvSpPr>
          <p:spPr>
            <a:xfrm rot="5400000">
              <a:off x="808445" y="3206536"/>
              <a:ext cx="3851284" cy="593862"/>
            </a:xfrm>
            <a:custGeom>
              <a:avLst/>
              <a:gdLst>
                <a:gd name="connsiteX0" fmla="*/ 1587526 w 2531263"/>
                <a:gd name="connsiteY0" fmla="*/ 383762 h 402050"/>
                <a:gd name="connsiteX1" fmla="*/ 1584859 w 2531263"/>
                <a:gd name="connsiteY1" fmla="*/ 385096 h 402050"/>
                <a:gd name="connsiteX2" fmla="*/ 1583335 w 2531263"/>
                <a:gd name="connsiteY2" fmla="*/ 389763 h 402050"/>
                <a:gd name="connsiteX3" fmla="*/ 1579715 w 2531263"/>
                <a:gd name="connsiteY3" fmla="*/ 391001 h 402050"/>
                <a:gd name="connsiteX4" fmla="*/ 1580192 w 2531263"/>
                <a:gd name="connsiteY4" fmla="*/ 394525 h 402050"/>
                <a:gd name="connsiteX5" fmla="*/ 1592765 w 2531263"/>
                <a:gd name="connsiteY5" fmla="*/ 392811 h 402050"/>
                <a:gd name="connsiteX6" fmla="*/ 1592384 w 2531263"/>
                <a:gd name="connsiteY6" fmla="*/ 390430 h 402050"/>
                <a:gd name="connsiteX7" fmla="*/ 1592193 w 2531263"/>
                <a:gd name="connsiteY7" fmla="*/ 388906 h 402050"/>
                <a:gd name="connsiteX8" fmla="*/ 1587526 w 2531263"/>
                <a:gd name="connsiteY8" fmla="*/ 383762 h 402050"/>
                <a:gd name="connsiteX9" fmla="*/ 635026 w 2531263"/>
                <a:gd name="connsiteY9" fmla="*/ 383000 h 402050"/>
                <a:gd name="connsiteX10" fmla="*/ 635597 w 2531263"/>
                <a:gd name="connsiteY10" fmla="*/ 383476 h 402050"/>
                <a:gd name="connsiteX11" fmla="*/ 638074 w 2531263"/>
                <a:gd name="connsiteY11" fmla="*/ 385762 h 402050"/>
                <a:gd name="connsiteX12" fmla="*/ 635692 w 2531263"/>
                <a:gd name="connsiteY12" fmla="*/ 390048 h 402050"/>
                <a:gd name="connsiteX13" fmla="*/ 630549 w 2531263"/>
                <a:gd name="connsiteY13" fmla="*/ 388905 h 402050"/>
                <a:gd name="connsiteX14" fmla="*/ 629692 w 2531263"/>
                <a:gd name="connsiteY14" fmla="*/ 388715 h 402050"/>
                <a:gd name="connsiteX15" fmla="*/ 635026 w 2531263"/>
                <a:gd name="connsiteY15" fmla="*/ 383000 h 402050"/>
                <a:gd name="connsiteX16" fmla="*/ 2498083 w 2531263"/>
                <a:gd name="connsiteY16" fmla="*/ 375239 h 402050"/>
                <a:gd name="connsiteX17" fmla="*/ 2498652 w 2531263"/>
                <a:gd name="connsiteY17" fmla="*/ 375761 h 402050"/>
                <a:gd name="connsiteX18" fmla="*/ 2497735 w 2531263"/>
                <a:gd name="connsiteY18" fmla="*/ 375761 h 402050"/>
                <a:gd name="connsiteX19" fmla="*/ 2505736 w 2531263"/>
                <a:gd name="connsiteY19" fmla="*/ 373951 h 402050"/>
                <a:gd name="connsiteX20" fmla="*/ 2510498 w 2531263"/>
                <a:gd name="connsiteY20" fmla="*/ 375761 h 402050"/>
                <a:gd name="connsiteX21" fmla="*/ 2508784 w 2531263"/>
                <a:gd name="connsiteY21" fmla="*/ 380047 h 402050"/>
                <a:gd name="connsiteX22" fmla="*/ 2504783 w 2531263"/>
                <a:gd name="connsiteY22" fmla="*/ 381381 h 402050"/>
                <a:gd name="connsiteX23" fmla="*/ 2498652 w 2531263"/>
                <a:gd name="connsiteY23" fmla="*/ 375761 h 402050"/>
                <a:gd name="connsiteX24" fmla="*/ 2499069 w 2531263"/>
                <a:gd name="connsiteY24" fmla="*/ 375761 h 402050"/>
                <a:gd name="connsiteX25" fmla="*/ 2505736 w 2531263"/>
                <a:gd name="connsiteY25" fmla="*/ 373951 h 402050"/>
                <a:gd name="connsiteX26" fmla="*/ 614261 w 2531263"/>
                <a:gd name="connsiteY26" fmla="*/ 357759 h 402050"/>
                <a:gd name="connsiteX27" fmla="*/ 610832 w 2531263"/>
                <a:gd name="connsiteY27" fmla="*/ 360712 h 402050"/>
                <a:gd name="connsiteX28" fmla="*/ 618452 w 2531263"/>
                <a:gd name="connsiteY28" fmla="*/ 364522 h 402050"/>
                <a:gd name="connsiteX29" fmla="*/ 614261 w 2531263"/>
                <a:gd name="connsiteY29" fmla="*/ 357759 h 402050"/>
                <a:gd name="connsiteX30" fmla="*/ 242786 w 2531263"/>
                <a:gd name="connsiteY30" fmla="*/ 345662 h 402050"/>
                <a:gd name="connsiteX31" fmla="*/ 242310 w 2531263"/>
                <a:gd name="connsiteY31" fmla="*/ 345948 h 402050"/>
                <a:gd name="connsiteX32" fmla="*/ 247930 w 2531263"/>
                <a:gd name="connsiteY32" fmla="*/ 352425 h 402050"/>
                <a:gd name="connsiteX33" fmla="*/ 250121 w 2531263"/>
                <a:gd name="connsiteY33" fmla="*/ 353282 h 402050"/>
                <a:gd name="connsiteX34" fmla="*/ 252788 w 2531263"/>
                <a:gd name="connsiteY34" fmla="*/ 354235 h 402050"/>
                <a:gd name="connsiteX35" fmla="*/ 254121 w 2531263"/>
                <a:gd name="connsiteY35" fmla="*/ 346615 h 402050"/>
                <a:gd name="connsiteX36" fmla="*/ 250692 w 2531263"/>
                <a:gd name="connsiteY36" fmla="*/ 347377 h 402050"/>
                <a:gd name="connsiteX37" fmla="*/ 247454 w 2531263"/>
                <a:gd name="connsiteY37" fmla="*/ 347853 h 402050"/>
                <a:gd name="connsiteX38" fmla="*/ 242786 w 2531263"/>
                <a:gd name="connsiteY38" fmla="*/ 345662 h 402050"/>
                <a:gd name="connsiteX39" fmla="*/ 2451348 w 2531263"/>
                <a:gd name="connsiteY39" fmla="*/ 323183 h 402050"/>
                <a:gd name="connsiteX40" fmla="*/ 2453348 w 2531263"/>
                <a:gd name="connsiteY40" fmla="*/ 328422 h 402050"/>
                <a:gd name="connsiteX41" fmla="*/ 2454110 w 2531263"/>
                <a:gd name="connsiteY41" fmla="*/ 334994 h 402050"/>
                <a:gd name="connsiteX42" fmla="*/ 2455444 w 2531263"/>
                <a:gd name="connsiteY42" fmla="*/ 340519 h 402050"/>
                <a:gd name="connsiteX43" fmla="*/ 2461159 w 2531263"/>
                <a:gd name="connsiteY43" fmla="*/ 335947 h 402050"/>
                <a:gd name="connsiteX44" fmla="*/ 2457921 w 2531263"/>
                <a:gd name="connsiteY44" fmla="*/ 325946 h 402050"/>
                <a:gd name="connsiteX45" fmla="*/ 2457825 w 2531263"/>
                <a:gd name="connsiteY45" fmla="*/ 325469 h 402050"/>
                <a:gd name="connsiteX46" fmla="*/ 2457539 w 2531263"/>
                <a:gd name="connsiteY46" fmla="*/ 323279 h 402050"/>
                <a:gd name="connsiteX47" fmla="*/ 2451348 w 2531263"/>
                <a:gd name="connsiteY47" fmla="*/ 323183 h 402050"/>
                <a:gd name="connsiteX48" fmla="*/ 2482400 w 2531263"/>
                <a:gd name="connsiteY48" fmla="*/ 310896 h 402050"/>
                <a:gd name="connsiteX49" fmla="*/ 2479733 w 2531263"/>
                <a:gd name="connsiteY49" fmla="*/ 312230 h 402050"/>
                <a:gd name="connsiteX50" fmla="*/ 2479066 w 2531263"/>
                <a:gd name="connsiteY50" fmla="*/ 316706 h 402050"/>
                <a:gd name="connsiteX51" fmla="*/ 2479923 w 2531263"/>
                <a:gd name="connsiteY51" fmla="*/ 317278 h 402050"/>
                <a:gd name="connsiteX52" fmla="*/ 2487162 w 2531263"/>
                <a:gd name="connsiteY52" fmla="*/ 313182 h 402050"/>
                <a:gd name="connsiteX53" fmla="*/ 2482400 w 2531263"/>
                <a:gd name="connsiteY53" fmla="*/ 310896 h 402050"/>
                <a:gd name="connsiteX54" fmla="*/ 2349747 w 2531263"/>
                <a:gd name="connsiteY54" fmla="*/ 294600 h 402050"/>
                <a:gd name="connsiteX55" fmla="*/ 2351145 w 2531263"/>
                <a:gd name="connsiteY55" fmla="*/ 297561 h 402050"/>
                <a:gd name="connsiteX56" fmla="*/ 2357766 w 2531263"/>
                <a:gd name="connsiteY56" fmla="*/ 298744 h 402050"/>
                <a:gd name="connsiteX57" fmla="*/ 2344170 w 2531263"/>
                <a:gd name="connsiteY57" fmla="*/ 300896 h 402050"/>
                <a:gd name="connsiteX58" fmla="*/ 2345144 w 2531263"/>
                <a:gd name="connsiteY58" fmla="*/ 299847 h 402050"/>
                <a:gd name="connsiteX59" fmla="*/ 2458206 w 2531263"/>
                <a:gd name="connsiteY59" fmla="*/ 289846 h 402050"/>
                <a:gd name="connsiteX60" fmla="*/ 2456016 w 2531263"/>
                <a:gd name="connsiteY60" fmla="*/ 291655 h 402050"/>
                <a:gd name="connsiteX61" fmla="*/ 2452015 w 2531263"/>
                <a:gd name="connsiteY61" fmla="*/ 294989 h 402050"/>
                <a:gd name="connsiteX62" fmla="*/ 2443728 w 2531263"/>
                <a:gd name="connsiteY62" fmla="*/ 293656 h 402050"/>
                <a:gd name="connsiteX63" fmla="*/ 2443347 w 2531263"/>
                <a:gd name="connsiteY63" fmla="*/ 294037 h 402050"/>
                <a:gd name="connsiteX64" fmla="*/ 2443538 w 2531263"/>
                <a:gd name="connsiteY64" fmla="*/ 295942 h 402050"/>
                <a:gd name="connsiteX65" fmla="*/ 2450491 w 2531263"/>
                <a:gd name="connsiteY65" fmla="*/ 299657 h 402050"/>
                <a:gd name="connsiteX66" fmla="*/ 2451158 w 2531263"/>
                <a:gd name="connsiteY66" fmla="*/ 300038 h 402050"/>
                <a:gd name="connsiteX67" fmla="*/ 2457921 w 2531263"/>
                <a:gd name="connsiteY67" fmla="*/ 298513 h 402050"/>
                <a:gd name="connsiteX68" fmla="*/ 2461826 w 2531263"/>
                <a:gd name="connsiteY68" fmla="*/ 297561 h 402050"/>
                <a:gd name="connsiteX69" fmla="*/ 2458206 w 2531263"/>
                <a:gd name="connsiteY69" fmla="*/ 289846 h 402050"/>
                <a:gd name="connsiteX70" fmla="*/ 2239512 w 2531263"/>
                <a:gd name="connsiteY70" fmla="*/ 284226 h 402050"/>
                <a:gd name="connsiteX71" fmla="*/ 2238750 w 2531263"/>
                <a:gd name="connsiteY71" fmla="*/ 286512 h 402050"/>
                <a:gd name="connsiteX72" fmla="*/ 2236655 w 2531263"/>
                <a:gd name="connsiteY72" fmla="*/ 289274 h 402050"/>
                <a:gd name="connsiteX73" fmla="*/ 2237131 w 2531263"/>
                <a:gd name="connsiteY73" fmla="*/ 292799 h 402050"/>
                <a:gd name="connsiteX74" fmla="*/ 2239131 w 2531263"/>
                <a:gd name="connsiteY74" fmla="*/ 292037 h 402050"/>
                <a:gd name="connsiteX75" fmla="*/ 2241608 w 2531263"/>
                <a:gd name="connsiteY75" fmla="*/ 291084 h 402050"/>
                <a:gd name="connsiteX76" fmla="*/ 2244180 w 2531263"/>
                <a:gd name="connsiteY76" fmla="*/ 286798 h 402050"/>
                <a:gd name="connsiteX77" fmla="*/ 2242560 w 2531263"/>
                <a:gd name="connsiteY77" fmla="*/ 285464 h 402050"/>
                <a:gd name="connsiteX78" fmla="*/ 2240655 w 2531263"/>
                <a:gd name="connsiteY78" fmla="*/ 284226 h 402050"/>
                <a:gd name="connsiteX79" fmla="*/ 2493925 w 2531263"/>
                <a:gd name="connsiteY79" fmla="*/ 281940 h 402050"/>
                <a:gd name="connsiteX80" fmla="*/ 2494972 w 2531263"/>
                <a:gd name="connsiteY80" fmla="*/ 286798 h 402050"/>
                <a:gd name="connsiteX81" fmla="*/ 2495163 w 2531263"/>
                <a:gd name="connsiteY81" fmla="*/ 287560 h 402050"/>
                <a:gd name="connsiteX82" fmla="*/ 2502974 w 2531263"/>
                <a:gd name="connsiteY82" fmla="*/ 287083 h 402050"/>
                <a:gd name="connsiteX83" fmla="*/ 2513451 w 2531263"/>
                <a:gd name="connsiteY83" fmla="*/ 288512 h 402050"/>
                <a:gd name="connsiteX84" fmla="*/ 2512499 w 2531263"/>
                <a:gd name="connsiteY84" fmla="*/ 291655 h 402050"/>
                <a:gd name="connsiteX85" fmla="*/ 2509260 w 2531263"/>
                <a:gd name="connsiteY85" fmla="*/ 292513 h 402050"/>
                <a:gd name="connsiteX86" fmla="*/ 2508022 w 2531263"/>
                <a:gd name="connsiteY86" fmla="*/ 291274 h 402050"/>
                <a:gd name="connsiteX87" fmla="*/ 2508784 w 2531263"/>
                <a:gd name="connsiteY87" fmla="*/ 288417 h 402050"/>
                <a:gd name="connsiteX88" fmla="*/ 2508117 w 2531263"/>
                <a:gd name="connsiteY88" fmla="*/ 288036 h 402050"/>
                <a:gd name="connsiteX89" fmla="*/ 2500402 w 2531263"/>
                <a:gd name="connsiteY89" fmla="*/ 292894 h 402050"/>
                <a:gd name="connsiteX90" fmla="*/ 2498306 w 2531263"/>
                <a:gd name="connsiteY90" fmla="*/ 295084 h 402050"/>
                <a:gd name="connsiteX91" fmla="*/ 2495544 w 2531263"/>
                <a:gd name="connsiteY91" fmla="*/ 297847 h 402050"/>
                <a:gd name="connsiteX92" fmla="*/ 2481066 w 2531263"/>
                <a:gd name="connsiteY92" fmla="*/ 291179 h 402050"/>
                <a:gd name="connsiteX93" fmla="*/ 2480590 w 2531263"/>
                <a:gd name="connsiteY93" fmla="*/ 288322 h 402050"/>
                <a:gd name="connsiteX94" fmla="*/ 2493925 w 2531263"/>
                <a:gd name="connsiteY94" fmla="*/ 281940 h 402050"/>
                <a:gd name="connsiteX95" fmla="*/ 2319541 w 2531263"/>
                <a:gd name="connsiteY95" fmla="*/ 280694 h 402050"/>
                <a:gd name="connsiteX96" fmla="*/ 2320143 w 2531263"/>
                <a:gd name="connsiteY96" fmla="*/ 283836 h 402050"/>
                <a:gd name="connsiteX97" fmla="*/ 2319141 w 2531263"/>
                <a:gd name="connsiteY97" fmla="*/ 284036 h 402050"/>
                <a:gd name="connsiteX98" fmla="*/ 2318055 w 2531263"/>
                <a:gd name="connsiteY98" fmla="*/ 280741 h 402050"/>
                <a:gd name="connsiteX99" fmla="*/ 2228368 w 2531263"/>
                <a:gd name="connsiteY99" fmla="*/ 263176 h 402050"/>
                <a:gd name="connsiteX100" fmla="*/ 2213319 w 2531263"/>
                <a:gd name="connsiteY100" fmla="*/ 264605 h 402050"/>
                <a:gd name="connsiteX101" fmla="*/ 2215795 w 2531263"/>
                <a:gd name="connsiteY101" fmla="*/ 265557 h 402050"/>
                <a:gd name="connsiteX102" fmla="*/ 2227796 w 2531263"/>
                <a:gd name="connsiteY102" fmla="*/ 269176 h 402050"/>
                <a:gd name="connsiteX103" fmla="*/ 2228368 w 2531263"/>
                <a:gd name="connsiteY103" fmla="*/ 263176 h 402050"/>
                <a:gd name="connsiteX104" fmla="*/ 2336096 w 2531263"/>
                <a:gd name="connsiteY104" fmla="*/ 260509 h 402050"/>
                <a:gd name="connsiteX105" fmla="*/ 2339620 w 2531263"/>
                <a:gd name="connsiteY105" fmla="*/ 261652 h 402050"/>
                <a:gd name="connsiteX106" fmla="*/ 2341430 w 2531263"/>
                <a:gd name="connsiteY106" fmla="*/ 262319 h 402050"/>
                <a:gd name="connsiteX107" fmla="*/ 2341525 w 2531263"/>
                <a:gd name="connsiteY107" fmla="*/ 266986 h 402050"/>
                <a:gd name="connsiteX108" fmla="*/ 2335048 w 2531263"/>
                <a:gd name="connsiteY108" fmla="*/ 271082 h 402050"/>
                <a:gd name="connsiteX109" fmla="*/ 2336096 w 2531263"/>
                <a:gd name="connsiteY109" fmla="*/ 260509 h 402050"/>
                <a:gd name="connsiteX110" fmla="*/ 2313141 w 2531263"/>
                <a:gd name="connsiteY110" fmla="*/ 259271 h 402050"/>
                <a:gd name="connsiteX111" fmla="*/ 2320189 w 2531263"/>
                <a:gd name="connsiteY111" fmla="*/ 260795 h 402050"/>
                <a:gd name="connsiteX112" fmla="*/ 2325809 w 2531263"/>
                <a:gd name="connsiteY112" fmla="*/ 266224 h 402050"/>
                <a:gd name="connsiteX113" fmla="*/ 2320475 w 2531263"/>
                <a:gd name="connsiteY113" fmla="*/ 264795 h 402050"/>
                <a:gd name="connsiteX114" fmla="*/ 2316189 w 2531263"/>
                <a:gd name="connsiteY114" fmla="*/ 263176 h 402050"/>
                <a:gd name="connsiteX115" fmla="*/ 2314475 w 2531263"/>
                <a:gd name="connsiteY115" fmla="*/ 264319 h 402050"/>
                <a:gd name="connsiteX116" fmla="*/ 2314569 w 2531263"/>
                <a:gd name="connsiteY116" fmla="*/ 266224 h 402050"/>
                <a:gd name="connsiteX117" fmla="*/ 2318760 w 2531263"/>
                <a:gd name="connsiteY117" fmla="*/ 267843 h 402050"/>
                <a:gd name="connsiteX118" fmla="*/ 2319142 w 2531263"/>
                <a:gd name="connsiteY118" fmla="*/ 270510 h 402050"/>
                <a:gd name="connsiteX119" fmla="*/ 2315998 w 2531263"/>
                <a:gd name="connsiteY119" fmla="*/ 271367 h 402050"/>
                <a:gd name="connsiteX120" fmla="*/ 2312855 w 2531263"/>
                <a:gd name="connsiteY120" fmla="*/ 270129 h 402050"/>
                <a:gd name="connsiteX121" fmla="*/ 2306664 w 2531263"/>
                <a:gd name="connsiteY121" fmla="*/ 265938 h 402050"/>
                <a:gd name="connsiteX122" fmla="*/ 2308378 w 2531263"/>
                <a:gd name="connsiteY122" fmla="*/ 262223 h 402050"/>
                <a:gd name="connsiteX123" fmla="*/ 2313141 w 2531263"/>
                <a:gd name="connsiteY123" fmla="*/ 259271 h 402050"/>
                <a:gd name="connsiteX124" fmla="*/ 2223741 w 2531263"/>
                <a:gd name="connsiteY124" fmla="*/ 254608 h 402050"/>
                <a:gd name="connsiteX125" fmla="*/ 2225731 w 2531263"/>
                <a:gd name="connsiteY125" fmla="*/ 255564 h 402050"/>
                <a:gd name="connsiteX126" fmla="*/ 2225726 w 2531263"/>
                <a:gd name="connsiteY126" fmla="*/ 255582 h 402050"/>
                <a:gd name="connsiteX127" fmla="*/ 2224224 w 2531263"/>
                <a:gd name="connsiteY127" fmla="*/ 255699 h 402050"/>
                <a:gd name="connsiteX128" fmla="*/ 2203317 w 2531263"/>
                <a:gd name="connsiteY128" fmla="*/ 251841 h 402050"/>
                <a:gd name="connsiteX129" fmla="*/ 2191411 w 2531263"/>
                <a:gd name="connsiteY129" fmla="*/ 252222 h 402050"/>
                <a:gd name="connsiteX130" fmla="*/ 2200840 w 2531263"/>
                <a:gd name="connsiteY130" fmla="*/ 254508 h 402050"/>
                <a:gd name="connsiteX131" fmla="*/ 2203317 w 2531263"/>
                <a:gd name="connsiteY131" fmla="*/ 251841 h 402050"/>
                <a:gd name="connsiteX132" fmla="*/ 2222177 w 2531263"/>
                <a:gd name="connsiteY132" fmla="*/ 251079 h 402050"/>
                <a:gd name="connsiteX133" fmla="*/ 2223741 w 2531263"/>
                <a:gd name="connsiteY133" fmla="*/ 254608 h 402050"/>
                <a:gd name="connsiteX134" fmla="*/ 2220903 w 2531263"/>
                <a:gd name="connsiteY134" fmla="*/ 253246 h 402050"/>
                <a:gd name="connsiteX135" fmla="*/ 2220269 w 2531263"/>
                <a:gd name="connsiteY135" fmla="*/ 252517 h 402050"/>
                <a:gd name="connsiteX136" fmla="*/ 2169408 w 2531263"/>
                <a:gd name="connsiteY136" fmla="*/ 247841 h 402050"/>
                <a:gd name="connsiteX137" fmla="*/ 2167503 w 2531263"/>
                <a:gd name="connsiteY137" fmla="*/ 248698 h 402050"/>
                <a:gd name="connsiteX138" fmla="*/ 2165408 w 2531263"/>
                <a:gd name="connsiteY138" fmla="*/ 249650 h 402050"/>
                <a:gd name="connsiteX139" fmla="*/ 2164550 w 2531263"/>
                <a:gd name="connsiteY139" fmla="*/ 256222 h 402050"/>
                <a:gd name="connsiteX140" fmla="*/ 2165788 w 2531263"/>
                <a:gd name="connsiteY140" fmla="*/ 256318 h 402050"/>
                <a:gd name="connsiteX141" fmla="*/ 2167408 w 2531263"/>
                <a:gd name="connsiteY141" fmla="*/ 256508 h 402050"/>
                <a:gd name="connsiteX142" fmla="*/ 2173885 w 2531263"/>
                <a:gd name="connsiteY142" fmla="*/ 250888 h 402050"/>
                <a:gd name="connsiteX143" fmla="*/ 2169408 w 2531263"/>
                <a:gd name="connsiteY143" fmla="*/ 247841 h 402050"/>
                <a:gd name="connsiteX144" fmla="*/ 266504 w 2531263"/>
                <a:gd name="connsiteY144" fmla="*/ 112681 h 402050"/>
                <a:gd name="connsiteX145" fmla="*/ 267647 w 2531263"/>
                <a:gd name="connsiteY145" fmla="*/ 113252 h 402050"/>
                <a:gd name="connsiteX146" fmla="*/ 268504 w 2531263"/>
                <a:gd name="connsiteY146" fmla="*/ 116967 h 402050"/>
                <a:gd name="connsiteX147" fmla="*/ 267361 w 2531263"/>
                <a:gd name="connsiteY147" fmla="*/ 117920 h 402050"/>
                <a:gd name="connsiteX148" fmla="*/ 262408 w 2531263"/>
                <a:gd name="connsiteY148" fmla="*/ 123158 h 402050"/>
                <a:gd name="connsiteX149" fmla="*/ 258693 w 2531263"/>
                <a:gd name="connsiteY149" fmla="*/ 118586 h 402050"/>
                <a:gd name="connsiteX150" fmla="*/ 259455 w 2531263"/>
                <a:gd name="connsiteY150" fmla="*/ 119253 h 402050"/>
                <a:gd name="connsiteX151" fmla="*/ 263170 w 2531263"/>
                <a:gd name="connsiteY151" fmla="*/ 119063 h 402050"/>
                <a:gd name="connsiteX152" fmla="*/ 263646 w 2531263"/>
                <a:gd name="connsiteY152" fmla="*/ 116015 h 402050"/>
                <a:gd name="connsiteX153" fmla="*/ 262884 w 2531263"/>
                <a:gd name="connsiteY153" fmla="*/ 115443 h 402050"/>
                <a:gd name="connsiteX154" fmla="*/ 266504 w 2531263"/>
                <a:gd name="connsiteY154" fmla="*/ 112681 h 402050"/>
                <a:gd name="connsiteX155" fmla="*/ 2408962 w 2531263"/>
                <a:gd name="connsiteY155" fmla="*/ 101537 h 402050"/>
                <a:gd name="connsiteX156" fmla="*/ 2407533 w 2531263"/>
                <a:gd name="connsiteY156" fmla="*/ 112204 h 402050"/>
                <a:gd name="connsiteX157" fmla="*/ 2408581 w 2531263"/>
                <a:gd name="connsiteY157" fmla="*/ 112014 h 402050"/>
                <a:gd name="connsiteX158" fmla="*/ 2411439 w 2531263"/>
                <a:gd name="connsiteY158" fmla="*/ 111442 h 402050"/>
                <a:gd name="connsiteX159" fmla="*/ 2418106 w 2531263"/>
                <a:gd name="connsiteY159" fmla="*/ 109728 h 402050"/>
                <a:gd name="connsiteX160" fmla="*/ 2423821 w 2531263"/>
                <a:gd name="connsiteY160" fmla="*/ 110014 h 402050"/>
                <a:gd name="connsiteX161" fmla="*/ 2422202 w 2531263"/>
                <a:gd name="connsiteY161" fmla="*/ 101727 h 402050"/>
                <a:gd name="connsiteX162" fmla="*/ 2415344 w 2531263"/>
                <a:gd name="connsiteY162" fmla="*/ 101632 h 402050"/>
                <a:gd name="connsiteX163" fmla="*/ 324035 w 2531263"/>
                <a:gd name="connsiteY163" fmla="*/ 100584 h 402050"/>
                <a:gd name="connsiteX164" fmla="*/ 337369 w 2531263"/>
                <a:gd name="connsiteY164" fmla="*/ 102870 h 402050"/>
                <a:gd name="connsiteX165" fmla="*/ 324035 w 2531263"/>
                <a:gd name="connsiteY165" fmla="*/ 100584 h 402050"/>
                <a:gd name="connsiteX166" fmla="*/ 356515 w 2531263"/>
                <a:gd name="connsiteY166" fmla="*/ 93821 h 402050"/>
                <a:gd name="connsiteX167" fmla="*/ 355277 w 2531263"/>
                <a:gd name="connsiteY167" fmla="*/ 99155 h 402050"/>
                <a:gd name="connsiteX168" fmla="*/ 351943 w 2531263"/>
                <a:gd name="connsiteY168" fmla="*/ 100489 h 402050"/>
                <a:gd name="connsiteX169" fmla="*/ 355562 w 2531263"/>
                <a:gd name="connsiteY169" fmla="*/ 103537 h 402050"/>
                <a:gd name="connsiteX170" fmla="*/ 359277 w 2531263"/>
                <a:gd name="connsiteY170" fmla="*/ 103918 h 402050"/>
                <a:gd name="connsiteX171" fmla="*/ 366326 w 2531263"/>
                <a:gd name="connsiteY171" fmla="*/ 104680 h 402050"/>
                <a:gd name="connsiteX172" fmla="*/ 366802 w 2531263"/>
                <a:gd name="connsiteY172" fmla="*/ 99441 h 402050"/>
                <a:gd name="connsiteX173" fmla="*/ 358134 w 2531263"/>
                <a:gd name="connsiteY173" fmla="*/ 97536 h 402050"/>
                <a:gd name="connsiteX174" fmla="*/ 356515 w 2531263"/>
                <a:gd name="connsiteY174" fmla="*/ 93821 h 402050"/>
                <a:gd name="connsiteX175" fmla="*/ 512820 w 2531263"/>
                <a:gd name="connsiteY175" fmla="*/ 88487 h 402050"/>
                <a:gd name="connsiteX176" fmla="*/ 512915 w 2531263"/>
                <a:gd name="connsiteY176" fmla="*/ 91630 h 402050"/>
                <a:gd name="connsiteX177" fmla="*/ 521774 w 2531263"/>
                <a:gd name="connsiteY177" fmla="*/ 95250 h 402050"/>
                <a:gd name="connsiteX178" fmla="*/ 523774 w 2531263"/>
                <a:gd name="connsiteY178" fmla="*/ 95441 h 402050"/>
                <a:gd name="connsiteX179" fmla="*/ 525488 w 2531263"/>
                <a:gd name="connsiteY179" fmla="*/ 94297 h 402050"/>
                <a:gd name="connsiteX180" fmla="*/ 525393 w 2531263"/>
                <a:gd name="connsiteY180" fmla="*/ 92297 h 402050"/>
                <a:gd name="connsiteX181" fmla="*/ 522535 w 2531263"/>
                <a:gd name="connsiteY181" fmla="*/ 90488 h 402050"/>
                <a:gd name="connsiteX182" fmla="*/ 512820 w 2531263"/>
                <a:gd name="connsiteY182" fmla="*/ 88487 h 402050"/>
                <a:gd name="connsiteX183" fmla="*/ 285268 w 2531263"/>
                <a:gd name="connsiteY183" fmla="*/ 82677 h 402050"/>
                <a:gd name="connsiteX184" fmla="*/ 278315 w 2531263"/>
                <a:gd name="connsiteY184" fmla="*/ 84868 h 402050"/>
                <a:gd name="connsiteX185" fmla="*/ 273171 w 2531263"/>
                <a:gd name="connsiteY185" fmla="*/ 92297 h 402050"/>
                <a:gd name="connsiteX186" fmla="*/ 273647 w 2531263"/>
                <a:gd name="connsiteY186" fmla="*/ 92678 h 402050"/>
                <a:gd name="connsiteX187" fmla="*/ 274124 w 2531263"/>
                <a:gd name="connsiteY187" fmla="*/ 93059 h 402050"/>
                <a:gd name="connsiteX188" fmla="*/ 284220 w 2531263"/>
                <a:gd name="connsiteY188" fmla="*/ 88106 h 402050"/>
                <a:gd name="connsiteX189" fmla="*/ 288316 w 2531263"/>
                <a:gd name="connsiteY189" fmla="*/ 85439 h 402050"/>
                <a:gd name="connsiteX190" fmla="*/ 288697 w 2531263"/>
                <a:gd name="connsiteY190" fmla="*/ 85344 h 402050"/>
                <a:gd name="connsiteX191" fmla="*/ 285268 w 2531263"/>
                <a:gd name="connsiteY191" fmla="*/ 82677 h 402050"/>
                <a:gd name="connsiteX192" fmla="*/ 2367623 w 2531263"/>
                <a:gd name="connsiteY192" fmla="*/ 73819 h 402050"/>
                <a:gd name="connsiteX193" fmla="*/ 2361718 w 2531263"/>
                <a:gd name="connsiteY193" fmla="*/ 75629 h 402050"/>
                <a:gd name="connsiteX194" fmla="*/ 2378196 w 2531263"/>
                <a:gd name="connsiteY194" fmla="*/ 82487 h 402050"/>
                <a:gd name="connsiteX195" fmla="*/ 2375244 w 2531263"/>
                <a:gd name="connsiteY195" fmla="*/ 75057 h 402050"/>
                <a:gd name="connsiteX196" fmla="*/ 2372196 w 2531263"/>
                <a:gd name="connsiteY196" fmla="*/ 74581 h 402050"/>
                <a:gd name="connsiteX197" fmla="*/ 2226939 w 2531263"/>
                <a:gd name="connsiteY197" fmla="*/ 55721 h 402050"/>
                <a:gd name="connsiteX198" fmla="*/ 2224653 w 2531263"/>
                <a:gd name="connsiteY198" fmla="*/ 56579 h 402050"/>
                <a:gd name="connsiteX199" fmla="*/ 2221218 w 2531263"/>
                <a:gd name="connsiteY199" fmla="*/ 57915 h 402050"/>
                <a:gd name="connsiteX200" fmla="*/ 2219129 w 2531263"/>
                <a:gd name="connsiteY200" fmla="*/ 57341 h 402050"/>
                <a:gd name="connsiteX201" fmla="*/ 2219510 w 2531263"/>
                <a:gd name="connsiteY201" fmla="*/ 58579 h 402050"/>
                <a:gd name="connsiteX202" fmla="*/ 2221218 w 2531263"/>
                <a:gd name="connsiteY202" fmla="*/ 57915 h 402050"/>
                <a:gd name="connsiteX203" fmla="*/ 2231607 w 2531263"/>
                <a:gd name="connsiteY203" fmla="*/ 60770 h 402050"/>
                <a:gd name="connsiteX204" fmla="*/ 2226939 w 2531263"/>
                <a:gd name="connsiteY204" fmla="*/ 55721 h 402050"/>
                <a:gd name="connsiteX205" fmla="*/ 2268849 w 2531263"/>
                <a:gd name="connsiteY205" fmla="*/ 54007 h 402050"/>
                <a:gd name="connsiteX206" fmla="*/ 2263230 w 2531263"/>
                <a:gd name="connsiteY206" fmla="*/ 55817 h 402050"/>
                <a:gd name="connsiteX207" fmla="*/ 2255514 w 2531263"/>
                <a:gd name="connsiteY207" fmla="*/ 54769 h 402050"/>
                <a:gd name="connsiteX208" fmla="*/ 2255609 w 2531263"/>
                <a:gd name="connsiteY208" fmla="*/ 57817 h 402050"/>
                <a:gd name="connsiteX209" fmla="*/ 2258943 w 2531263"/>
                <a:gd name="connsiteY209" fmla="*/ 59246 h 402050"/>
                <a:gd name="connsiteX210" fmla="*/ 2261134 w 2531263"/>
                <a:gd name="connsiteY210" fmla="*/ 60103 h 402050"/>
                <a:gd name="connsiteX211" fmla="*/ 2264182 w 2531263"/>
                <a:gd name="connsiteY211" fmla="*/ 61341 h 402050"/>
                <a:gd name="connsiteX212" fmla="*/ 2270278 w 2531263"/>
                <a:gd name="connsiteY212" fmla="*/ 55245 h 402050"/>
                <a:gd name="connsiteX213" fmla="*/ 2268849 w 2531263"/>
                <a:gd name="connsiteY213" fmla="*/ 54007 h 402050"/>
                <a:gd name="connsiteX214" fmla="*/ 335084 w 2531263"/>
                <a:gd name="connsiteY214" fmla="*/ 49720 h 402050"/>
                <a:gd name="connsiteX215" fmla="*/ 337846 w 2531263"/>
                <a:gd name="connsiteY215" fmla="*/ 50482 h 402050"/>
                <a:gd name="connsiteX216" fmla="*/ 342513 w 2531263"/>
                <a:gd name="connsiteY216" fmla="*/ 51625 h 402050"/>
                <a:gd name="connsiteX217" fmla="*/ 353943 w 2531263"/>
                <a:gd name="connsiteY217" fmla="*/ 55911 h 402050"/>
                <a:gd name="connsiteX218" fmla="*/ 349657 w 2531263"/>
                <a:gd name="connsiteY218" fmla="*/ 55625 h 402050"/>
                <a:gd name="connsiteX219" fmla="*/ 348133 w 2531263"/>
                <a:gd name="connsiteY219" fmla="*/ 55530 h 402050"/>
                <a:gd name="connsiteX220" fmla="*/ 340989 w 2531263"/>
                <a:gd name="connsiteY220" fmla="*/ 54101 h 402050"/>
                <a:gd name="connsiteX221" fmla="*/ 332417 w 2531263"/>
                <a:gd name="connsiteY221" fmla="*/ 60769 h 402050"/>
                <a:gd name="connsiteX222" fmla="*/ 327845 w 2531263"/>
                <a:gd name="connsiteY222" fmla="*/ 56197 h 402050"/>
                <a:gd name="connsiteX223" fmla="*/ 326607 w 2531263"/>
                <a:gd name="connsiteY223" fmla="*/ 53340 h 402050"/>
                <a:gd name="connsiteX224" fmla="*/ 335084 w 2531263"/>
                <a:gd name="connsiteY224" fmla="*/ 49720 h 402050"/>
                <a:gd name="connsiteX225" fmla="*/ 391091 w 2531263"/>
                <a:gd name="connsiteY225" fmla="*/ 48387 h 402050"/>
                <a:gd name="connsiteX226" fmla="*/ 384994 w 2531263"/>
                <a:gd name="connsiteY226" fmla="*/ 51625 h 402050"/>
                <a:gd name="connsiteX227" fmla="*/ 385090 w 2531263"/>
                <a:gd name="connsiteY227" fmla="*/ 55817 h 402050"/>
                <a:gd name="connsiteX228" fmla="*/ 389757 w 2531263"/>
                <a:gd name="connsiteY228" fmla="*/ 56388 h 402050"/>
                <a:gd name="connsiteX229" fmla="*/ 390710 w 2531263"/>
                <a:gd name="connsiteY229" fmla="*/ 55531 h 402050"/>
                <a:gd name="connsiteX230" fmla="*/ 396520 w 2531263"/>
                <a:gd name="connsiteY230" fmla="*/ 55912 h 402050"/>
                <a:gd name="connsiteX231" fmla="*/ 397758 w 2531263"/>
                <a:gd name="connsiteY231" fmla="*/ 51340 h 402050"/>
                <a:gd name="connsiteX232" fmla="*/ 394424 w 2531263"/>
                <a:gd name="connsiteY232" fmla="*/ 50292 h 402050"/>
                <a:gd name="connsiteX233" fmla="*/ 368231 w 2531263"/>
                <a:gd name="connsiteY233" fmla="*/ 46672 h 402050"/>
                <a:gd name="connsiteX234" fmla="*/ 366421 w 2531263"/>
                <a:gd name="connsiteY234" fmla="*/ 48958 h 402050"/>
                <a:gd name="connsiteX235" fmla="*/ 365850 w 2531263"/>
                <a:gd name="connsiteY235" fmla="*/ 49244 h 402050"/>
                <a:gd name="connsiteX236" fmla="*/ 360992 w 2531263"/>
                <a:gd name="connsiteY236" fmla="*/ 52483 h 402050"/>
                <a:gd name="connsiteX237" fmla="*/ 358420 w 2531263"/>
                <a:gd name="connsiteY237" fmla="*/ 52768 h 402050"/>
                <a:gd name="connsiteX238" fmla="*/ 356325 w 2531263"/>
                <a:gd name="connsiteY238" fmla="*/ 48768 h 402050"/>
                <a:gd name="connsiteX239" fmla="*/ 368231 w 2531263"/>
                <a:gd name="connsiteY239" fmla="*/ 46672 h 402050"/>
                <a:gd name="connsiteX240" fmla="*/ 437096 w 2531263"/>
                <a:gd name="connsiteY240" fmla="*/ 43529 h 402050"/>
                <a:gd name="connsiteX241" fmla="*/ 433096 w 2531263"/>
                <a:gd name="connsiteY241" fmla="*/ 47720 h 402050"/>
                <a:gd name="connsiteX242" fmla="*/ 440335 w 2531263"/>
                <a:gd name="connsiteY242" fmla="*/ 52102 h 402050"/>
                <a:gd name="connsiteX243" fmla="*/ 440335 w 2531263"/>
                <a:gd name="connsiteY243" fmla="*/ 52483 h 402050"/>
                <a:gd name="connsiteX244" fmla="*/ 444050 w 2531263"/>
                <a:gd name="connsiteY244" fmla="*/ 53721 h 402050"/>
                <a:gd name="connsiteX245" fmla="*/ 445859 w 2531263"/>
                <a:gd name="connsiteY245" fmla="*/ 51625 h 402050"/>
                <a:gd name="connsiteX246" fmla="*/ 440144 w 2531263"/>
                <a:gd name="connsiteY246" fmla="*/ 46672 h 402050"/>
                <a:gd name="connsiteX247" fmla="*/ 437192 w 2531263"/>
                <a:gd name="connsiteY247" fmla="*/ 43720 h 402050"/>
                <a:gd name="connsiteX248" fmla="*/ 628073 w 2531263"/>
                <a:gd name="connsiteY248" fmla="*/ 36100 h 402050"/>
                <a:gd name="connsiteX249" fmla="*/ 625596 w 2531263"/>
                <a:gd name="connsiteY249" fmla="*/ 37147 h 402050"/>
                <a:gd name="connsiteX250" fmla="*/ 628739 w 2531263"/>
                <a:gd name="connsiteY250" fmla="*/ 41624 h 402050"/>
                <a:gd name="connsiteX251" fmla="*/ 632073 w 2531263"/>
                <a:gd name="connsiteY251" fmla="*/ 42672 h 402050"/>
                <a:gd name="connsiteX252" fmla="*/ 638169 w 2531263"/>
                <a:gd name="connsiteY252" fmla="*/ 40291 h 402050"/>
                <a:gd name="connsiteX253" fmla="*/ 638550 w 2531263"/>
                <a:gd name="connsiteY253" fmla="*/ 37529 h 402050"/>
                <a:gd name="connsiteX254" fmla="*/ 628073 w 2531263"/>
                <a:gd name="connsiteY254" fmla="*/ 36100 h 402050"/>
                <a:gd name="connsiteX255" fmla="*/ 458242 w 2531263"/>
                <a:gd name="connsiteY255" fmla="*/ 34766 h 402050"/>
                <a:gd name="connsiteX256" fmla="*/ 464624 w 2531263"/>
                <a:gd name="connsiteY256" fmla="*/ 37052 h 402050"/>
                <a:gd name="connsiteX257" fmla="*/ 462719 w 2531263"/>
                <a:gd name="connsiteY257" fmla="*/ 43338 h 402050"/>
                <a:gd name="connsiteX258" fmla="*/ 461100 w 2531263"/>
                <a:gd name="connsiteY258" fmla="*/ 43052 h 402050"/>
                <a:gd name="connsiteX259" fmla="*/ 459385 w 2531263"/>
                <a:gd name="connsiteY259" fmla="*/ 42767 h 402050"/>
                <a:gd name="connsiteX260" fmla="*/ 456337 w 2531263"/>
                <a:gd name="connsiteY260" fmla="*/ 40290 h 402050"/>
                <a:gd name="connsiteX261" fmla="*/ 458242 w 2531263"/>
                <a:gd name="connsiteY261" fmla="*/ 34766 h 402050"/>
                <a:gd name="connsiteX262" fmla="*/ 610166 w 2531263"/>
                <a:gd name="connsiteY262" fmla="*/ 34671 h 402050"/>
                <a:gd name="connsiteX263" fmla="*/ 607118 w 2531263"/>
                <a:gd name="connsiteY263" fmla="*/ 35147 h 402050"/>
                <a:gd name="connsiteX264" fmla="*/ 602927 w 2531263"/>
                <a:gd name="connsiteY264" fmla="*/ 43529 h 402050"/>
                <a:gd name="connsiteX265" fmla="*/ 606451 w 2531263"/>
                <a:gd name="connsiteY265" fmla="*/ 44482 h 402050"/>
                <a:gd name="connsiteX266" fmla="*/ 614928 w 2531263"/>
                <a:gd name="connsiteY266" fmla="*/ 39338 h 402050"/>
                <a:gd name="connsiteX267" fmla="*/ 613499 w 2531263"/>
                <a:gd name="connsiteY267" fmla="*/ 37814 h 402050"/>
                <a:gd name="connsiteX268" fmla="*/ 610166 w 2531263"/>
                <a:gd name="connsiteY268" fmla="*/ 34671 h 402050"/>
                <a:gd name="connsiteX269" fmla="*/ 556063 w 2531263"/>
                <a:gd name="connsiteY269" fmla="*/ 32480 h 402050"/>
                <a:gd name="connsiteX270" fmla="*/ 566827 w 2531263"/>
                <a:gd name="connsiteY270" fmla="*/ 33528 h 402050"/>
                <a:gd name="connsiteX271" fmla="*/ 568446 w 2531263"/>
                <a:gd name="connsiteY271" fmla="*/ 36671 h 402050"/>
                <a:gd name="connsiteX272" fmla="*/ 561397 w 2531263"/>
                <a:gd name="connsiteY272" fmla="*/ 41434 h 402050"/>
                <a:gd name="connsiteX273" fmla="*/ 549015 w 2531263"/>
                <a:gd name="connsiteY273" fmla="*/ 40195 h 402050"/>
                <a:gd name="connsiteX274" fmla="*/ 542062 w 2531263"/>
                <a:gd name="connsiteY274" fmla="*/ 43910 h 402050"/>
                <a:gd name="connsiteX275" fmla="*/ 543300 w 2531263"/>
                <a:gd name="connsiteY275" fmla="*/ 36004 h 402050"/>
                <a:gd name="connsiteX276" fmla="*/ 549015 w 2531263"/>
                <a:gd name="connsiteY276" fmla="*/ 33432 h 402050"/>
                <a:gd name="connsiteX277" fmla="*/ 550063 w 2531263"/>
                <a:gd name="connsiteY277" fmla="*/ 32956 h 402050"/>
                <a:gd name="connsiteX278" fmla="*/ 556063 w 2531263"/>
                <a:gd name="connsiteY278" fmla="*/ 32480 h 402050"/>
                <a:gd name="connsiteX279" fmla="*/ 792093 w 2531263"/>
                <a:gd name="connsiteY279" fmla="*/ 31242 h 402050"/>
                <a:gd name="connsiteX280" fmla="*/ 783806 w 2531263"/>
                <a:gd name="connsiteY280" fmla="*/ 34004 h 402050"/>
                <a:gd name="connsiteX281" fmla="*/ 784854 w 2531263"/>
                <a:gd name="connsiteY281" fmla="*/ 35624 h 402050"/>
                <a:gd name="connsiteX282" fmla="*/ 788569 w 2531263"/>
                <a:gd name="connsiteY282" fmla="*/ 39243 h 402050"/>
                <a:gd name="connsiteX283" fmla="*/ 792093 w 2531263"/>
                <a:gd name="connsiteY283" fmla="*/ 38291 h 402050"/>
                <a:gd name="connsiteX284" fmla="*/ 792093 w 2531263"/>
                <a:gd name="connsiteY284" fmla="*/ 31242 h 402050"/>
                <a:gd name="connsiteX285" fmla="*/ 1131278 w 2531263"/>
                <a:gd name="connsiteY285" fmla="*/ 24193 h 402050"/>
                <a:gd name="connsiteX286" fmla="*/ 1126802 w 2531263"/>
                <a:gd name="connsiteY286" fmla="*/ 27242 h 402050"/>
                <a:gd name="connsiteX287" fmla="*/ 1120039 w 2531263"/>
                <a:gd name="connsiteY287" fmla="*/ 31051 h 402050"/>
                <a:gd name="connsiteX288" fmla="*/ 1123563 w 2531263"/>
                <a:gd name="connsiteY288" fmla="*/ 30385 h 402050"/>
                <a:gd name="connsiteX289" fmla="*/ 1133374 w 2531263"/>
                <a:gd name="connsiteY289" fmla="*/ 27527 h 402050"/>
                <a:gd name="connsiteX290" fmla="*/ 1133279 w 2531263"/>
                <a:gd name="connsiteY290" fmla="*/ 24860 h 402050"/>
                <a:gd name="connsiteX291" fmla="*/ 1131278 w 2531263"/>
                <a:gd name="connsiteY291" fmla="*/ 24193 h 402050"/>
                <a:gd name="connsiteX292" fmla="*/ 1545235 w 2531263"/>
                <a:gd name="connsiteY292" fmla="*/ 20479 h 402050"/>
                <a:gd name="connsiteX293" fmla="*/ 1546378 w 2531263"/>
                <a:gd name="connsiteY293" fmla="*/ 25051 h 402050"/>
                <a:gd name="connsiteX294" fmla="*/ 1549521 w 2531263"/>
                <a:gd name="connsiteY294" fmla="*/ 26003 h 402050"/>
                <a:gd name="connsiteX295" fmla="*/ 1550474 w 2531263"/>
                <a:gd name="connsiteY295" fmla="*/ 26289 h 402050"/>
                <a:gd name="connsiteX296" fmla="*/ 1545235 w 2531263"/>
                <a:gd name="connsiteY296" fmla="*/ 20479 h 402050"/>
                <a:gd name="connsiteX297" fmla="*/ 1502086 w 2531263"/>
                <a:gd name="connsiteY297" fmla="*/ 18097 h 402050"/>
                <a:gd name="connsiteX298" fmla="*/ 1506182 w 2531263"/>
                <a:gd name="connsiteY298" fmla="*/ 25908 h 402050"/>
                <a:gd name="connsiteX299" fmla="*/ 1507040 w 2531263"/>
                <a:gd name="connsiteY299" fmla="*/ 25241 h 402050"/>
                <a:gd name="connsiteX300" fmla="*/ 1510278 w 2531263"/>
                <a:gd name="connsiteY300" fmla="*/ 22574 h 402050"/>
                <a:gd name="connsiteX301" fmla="*/ 1510850 w 2531263"/>
                <a:gd name="connsiteY301" fmla="*/ 22479 h 402050"/>
                <a:gd name="connsiteX302" fmla="*/ 1502086 w 2531263"/>
                <a:gd name="connsiteY302" fmla="*/ 18097 h 402050"/>
                <a:gd name="connsiteX303" fmla="*/ 1442651 w 2531263"/>
                <a:gd name="connsiteY303" fmla="*/ 17526 h 402050"/>
                <a:gd name="connsiteX304" fmla="*/ 1438555 w 2531263"/>
                <a:gd name="connsiteY304" fmla="*/ 21431 h 402050"/>
                <a:gd name="connsiteX305" fmla="*/ 1438841 w 2531263"/>
                <a:gd name="connsiteY305" fmla="*/ 21622 h 402050"/>
                <a:gd name="connsiteX306" fmla="*/ 1441603 w 2531263"/>
                <a:gd name="connsiteY306" fmla="*/ 23908 h 402050"/>
                <a:gd name="connsiteX307" fmla="*/ 1449699 w 2531263"/>
                <a:gd name="connsiteY307" fmla="*/ 20193 h 402050"/>
                <a:gd name="connsiteX308" fmla="*/ 1443984 w 2531263"/>
                <a:gd name="connsiteY308" fmla="*/ 18002 h 402050"/>
                <a:gd name="connsiteX309" fmla="*/ 1839462 w 2531263"/>
                <a:gd name="connsiteY309" fmla="*/ 14097 h 402050"/>
                <a:gd name="connsiteX310" fmla="*/ 1829842 w 2531263"/>
                <a:gd name="connsiteY310" fmla="*/ 15145 h 402050"/>
                <a:gd name="connsiteX311" fmla="*/ 1829842 w 2531263"/>
                <a:gd name="connsiteY311" fmla="*/ 15812 h 402050"/>
                <a:gd name="connsiteX312" fmla="*/ 1831747 w 2531263"/>
                <a:gd name="connsiteY312" fmla="*/ 20003 h 402050"/>
                <a:gd name="connsiteX313" fmla="*/ 1833461 w 2531263"/>
                <a:gd name="connsiteY313" fmla="*/ 20383 h 402050"/>
                <a:gd name="connsiteX314" fmla="*/ 1841367 w 2531263"/>
                <a:gd name="connsiteY314" fmla="*/ 15716 h 402050"/>
                <a:gd name="connsiteX315" fmla="*/ 1839462 w 2531263"/>
                <a:gd name="connsiteY315" fmla="*/ 14097 h 402050"/>
                <a:gd name="connsiteX316" fmla="*/ 1904232 w 2531263"/>
                <a:gd name="connsiteY316" fmla="*/ 13240 h 402050"/>
                <a:gd name="connsiteX317" fmla="*/ 1902708 w 2531263"/>
                <a:gd name="connsiteY317" fmla="*/ 19812 h 402050"/>
                <a:gd name="connsiteX318" fmla="*/ 1906994 w 2531263"/>
                <a:gd name="connsiteY318" fmla="*/ 20669 h 402050"/>
                <a:gd name="connsiteX319" fmla="*/ 1907852 w 2531263"/>
                <a:gd name="connsiteY319" fmla="*/ 16574 h 402050"/>
                <a:gd name="connsiteX320" fmla="*/ 1904232 w 2531263"/>
                <a:gd name="connsiteY320" fmla="*/ 13240 h 402050"/>
                <a:gd name="connsiteX321" fmla="*/ 1960277 w 2531263"/>
                <a:gd name="connsiteY321" fmla="*/ 12392 h 402050"/>
                <a:gd name="connsiteX322" fmla="*/ 1961572 w 2531263"/>
                <a:gd name="connsiteY322" fmla="*/ 15050 h 402050"/>
                <a:gd name="connsiteX323" fmla="*/ 1961287 w 2531263"/>
                <a:gd name="connsiteY323" fmla="*/ 16002 h 402050"/>
                <a:gd name="connsiteX324" fmla="*/ 1961047 w 2531263"/>
                <a:gd name="connsiteY324" fmla="*/ 16347 h 402050"/>
                <a:gd name="connsiteX325" fmla="*/ 1958525 w 2531263"/>
                <a:gd name="connsiteY325" fmla="*/ 16002 h 402050"/>
                <a:gd name="connsiteX326" fmla="*/ 1955115 w 2531263"/>
                <a:gd name="connsiteY326" fmla="*/ 15570 h 402050"/>
                <a:gd name="connsiteX327" fmla="*/ 1951667 w 2531263"/>
                <a:gd name="connsiteY327" fmla="*/ 13621 h 402050"/>
                <a:gd name="connsiteX328" fmla="*/ 1949568 w 2531263"/>
                <a:gd name="connsiteY328" fmla="*/ 14867 h 402050"/>
                <a:gd name="connsiteX329" fmla="*/ 1944999 w 2531263"/>
                <a:gd name="connsiteY329" fmla="*/ 14288 h 402050"/>
                <a:gd name="connsiteX330" fmla="*/ 1946361 w 2531263"/>
                <a:gd name="connsiteY330" fmla="*/ 13588 h 402050"/>
                <a:gd name="connsiteX331" fmla="*/ 2041773 w 2531263"/>
                <a:gd name="connsiteY331" fmla="*/ 9811 h 402050"/>
                <a:gd name="connsiteX332" fmla="*/ 2044440 w 2531263"/>
                <a:gd name="connsiteY332" fmla="*/ 16669 h 402050"/>
                <a:gd name="connsiteX333" fmla="*/ 2049774 w 2531263"/>
                <a:gd name="connsiteY333" fmla="*/ 12763 h 402050"/>
                <a:gd name="connsiteX334" fmla="*/ 2041773 w 2531263"/>
                <a:gd name="connsiteY334" fmla="*/ 9811 h 402050"/>
                <a:gd name="connsiteX335" fmla="*/ 2098257 w 2531263"/>
                <a:gd name="connsiteY335" fmla="*/ 8096 h 402050"/>
                <a:gd name="connsiteX336" fmla="*/ 2096542 w 2531263"/>
                <a:gd name="connsiteY336" fmla="*/ 9239 h 402050"/>
                <a:gd name="connsiteX337" fmla="*/ 2097780 w 2531263"/>
                <a:gd name="connsiteY337" fmla="*/ 16383 h 402050"/>
                <a:gd name="connsiteX338" fmla="*/ 2104257 w 2531263"/>
                <a:gd name="connsiteY338" fmla="*/ 14859 h 402050"/>
                <a:gd name="connsiteX339" fmla="*/ 2104829 w 2531263"/>
                <a:gd name="connsiteY339" fmla="*/ 13145 h 402050"/>
                <a:gd name="connsiteX340" fmla="*/ 2103495 w 2531263"/>
                <a:gd name="connsiteY340" fmla="*/ 8954 h 402050"/>
                <a:gd name="connsiteX341" fmla="*/ 2098257 w 2531263"/>
                <a:gd name="connsiteY341" fmla="*/ 8096 h 402050"/>
                <a:gd name="connsiteX342" fmla="*/ 2177552 w 2531263"/>
                <a:gd name="connsiteY342" fmla="*/ 1845 h 402050"/>
                <a:gd name="connsiteX343" fmla="*/ 2179600 w 2531263"/>
                <a:gd name="connsiteY343" fmla="*/ 3143 h 402050"/>
                <a:gd name="connsiteX344" fmla="*/ 2187125 w 2531263"/>
                <a:gd name="connsiteY344" fmla="*/ 3524 h 402050"/>
                <a:gd name="connsiteX345" fmla="*/ 2187982 w 2531263"/>
                <a:gd name="connsiteY345" fmla="*/ 5238 h 402050"/>
                <a:gd name="connsiteX346" fmla="*/ 2187791 w 2531263"/>
                <a:gd name="connsiteY346" fmla="*/ 5905 h 402050"/>
                <a:gd name="connsiteX347" fmla="*/ 2184362 w 2531263"/>
                <a:gd name="connsiteY347" fmla="*/ 5714 h 402050"/>
                <a:gd name="connsiteX348" fmla="*/ 2177028 w 2531263"/>
                <a:gd name="connsiteY348" fmla="*/ 7619 h 402050"/>
                <a:gd name="connsiteX349" fmla="*/ 2176742 w 2531263"/>
                <a:gd name="connsiteY349" fmla="*/ 7334 h 402050"/>
                <a:gd name="connsiteX350" fmla="*/ 2167598 w 2531263"/>
                <a:gd name="connsiteY350" fmla="*/ 8286 h 402050"/>
                <a:gd name="connsiteX351" fmla="*/ 2165027 w 2531263"/>
                <a:gd name="connsiteY351" fmla="*/ 8381 h 402050"/>
                <a:gd name="connsiteX352" fmla="*/ 2163598 w 2531263"/>
                <a:gd name="connsiteY352" fmla="*/ 5524 h 402050"/>
                <a:gd name="connsiteX353" fmla="*/ 2164550 w 2531263"/>
                <a:gd name="connsiteY353" fmla="*/ 3714 h 402050"/>
                <a:gd name="connsiteX354" fmla="*/ 2173885 w 2531263"/>
                <a:gd name="connsiteY354" fmla="*/ 2857 h 402050"/>
                <a:gd name="connsiteX355" fmla="*/ 2174647 w 2531263"/>
                <a:gd name="connsiteY355" fmla="*/ 2190 h 402050"/>
                <a:gd name="connsiteX356" fmla="*/ 2177552 w 2531263"/>
                <a:gd name="connsiteY356" fmla="*/ 1845 h 402050"/>
                <a:gd name="connsiteX357" fmla="*/ 2041869 w 2531263"/>
                <a:gd name="connsiteY357" fmla="*/ 0 h 402050"/>
                <a:gd name="connsiteX358" fmla="*/ 2043964 w 2531263"/>
                <a:gd name="connsiteY358" fmla="*/ 762 h 402050"/>
                <a:gd name="connsiteX359" fmla="*/ 2045202 w 2531263"/>
                <a:gd name="connsiteY359" fmla="*/ 762 h 402050"/>
                <a:gd name="connsiteX360" fmla="*/ 2046631 w 2531263"/>
                <a:gd name="connsiteY360" fmla="*/ 2096 h 402050"/>
                <a:gd name="connsiteX361" fmla="*/ 2051394 w 2531263"/>
                <a:gd name="connsiteY361" fmla="*/ 3048 h 402050"/>
                <a:gd name="connsiteX362" fmla="*/ 2058728 w 2531263"/>
                <a:gd name="connsiteY362" fmla="*/ 3048 h 402050"/>
                <a:gd name="connsiteX363" fmla="*/ 2071205 w 2531263"/>
                <a:gd name="connsiteY363" fmla="*/ 3620 h 402050"/>
                <a:gd name="connsiteX364" fmla="*/ 2073682 w 2531263"/>
                <a:gd name="connsiteY364" fmla="*/ 5239 h 402050"/>
                <a:gd name="connsiteX365" fmla="*/ 2072539 w 2531263"/>
                <a:gd name="connsiteY365" fmla="*/ 8096 h 402050"/>
                <a:gd name="connsiteX366" fmla="*/ 2072348 w 2531263"/>
                <a:gd name="connsiteY366" fmla="*/ 9049 h 402050"/>
                <a:gd name="connsiteX367" fmla="*/ 2074634 w 2531263"/>
                <a:gd name="connsiteY367" fmla="*/ 7525 h 402050"/>
                <a:gd name="connsiteX368" fmla="*/ 2081683 w 2531263"/>
                <a:gd name="connsiteY368" fmla="*/ 3429 h 402050"/>
                <a:gd name="connsiteX369" fmla="*/ 2084445 w 2531263"/>
                <a:gd name="connsiteY369" fmla="*/ 1048 h 402050"/>
                <a:gd name="connsiteX370" fmla="*/ 2098828 w 2531263"/>
                <a:gd name="connsiteY370" fmla="*/ 4858 h 402050"/>
                <a:gd name="connsiteX371" fmla="*/ 2113496 w 2531263"/>
                <a:gd name="connsiteY371" fmla="*/ 3524 h 402050"/>
                <a:gd name="connsiteX372" fmla="*/ 2115592 w 2531263"/>
                <a:gd name="connsiteY372" fmla="*/ 5239 h 402050"/>
                <a:gd name="connsiteX373" fmla="*/ 2111591 w 2531263"/>
                <a:gd name="connsiteY373" fmla="*/ 8287 h 402050"/>
                <a:gd name="connsiteX374" fmla="*/ 2118926 w 2531263"/>
                <a:gd name="connsiteY374" fmla="*/ 16383 h 402050"/>
                <a:gd name="connsiteX375" fmla="*/ 2121116 w 2531263"/>
                <a:gd name="connsiteY375" fmla="*/ 12192 h 402050"/>
                <a:gd name="connsiteX376" fmla="*/ 2122831 w 2531263"/>
                <a:gd name="connsiteY376" fmla="*/ 8858 h 402050"/>
                <a:gd name="connsiteX377" fmla="*/ 2123688 w 2531263"/>
                <a:gd name="connsiteY377" fmla="*/ 95 h 402050"/>
                <a:gd name="connsiteX378" fmla="*/ 2124736 w 2531263"/>
                <a:gd name="connsiteY378" fmla="*/ 857 h 402050"/>
                <a:gd name="connsiteX379" fmla="*/ 2131213 w 2531263"/>
                <a:gd name="connsiteY379" fmla="*/ 5525 h 402050"/>
                <a:gd name="connsiteX380" fmla="*/ 2131308 w 2531263"/>
                <a:gd name="connsiteY380" fmla="*/ 6191 h 402050"/>
                <a:gd name="connsiteX381" fmla="*/ 2137690 w 2531263"/>
                <a:gd name="connsiteY381" fmla="*/ 11525 h 402050"/>
                <a:gd name="connsiteX382" fmla="*/ 2140548 w 2531263"/>
                <a:gd name="connsiteY382" fmla="*/ 11906 h 402050"/>
                <a:gd name="connsiteX383" fmla="*/ 2147405 w 2531263"/>
                <a:gd name="connsiteY383" fmla="*/ 10001 h 402050"/>
                <a:gd name="connsiteX384" fmla="*/ 2150358 w 2531263"/>
                <a:gd name="connsiteY384" fmla="*/ 2476 h 402050"/>
                <a:gd name="connsiteX385" fmla="*/ 2150739 w 2531263"/>
                <a:gd name="connsiteY385" fmla="*/ 2762 h 402050"/>
                <a:gd name="connsiteX386" fmla="*/ 2152835 w 2531263"/>
                <a:gd name="connsiteY386" fmla="*/ 4477 h 402050"/>
                <a:gd name="connsiteX387" fmla="*/ 2152835 w 2531263"/>
                <a:gd name="connsiteY387" fmla="*/ 8858 h 402050"/>
                <a:gd name="connsiteX388" fmla="*/ 2152930 w 2531263"/>
                <a:gd name="connsiteY388" fmla="*/ 14764 h 402050"/>
                <a:gd name="connsiteX389" fmla="*/ 2160169 w 2531263"/>
                <a:gd name="connsiteY389" fmla="*/ 12287 h 402050"/>
                <a:gd name="connsiteX390" fmla="*/ 2164550 w 2531263"/>
                <a:gd name="connsiteY390" fmla="*/ 14668 h 402050"/>
                <a:gd name="connsiteX391" fmla="*/ 2165027 w 2531263"/>
                <a:gd name="connsiteY391" fmla="*/ 14383 h 402050"/>
                <a:gd name="connsiteX392" fmla="*/ 2165694 w 2531263"/>
                <a:gd name="connsiteY392" fmla="*/ 14002 h 402050"/>
                <a:gd name="connsiteX393" fmla="*/ 2169027 w 2531263"/>
                <a:gd name="connsiteY393" fmla="*/ 11525 h 402050"/>
                <a:gd name="connsiteX394" fmla="*/ 2176076 w 2531263"/>
                <a:gd name="connsiteY394" fmla="*/ 13430 h 402050"/>
                <a:gd name="connsiteX395" fmla="*/ 2182362 w 2531263"/>
                <a:gd name="connsiteY395" fmla="*/ 10763 h 402050"/>
                <a:gd name="connsiteX396" fmla="*/ 2191125 w 2531263"/>
                <a:gd name="connsiteY396" fmla="*/ 12192 h 402050"/>
                <a:gd name="connsiteX397" fmla="*/ 2195697 w 2531263"/>
                <a:gd name="connsiteY397" fmla="*/ 10763 h 402050"/>
                <a:gd name="connsiteX398" fmla="*/ 2199697 w 2531263"/>
                <a:gd name="connsiteY398" fmla="*/ 15145 h 402050"/>
                <a:gd name="connsiteX399" fmla="*/ 2200650 w 2531263"/>
                <a:gd name="connsiteY399" fmla="*/ 14668 h 402050"/>
                <a:gd name="connsiteX400" fmla="*/ 2206937 w 2531263"/>
                <a:gd name="connsiteY400" fmla="*/ 11811 h 402050"/>
                <a:gd name="connsiteX401" fmla="*/ 2219129 w 2531263"/>
                <a:gd name="connsiteY401" fmla="*/ 17621 h 402050"/>
                <a:gd name="connsiteX402" fmla="*/ 2223034 w 2531263"/>
                <a:gd name="connsiteY402" fmla="*/ 18859 h 402050"/>
                <a:gd name="connsiteX403" fmla="*/ 2224367 w 2531263"/>
                <a:gd name="connsiteY403" fmla="*/ 14954 h 402050"/>
                <a:gd name="connsiteX404" fmla="*/ 2231797 w 2531263"/>
                <a:gd name="connsiteY404" fmla="*/ 15050 h 402050"/>
                <a:gd name="connsiteX405" fmla="*/ 2237321 w 2531263"/>
                <a:gd name="connsiteY405" fmla="*/ 16288 h 402050"/>
                <a:gd name="connsiteX406" fmla="*/ 2244370 w 2531263"/>
                <a:gd name="connsiteY406" fmla="*/ 14573 h 402050"/>
                <a:gd name="connsiteX407" fmla="*/ 2254371 w 2531263"/>
                <a:gd name="connsiteY407" fmla="*/ 11621 h 402050"/>
                <a:gd name="connsiteX408" fmla="*/ 2255419 w 2531263"/>
                <a:gd name="connsiteY408" fmla="*/ 10858 h 402050"/>
                <a:gd name="connsiteX409" fmla="*/ 2257514 w 2531263"/>
                <a:gd name="connsiteY409" fmla="*/ 9811 h 402050"/>
                <a:gd name="connsiteX410" fmla="*/ 2263610 w 2531263"/>
                <a:gd name="connsiteY410" fmla="*/ 15050 h 402050"/>
                <a:gd name="connsiteX411" fmla="*/ 2270278 w 2531263"/>
                <a:gd name="connsiteY411" fmla="*/ 8382 h 402050"/>
                <a:gd name="connsiteX412" fmla="*/ 2277993 w 2531263"/>
                <a:gd name="connsiteY412" fmla="*/ 14859 h 402050"/>
                <a:gd name="connsiteX413" fmla="*/ 2279898 w 2531263"/>
                <a:gd name="connsiteY413" fmla="*/ 11335 h 402050"/>
                <a:gd name="connsiteX414" fmla="*/ 2286185 w 2531263"/>
                <a:gd name="connsiteY414" fmla="*/ 16478 h 402050"/>
                <a:gd name="connsiteX415" fmla="*/ 2284851 w 2531263"/>
                <a:gd name="connsiteY415" fmla="*/ 20003 h 402050"/>
                <a:gd name="connsiteX416" fmla="*/ 2284566 w 2531263"/>
                <a:gd name="connsiteY416" fmla="*/ 21146 h 402050"/>
                <a:gd name="connsiteX417" fmla="*/ 2287614 w 2531263"/>
                <a:gd name="connsiteY417" fmla="*/ 23813 h 402050"/>
                <a:gd name="connsiteX418" fmla="*/ 2288280 w 2531263"/>
                <a:gd name="connsiteY418" fmla="*/ 23336 h 402050"/>
                <a:gd name="connsiteX419" fmla="*/ 2294757 w 2531263"/>
                <a:gd name="connsiteY419" fmla="*/ 25146 h 402050"/>
                <a:gd name="connsiteX420" fmla="*/ 2294757 w 2531263"/>
                <a:gd name="connsiteY420" fmla="*/ 25432 h 402050"/>
                <a:gd name="connsiteX421" fmla="*/ 2299044 w 2531263"/>
                <a:gd name="connsiteY421" fmla="*/ 23336 h 402050"/>
                <a:gd name="connsiteX422" fmla="*/ 2297805 w 2531263"/>
                <a:gd name="connsiteY422" fmla="*/ 19717 h 402050"/>
                <a:gd name="connsiteX423" fmla="*/ 2300472 w 2531263"/>
                <a:gd name="connsiteY423" fmla="*/ 15526 h 402050"/>
                <a:gd name="connsiteX424" fmla="*/ 2306664 w 2531263"/>
                <a:gd name="connsiteY424" fmla="*/ 22860 h 402050"/>
                <a:gd name="connsiteX425" fmla="*/ 2306378 w 2531263"/>
                <a:gd name="connsiteY425" fmla="*/ 25432 h 402050"/>
                <a:gd name="connsiteX426" fmla="*/ 2302853 w 2531263"/>
                <a:gd name="connsiteY426" fmla="*/ 28004 h 402050"/>
                <a:gd name="connsiteX427" fmla="*/ 2297615 w 2531263"/>
                <a:gd name="connsiteY427" fmla="*/ 27813 h 402050"/>
                <a:gd name="connsiteX428" fmla="*/ 2287614 w 2531263"/>
                <a:gd name="connsiteY428" fmla="*/ 29242 h 402050"/>
                <a:gd name="connsiteX429" fmla="*/ 2297519 w 2531263"/>
                <a:gd name="connsiteY429" fmla="*/ 33338 h 402050"/>
                <a:gd name="connsiteX430" fmla="*/ 2299329 w 2531263"/>
                <a:gd name="connsiteY430" fmla="*/ 39243 h 402050"/>
                <a:gd name="connsiteX431" fmla="*/ 2296281 w 2531263"/>
                <a:gd name="connsiteY431" fmla="*/ 46196 h 402050"/>
                <a:gd name="connsiteX432" fmla="*/ 2294662 w 2531263"/>
                <a:gd name="connsiteY432" fmla="*/ 47720 h 402050"/>
                <a:gd name="connsiteX433" fmla="*/ 2288280 w 2531263"/>
                <a:gd name="connsiteY433" fmla="*/ 52959 h 402050"/>
                <a:gd name="connsiteX434" fmla="*/ 2288090 w 2531263"/>
                <a:gd name="connsiteY434" fmla="*/ 53150 h 402050"/>
                <a:gd name="connsiteX435" fmla="*/ 2287614 w 2531263"/>
                <a:gd name="connsiteY435" fmla="*/ 49339 h 402050"/>
                <a:gd name="connsiteX436" fmla="*/ 2282089 w 2531263"/>
                <a:gd name="connsiteY436" fmla="*/ 42767 h 402050"/>
                <a:gd name="connsiteX437" fmla="*/ 2277040 w 2531263"/>
                <a:gd name="connsiteY437" fmla="*/ 48578 h 402050"/>
                <a:gd name="connsiteX438" fmla="*/ 2277898 w 2531263"/>
                <a:gd name="connsiteY438" fmla="*/ 49149 h 402050"/>
                <a:gd name="connsiteX439" fmla="*/ 2278946 w 2531263"/>
                <a:gd name="connsiteY439" fmla="*/ 49911 h 402050"/>
                <a:gd name="connsiteX440" fmla="*/ 2279898 w 2531263"/>
                <a:gd name="connsiteY440" fmla="*/ 52102 h 402050"/>
                <a:gd name="connsiteX441" fmla="*/ 2278850 w 2531263"/>
                <a:gd name="connsiteY441" fmla="*/ 55531 h 402050"/>
                <a:gd name="connsiteX442" fmla="*/ 2295710 w 2531263"/>
                <a:gd name="connsiteY442" fmla="*/ 59055 h 402050"/>
                <a:gd name="connsiteX443" fmla="*/ 2295996 w 2531263"/>
                <a:gd name="connsiteY443" fmla="*/ 60388 h 402050"/>
                <a:gd name="connsiteX444" fmla="*/ 2301520 w 2531263"/>
                <a:gd name="connsiteY444" fmla="*/ 65246 h 402050"/>
                <a:gd name="connsiteX445" fmla="*/ 2303996 w 2531263"/>
                <a:gd name="connsiteY445" fmla="*/ 63913 h 402050"/>
                <a:gd name="connsiteX446" fmla="*/ 2305901 w 2531263"/>
                <a:gd name="connsiteY446" fmla="*/ 62675 h 402050"/>
                <a:gd name="connsiteX447" fmla="*/ 2307330 w 2531263"/>
                <a:gd name="connsiteY447" fmla="*/ 63055 h 402050"/>
                <a:gd name="connsiteX448" fmla="*/ 2312378 w 2531263"/>
                <a:gd name="connsiteY448" fmla="*/ 67818 h 402050"/>
                <a:gd name="connsiteX449" fmla="*/ 2304378 w 2531263"/>
                <a:gd name="connsiteY449" fmla="*/ 70961 h 402050"/>
                <a:gd name="connsiteX450" fmla="*/ 2308187 w 2531263"/>
                <a:gd name="connsiteY450" fmla="*/ 76962 h 402050"/>
                <a:gd name="connsiteX451" fmla="*/ 2317998 w 2531263"/>
                <a:gd name="connsiteY451" fmla="*/ 79058 h 402050"/>
                <a:gd name="connsiteX452" fmla="*/ 2324285 w 2531263"/>
                <a:gd name="connsiteY452" fmla="*/ 78200 h 402050"/>
                <a:gd name="connsiteX453" fmla="*/ 2329714 w 2531263"/>
                <a:gd name="connsiteY453" fmla="*/ 77343 h 402050"/>
                <a:gd name="connsiteX454" fmla="*/ 2337905 w 2531263"/>
                <a:gd name="connsiteY454" fmla="*/ 64294 h 402050"/>
                <a:gd name="connsiteX455" fmla="*/ 2340953 w 2531263"/>
                <a:gd name="connsiteY455" fmla="*/ 64199 h 402050"/>
                <a:gd name="connsiteX456" fmla="*/ 2345430 w 2531263"/>
                <a:gd name="connsiteY456" fmla="*/ 64103 h 402050"/>
                <a:gd name="connsiteX457" fmla="*/ 2348192 w 2531263"/>
                <a:gd name="connsiteY457" fmla="*/ 61627 h 402050"/>
                <a:gd name="connsiteX458" fmla="*/ 2350955 w 2531263"/>
                <a:gd name="connsiteY458" fmla="*/ 64961 h 402050"/>
                <a:gd name="connsiteX459" fmla="*/ 2358098 w 2531263"/>
                <a:gd name="connsiteY459" fmla="*/ 63627 h 402050"/>
                <a:gd name="connsiteX460" fmla="*/ 2370195 w 2531263"/>
                <a:gd name="connsiteY460" fmla="*/ 68008 h 402050"/>
                <a:gd name="connsiteX461" fmla="*/ 2384102 w 2531263"/>
                <a:gd name="connsiteY461" fmla="*/ 64484 h 402050"/>
                <a:gd name="connsiteX462" fmla="*/ 2388578 w 2531263"/>
                <a:gd name="connsiteY462" fmla="*/ 65532 h 402050"/>
                <a:gd name="connsiteX463" fmla="*/ 2389626 w 2531263"/>
                <a:gd name="connsiteY463" fmla="*/ 63913 h 402050"/>
                <a:gd name="connsiteX464" fmla="*/ 2392769 w 2531263"/>
                <a:gd name="connsiteY464" fmla="*/ 61722 h 402050"/>
                <a:gd name="connsiteX465" fmla="*/ 2396008 w 2531263"/>
                <a:gd name="connsiteY465" fmla="*/ 62008 h 402050"/>
                <a:gd name="connsiteX466" fmla="*/ 2392865 w 2531263"/>
                <a:gd name="connsiteY466" fmla="*/ 68008 h 402050"/>
                <a:gd name="connsiteX467" fmla="*/ 2397913 w 2531263"/>
                <a:gd name="connsiteY467" fmla="*/ 76676 h 402050"/>
                <a:gd name="connsiteX468" fmla="*/ 2400675 w 2531263"/>
                <a:gd name="connsiteY468" fmla="*/ 70771 h 402050"/>
                <a:gd name="connsiteX469" fmla="*/ 2406866 w 2531263"/>
                <a:gd name="connsiteY469" fmla="*/ 68104 h 402050"/>
                <a:gd name="connsiteX470" fmla="*/ 2410200 w 2531263"/>
                <a:gd name="connsiteY470" fmla="*/ 70009 h 402050"/>
                <a:gd name="connsiteX471" fmla="*/ 2412962 w 2531263"/>
                <a:gd name="connsiteY471" fmla="*/ 71152 h 402050"/>
                <a:gd name="connsiteX472" fmla="*/ 2418011 w 2531263"/>
                <a:gd name="connsiteY472" fmla="*/ 71438 h 402050"/>
                <a:gd name="connsiteX473" fmla="*/ 2419249 w 2531263"/>
                <a:gd name="connsiteY473" fmla="*/ 76295 h 402050"/>
                <a:gd name="connsiteX474" fmla="*/ 2414010 w 2531263"/>
                <a:gd name="connsiteY474" fmla="*/ 82867 h 402050"/>
                <a:gd name="connsiteX475" fmla="*/ 2412296 w 2531263"/>
                <a:gd name="connsiteY475" fmla="*/ 85154 h 402050"/>
                <a:gd name="connsiteX476" fmla="*/ 2420964 w 2531263"/>
                <a:gd name="connsiteY476" fmla="*/ 91440 h 402050"/>
                <a:gd name="connsiteX477" fmla="*/ 2434108 w 2531263"/>
                <a:gd name="connsiteY477" fmla="*/ 93154 h 402050"/>
                <a:gd name="connsiteX478" fmla="*/ 2448490 w 2531263"/>
                <a:gd name="connsiteY478" fmla="*/ 100965 h 402050"/>
                <a:gd name="connsiteX479" fmla="*/ 2458587 w 2531263"/>
                <a:gd name="connsiteY479" fmla="*/ 104680 h 402050"/>
                <a:gd name="connsiteX480" fmla="*/ 2458682 w 2531263"/>
                <a:gd name="connsiteY480" fmla="*/ 113633 h 402050"/>
                <a:gd name="connsiteX481" fmla="*/ 2461635 w 2531263"/>
                <a:gd name="connsiteY481" fmla="*/ 117062 h 402050"/>
                <a:gd name="connsiteX482" fmla="*/ 2462778 w 2531263"/>
                <a:gd name="connsiteY482" fmla="*/ 118396 h 402050"/>
                <a:gd name="connsiteX483" fmla="*/ 2459349 w 2531263"/>
                <a:gd name="connsiteY483" fmla="*/ 123539 h 402050"/>
                <a:gd name="connsiteX484" fmla="*/ 2457539 w 2531263"/>
                <a:gd name="connsiteY484" fmla="*/ 125158 h 402050"/>
                <a:gd name="connsiteX485" fmla="*/ 2452777 w 2531263"/>
                <a:gd name="connsiteY485" fmla="*/ 126587 h 402050"/>
                <a:gd name="connsiteX486" fmla="*/ 2451825 w 2531263"/>
                <a:gd name="connsiteY486" fmla="*/ 125825 h 402050"/>
                <a:gd name="connsiteX487" fmla="*/ 2448205 w 2531263"/>
                <a:gd name="connsiteY487" fmla="*/ 123634 h 402050"/>
                <a:gd name="connsiteX488" fmla="*/ 2443728 w 2531263"/>
                <a:gd name="connsiteY488" fmla="*/ 125158 h 402050"/>
                <a:gd name="connsiteX489" fmla="*/ 2432012 w 2531263"/>
                <a:gd name="connsiteY489" fmla="*/ 123158 h 402050"/>
                <a:gd name="connsiteX490" fmla="*/ 2426202 w 2531263"/>
                <a:gd name="connsiteY490" fmla="*/ 126778 h 402050"/>
                <a:gd name="connsiteX491" fmla="*/ 2434013 w 2531263"/>
                <a:gd name="connsiteY491" fmla="*/ 132969 h 402050"/>
                <a:gd name="connsiteX492" fmla="*/ 2436394 w 2531263"/>
                <a:gd name="connsiteY492" fmla="*/ 134112 h 402050"/>
                <a:gd name="connsiteX493" fmla="*/ 2440394 w 2531263"/>
                <a:gd name="connsiteY493" fmla="*/ 136112 h 402050"/>
                <a:gd name="connsiteX494" fmla="*/ 2445633 w 2531263"/>
                <a:gd name="connsiteY494" fmla="*/ 131636 h 402050"/>
                <a:gd name="connsiteX495" fmla="*/ 2449729 w 2531263"/>
                <a:gd name="connsiteY495" fmla="*/ 134207 h 402050"/>
                <a:gd name="connsiteX496" fmla="*/ 2446491 w 2531263"/>
                <a:gd name="connsiteY496" fmla="*/ 140208 h 402050"/>
                <a:gd name="connsiteX497" fmla="*/ 2444966 w 2531263"/>
                <a:gd name="connsiteY497" fmla="*/ 141732 h 402050"/>
                <a:gd name="connsiteX498" fmla="*/ 2443252 w 2531263"/>
                <a:gd name="connsiteY498" fmla="*/ 143446 h 402050"/>
                <a:gd name="connsiteX499" fmla="*/ 2442680 w 2531263"/>
                <a:gd name="connsiteY499" fmla="*/ 149733 h 402050"/>
                <a:gd name="connsiteX500" fmla="*/ 2441252 w 2531263"/>
                <a:gd name="connsiteY500" fmla="*/ 156210 h 402050"/>
                <a:gd name="connsiteX501" fmla="*/ 2432488 w 2531263"/>
                <a:gd name="connsiteY501" fmla="*/ 166211 h 402050"/>
                <a:gd name="connsiteX502" fmla="*/ 2434013 w 2531263"/>
                <a:gd name="connsiteY502" fmla="*/ 169926 h 402050"/>
                <a:gd name="connsiteX503" fmla="*/ 2432870 w 2531263"/>
                <a:gd name="connsiteY503" fmla="*/ 169926 h 402050"/>
                <a:gd name="connsiteX504" fmla="*/ 2430584 w 2531263"/>
                <a:gd name="connsiteY504" fmla="*/ 170021 h 402050"/>
                <a:gd name="connsiteX505" fmla="*/ 2425059 w 2531263"/>
                <a:gd name="connsiteY505" fmla="*/ 175546 h 402050"/>
                <a:gd name="connsiteX506" fmla="*/ 2427536 w 2531263"/>
                <a:gd name="connsiteY506" fmla="*/ 177546 h 402050"/>
                <a:gd name="connsiteX507" fmla="*/ 2423345 w 2531263"/>
                <a:gd name="connsiteY507" fmla="*/ 190309 h 402050"/>
                <a:gd name="connsiteX508" fmla="*/ 2420773 w 2531263"/>
                <a:gd name="connsiteY508" fmla="*/ 191929 h 402050"/>
                <a:gd name="connsiteX509" fmla="*/ 2415630 w 2531263"/>
                <a:gd name="connsiteY509" fmla="*/ 197263 h 402050"/>
                <a:gd name="connsiteX510" fmla="*/ 2411343 w 2531263"/>
                <a:gd name="connsiteY510" fmla="*/ 204407 h 402050"/>
                <a:gd name="connsiteX511" fmla="*/ 2410200 w 2531263"/>
                <a:gd name="connsiteY511" fmla="*/ 205645 h 402050"/>
                <a:gd name="connsiteX512" fmla="*/ 2407533 w 2531263"/>
                <a:gd name="connsiteY512" fmla="*/ 208407 h 402050"/>
                <a:gd name="connsiteX513" fmla="*/ 2410772 w 2531263"/>
                <a:gd name="connsiteY513" fmla="*/ 219075 h 402050"/>
                <a:gd name="connsiteX514" fmla="*/ 2410105 w 2531263"/>
                <a:gd name="connsiteY514" fmla="*/ 221742 h 402050"/>
                <a:gd name="connsiteX515" fmla="*/ 2409153 w 2531263"/>
                <a:gd name="connsiteY515" fmla="*/ 225552 h 402050"/>
                <a:gd name="connsiteX516" fmla="*/ 2412296 w 2531263"/>
                <a:gd name="connsiteY516" fmla="*/ 228695 h 402050"/>
                <a:gd name="connsiteX517" fmla="*/ 2400389 w 2531263"/>
                <a:gd name="connsiteY517" fmla="*/ 233553 h 402050"/>
                <a:gd name="connsiteX518" fmla="*/ 2397437 w 2531263"/>
                <a:gd name="connsiteY518" fmla="*/ 233648 h 402050"/>
                <a:gd name="connsiteX519" fmla="*/ 2392960 w 2531263"/>
                <a:gd name="connsiteY519" fmla="*/ 233839 h 402050"/>
                <a:gd name="connsiteX520" fmla="*/ 2384769 w 2531263"/>
                <a:gd name="connsiteY520" fmla="*/ 239078 h 402050"/>
                <a:gd name="connsiteX521" fmla="*/ 2384673 w 2531263"/>
                <a:gd name="connsiteY521" fmla="*/ 238887 h 402050"/>
                <a:gd name="connsiteX522" fmla="*/ 2376481 w 2531263"/>
                <a:gd name="connsiteY522" fmla="*/ 238792 h 402050"/>
                <a:gd name="connsiteX523" fmla="*/ 2367623 w 2531263"/>
                <a:gd name="connsiteY523" fmla="*/ 235839 h 402050"/>
                <a:gd name="connsiteX524" fmla="*/ 2367338 w 2531263"/>
                <a:gd name="connsiteY524" fmla="*/ 235744 h 402050"/>
                <a:gd name="connsiteX525" fmla="*/ 2360670 w 2531263"/>
                <a:gd name="connsiteY525" fmla="*/ 237744 h 402050"/>
                <a:gd name="connsiteX526" fmla="*/ 2350669 w 2531263"/>
                <a:gd name="connsiteY526" fmla="*/ 239935 h 402050"/>
                <a:gd name="connsiteX527" fmla="*/ 2350478 w 2531263"/>
                <a:gd name="connsiteY527" fmla="*/ 239744 h 402050"/>
                <a:gd name="connsiteX528" fmla="*/ 2344001 w 2531263"/>
                <a:gd name="connsiteY528" fmla="*/ 238982 h 402050"/>
                <a:gd name="connsiteX529" fmla="*/ 2340096 w 2531263"/>
                <a:gd name="connsiteY529" fmla="*/ 236887 h 402050"/>
                <a:gd name="connsiteX530" fmla="*/ 2327904 w 2531263"/>
                <a:gd name="connsiteY530" fmla="*/ 236601 h 402050"/>
                <a:gd name="connsiteX531" fmla="*/ 2324380 w 2531263"/>
                <a:gd name="connsiteY531" fmla="*/ 239268 h 402050"/>
                <a:gd name="connsiteX532" fmla="*/ 2323713 w 2531263"/>
                <a:gd name="connsiteY532" fmla="*/ 239744 h 402050"/>
                <a:gd name="connsiteX533" fmla="*/ 2311045 w 2531263"/>
                <a:gd name="connsiteY533" fmla="*/ 236315 h 402050"/>
                <a:gd name="connsiteX534" fmla="*/ 2305997 w 2531263"/>
                <a:gd name="connsiteY534" fmla="*/ 239459 h 402050"/>
                <a:gd name="connsiteX535" fmla="*/ 2305139 w 2531263"/>
                <a:gd name="connsiteY535" fmla="*/ 239935 h 402050"/>
                <a:gd name="connsiteX536" fmla="*/ 2298853 w 2531263"/>
                <a:gd name="connsiteY536" fmla="*/ 240221 h 402050"/>
                <a:gd name="connsiteX537" fmla="*/ 2288947 w 2531263"/>
                <a:gd name="connsiteY537" fmla="*/ 238125 h 402050"/>
                <a:gd name="connsiteX538" fmla="*/ 2280660 w 2531263"/>
                <a:gd name="connsiteY538" fmla="*/ 239363 h 402050"/>
                <a:gd name="connsiteX539" fmla="*/ 2266849 w 2531263"/>
                <a:gd name="connsiteY539" fmla="*/ 239459 h 402050"/>
                <a:gd name="connsiteX540" fmla="*/ 2263515 w 2531263"/>
                <a:gd name="connsiteY540" fmla="*/ 239649 h 402050"/>
                <a:gd name="connsiteX541" fmla="*/ 2258753 w 2531263"/>
                <a:gd name="connsiteY541" fmla="*/ 238982 h 402050"/>
                <a:gd name="connsiteX542" fmla="*/ 2256371 w 2531263"/>
                <a:gd name="connsiteY542" fmla="*/ 237172 h 402050"/>
                <a:gd name="connsiteX543" fmla="*/ 2245608 w 2531263"/>
                <a:gd name="connsiteY543" fmla="*/ 240792 h 402050"/>
                <a:gd name="connsiteX544" fmla="*/ 2242275 w 2531263"/>
                <a:gd name="connsiteY544" fmla="*/ 241840 h 402050"/>
                <a:gd name="connsiteX545" fmla="*/ 2240084 w 2531263"/>
                <a:gd name="connsiteY545" fmla="*/ 243745 h 402050"/>
                <a:gd name="connsiteX546" fmla="*/ 2238274 w 2531263"/>
                <a:gd name="connsiteY546" fmla="*/ 245459 h 402050"/>
                <a:gd name="connsiteX547" fmla="*/ 2234559 w 2531263"/>
                <a:gd name="connsiteY547" fmla="*/ 242888 h 402050"/>
                <a:gd name="connsiteX548" fmla="*/ 2229987 w 2531263"/>
                <a:gd name="connsiteY548" fmla="*/ 251270 h 402050"/>
                <a:gd name="connsiteX549" fmla="*/ 2229797 w 2531263"/>
                <a:gd name="connsiteY549" fmla="*/ 254699 h 402050"/>
                <a:gd name="connsiteX550" fmla="*/ 2229701 w 2531263"/>
                <a:gd name="connsiteY550" fmla="*/ 255270 h 402050"/>
                <a:gd name="connsiteX551" fmla="*/ 2225761 w 2531263"/>
                <a:gd name="connsiteY551" fmla="*/ 255579 h 402050"/>
                <a:gd name="connsiteX552" fmla="*/ 2225731 w 2531263"/>
                <a:gd name="connsiteY552" fmla="*/ 255564 h 402050"/>
                <a:gd name="connsiteX553" fmla="*/ 2226939 w 2531263"/>
                <a:gd name="connsiteY553" fmla="*/ 251174 h 402050"/>
                <a:gd name="connsiteX554" fmla="*/ 2223320 w 2531263"/>
                <a:gd name="connsiteY554" fmla="*/ 244316 h 402050"/>
                <a:gd name="connsiteX555" fmla="*/ 2216366 w 2531263"/>
                <a:gd name="connsiteY555" fmla="*/ 248031 h 402050"/>
                <a:gd name="connsiteX556" fmla="*/ 2220269 w 2531263"/>
                <a:gd name="connsiteY556" fmla="*/ 252517 h 402050"/>
                <a:gd name="connsiteX557" fmla="*/ 2215985 w 2531263"/>
                <a:gd name="connsiteY557" fmla="*/ 255746 h 402050"/>
                <a:gd name="connsiteX558" fmla="*/ 2215128 w 2531263"/>
                <a:gd name="connsiteY558" fmla="*/ 256413 h 402050"/>
                <a:gd name="connsiteX559" fmla="*/ 2224224 w 2531263"/>
                <a:gd name="connsiteY559" fmla="*/ 255699 h 402050"/>
                <a:gd name="connsiteX560" fmla="*/ 2225130 w 2531263"/>
                <a:gd name="connsiteY560" fmla="*/ 257746 h 402050"/>
                <a:gd name="connsiteX561" fmla="*/ 2225726 w 2531263"/>
                <a:gd name="connsiteY561" fmla="*/ 255582 h 402050"/>
                <a:gd name="connsiteX562" fmla="*/ 2225761 w 2531263"/>
                <a:gd name="connsiteY562" fmla="*/ 255579 h 402050"/>
                <a:gd name="connsiteX563" fmla="*/ 2232654 w 2531263"/>
                <a:gd name="connsiteY563" fmla="*/ 258889 h 402050"/>
                <a:gd name="connsiteX564" fmla="*/ 2234845 w 2531263"/>
                <a:gd name="connsiteY564" fmla="*/ 257080 h 402050"/>
                <a:gd name="connsiteX565" fmla="*/ 2237321 w 2531263"/>
                <a:gd name="connsiteY565" fmla="*/ 255079 h 402050"/>
                <a:gd name="connsiteX566" fmla="*/ 2247132 w 2531263"/>
                <a:gd name="connsiteY566" fmla="*/ 250698 h 402050"/>
                <a:gd name="connsiteX567" fmla="*/ 2257800 w 2531263"/>
                <a:gd name="connsiteY567" fmla="*/ 252698 h 402050"/>
                <a:gd name="connsiteX568" fmla="*/ 2258372 w 2531263"/>
                <a:gd name="connsiteY568" fmla="*/ 251270 h 402050"/>
                <a:gd name="connsiteX569" fmla="*/ 2258562 w 2531263"/>
                <a:gd name="connsiteY569" fmla="*/ 250698 h 402050"/>
                <a:gd name="connsiteX570" fmla="*/ 2261991 w 2531263"/>
                <a:gd name="connsiteY570" fmla="*/ 251460 h 402050"/>
                <a:gd name="connsiteX571" fmla="*/ 2263230 w 2531263"/>
                <a:gd name="connsiteY571" fmla="*/ 254127 h 402050"/>
                <a:gd name="connsiteX572" fmla="*/ 2267421 w 2531263"/>
                <a:gd name="connsiteY572" fmla="*/ 256318 h 402050"/>
                <a:gd name="connsiteX573" fmla="*/ 2267230 w 2531263"/>
                <a:gd name="connsiteY573" fmla="*/ 256318 h 402050"/>
                <a:gd name="connsiteX574" fmla="*/ 2263610 w 2531263"/>
                <a:gd name="connsiteY574" fmla="*/ 256032 h 402050"/>
                <a:gd name="connsiteX575" fmla="*/ 2262563 w 2531263"/>
                <a:gd name="connsiteY575" fmla="*/ 261080 h 402050"/>
                <a:gd name="connsiteX576" fmla="*/ 2263420 w 2531263"/>
                <a:gd name="connsiteY576" fmla="*/ 260509 h 402050"/>
                <a:gd name="connsiteX577" fmla="*/ 2266944 w 2531263"/>
                <a:gd name="connsiteY577" fmla="*/ 257937 h 402050"/>
                <a:gd name="connsiteX578" fmla="*/ 2278565 w 2531263"/>
                <a:gd name="connsiteY578" fmla="*/ 259271 h 402050"/>
                <a:gd name="connsiteX579" fmla="*/ 2286756 w 2531263"/>
                <a:gd name="connsiteY579" fmla="*/ 256222 h 402050"/>
                <a:gd name="connsiteX580" fmla="*/ 2287328 w 2531263"/>
                <a:gd name="connsiteY580" fmla="*/ 256508 h 402050"/>
                <a:gd name="connsiteX581" fmla="*/ 2289519 w 2531263"/>
                <a:gd name="connsiteY581" fmla="*/ 257556 h 402050"/>
                <a:gd name="connsiteX582" fmla="*/ 2297805 w 2531263"/>
                <a:gd name="connsiteY582" fmla="*/ 258413 h 402050"/>
                <a:gd name="connsiteX583" fmla="*/ 2300091 w 2531263"/>
                <a:gd name="connsiteY583" fmla="*/ 260128 h 402050"/>
                <a:gd name="connsiteX584" fmla="*/ 2304378 w 2531263"/>
                <a:gd name="connsiteY584" fmla="*/ 259842 h 402050"/>
                <a:gd name="connsiteX585" fmla="*/ 2305235 w 2531263"/>
                <a:gd name="connsiteY585" fmla="*/ 259747 h 402050"/>
                <a:gd name="connsiteX586" fmla="*/ 2307044 w 2531263"/>
                <a:gd name="connsiteY586" fmla="*/ 261842 h 402050"/>
                <a:gd name="connsiteX587" fmla="*/ 2307044 w 2531263"/>
                <a:gd name="connsiteY587" fmla="*/ 262890 h 402050"/>
                <a:gd name="connsiteX588" fmla="*/ 2307044 w 2531263"/>
                <a:gd name="connsiteY588" fmla="*/ 264319 h 402050"/>
                <a:gd name="connsiteX589" fmla="*/ 2303711 w 2531263"/>
                <a:gd name="connsiteY589" fmla="*/ 271463 h 402050"/>
                <a:gd name="connsiteX590" fmla="*/ 2299805 w 2531263"/>
                <a:gd name="connsiteY590" fmla="*/ 271367 h 402050"/>
                <a:gd name="connsiteX591" fmla="*/ 2295614 w 2531263"/>
                <a:gd name="connsiteY591" fmla="*/ 271177 h 402050"/>
                <a:gd name="connsiteX592" fmla="*/ 2297139 w 2531263"/>
                <a:gd name="connsiteY592" fmla="*/ 278035 h 402050"/>
                <a:gd name="connsiteX593" fmla="*/ 2304187 w 2531263"/>
                <a:gd name="connsiteY593" fmla="*/ 277559 h 402050"/>
                <a:gd name="connsiteX594" fmla="*/ 2307140 w 2531263"/>
                <a:gd name="connsiteY594" fmla="*/ 277368 h 402050"/>
                <a:gd name="connsiteX595" fmla="*/ 2313426 w 2531263"/>
                <a:gd name="connsiteY595" fmla="*/ 273463 h 402050"/>
                <a:gd name="connsiteX596" fmla="*/ 2314188 w 2531263"/>
                <a:gd name="connsiteY596" fmla="*/ 274034 h 402050"/>
                <a:gd name="connsiteX597" fmla="*/ 2316379 w 2531263"/>
                <a:gd name="connsiteY597" fmla="*/ 275654 h 402050"/>
                <a:gd name="connsiteX598" fmla="*/ 2318055 w 2531263"/>
                <a:gd name="connsiteY598" fmla="*/ 280741 h 402050"/>
                <a:gd name="connsiteX599" fmla="*/ 2316284 w 2531263"/>
                <a:gd name="connsiteY599" fmla="*/ 280797 h 402050"/>
                <a:gd name="connsiteX600" fmla="*/ 2313712 w 2531263"/>
                <a:gd name="connsiteY600" fmla="*/ 280130 h 402050"/>
                <a:gd name="connsiteX601" fmla="*/ 2306568 w 2531263"/>
                <a:gd name="connsiteY601" fmla="*/ 280797 h 402050"/>
                <a:gd name="connsiteX602" fmla="*/ 2301710 w 2531263"/>
                <a:gd name="connsiteY602" fmla="*/ 279559 h 402050"/>
                <a:gd name="connsiteX603" fmla="*/ 2286185 w 2531263"/>
                <a:gd name="connsiteY603" fmla="*/ 286417 h 402050"/>
                <a:gd name="connsiteX604" fmla="*/ 2289042 w 2531263"/>
                <a:gd name="connsiteY604" fmla="*/ 289084 h 402050"/>
                <a:gd name="connsiteX605" fmla="*/ 2289804 w 2531263"/>
                <a:gd name="connsiteY605" fmla="*/ 289750 h 402050"/>
                <a:gd name="connsiteX606" fmla="*/ 2300567 w 2531263"/>
                <a:gd name="connsiteY606" fmla="*/ 284512 h 402050"/>
                <a:gd name="connsiteX607" fmla="*/ 2306568 w 2531263"/>
                <a:gd name="connsiteY607" fmla="*/ 286607 h 402050"/>
                <a:gd name="connsiteX608" fmla="*/ 2316474 w 2531263"/>
                <a:gd name="connsiteY608" fmla="*/ 291941 h 402050"/>
                <a:gd name="connsiteX609" fmla="*/ 2320856 w 2531263"/>
                <a:gd name="connsiteY609" fmla="*/ 287560 h 402050"/>
                <a:gd name="connsiteX610" fmla="*/ 2320143 w 2531263"/>
                <a:gd name="connsiteY610" fmla="*/ 283836 h 402050"/>
                <a:gd name="connsiteX611" fmla="*/ 2321046 w 2531263"/>
                <a:gd name="connsiteY611" fmla="*/ 283655 h 402050"/>
                <a:gd name="connsiteX612" fmla="*/ 2322380 w 2531263"/>
                <a:gd name="connsiteY612" fmla="*/ 281273 h 402050"/>
                <a:gd name="connsiteX613" fmla="*/ 2322284 w 2531263"/>
                <a:gd name="connsiteY613" fmla="*/ 280607 h 402050"/>
                <a:gd name="connsiteX614" fmla="*/ 2319541 w 2531263"/>
                <a:gd name="connsiteY614" fmla="*/ 280694 h 402050"/>
                <a:gd name="connsiteX615" fmla="*/ 2319141 w 2531263"/>
                <a:gd name="connsiteY615" fmla="*/ 278606 h 402050"/>
                <a:gd name="connsiteX616" fmla="*/ 2328285 w 2531263"/>
                <a:gd name="connsiteY616" fmla="*/ 276320 h 402050"/>
                <a:gd name="connsiteX617" fmla="*/ 2329619 w 2531263"/>
                <a:gd name="connsiteY617" fmla="*/ 278321 h 402050"/>
                <a:gd name="connsiteX618" fmla="*/ 2328762 w 2531263"/>
                <a:gd name="connsiteY618" fmla="*/ 281750 h 402050"/>
                <a:gd name="connsiteX619" fmla="*/ 2327809 w 2531263"/>
                <a:gd name="connsiteY619" fmla="*/ 282988 h 402050"/>
                <a:gd name="connsiteX620" fmla="*/ 2331428 w 2531263"/>
                <a:gd name="connsiteY620" fmla="*/ 290798 h 402050"/>
                <a:gd name="connsiteX621" fmla="*/ 2338096 w 2531263"/>
                <a:gd name="connsiteY621" fmla="*/ 298037 h 402050"/>
                <a:gd name="connsiteX622" fmla="*/ 2335143 w 2531263"/>
                <a:gd name="connsiteY622" fmla="*/ 302324 h 402050"/>
                <a:gd name="connsiteX623" fmla="*/ 2344170 w 2531263"/>
                <a:gd name="connsiteY623" fmla="*/ 300896 h 402050"/>
                <a:gd name="connsiteX624" fmla="*/ 2343906 w 2531263"/>
                <a:gd name="connsiteY624" fmla="*/ 301180 h 402050"/>
                <a:gd name="connsiteX625" fmla="*/ 2351145 w 2531263"/>
                <a:gd name="connsiteY625" fmla="*/ 305943 h 402050"/>
                <a:gd name="connsiteX626" fmla="*/ 2359623 w 2531263"/>
                <a:gd name="connsiteY626" fmla="*/ 300704 h 402050"/>
                <a:gd name="connsiteX627" fmla="*/ 2363242 w 2531263"/>
                <a:gd name="connsiteY627" fmla="*/ 304229 h 402050"/>
                <a:gd name="connsiteX628" fmla="*/ 2368100 w 2531263"/>
                <a:gd name="connsiteY628" fmla="*/ 302228 h 402050"/>
                <a:gd name="connsiteX629" fmla="*/ 2370862 w 2531263"/>
                <a:gd name="connsiteY629" fmla="*/ 301085 h 402050"/>
                <a:gd name="connsiteX630" fmla="*/ 2357766 w 2531263"/>
                <a:gd name="connsiteY630" fmla="*/ 298744 h 402050"/>
                <a:gd name="connsiteX631" fmla="*/ 2367052 w 2531263"/>
                <a:gd name="connsiteY631" fmla="*/ 297275 h 402050"/>
                <a:gd name="connsiteX632" fmla="*/ 2360480 w 2531263"/>
                <a:gd name="connsiteY632" fmla="*/ 295466 h 402050"/>
                <a:gd name="connsiteX633" fmla="*/ 2356098 w 2531263"/>
                <a:gd name="connsiteY633" fmla="*/ 297275 h 402050"/>
                <a:gd name="connsiteX634" fmla="*/ 2354765 w 2531263"/>
                <a:gd name="connsiteY634" fmla="*/ 297847 h 402050"/>
                <a:gd name="connsiteX635" fmla="*/ 2352193 w 2531263"/>
                <a:gd name="connsiteY635" fmla="*/ 297275 h 402050"/>
                <a:gd name="connsiteX636" fmla="*/ 2350193 w 2531263"/>
                <a:gd name="connsiteY636" fmla="*/ 294132 h 402050"/>
                <a:gd name="connsiteX637" fmla="*/ 2349907 w 2531263"/>
                <a:gd name="connsiteY637" fmla="*/ 294418 h 402050"/>
                <a:gd name="connsiteX638" fmla="*/ 2349747 w 2531263"/>
                <a:gd name="connsiteY638" fmla="*/ 294600 h 402050"/>
                <a:gd name="connsiteX639" fmla="*/ 2347906 w 2531263"/>
                <a:gd name="connsiteY639" fmla="*/ 290703 h 402050"/>
                <a:gd name="connsiteX640" fmla="*/ 2352860 w 2531263"/>
                <a:gd name="connsiteY640" fmla="*/ 286321 h 402050"/>
                <a:gd name="connsiteX641" fmla="*/ 2352955 w 2531263"/>
                <a:gd name="connsiteY641" fmla="*/ 286607 h 402050"/>
                <a:gd name="connsiteX642" fmla="*/ 2355050 w 2531263"/>
                <a:gd name="connsiteY642" fmla="*/ 291846 h 402050"/>
                <a:gd name="connsiteX643" fmla="*/ 2358860 w 2531263"/>
                <a:gd name="connsiteY643" fmla="*/ 293275 h 402050"/>
                <a:gd name="connsiteX644" fmla="*/ 2360766 w 2531263"/>
                <a:gd name="connsiteY644" fmla="*/ 286798 h 402050"/>
                <a:gd name="connsiteX645" fmla="*/ 2380768 w 2531263"/>
                <a:gd name="connsiteY645" fmla="*/ 289370 h 402050"/>
                <a:gd name="connsiteX646" fmla="*/ 2388007 w 2531263"/>
                <a:gd name="connsiteY646" fmla="*/ 285941 h 402050"/>
                <a:gd name="connsiteX647" fmla="*/ 2390483 w 2531263"/>
                <a:gd name="connsiteY647" fmla="*/ 284797 h 402050"/>
                <a:gd name="connsiteX648" fmla="*/ 2391531 w 2531263"/>
                <a:gd name="connsiteY648" fmla="*/ 289846 h 402050"/>
                <a:gd name="connsiteX649" fmla="*/ 2396770 w 2531263"/>
                <a:gd name="connsiteY649" fmla="*/ 290513 h 402050"/>
                <a:gd name="connsiteX650" fmla="*/ 2403247 w 2531263"/>
                <a:gd name="connsiteY650" fmla="*/ 287464 h 402050"/>
                <a:gd name="connsiteX651" fmla="*/ 2405247 w 2531263"/>
                <a:gd name="connsiteY651" fmla="*/ 297275 h 402050"/>
                <a:gd name="connsiteX652" fmla="*/ 2423059 w 2531263"/>
                <a:gd name="connsiteY652" fmla="*/ 296513 h 402050"/>
                <a:gd name="connsiteX653" fmla="*/ 2429536 w 2531263"/>
                <a:gd name="connsiteY653" fmla="*/ 294513 h 402050"/>
                <a:gd name="connsiteX654" fmla="*/ 2430393 w 2531263"/>
                <a:gd name="connsiteY654" fmla="*/ 294227 h 402050"/>
                <a:gd name="connsiteX655" fmla="*/ 2435441 w 2531263"/>
                <a:gd name="connsiteY655" fmla="*/ 297275 h 402050"/>
                <a:gd name="connsiteX656" fmla="*/ 2438013 w 2531263"/>
                <a:gd name="connsiteY656" fmla="*/ 294894 h 402050"/>
                <a:gd name="connsiteX657" fmla="*/ 2437918 w 2531263"/>
                <a:gd name="connsiteY657" fmla="*/ 294894 h 402050"/>
                <a:gd name="connsiteX658" fmla="*/ 2435251 w 2531263"/>
                <a:gd name="connsiteY658" fmla="*/ 293370 h 402050"/>
                <a:gd name="connsiteX659" fmla="*/ 2426964 w 2531263"/>
                <a:gd name="connsiteY659" fmla="*/ 290703 h 402050"/>
                <a:gd name="connsiteX660" fmla="*/ 2425535 w 2531263"/>
                <a:gd name="connsiteY660" fmla="*/ 290798 h 402050"/>
                <a:gd name="connsiteX661" fmla="*/ 2422869 w 2531263"/>
                <a:gd name="connsiteY661" fmla="*/ 290798 h 402050"/>
                <a:gd name="connsiteX662" fmla="*/ 2417630 w 2531263"/>
                <a:gd name="connsiteY662" fmla="*/ 294227 h 402050"/>
                <a:gd name="connsiteX663" fmla="*/ 2417630 w 2531263"/>
                <a:gd name="connsiteY663" fmla="*/ 294799 h 402050"/>
                <a:gd name="connsiteX664" fmla="*/ 2416391 w 2531263"/>
                <a:gd name="connsiteY664" fmla="*/ 293275 h 402050"/>
                <a:gd name="connsiteX665" fmla="*/ 2409914 w 2531263"/>
                <a:gd name="connsiteY665" fmla="*/ 290036 h 402050"/>
                <a:gd name="connsiteX666" fmla="*/ 2410105 w 2531263"/>
                <a:gd name="connsiteY666" fmla="*/ 289274 h 402050"/>
                <a:gd name="connsiteX667" fmla="*/ 2412582 w 2531263"/>
                <a:gd name="connsiteY667" fmla="*/ 287846 h 402050"/>
                <a:gd name="connsiteX668" fmla="*/ 2422392 w 2531263"/>
                <a:gd name="connsiteY668" fmla="*/ 287560 h 402050"/>
                <a:gd name="connsiteX669" fmla="*/ 2422869 w 2531263"/>
                <a:gd name="connsiteY669" fmla="*/ 287941 h 402050"/>
                <a:gd name="connsiteX670" fmla="*/ 2430679 w 2531263"/>
                <a:gd name="connsiteY670" fmla="*/ 286703 h 402050"/>
                <a:gd name="connsiteX671" fmla="*/ 2432012 w 2531263"/>
                <a:gd name="connsiteY671" fmla="*/ 287560 h 402050"/>
                <a:gd name="connsiteX672" fmla="*/ 2432584 w 2531263"/>
                <a:gd name="connsiteY672" fmla="*/ 287941 h 402050"/>
                <a:gd name="connsiteX673" fmla="*/ 2439156 w 2531263"/>
                <a:gd name="connsiteY673" fmla="*/ 284702 h 402050"/>
                <a:gd name="connsiteX674" fmla="*/ 2447157 w 2531263"/>
                <a:gd name="connsiteY674" fmla="*/ 283655 h 402050"/>
                <a:gd name="connsiteX675" fmla="*/ 2450777 w 2531263"/>
                <a:gd name="connsiteY675" fmla="*/ 288798 h 402050"/>
                <a:gd name="connsiteX676" fmla="*/ 2451634 w 2531263"/>
                <a:gd name="connsiteY676" fmla="*/ 288608 h 402050"/>
                <a:gd name="connsiteX677" fmla="*/ 2456587 w 2531263"/>
                <a:gd name="connsiteY677" fmla="*/ 287369 h 402050"/>
                <a:gd name="connsiteX678" fmla="*/ 2471731 w 2531263"/>
                <a:gd name="connsiteY678" fmla="*/ 286417 h 402050"/>
                <a:gd name="connsiteX679" fmla="*/ 2471731 w 2531263"/>
                <a:gd name="connsiteY679" fmla="*/ 286607 h 402050"/>
                <a:gd name="connsiteX680" fmla="*/ 2469541 w 2531263"/>
                <a:gd name="connsiteY680" fmla="*/ 297371 h 402050"/>
                <a:gd name="connsiteX681" fmla="*/ 2470588 w 2531263"/>
                <a:gd name="connsiteY681" fmla="*/ 299942 h 402050"/>
                <a:gd name="connsiteX682" fmla="*/ 2473827 w 2531263"/>
                <a:gd name="connsiteY682" fmla="*/ 299752 h 402050"/>
                <a:gd name="connsiteX683" fmla="*/ 2477256 w 2531263"/>
                <a:gd name="connsiteY683" fmla="*/ 294608 h 402050"/>
                <a:gd name="connsiteX684" fmla="*/ 2477923 w 2531263"/>
                <a:gd name="connsiteY684" fmla="*/ 293656 h 402050"/>
                <a:gd name="connsiteX685" fmla="*/ 2480590 w 2531263"/>
                <a:gd name="connsiteY685" fmla="*/ 294132 h 402050"/>
                <a:gd name="connsiteX686" fmla="*/ 2484591 w 2531263"/>
                <a:gd name="connsiteY686" fmla="*/ 299180 h 402050"/>
                <a:gd name="connsiteX687" fmla="*/ 2490591 w 2531263"/>
                <a:gd name="connsiteY687" fmla="*/ 299657 h 402050"/>
                <a:gd name="connsiteX688" fmla="*/ 2494972 w 2531263"/>
                <a:gd name="connsiteY688" fmla="*/ 301180 h 402050"/>
                <a:gd name="connsiteX689" fmla="*/ 2497925 w 2531263"/>
                <a:gd name="connsiteY689" fmla="*/ 300418 h 402050"/>
                <a:gd name="connsiteX690" fmla="*/ 2506784 w 2531263"/>
                <a:gd name="connsiteY690" fmla="*/ 300228 h 402050"/>
                <a:gd name="connsiteX691" fmla="*/ 2509641 w 2531263"/>
                <a:gd name="connsiteY691" fmla="*/ 298418 h 402050"/>
                <a:gd name="connsiteX692" fmla="*/ 2509831 w 2531263"/>
                <a:gd name="connsiteY692" fmla="*/ 298323 h 402050"/>
                <a:gd name="connsiteX693" fmla="*/ 2511546 w 2531263"/>
                <a:gd name="connsiteY693" fmla="*/ 302705 h 402050"/>
                <a:gd name="connsiteX694" fmla="*/ 2510308 w 2531263"/>
                <a:gd name="connsiteY694" fmla="*/ 306324 h 402050"/>
                <a:gd name="connsiteX695" fmla="*/ 2515261 w 2531263"/>
                <a:gd name="connsiteY695" fmla="*/ 309277 h 402050"/>
                <a:gd name="connsiteX696" fmla="*/ 2516404 w 2531263"/>
                <a:gd name="connsiteY696" fmla="*/ 314706 h 402050"/>
                <a:gd name="connsiteX697" fmla="*/ 2515356 w 2531263"/>
                <a:gd name="connsiteY697" fmla="*/ 319754 h 402050"/>
                <a:gd name="connsiteX698" fmla="*/ 2511451 w 2531263"/>
                <a:gd name="connsiteY698" fmla="*/ 321755 h 402050"/>
                <a:gd name="connsiteX699" fmla="*/ 2508212 w 2531263"/>
                <a:gd name="connsiteY699" fmla="*/ 324803 h 402050"/>
                <a:gd name="connsiteX700" fmla="*/ 2508594 w 2531263"/>
                <a:gd name="connsiteY700" fmla="*/ 328708 h 402050"/>
                <a:gd name="connsiteX701" fmla="*/ 2513166 w 2531263"/>
                <a:gd name="connsiteY701" fmla="*/ 329470 h 402050"/>
                <a:gd name="connsiteX702" fmla="*/ 2515928 w 2531263"/>
                <a:gd name="connsiteY702" fmla="*/ 328708 h 402050"/>
                <a:gd name="connsiteX703" fmla="*/ 2517452 w 2531263"/>
                <a:gd name="connsiteY703" fmla="*/ 322707 h 402050"/>
                <a:gd name="connsiteX704" fmla="*/ 2518500 w 2531263"/>
                <a:gd name="connsiteY704" fmla="*/ 322326 h 402050"/>
                <a:gd name="connsiteX705" fmla="*/ 2531168 w 2531263"/>
                <a:gd name="connsiteY705" fmla="*/ 327184 h 402050"/>
                <a:gd name="connsiteX706" fmla="*/ 2531263 w 2531263"/>
                <a:gd name="connsiteY706" fmla="*/ 327946 h 402050"/>
                <a:gd name="connsiteX707" fmla="*/ 2524881 w 2531263"/>
                <a:gd name="connsiteY707" fmla="*/ 331946 h 402050"/>
                <a:gd name="connsiteX708" fmla="*/ 2518213 w 2531263"/>
                <a:gd name="connsiteY708" fmla="*/ 338138 h 402050"/>
                <a:gd name="connsiteX709" fmla="*/ 2514975 w 2531263"/>
                <a:gd name="connsiteY709" fmla="*/ 336613 h 402050"/>
                <a:gd name="connsiteX710" fmla="*/ 2513356 w 2531263"/>
                <a:gd name="connsiteY710" fmla="*/ 336328 h 402050"/>
                <a:gd name="connsiteX711" fmla="*/ 2511927 w 2531263"/>
                <a:gd name="connsiteY711" fmla="*/ 336042 h 402050"/>
                <a:gd name="connsiteX712" fmla="*/ 2509927 w 2531263"/>
                <a:gd name="connsiteY712" fmla="*/ 340424 h 402050"/>
                <a:gd name="connsiteX713" fmla="*/ 2515547 w 2531263"/>
                <a:gd name="connsiteY713" fmla="*/ 352806 h 402050"/>
                <a:gd name="connsiteX714" fmla="*/ 2515832 w 2531263"/>
                <a:gd name="connsiteY714" fmla="*/ 357950 h 402050"/>
                <a:gd name="connsiteX715" fmla="*/ 2516118 w 2531263"/>
                <a:gd name="connsiteY715" fmla="*/ 363664 h 402050"/>
                <a:gd name="connsiteX716" fmla="*/ 2505831 w 2531263"/>
                <a:gd name="connsiteY716" fmla="*/ 367760 h 402050"/>
                <a:gd name="connsiteX717" fmla="*/ 2502593 w 2531263"/>
                <a:gd name="connsiteY717" fmla="*/ 365474 h 402050"/>
                <a:gd name="connsiteX718" fmla="*/ 2500592 w 2531263"/>
                <a:gd name="connsiteY718" fmla="*/ 371475 h 402050"/>
                <a:gd name="connsiteX719" fmla="*/ 2498083 w 2531263"/>
                <a:gd name="connsiteY719" fmla="*/ 375239 h 402050"/>
                <a:gd name="connsiteX720" fmla="*/ 2497925 w 2531263"/>
                <a:gd name="connsiteY720" fmla="*/ 375095 h 402050"/>
                <a:gd name="connsiteX721" fmla="*/ 2491734 w 2531263"/>
                <a:gd name="connsiteY721" fmla="*/ 376142 h 402050"/>
                <a:gd name="connsiteX722" fmla="*/ 2486781 w 2531263"/>
                <a:gd name="connsiteY722" fmla="*/ 377000 h 402050"/>
                <a:gd name="connsiteX723" fmla="*/ 2486305 w 2531263"/>
                <a:gd name="connsiteY723" fmla="*/ 384048 h 402050"/>
                <a:gd name="connsiteX724" fmla="*/ 2477351 w 2531263"/>
                <a:gd name="connsiteY724" fmla="*/ 382429 h 402050"/>
                <a:gd name="connsiteX725" fmla="*/ 2473827 w 2531263"/>
                <a:gd name="connsiteY725" fmla="*/ 380905 h 402050"/>
                <a:gd name="connsiteX726" fmla="*/ 2467350 w 2531263"/>
                <a:gd name="connsiteY726" fmla="*/ 385000 h 402050"/>
                <a:gd name="connsiteX727" fmla="*/ 2464112 w 2531263"/>
                <a:gd name="connsiteY727" fmla="*/ 381667 h 402050"/>
                <a:gd name="connsiteX728" fmla="*/ 2450872 w 2531263"/>
                <a:gd name="connsiteY728" fmla="*/ 385286 h 402050"/>
                <a:gd name="connsiteX729" fmla="*/ 2447443 w 2531263"/>
                <a:gd name="connsiteY729" fmla="*/ 387001 h 402050"/>
                <a:gd name="connsiteX730" fmla="*/ 2443728 w 2531263"/>
                <a:gd name="connsiteY730" fmla="*/ 388811 h 402050"/>
                <a:gd name="connsiteX731" fmla="*/ 2430203 w 2531263"/>
                <a:gd name="connsiteY731" fmla="*/ 388906 h 402050"/>
                <a:gd name="connsiteX732" fmla="*/ 2426583 w 2531263"/>
                <a:gd name="connsiteY732" fmla="*/ 388715 h 402050"/>
                <a:gd name="connsiteX733" fmla="*/ 2425345 w 2531263"/>
                <a:gd name="connsiteY733" fmla="*/ 388620 h 402050"/>
                <a:gd name="connsiteX734" fmla="*/ 2415630 w 2531263"/>
                <a:gd name="connsiteY734" fmla="*/ 388144 h 402050"/>
                <a:gd name="connsiteX735" fmla="*/ 2399437 w 2531263"/>
                <a:gd name="connsiteY735" fmla="*/ 389477 h 402050"/>
                <a:gd name="connsiteX736" fmla="*/ 2391722 w 2531263"/>
                <a:gd name="connsiteY736" fmla="*/ 388239 h 402050"/>
                <a:gd name="connsiteX737" fmla="*/ 2381721 w 2531263"/>
                <a:gd name="connsiteY737" fmla="*/ 387477 h 402050"/>
                <a:gd name="connsiteX738" fmla="*/ 2369148 w 2531263"/>
                <a:gd name="connsiteY738" fmla="*/ 392335 h 402050"/>
                <a:gd name="connsiteX739" fmla="*/ 2368576 w 2531263"/>
                <a:gd name="connsiteY739" fmla="*/ 387382 h 402050"/>
                <a:gd name="connsiteX740" fmla="*/ 2368385 w 2531263"/>
                <a:gd name="connsiteY740" fmla="*/ 385763 h 402050"/>
                <a:gd name="connsiteX741" fmla="*/ 2361051 w 2531263"/>
                <a:gd name="connsiteY741" fmla="*/ 388620 h 402050"/>
                <a:gd name="connsiteX742" fmla="*/ 2355527 w 2531263"/>
                <a:gd name="connsiteY742" fmla="*/ 390049 h 402050"/>
                <a:gd name="connsiteX743" fmla="*/ 2344859 w 2531263"/>
                <a:gd name="connsiteY743" fmla="*/ 390620 h 402050"/>
                <a:gd name="connsiteX744" fmla="*/ 2335143 w 2531263"/>
                <a:gd name="connsiteY744" fmla="*/ 389382 h 402050"/>
                <a:gd name="connsiteX745" fmla="*/ 2329333 w 2531263"/>
                <a:gd name="connsiteY745" fmla="*/ 392144 h 402050"/>
                <a:gd name="connsiteX746" fmla="*/ 2323522 w 2531263"/>
                <a:gd name="connsiteY746" fmla="*/ 391287 h 402050"/>
                <a:gd name="connsiteX747" fmla="*/ 2313617 w 2531263"/>
                <a:gd name="connsiteY747" fmla="*/ 393192 h 402050"/>
                <a:gd name="connsiteX748" fmla="*/ 2294471 w 2531263"/>
                <a:gd name="connsiteY748" fmla="*/ 390430 h 402050"/>
                <a:gd name="connsiteX749" fmla="*/ 2279898 w 2531263"/>
                <a:gd name="connsiteY749" fmla="*/ 395002 h 402050"/>
                <a:gd name="connsiteX750" fmla="*/ 2269897 w 2531263"/>
                <a:gd name="connsiteY750" fmla="*/ 396621 h 402050"/>
                <a:gd name="connsiteX751" fmla="*/ 2265516 w 2531263"/>
                <a:gd name="connsiteY751" fmla="*/ 393859 h 402050"/>
                <a:gd name="connsiteX752" fmla="*/ 2255705 w 2531263"/>
                <a:gd name="connsiteY752" fmla="*/ 394621 h 402050"/>
                <a:gd name="connsiteX753" fmla="*/ 2247322 w 2531263"/>
                <a:gd name="connsiteY753" fmla="*/ 393478 h 402050"/>
                <a:gd name="connsiteX754" fmla="*/ 2241036 w 2531263"/>
                <a:gd name="connsiteY754" fmla="*/ 394716 h 402050"/>
                <a:gd name="connsiteX755" fmla="*/ 2236274 w 2531263"/>
                <a:gd name="connsiteY755" fmla="*/ 395954 h 402050"/>
                <a:gd name="connsiteX756" fmla="*/ 2236274 w 2531263"/>
                <a:gd name="connsiteY756" fmla="*/ 394145 h 402050"/>
                <a:gd name="connsiteX757" fmla="*/ 2225891 w 2531263"/>
                <a:gd name="connsiteY757" fmla="*/ 394811 h 402050"/>
                <a:gd name="connsiteX758" fmla="*/ 2223415 w 2531263"/>
                <a:gd name="connsiteY758" fmla="*/ 394621 h 402050"/>
                <a:gd name="connsiteX759" fmla="*/ 2213033 w 2531263"/>
                <a:gd name="connsiteY759" fmla="*/ 393763 h 402050"/>
                <a:gd name="connsiteX760" fmla="*/ 2184934 w 2531263"/>
                <a:gd name="connsiteY760" fmla="*/ 393097 h 402050"/>
                <a:gd name="connsiteX761" fmla="*/ 2169123 w 2531263"/>
                <a:gd name="connsiteY761" fmla="*/ 396240 h 402050"/>
                <a:gd name="connsiteX762" fmla="*/ 2160550 w 2531263"/>
                <a:gd name="connsiteY762" fmla="*/ 397669 h 402050"/>
                <a:gd name="connsiteX763" fmla="*/ 2159502 w 2531263"/>
                <a:gd name="connsiteY763" fmla="*/ 396621 h 402050"/>
                <a:gd name="connsiteX764" fmla="*/ 2150358 w 2531263"/>
                <a:gd name="connsiteY764" fmla="*/ 395764 h 402050"/>
                <a:gd name="connsiteX765" fmla="*/ 2146548 w 2531263"/>
                <a:gd name="connsiteY765" fmla="*/ 394049 h 402050"/>
                <a:gd name="connsiteX766" fmla="*/ 2135404 w 2531263"/>
                <a:gd name="connsiteY766" fmla="*/ 393954 h 402050"/>
                <a:gd name="connsiteX767" fmla="*/ 2119592 w 2531263"/>
                <a:gd name="connsiteY767" fmla="*/ 397288 h 402050"/>
                <a:gd name="connsiteX768" fmla="*/ 2114925 w 2531263"/>
                <a:gd name="connsiteY768" fmla="*/ 395002 h 402050"/>
                <a:gd name="connsiteX769" fmla="*/ 2112258 w 2531263"/>
                <a:gd name="connsiteY769" fmla="*/ 393668 h 402050"/>
                <a:gd name="connsiteX770" fmla="*/ 2101209 w 2531263"/>
                <a:gd name="connsiteY770" fmla="*/ 394430 h 402050"/>
                <a:gd name="connsiteX771" fmla="*/ 2094922 w 2531263"/>
                <a:gd name="connsiteY771" fmla="*/ 394525 h 402050"/>
                <a:gd name="connsiteX772" fmla="*/ 2088065 w 2531263"/>
                <a:gd name="connsiteY772" fmla="*/ 392525 h 402050"/>
                <a:gd name="connsiteX773" fmla="*/ 2076921 w 2531263"/>
                <a:gd name="connsiteY773" fmla="*/ 396145 h 402050"/>
                <a:gd name="connsiteX774" fmla="*/ 2068062 w 2531263"/>
                <a:gd name="connsiteY774" fmla="*/ 394621 h 402050"/>
                <a:gd name="connsiteX775" fmla="*/ 2052346 w 2531263"/>
                <a:gd name="connsiteY775" fmla="*/ 397669 h 402050"/>
                <a:gd name="connsiteX776" fmla="*/ 2031010 w 2531263"/>
                <a:gd name="connsiteY776" fmla="*/ 396907 h 402050"/>
                <a:gd name="connsiteX777" fmla="*/ 2023771 w 2531263"/>
                <a:gd name="connsiteY777" fmla="*/ 395192 h 402050"/>
                <a:gd name="connsiteX778" fmla="*/ 2018818 w 2531263"/>
                <a:gd name="connsiteY778" fmla="*/ 395097 h 402050"/>
                <a:gd name="connsiteX779" fmla="*/ 2016056 w 2531263"/>
                <a:gd name="connsiteY779" fmla="*/ 393763 h 402050"/>
                <a:gd name="connsiteX780" fmla="*/ 2009864 w 2531263"/>
                <a:gd name="connsiteY780" fmla="*/ 394525 h 402050"/>
                <a:gd name="connsiteX781" fmla="*/ 1997196 w 2531263"/>
                <a:gd name="connsiteY781" fmla="*/ 396812 h 402050"/>
                <a:gd name="connsiteX782" fmla="*/ 1996053 w 2531263"/>
                <a:gd name="connsiteY782" fmla="*/ 396145 h 402050"/>
                <a:gd name="connsiteX783" fmla="*/ 1983575 w 2531263"/>
                <a:gd name="connsiteY783" fmla="*/ 396240 h 402050"/>
                <a:gd name="connsiteX784" fmla="*/ 1973479 w 2531263"/>
                <a:gd name="connsiteY784" fmla="*/ 394716 h 402050"/>
                <a:gd name="connsiteX785" fmla="*/ 1962906 w 2531263"/>
                <a:gd name="connsiteY785" fmla="*/ 396240 h 402050"/>
                <a:gd name="connsiteX786" fmla="*/ 1957191 w 2531263"/>
                <a:gd name="connsiteY786" fmla="*/ 396145 h 402050"/>
                <a:gd name="connsiteX787" fmla="*/ 1952143 w 2531263"/>
                <a:gd name="connsiteY787" fmla="*/ 395002 h 402050"/>
                <a:gd name="connsiteX788" fmla="*/ 1946523 w 2531263"/>
                <a:gd name="connsiteY788" fmla="*/ 395192 h 402050"/>
                <a:gd name="connsiteX789" fmla="*/ 1942713 w 2531263"/>
                <a:gd name="connsiteY789" fmla="*/ 395097 h 402050"/>
                <a:gd name="connsiteX790" fmla="*/ 1939570 w 2531263"/>
                <a:gd name="connsiteY790" fmla="*/ 393287 h 402050"/>
                <a:gd name="connsiteX791" fmla="*/ 1920520 w 2531263"/>
                <a:gd name="connsiteY791" fmla="*/ 395764 h 402050"/>
                <a:gd name="connsiteX792" fmla="*/ 1889087 w 2531263"/>
                <a:gd name="connsiteY792" fmla="*/ 396430 h 402050"/>
                <a:gd name="connsiteX793" fmla="*/ 1886515 w 2531263"/>
                <a:gd name="connsiteY793" fmla="*/ 396526 h 402050"/>
                <a:gd name="connsiteX794" fmla="*/ 1879181 w 2531263"/>
                <a:gd name="connsiteY794" fmla="*/ 396716 h 402050"/>
                <a:gd name="connsiteX795" fmla="*/ 1861274 w 2531263"/>
                <a:gd name="connsiteY795" fmla="*/ 398336 h 402050"/>
                <a:gd name="connsiteX796" fmla="*/ 1845939 w 2531263"/>
                <a:gd name="connsiteY796" fmla="*/ 396812 h 402050"/>
                <a:gd name="connsiteX797" fmla="*/ 1842224 w 2531263"/>
                <a:gd name="connsiteY797" fmla="*/ 396621 h 402050"/>
                <a:gd name="connsiteX798" fmla="*/ 1829366 w 2531263"/>
                <a:gd name="connsiteY798" fmla="*/ 396621 h 402050"/>
                <a:gd name="connsiteX799" fmla="*/ 1826603 w 2531263"/>
                <a:gd name="connsiteY799" fmla="*/ 396716 h 402050"/>
                <a:gd name="connsiteX800" fmla="*/ 1823841 w 2531263"/>
                <a:gd name="connsiteY800" fmla="*/ 393573 h 402050"/>
                <a:gd name="connsiteX801" fmla="*/ 1819745 w 2531263"/>
                <a:gd name="connsiteY801" fmla="*/ 395002 h 402050"/>
                <a:gd name="connsiteX802" fmla="*/ 1812983 w 2531263"/>
                <a:gd name="connsiteY802" fmla="*/ 397002 h 402050"/>
                <a:gd name="connsiteX803" fmla="*/ 1796028 w 2531263"/>
                <a:gd name="connsiteY803" fmla="*/ 398145 h 402050"/>
                <a:gd name="connsiteX804" fmla="*/ 1768406 w 2531263"/>
                <a:gd name="connsiteY804" fmla="*/ 395954 h 402050"/>
                <a:gd name="connsiteX805" fmla="*/ 1757166 w 2531263"/>
                <a:gd name="connsiteY805" fmla="*/ 396430 h 402050"/>
                <a:gd name="connsiteX806" fmla="*/ 1745069 w 2531263"/>
                <a:gd name="connsiteY806" fmla="*/ 398145 h 402050"/>
                <a:gd name="connsiteX807" fmla="*/ 1731544 w 2531263"/>
                <a:gd name="connsiteY807" fmla="*/ 399193 h 402050"/>
                <a:gd name="connsiteX808" fmla="*/ 1718209 w 2531263"/>
                <a:gd name="connsiteY808" fmla="*/ 397574 h 402050"/>
                <a:gd name="connsiteX809" fmla="*/ 1706398 w 2531263"/>
                <a:gd name="connsiteY809" fmla="*/ 397574 h 402050"/>
                <a:gd name="connsiteX810" fmla="*/ 1690205 w 2531263"/>
                <a:gd name="connsiteY810" fmla="*/ 397955 h 402050"/>
                <a:gd name="connsiteX811" fmla="*/ 1686110 w 2531263"/>
                <a:gd name="connsiteY811" fmla="*/ 396907 h 402050"/>
                <a:gd name="connsiteX812" fmla="*/ 1682871 w 2531263"/>
                <a:gd name="connsiteY812" fmla="*/ 396050 h 402050"/>
                <a:gd name="connsiteX813" fmla="*/ 1660773 w 2531263"/>
                <a:gd name="connsiteY813" fmla="*/ 398526 h 402050"/>
                <a:gd name="connsiteX814" fmla="*/ 1626483 w 2531263"/>
                <a:gd name="connsiteY814" fmla="*/ 399955 h 402050"/>
                <a:gd name="connsiteX815" fmla="*/ 1624959 w 2531263"/>
                <a:gd name="connsiteY815" fmla="*/ 394525 h 402050"/>
                <a:gd name="connsiteX816" fmla="*/ 1624864 w 2531263"/>
                <a:gd name="connsiteY816" fmla="*/ 394049 h 402050"/>
                <a:gd name="connsiteX817" fmla="*/ 1619340 w 2531263"/>
                <a:gd name="connsiteY817" fmla="*/ 395478 h 402050"/>
                <a:gd name="connsiteX818" fmla="*/ 1617149 w 2531263"/>
                <a:gd name="connsiteY818" fmla="*/ 398336 h 402050"/>
                <a:gd name="connsiteX819" fmla="*/ 1603433 w 2531263"/>
                <a:gd name="connsiteY819" fmla="*/ 400241 h 402050"/>
                <a:gd name="connsiteX820" fmla="*/ 1599813 w 2531263"/>
                <a:gd name="connsiteY820" fmla="*/ 398621 h 402050"/>
                <a:gd name="connsiteX821" fmla="*/ 1597718 w 2531263"/>
                <a:gd name="connsiteY821" fmla="*/ 397669 h 402050"/>
                <a:gd name="connsiteX822" fmla="*/ 1593241 w 2531263"/>
                <a:gd name="connsiteY822" fmla="*/ 395097 h 402050"/>
                <a:gd name="connsiteX823" fmla="*/ 1592765 w 2531263"/>
                <a:gd name="connsiteY823" fmla="*/ 395478 h 402050"/>
                <a:gd name="connsiteX824" fmla="*/ 1590479 w 2531263"/>
                <a:gd name="connsiteY824" fmla="*/ 398240 h 402050"/>
                <a:gd name="connsiteX825" fmla="*/ 1580287 w 2531263"/>
                <a:gd name="connsiteY825" fmla="*/ 396716 h 402050"/>
                <a:gd name="connsiteX826" fmla="*/ 1559523 w 2531263"/>
                <a:gd name="connsiteY826" fmla="*/ 397764 h 402050"/>
                <a:gd name="connsiteX827" fmla="*/ 1554474 w 2531263"/>
                <a:gd name="connsiteY827" fmla="*/ 394240 h 402050"/>
                <a:gd name="connsiteX828" fmla="*/ 1552474 w 2531263"/>
                <a:gd name="connsiteY828" fmla="*/ 394049 h 402050"/>
                <a:gd name="connsiteX829" fmla="*/ 1548092 w 2531263"/>
                <a:gd name="connsiteY829" fmla="*/ 397859 h 402050"/>
                <a:gd name="connsiteX830" fmla="*/ 1541996 w 2531263"/>
                <a:gd name="connsiteY830" fmla="*/ 398431 h 402050"/>
                <a:gd name="connsiteX831" fmla="*/ 1535138 w 2531263"/>
                <a:gd name="connsiteY831" fmla="*/ 400145 h 402050"/>
                <a:gd name="connsiteX832" fmla="*/ 1533710 w 2531263"/>
                <a:gd name="connsiteY832" fmla="*/ 400336 h 402050"/>
                <a:gd name="connsiteX833" fmla="*/ 1526661 w 2531263"/>
                <a:gd name="connsiteY833" fmla="*/ 398526 h 402050"/>
                <a:gd name="connsiteX834" fmla="*/ 1517231 w 2531263"/>
                <a:gd name="connsiteY834" fmla="*/ 399764 h 402050"/>
                <a:gd name="connsiteX835" fmla="*/ 1507421 w 2531263"/>
                <a:gd name="connsiteY835" fmla="*/ 399669 h 402050"/>
                <a:gd name="connsiteX836" fmla="*/ 1489323 w 2531263"/>
                <a:gd name="connsiteY836" fmla="*/ 402050 h 402050"/>
                <a:gd name="connsiteX837" fmla="*/ 1484180 w 2531263"/>
                <a:gd name="connsiteY837" fmla="*/ 398621 h 402050"/>
                <a:gd name="connsiteX838" fmla="*/ 1477988 w 2531263"/>
                <a:gd name="connsiteY838" fmla="*/ 398717 h 402050"/>
                <a:gd name="connsiteX839" fmla="*/ 1473702 w 2531263"/>
                <a:gd name="connsiteY839" fmla="*/ 401479 h 402050"/>
                <a:gd name="connsiteX840" fmla="*/ 1460177 w 2531263"/>
                <a:gd name="connsiteY840" fmla="*/ 398336 h 402050"/>
                <a:gd name="connsiteX841" fmla="*/ 1459796 w 2531263"/>
                <a:gd name="connsiteY841" fmla="*/ 399002 h 402050"/>
                <a:gd name="connsiteX842" fmla="*/ 1450461 w 2531263"/>
                <a:gd name="connsiteY842" fmla="*/ 399764 h 402050"/>
                <a:gd name="connsiteX843" fmla="*/ 1447508 w 2531263"/>
                <a:gd name="connsiteY843" fmla="*/ 401860 h 402050"/>
                <a:gd name="connsiteX844" fmla="*/ 1433602 w 2531263"/>
                <a:gd name="connsiteY844" fmla="*/ 397478 h 402050"/>
                <a:gd name="connsiteX845" fmla="*/ 1429411 w 2531263"/>
                <a:gd name="connsiteY845" fmla="*/ 399955 h 402050"/>
                <a:gd name="connsiteX846" fmla="*/ 1426458 w 2531263"/>
                <a:gd name="connsiteY846" fmla="*/ 401669 h 402050"/>
                <a:gd name="connsiteX847" fmla="*/ 1416552 w 2531263"/>
                <a:gd name="connsiteY847" fmla="*/ 397859 h 402050"/>
                <a:gd name="connsiteX848" fmla="*/ 1415600 w 2531263"/>
                <a:gd name="connsiteY848" fmla="*/ 399097 h 402050"/>
                <a:gd name="connsiteX849" fmla="*/ 1409885 w 2531263"/>
                <a:gd name="connsiteY849" fmla="*/ 399288 h 402050"/>
                <a:gd name="connsiteX850" fmla="*/ 1409313 w 2531263"/>
                <a:gd name="connsiteY850" fmla="*/ 399764 h 402050"/>
                <a:gd name="connsiteX851" fmla="*/ 1401122 w 2531263"/>
                <a:gd name="connsiteY851" fmla="*/ 399193 h 402050"/>
                <a:gd name="connsiteX852" fmla="*/ 1375309 w 2531263"/>
                <a:gd name="connsiteY852" fmla="*/ 401003 h 402050"/>
                <a:gd name="connsiteX853" fmla="*/ 1374928 w 2531263"/>
                <a:gd name="connsiteY853" fmla="*/ 400717 h 402050"/>
                <a:gd name="connsiteX854" fmla="*/ 1366165 w 2531263"/>
                <a:gd name="connsiteY854" fmla="*/ 399479 h 402050"/>
                <a:gd name="connsiteX855" fmla="*/ 1358640 w 2531263"/>
                <a:gd name="connsiteY855" fmla="*/ 398336 h 402050"/>
                <a:gd name="connsiteX856" fmla="*/ 1356068 w 2531263"/>
                <a:gd name="connsiteY856" fmla="*/ 399193 h 402050"/>
                <a:gd name="connsiteX857" fmla="*/ 1338161 w 2531263"/>
                <a:gd name="connsiteY857" fmla="*/ 398240 h 402050"/>
                <a:gd name="connsiteX858" fmla="*/ 1332542 w 2531263"/>
                <a:gd name="connsiteY858" fmla="*/ 398526 h 402050"/>
                <a:gd name="connsiteX859" fmla="*/ 1322921 w 2531263"/>
                <a:gd name="connsiteY859" fmla="*/ 397955 h 402050"/>
                <a:gd name="connsiteX860" fmla="*/ 1320540 w 2531263"/>
                <a:gd name="connsiteY860" fmla="*/ 394430 h 402050"/>
                <a:gd name="connsiteX861" fmla="*/ 1314349 w 2531263"/>
                <a:gd name="connsiteY861" fmla="*/ 397002 h 402050"/>
                <a:gd name="connsiteX862" fmla="*/ 1306824 w 2531263"/>
                <a:gd name="connsiteY862" fmla="*/ 396812 h 402050"/>
                <a:gd name="connsiteX863" fmla="*/ 1304443 w 2531263"/>
                <a:gd name="connsiteY863" fmla="*/ 396716 h 402050"/>
                <a:gd name="connsiteX864" fmla="*/ 1297775 w 2531263"/>
                <a:gd name="connsiteY864" fmla="*/ 398526 h 402050"/>
                <a:gd name="connsiteX865" fmla="*/ 1297490 w 2531263"/>
                <a:gd name="connsiteY865" fmla="*/ 398621 h 402050"/>
                <a:gd name="connsiteX866" fmla="*/ 1294156 w 2531263"/>
                <a:gd name="connsiteY866" fmla="*/ 395002 h 402050"/>
                <a:gd name="connsiteX867" fmla="*/ 1289584 w 2531263"/>
                <a:gd name="connsiteY867" fmla="*/ 398907 h 402050"/>
                <a:gd name="connsiteX868" fmla="*/ 1287107 w 2531263"/>
                <a:gd name="connsiteY868" fmla="*/ 398717 h 402050"/>
                <a:gd name="connsiteX869" fmla="*/ 1283964 w 2531263"/>
                <a:gd name="connsiteY869" fmla="*/ 398526 h 402050"/>
                <a:gd name="connsiteX870" fmla="*/ 1270534 w 2531263"/>
                <a:gd name="connsiteY870" fmla="*/ 399288 h 402050"/>
                <a:gd name="connsiteX871" fmla="*/ 1266819 w 2531263"/>
                <a:gd name="connsiteY871" fmla="*/ 398812 h 402050"/>
                <a:gd name="connsiteX872" fmla="*/ 1263104 w 2531263"/>
                <a:gd name="connsiteY872" fmla="*/ 398336 h 402050"/>
                <a:gd name="connsiteX873" fmla="*/ 1255008 w 2531263"/>
                <a:gd name="connsiteY873" fmla="*/ 396526 h 402050"/>
                <a:gd name="connsiteX874" fmla="*/ 1253770 w 2531263"/>
                <a:gd name="connsiteY874" fmla="*/ 392430 h 402050"/>
                <a:gd name="connsiteX875" fmla="*/ 1252436 w 2531263"/>
                <a:gd name="connsiteY875" fmla="*/ 394525 h 402050"/>
                <a:gd name="connsiteX876" fmla="*/ 1248055 w 2531263"/>
                <a:gd name="connsiteY876" fmla="*/ 398526 h 402050"/>
                <a:gd name="connsiteX877" fmla="*/ 1247388 w 2531263"/>
                <a:gd name="connsiteY877" fmla="*/ 397859 h 402050"/>
                <a:gd name="connsiteX878" fmla="*/ 1239197 w 2531263"/>
                <a:gd name="connsiteY878" fmla="*/ 397383 h 402050"/>
                <a:gd name="connsiteX879" fmla="*/ 1238720 w 2531263"/>
                <a:gd name="connsiteY879" fmla="*/ 397764 h 402050"/>
                <a:gd name="connsiteX880" fmla="*/ 1228815 w 2531263"/>
                <a:gd name="connsiteY880" fmla="*/ 399097 h 402050"/>
                <a:gd name="connsiteX881" fmla="*/ 1209765 w 2531263"/>
                <a:gd name="connsiteY881" fmla="*/ 396240 h 402050"/>
                <a:gd name="connsiteX882" fmla="*/ 1206811 w 2531263"/>
                <a:gd name="connsiteY882" fmla="*/ 394240 h 402050"/>
                <a:gd name="connsiteX883" fmla="*/ 1208145 w 2531263"/>
                <a:gd name="connsiteY883" fmla="*/ 390525 h 402050"/>
                <a:gd name="connsiteX884" fmla="*/ 1198811 w 2531263"/>
                <a:gd name="connsiteY884" fmla="*/ 396526 h 402050"/>
                <a:gd name="connsiteX885" fmla="*/ 1197953 w 2531263"/>
                <a:gd name="connsiteY885" fmla="*/ 396526 h 402050"/>
                <a:gd name="connsiteX886" fmla="*/ 1192334 w 2531263"/>
                <a:gd name="connsiteY886" fmla="*/ 395288 h 402050"/>
                <a:gd name="connsiteX887" fmla="*/ 1187190 w 2531263"/>
                <a:gd name="connsiteY887" fmla="*/ 396621 h 402050"/>
                <a:gd name="connsiteX888" fmla="*/ 1180999 w 2531263"/>
                <a:gd name="connsiteY888" fmla="*/ 396335 h 402050"/>
                <a:gd name="connsiteX889" fmla="*/ 1174998 w 2531263"/>
                <a:gd name="connsiteY889" fmla="*/ 393859 h 402050"/>
                <a:gd name="connsiteX890" fmla="*/ 1159282 w 2531263"/>
                <a:gd name="connsiteY890" fmla="*/ 396621 h 402050"/>
                <a:gd name="connsiteX891" fmla="*/ 1157472 w 2531263"/>
                <a:gd name="connsiteY891" fmla="*/ 396050 h 402050"/>
                <a:gd name="connsiteX892" fmla="*/ 1144994 w 2531263"/>
                <a:gd name="connsiteY892" fmla="*/ 394621 h 402050"/>
                <a:gd name="connsiteX893" fmla="*/ 1139375 w 2531263"/>
                <a:gd name="connsiteY893" fmla="*/ 396526 h 402050"/>
                <a:gd name="connsiteX894" fmla="*/ 1128611 w 2531263"/>
                <a:gd name="connsiteY894" fmla="*/ 394907 h 402050"/>
                <a:gd name="connsiteX895" fmla="*/ 1108037 w 2531263"/>
                <a:gd name="connsiteY895" fmla="*/ 394621 h 402050"/>
                <a:gd name="connsiteX896" fmla="*/ 1101179 w 2531263"/>
                <a:gd name="connsiteY896" fmla="*/ 394621 h 402050"/>
                <a:gd name="connsiteX897" fmla="*/ 1096036 w 2531263"/>
                <a:gd name="connsiteY897" fmla="*/ 394621 h 402050"/>
                <a:gd name="connsiteX898" fmla="*/ 1077081 w 2531263"/>
                <a:gd name="connsiteY898" fmla="*/ 396240 h 402050"/>
                <a:gd name="connsiteX899" fmla="*/ 1072319 w 2531263"/>
                <a:gd name="connsiteY899" fmla="*/ 394811 h 402050"/>
                <a:gd name="connsiteX900" fmla="*/ 1060984 w 2531263"/>
                <a:gd name="connsiteY900" fmla="*/ 391287 h 402050"/>
                <a:gd name="connsiteX901" fmla="*/ 1056888 w 2531263"/>
                <a:gd name="connsiteY901" fmla="*/ 391382 h 402050"/>
                <a:gd name="connsiteX902" fmla="*/ 1050506 w 2531263"/>
                <a:gd name="connsiteY902" fmla="*/ 393097 h 402050"/>
                <a:gd name="connsiteX903" fmla="*/ 1050221 w 2531263"/>
                <a:gd name="connsiteY903" fmla="*/ 392906 h 402050"/>
                <a:gd name="connsiteX904" fmla="*/ 1040410 w 2531263"/>
                <a:gd name="connsiteY904" fmla="*/ 394907 h 402050"/>
                <a:gd name="connsiteX905" fmla="*/ 1036600 w 2531263"/>
                <a:gd name="connsiteY905" fmla="*/ 394049 h 402050"/>
                <a:gd name="connsiteX906" fmla="*/ 1024122 w 2531263"/>
                <a:gd name="connsiteY906" fmla="*/ 394621 h 402050"/>
                <a:gd name="connsiteX907" fmla="*/ 1018217 w 2531263"/>
                <a:gd name="connsiteY907" fmla="*/ 394049 h 402050"/>
                <a:gd name="connsiteX908" fmla="*/ 1016693 w 2531263"/>
                <a:gd name="connsiteY908" fmla="*/ 393763 h 402050"/>
                <a:gd name="connsiteX909" fmla="*/ 1010501 w 2531263"/>
                <a:gd name="connsiteY909" fmla="*/ 394525 h 402050"/>
                <a:gd name="connsiteX910" fmla="*/ 998214 w 2531263"/>
                <a:gd name="connsiteY910" fmla="*/ 393573 h 402050"/>
                <a:gd name="connsiteX911" fmla="*/ 981545 w 2531263"/>
                <a:gd name="connsiteY911" fmla="*/ 394145 h 402050"/>
                <a:gd name="connsiteX912" fmla="*/ 978116 w 2531263"/>
                <a:gd name="connsiteY912" fmla="*/ 390906 h 402050"/>
                <a:gd name="connsiteX913" fmla="*/ 976402 w 2531263"/>
                <a:gd name="connsiteY913" fmla="*/ 391763 h 402050"/>
                <a:gd name="connsiteX914" fmla="*/ 965734 w 2531263"/>
                <a:gd name="connsiteY914" fmla="*/ 393478 h 402050"/>
                <a:gd name="connsiteX915" fmla="*/ 953542 w 2531263"/>
                <a:gd name="connsiteY915" fmla="*/ 391001 h 402050"/>
                <a:gd name="connsiteX916" fmla="*/ 938016 w 2531263"/>
                <a:gd name="connsiteY916" fmla="*/ 391573 h 402050"/>
                <a:gd name="connsiteX917" fmla="*/ 931634 w 2531263"/>
                <a:gd name="connsiteY917" fmla="*/ 392430 h 402050"/>
                <a:gd name="connsiteX918" fmla="*/ 930968 w 2531263"/>
                <a:gd name="connsiteY918" fmla="*/ 392525 h 402050"/>
                <a:gd name="connsiteX919" fmla="*/ 928015 w 2531263"/>
                <a:gd name="connsiteY919" fmla="*/ 391096 h 402050"/>
                <a:gd name="connsiteX920" fmla="*/ 910394 w 2531263"/>
                <a:gd name="connsiteY920" fmla="*/ 394430 h 402050"/>
                <a:gd name="connsiteX921" fmla="*/ 905155 w 2531263"/>
                <a:gd name="connsiteY921" fmla="*/ 390716 h 402050"/>
                <a:gd name="connsiteX922" fmla="*/ 904679 w 2531263"/>
                <a:gd name="connsiteY922" fmla="*/ 390430 h 402050"/>
                <a:gd name="connsiteX923" fmla="*/ 895154 w 2531263"/>
                <a:gd name="connsiteY923" fmla="*/ 391763 h 402050"/>
                <a:gd name="connsiteX924" fmla="*/ 891820 w 2531263"/>
                <a:gd name="connsiteY924" fmla="*/ 390716 h 402050"/>
                <a:gd name="connsiteX925" fmla="*/ 883152 w 2531263"/>
                <a:gd name="connsiteY925" fmla="*/ 391478 h 402050"/>
                <a:gd name="connsiteX926" fmla="*/ 878866 w 2531263"/>
                <a:gd name="connsiteY926" fmla="*/ 391382 h 402050"/>
                <a:gd name="connsiteX927" fmla="*/ 876104 w 2531263"/>
                <a:gd name="connsiteY927" fmla="*/ 391859 h 402050"/>
                <a:gd name="connsiteX928" fmla="*/ 874580 w 2531263"/>
                <a:gd name="connsiteY928" fmla="*/ 391668 h 402050"/>
                <a:gd name="connsiteX929" fmla="*/ 865721 w 2531263"/>
                <a:gd name="connsiteY929" fmla="*/ 392621 h 402050"/>
                <a:gd name="connsiteX930" fmla="*/ 863721 w 2531263"/>
                <a:gd name="connsiteY930" fmla="*/ 390144 h 402050"/>
                <a:gd name="connsiteX931" fmla="*/ 855434 w 2531263"/>
                <a:gd name="connsiteY931" fmla="*/ 390144 h 402050"/>
                <a:gd name="connsiteX932" fmla="*/ 851815 w 2531263"/>
                <a:gd name="connsiteY932" fmla="*/ 382905 h 402050"/>
                <a:gd name="connsiteX933" fmla="*/ 846005 w 2531263"/>
                <a:gd name="connsiteY933" fmla="*/ 382619 h 402050"/>
                <a:gd name="connsiteX934" fmla="*/ 842957 w 2531263"/>
                <a:gd name="connsiteY934" fmla="*/ 383953 h 402050"/>
                <a:gd name="connsiteX935" fmla="*/ 838861 w 2531263"/>
                <a:gd name="connsiteY935" fmla="*/ 388334 h 402050"/>
                <a:gd name="connsiteX936" fmla="*/ 835622 w 2531263"/>
                <a:gd name="connsiteY936" fmla="*/ 390430 h 402050"/>
                <a:gd name="connsiteX937" fmla="*/ 832384 w 2531263"/>
                <a:gd name="connsiteY937" fmla="*/ 389858 h 402050"/>
                <a:gd name="connsiteX938" fmla="*/ 826669 w 2531263"/>
                <a:gd name="connsiteY938" fmla="*/ 388620 h 402050"/>
                <a:gd name="connsiteX939" fmla="*/ 820763 w 2531263"/>
                <a:gd name="connsiteY939" fmla="*/ 388906 h 402050"/>
                <a:gd name="connsiteX940" fmla="*/ 814286 w 2531263"/>
                <a:gd name="connsiteY940" fmla="*/ 384905 h 402050"/>
                <a:gd name="connsiteX941" fmla="*/ 808000 w 2531263"/>
                <a:gd name="connsiteY941" fmla="*/ 391096 h 402050"/>
                <a:gd name="connsiteX942" fmla="*/ 796379 w 2531263"/>
                <a:gd name="connsiteY942" fmla="*/ 387477 h 402050"/>
                <a:gd name="connsiteX943" fmla="*/ 795903 w 2531263"/>
                <a:gd name="connsiteY943" fmla="*/ 387953 h 402050"/>
                <a:gd name="connsiteX944" fmla="*/ 795046 w 2531263"/>
                <a:gd name="connsiteY944" fmla="*/ 388811 h 402050"/>
                <a:gd name="connsiteX945" fmla="*/ 786664 w 2531263"/>
                <a:gd name="connsiteY945" fmla="*/ 389858 h 402050"/>
                <a:gd name="connsiteX946" fmla="*/ 771519 w 2531263"/>
                <a:gd name="connsiteY946" fmla="*/ 386620 h 402050"/>
                <a:gd name="connsiteX947" fmla="*/ 766566 w 2531263"/>
                <a:gd name="connsiteY947" fmla="*/ 387001 h 402050"/>
                <a:gd name="connsiteX948" fmla="*/ 761042 w 2531263"/>
                <a:gd name="connsiteY948" fmla="*/ 388430 h 402050"/>
                <a:gd name="connsiteX949" fmla="*/ 759613 w 2531263"/>
                <a:gd name="connsiteY949" fmla="*/ 382429 h 402050"/>
                <a:gd name="connsiteX950" fmla="*/ 754184 w 2531263"/>
                <a:gd name="connsiteY950" fmla="*/ 385572 h 402050"/>
                <a:gd name="connsiteX951" fmla="*/ 745325 w 2531263"/>
                <a:gd name="connsiteY951" fmla="*/ 388430 h 402050"/>
                <a:gd name="connsiteX952" fmla="*/ 743801 w 2531263"/>
                <a:gd name="connsiteY952" fmla="*/ 388811 h 402050"/>
                <a:gd name="connsiteX953" fmla="*/ 739134 w 2531263"/>
                <a:gd name="connsiteY953" fmla="*/ 385096 h 402050"/>
                <a:gd name="connsiteX954" fmla="*/ 739229 w 2531263"/>
                <a:gd name="connsiteY954" fmla="*/ 383476 h 402050"/>
                <a:gd name="connsiteX955" fmla="*/ 736181 w 2531263"/>
                <a:gd name="connsiteY955" fmla="*/ 380143 h 402050"/>
                <a:gd name="connsiteX956" fmla="*/ 733991 w 2531263"/>
                <a:gd name="connsiteY956" fmla="*/ 384238 h 402050"/>
                <a:gd name="connsiteX957" fmla="*/ 733800 w 2531263"/>
                <a:gd name="connsiteY957" fmla="*/ 384905 h 402050"/>
                <a:gd name="connsiteX958" fmla="*/ 731228 w 2531263"/>
                <a:gd name="connsiteY958" fmla="*/ 385286 h 402050"/>
                <a:gd name="connsiteX959" fmla="*/ 724942 w 2531263"/>
                <a:gd name="connsiteY959" fmla="*/ 385572 h 402050"/>
                <a:gd name="connsiteX960" fmla="*/ 723608 w 2531263"/>
                <a:gd name="connsiteY960" fmla="*/ 387096 h 402050"/>
                <a:gd name="connsiteX961" fmla="*/ 720846 w 2531263"/>
                <a:gd name="connsiteY961" fmla="*/ 388430 h 402050"/>
                <a:gd name="connsiteX962" fmla="*/ 719989 w 2531263"/>
                <a:gd name="connsiteY962" fmla="*/ 388334 h 402050"/>
                <a:gd name="connsiteX963" fmla="*/ 717512 w 2531263"/>
                <a:gd name="connsiteY963" fmla="*/ 383572 h 402050"/>
                <a:gd name="connsiteX964" fmla="*/ 713035 w 2531263"/>
                <a:gd name="connsiteY964" fmla="*/ 381667 h 402050"/>
                <a:gd name="connsiteX965" fmla="*/ 707606 w 2531263"/>
                <a:gd name="connsiteY965" fmla="*/ 389668 h 402050"/>
                <a:gd name="connsiteX966" fmla="*/ 703034 w 2531263"/>
                <a:gd name="connsiteY966" fmla="*/ 385477 h 402050"/>
                <a:gd name="connsiteX967" fmla="*/ 701225 w 2531263"/>
                <a:gd name="connsiteY967" fmla="*/ 383762 h 402050"/>
                <a:gd name="connsiteX968" fmla="*/ 694652 w 2531263"/>
                <a:gd name="connsiteY968" fmla="*/ 387001 h 402050"/>
                <a:gd name="connsiteX969" fmla="*/ 683032 w 2531263"/>
                <a:gd name="connsiteY969" fmla="*/ 384238 h 402050"/>
                <a:gd name="connsiteX970" fmla="*/ 682270 w 2531263"/>
                <a:gd name="connsiteY970" fmla="*/ 384238 h 402050"/>
                <a:gd name="connsiteX971" fmla="*/ 681508 w 2531263"/>
                <a:gd name="connsiteY971" fmla="*/ 384238 h 402050"/>
                <a:gd name="connsiteX972" fmla="*/ 680746 w 2531263"/>
                <a:gd name="connsiteY972" fmla="*/ 385667 h 402050"/>
                <a:gd name="connsiteX973" fmla="*/ 672173 w 2531263"/>
                <a:gd name="connsiteY973" fmla="*/ 389382 h 402050"/>
                <a:gd name="connsiteX974" fmla="*/ 669125 w 2531263"/>
                <a:gd name="connsiteY974" fmla="*/ 387953 h 402050"/>
                <a:gd name="connsiteX975" fmla="*/ 664458 w 2531263"/>
                <a:gd name="connsiteY975" fmla="*/ 385667 h 402050"/>
                <a:gd name="connsiteX976" fmla="*/ 657219 w 2531263"/>
                <a:gd name="connsiteY976" fmla="*/ 385382 h 402050"/>
                <a:gd name="connsiteX977" fmla="*/ 649694 w 2531263"/>
                <a:gd name="connsiteY977" fmla="*/ 375571 h 402050"/>
                <a:gd name="connsiteX978" fmla="*/ 642646 w 2531263"/>
                <a:gd name="connsiteY978" fmla="*/ 379286 h 402050"/>
                <a:gd name="connsiteX979" fmla="*/ 638360 w 2531263"/>
                <a:gd name="connsiteY979" fmla="*/ 381571 h 402050"/>
                <a:gd name="connsiteX980" fmla="*/ 629025 w 2531263"/>
                <a:gd name="connsiteY980" fmla="*/ 378142 h 402050"/>
                <a:gd name="connsiteX981" fmla="*/ 629216 w 2531263"/>
                <a:gd name="connsiteY981" fmla="*/ 377762 h 402050"/>
                <a:gd name="connsiteX982" fmla="*/ 631216 w 2531263"/>
                <a:gd name="connsiteY982" fmla="*/ 373475 h 402050"/>
                <a:gd name="connsiteX983" fmla="*/ 640265 w 2531263"/>
                <a:gd name="connsiteY983" fmla="*/ 375475 h 402050"/>
                <a:gd name="connsiteX984" fmla="*/ 636740 w 2531263"/>
                <a:gd name="connsiteY984" fmla="*/ 372428 h 402050"/>
                <a:gd name="connsiteX985" fmla="*/ 634169 w 2531263"/>
                <a:gd name="connsiteY985" fmla="*/ 370904 h 402050"/>
                <a:gd name="connsiteX986" fmla="*/ 628549 w 2531263"/>
                <a:gd name="connsiteY986" fmla="*/ 367570 h 402050"/>
                <a:gd name="connsiteX987" fmla="*/ 625120 w 2531263"/>
                <a:gd name="connsiteY987" fmla="*/ 372332 h 402050"/>
                <a:gd name="connsiteX988" fmla="*/ 621977 w 2531263"/>
                <a:gd name="connsiteY988" fmla="*/ 369284 h 402050"/>
                <a:gd name="connsiteX989" fmla="*/ 617119 w 2531263"/>
                <a:gd name="connsiteY989" fmla="*/ 372332 h 402050"/>
                <a:gd name="connsiteX990" fmla="*/ 611404 w 2531263"/>
                <a:gd name="connsiteY990" fmla="*/ 377476 h 402050"/>
                <a:gd name="connsiteX991" fmla="*/ 605498 w 2531263"/>
                <a:gd name="connsiteY991" fmla="*/ 385572 h 402050"/>
                <a:gd name="connsiteX992" fmla="*/ 601593 w 2531263"/>
                <a:gd name="connsiteY992" fmla="*/ 380143 h 402050"/>
                <a:gd name="connsiteX993" fmla="*/ 594164 w 2531263"/>
                <a:gd name="connsiteY993" fmla="*/ 379190 h 402050"/>
                <a:gd name="connsiteX994" fmla="*/ 591877 w 2531263"/>
                <a:gd name="connsiteY994" fmla="*/ 380524 h 402050"/>
                <a:gd name="connsiteX995" fmla="*/ 597307 w 2531263"/>
                <a:gd name="connsiteY995" fmla="*/ 384524 h 402050"/>
                <a:gd name="connsiteX996" fmla="*/ 597021 w 2531263"/>
                <a:gd name="connsiteY996" fmla="*/ 385096 h 402050"/>
                <a:gd name="connsiteX997" fmla="*/ 595402 w 2531263"/>
                <a:gd name="connsiteY997" fmla="*/ 385858 h 402050"/>
                <a:gd name="connsiteX998" fmla="*/ 592830 w 2531263"/>
                <a:gd name="connsiteY998" fmla="*/ 385191 h 402050"/>
                <a:gd name="connsiteX999" fmla="*/ 586639 w 2531263"/>
                <a:gd name="connsiteY999" fmla="*/ 380809 h 402050"/>
                <a:gd name="connsiteX1000" fmla="*/ 583781 w 2531263"/>
                <a:gd name="connsiteY1000" fmla="*/ 376523 h 402050"/>
                <a:gd name="connsiteX1001" fmla="*/ 580352 w 2531263"/>
                <a:gd name="connsiteY1001" fmla="*/ 383286 h 402050"/>
                <a:gd name="connsiteX1002" fmla="*/ 573304 w 2531263"/>
                <a:gd name="connsiteY1002" fmla="*/ 383762 h 402050"/>
                <a:gd name="connsiteX1003" fmla="*/ 573113 w 2531263"/>
                <a:gd name="connsiteY1003" fmla="*/ 377095 h 402050"/>
                <a:gd name="connsiteX1004" fmla="*/ 573018 w 2531263"/>
                <a:gd name="connsiteY1004" fmla="*/ 370808 h 402050"/>
                <a:gd name="connsiteX1005" fmla="*/ 560826 w 2531263"/>
                <a:gd name="connsiteY1005" fmla="*/ 379667 h 402050"/>
                <a:gd name="connsiteX1006" fmla="*/ 554730 w 2531263"/>
                <a:gd name="connsiteY1006" fmla="*/ 383476 h 402050"/>
                <a:gd name="connsiteX1007" fmla="*/ 546539 w 2531263"/>
                <a:gd name="connsiteY1007" fmla="*/ 383572 h 402050"/>
                <a:gd name="connsiteX1008" fmla="*/ 555968 w 2531263"/>
                <a:gd name="connsiteY1008" fmla="*/ 378333 h 402050"/>
                <a:gd name="connsiteX1009" fmla="*/ 565017 w 2531263"/>
                <a:gd name="connsiteY1009" fmla="*/ 374428 h 402050"/>
                <a:gd name="connsiteX1010" fmla="*/ 565684 w 2531263"/>
                <a:gd name="connsiteY1010" fmla="*/ 369951 h 402050"/>
                <a:gd name="connsiteX1011" fmla="*/ 565208 w 2531263"/>
                <a:gd name="connsiteY1011" fmla="*/ 369856 h 402050"/>
                <a:gd name="connsiteX1012" fmla="*/ 561874 w 2531263"/>
                <a:gd name="connsiteY1012" fmla="*/ 369951 h 402050"/>
                <a:gd name="connsiteX1013" fmla="*/ 560064 w 2531263"/>
                <a:gd name="connsiteY1013" fmla="*/ 371666 h 402050"/>
                <a:gd name="connsiteX1014" fmla="*/ 555968 w 2531263"/>
                <a:gd name="connsiteY1014" fmla="*/ 375380 h 402050"/>
                <a:gd name="connsiteX1015" fmla="*/ 553492 w 2531263"/>
                <a:gd name="connsiteY1015" fmla="*/ 372904 h 402050"/>
                <a:gd name="connsiteX1016" fmla="*/ 549968 w 2531263"/>
                <a:gd name="connsiteY1016" fmla="*/ 367189 h 402050"/>
                <a:gd name="connsiteX1017" fmla="*/ 545586 w 2531263"/>
                <a:gd name="connsiteY1017" fmla="*/ 364141 h 402050"/>
                <a:gd name="connsiteX1018" fmla="*/ 539585 w 2531263"/>
                <a:gd name="connsiteY1018" fmla="*/ 368999 h 402050"/>
                <a:gd name="connsiteX1019" fmla="*/ 541776 w 2531263"/>
                <a:gd name="connsiteY1019" fmla="*/ 369094 h 402050"/>
                <a:gd name="connsiteX1020" fmla="*/ 546729 w 2531263"/>
                <a:gd name="connsiteY1020" fmla="*/ 369380 h 402050"/>
                <a:gd name="connsiteX1021" fmla="*/ 550539 w 2531263"/>
                <a:gd name="connsiteY1021" fmla="*/ 375190 h 402050"/>
                <a:gd name="connsiteX1022" fmla="*/ 546824 w 2531263"/>
                <a:gd name="connsiteY1022" fmla="*/ 377476 h 402050"/>
                <a:gd name="connsiteX1023" fmla="*/ 544919 w 2531263"/>
                <a:gd name="connsiteY1023" fmla="*/ 377762 h 402050"/>
                <a:gd name="connsiteX1024" fmla="*/ 543395 w 2531263"/>
                <a:gd name="connsiteY1024" fmla="*/ 377952 h 402050"/>
                <a:gd name="connsiteX1025" fmla="*/ 539109 w 2531263"/>
                <a:gd name="connsiteY1025" fmla="*/ 379476 h 402050"/>
                <a:gd name="connsiteX1026" fmla="*/ 534823 w 2531263"/>
                <a:gd name="connsiteY1026" fmla="*/ 379095 h 402050"/>
                <a:gd name="connsiteX1027" fmla="*/ 529870 w 2531263"/>
                <a:gd name="connsiteY1027" fmla="*/ 378809 h 402050"/>
                <a:gd name="connsiteX1028" fmla="*/ 521393 w 2531263"/>
                <a:gd name="connsiteY1028" fmla="*/ 375475 h 402050"/>
                <a:gd name="connsiteX1029" fmla="*/ 519583 w 2531263"/>
                <a:gd name="connsiteY1029" fmla="*/ 376809 h 402050"/>
                <a:gd name="connsiteX1030" fmla="*/ 517678 w 2531263"/>
                <a:gd name="connsiteY1030" fmla="*/ 378142 h 402050"/>
                <a:gd name="connsiteX1031" fmla="*/ 509677 w 2531263"/>
                <a:gd name="connsiteY1031" fmla="*/ 373761 h 402050"/>
                <a:gd name="connsiteX1032" fmla="*/ 507867 w 2531263"/>
                <a:gd name="connsiteY1032" fmla="*/ 371475 h 402050"/>
                <a:gd name="connsiteX1033" fmla="*/ 506057 w 2531263"/>
                <a:gd name="connsiteY1033" fmla="*/ 369189 h 402050"/>
                <a:gd name="connsiteX1034" fmla="*/ 498152 w 2531263"/>
                <a:gd name="connsiteY1034" fmla="*/ 372999 h 402050"/>
                <a:gd name="connsiteX1035" fmla="*/ 497390 w 2531263"/>
                <a:gd name="connsiteY1035" fmla="*/ 373951 h 402050"/>
                <a:gd name="connsiteX1036" fmla="*/ 495770 w 2531263"/>
                <a:gd name="connsiteY1036" fmla="*/ 375857 h 402050"/>
                <a:gd name="connsiteX1037" fmla="*/ 487865 w 2531263"/>
                <a:gd name="connsiteY1037" fmla="*/ 378714 h 402050"/>
                <a:gd name="connsiteX1038" fmla="*/ 478244 w 2531263"/>
                <a:gd name="connsiteY1038" fmla="*/ 373475 h 402050"/>
                <a:gd name="connsiteX1039" fmla="*/ 472720 w 2531263"/>
                <a:gd name="connsiteY1039" fmla="*/ 374713 h 402050"/>
                <a:gd name="connsiteX1040" fmla="*/ 472053 w 2531263"/>
                <a:gd name="connsiteY1040" fmla="*/ 375285 h 402050"/>
                <a:gd name="connsiteX1041" fmla="*/ 467005 w 2531263"/>
                <a:gd name="connsiteY1041" fmla="*/ 377762 h 402050"/>
                <a:gd name="connsiteX1042" fmla="*/ 466624 w 2531263"/>
                <a:gd name="connsiteY1042" fmla="*/ 378047 h 402050"/>
                <a:gd name="connsiteX1043" fmla="*/ 466529 w 2531263"/>
                <a:gd name="connsiteY1043" fmla="*/ 381191 h 402050"/>
                <a:gd name="connsiteX1044" fmla="*/ 462623 w 2531263"/>
                <a:gd name="connsiteY1044" fmla="*/ 378809 h 402050"/>
                <a:gd name="connsiteX1045" fmla="*/ 449479 w 2531263"/>
                <a:gd name="connsiteY1045" fmla="*/ 374142 h 402050"/>
                <a:gd name="connsiteX1046" fmla="*/ 449955 w 2531263"/>
                <a:gd name="connsiteY1046" fmla="*/ 380143 h 402050"/>
                <a:gd name="connsiteX1047" fmla="*/ 442811 w 2531263"/>
                <a:gd name="connsiteY1047" fmla="*/ 380905 h 402050"/>
                <a:gd name="connsiteX1048" fmla="*/ 445193 w 2531263"/>
                <a:gd name="connsiteY1048" fmla="*/ 377380 h 402050"/>
                <a:gd name="connsiteX1049" fmla="*/ 447383 w 2531263"/>
                <a:gd name="connsiteY1049" fmla="*/ 374618 h 402050"/>
                <a:gd name="connsiteX1050" fmla="*/ 446145 w 2531263"/>
                <a:gd name="connsiteY1050" fmla="*/ 372237 h 402050"/>
                <a:gd name="connsiteX1051" fmla="*/ 438239 w 2531263"/>
                <a:gd name="connsiteY1051" fmla="*/ 374428 h 402050"/>
                <a:gd name="connsiteX1052" fmla="*/ 425285 w 2531263"/>
                <a:gd name="connsiteY1052" fmla="*/ 376428 h 402050"/>
                <a:gd name="connsiteX1053" fmla="*/ 424142 w 2531263"/>
                <a:gd name="connsiteY1053" fmla="*/ 376238 h 402050"/>
                <a:gd name="connsiteX1054" fmla="*/ 419856 w 2531263"/>
                <a:gd name="connsiteY1054" fmla="*/ 376142 h 402050"/>
                <a:gd name="connsiteX1055" fmla="*/ 415856 w 2531263"/>
                <a:gd name="connsiteY1055" fmla="*/ 378333 h 402050"/>
                <a:gd name="connsiteX1056" fmla="*/ 406902 w 2531263"/>
                <a:gd name="connsiteY1056" fmla="*/ 375666 h 402050"/>
                <a:gd name="connsiteX1057" fmla="*/ 398710 w 2531263"/>
                <a:gd name="connsiteY1057" fmla="*/ 376142 h 402050"/>
                <a:gd name="connsiteX1058" fmla="*/ 395948 w 2531263"/>
                <a:gd name="connsiteY1058" fmla="*/ 374237 h 402050"/>
                <a:gd name="connsiteX1059" fmla="*/ 395091 w 2531263"/>
                <a:gd name="connsiteY1059" fmla="*/ 373666 h 402050"/>
                <a:gd name="connsiteX1060" fmla="*/ 391376 w 2531263"/>
                <a:gd name="connsiteY1060" fmla="*/ 375095 h 402050"/>
                <a:gd name="connsiteX1061" fmla="*/ 383756 w 2531263"/>
                <a:gd name="connsiteY1061" fmla="*/ 380809 h 402050"/>
                <a:gd name="connsiteX1062" fmla="*/ 370802 w 2531263"/>
                <a:gd name="connsiteY1062" fmla="*/ 380905 h 402050"/>
                <a:gd name="connsiteX1063" fmla="*/ 370421 w 2531263"/>
                <a:gd name="connsiteY1063" fmla="*/ 381476 h 402050"/>
                <a:gd name="connsiteX1064" fmla="*/ 369945 w 2531263"/>
                <a:gd name="connsiteY1064" fmla="*/ 382143 h 402050"/>
                <a:gd name="connsiteX1065" fmla="*/ 368326 w 2531263"/>
                <a:gd name="connsiteY1065" fmla="*/ 382238 h 402050"/>
                <a:gd name="connsiteX1066" fmla="*/ 367945 w 2531263"/>
                <a:gd name="connsiteY1066" fmla="*/ 381667 h 402050"/>
                <a:gd name="connsiteX1067" fmla="*/ 366897 w 2531263"/>
                <a:gd name="connsiteY1067" fmla="*/ 380238 h 402050"/>
                <a:gd name="connsiteX1068" fmla="*/ 358610 w 2531263"/>
                <a:gd name="connsiteY1068" fmla="*/ 381000 h 402050"/>
                <a:gd name="connsiteX1069" fmla="*/ 358134 w 2531263"/>
                <a:gd name="connsiteY1069" fmla="*/ 380619 h 402050"/>
                <a:gd name="connsiteX1070" fmla="*/ 354991 w 2531263"/>
                <a:gd name="connsiteY1070" fmla="*/ 377952 h 402050"/>
                <a:gd name="connsiteX1071" fmla="*/ 348704 w 2531263"/>
                <a:gd name="connsiteY1071" fmla="*/ 380238 h 402050"/>
                <a:gd name="connsiteX1072" fmla="*/ 339179 w 2531263"/>
                <a:gd name="connsiteY1072" fmla="*/ 379762 h 402050"/>
                <a:gd name="connsiteX1073" fmla="*/ 326797 w 2531263"/>
                <a:gd name="connsiteY1073" fmla="*/ 382238 h 402050"/>
                <a:gd name="connsiteX1074" fmla="*/ 315652 w 2531263"/>
                <a:gd name="connsiteY1074" fmla="*/ 382238 h 402050"/>
                <a:gd name="connsiteX1075" fmla="*/ 312414 w 2531263"/>
                <a:gd name="connsiteY1075" fmla="*/ 379571 h 402050"/>
                <a:gd name="connsiteX1076" fmla="*/ 310033 w 2531263"/>
                <a:gd name="connsiteY1076" fmla="*/ 377571 h 402050"/>
                <a:gd name="connsiteX1077" fmla="*/ 296793 w 2531263"/>
                <a:gd name="connsiteY1077" fmla="*/ 380143 h 402050"/>
                <a:gd name="connsiteX1078" fmla="*/ 293935 w 2531263"/>
                <a:gd name="connsiteY1078" fmla="*/ 381476 h 402050"/>
                <a:gd name="connsiteX1079" fmla="*/ 290983 w 2531263"/>
                <a:gd name="connsiteY1079" fmla="*/ 382905 h 402050"/>
                <a:gd name="connsiteX1080" fmla="*/ 282125 w 2531263"/>
                <a:gd name="connsiteY1080" fmla="*/ 377952 h 402050"/>
                <a:gd name="connsiteX1081" fmla="*/ 279743 w 2531263"/>
                <a:gd name="connsiteY1081" fmla="*/ 380809 h 402050"/>
                <a:gd name="connsiteX1082" fmla="*/ 273552 w 2531263"/>
                <a:gd name="connsiteY1082" fmla="*/ 379571 h 402050"/>
                <a:gd name="connsiteX1083" fmla="*/ 267075 w 2531263"/>
                <a:gd name="connsiteY1083" fmla="*/ 381286 h 402050"/>
                <a:gd name="connsiteX1084" fmla="*/ 256312 w 2531263"/>
                <a:gd name="connsiteY1084" fmla="*/ 379476 h 402050"/>
                <a:gd name="connsiteX1085" fmla="*/ 243072 w 2531263"/>
                <a:gd name="connsiteY1085" fmla="*/ 381381 h 402050"/>
                <a:gd name="connsiteX1086" fmla="*/ 242691 w 2531263"/>
                <a:gd name="connsiteY1086" fmla="*/ 381762 h 402050"/>
                <a:gd name="connsiteX1087" fmla="*/ 237071 w 2531263"/>
                <a:gd name="connsiteY1087" fmla="*/ 380143 h 402050"/>
                <a:gd name="connsiteX1088" fmla="*/ 222784 w 2531263"/>
                <a:gd name="connsiteY1088" fmla="*/ 379762 h 402050"/>
                <a:gd name="connsiteX1089" fmla="*/ 219450 w 2531263"/>
                <a:gd name="connsiteY1089" fmla="*/ 379286 h 402050"/>
                <a:gd name="connsiteX1090" fmla="*/ 198685 w 2531263"/>
                <a:gd name="connsiteY1090" fmla="*/ 374618 h 402050"/>
                <a:gd name="connsiteX1091" fmla="*/ 195352 w 2531263"/>
                <a:gd name="connsiteY1091" fmla="*/ 370618 h 402050"/>
                <a:gd name="connsiteX1092" fmla="*/ 192780 w 2531263"/>
                <a:gd name="connsiteY1092" fmla="*/ 369094 h 402050"/>
                <a:gd name="connsiteX1093" fmla="*/ 187922 w 2531263"/>
                <a:gd name="connsiteY1093" fmla="*/ 370046 h 402050"/>
                <a:gd name="connsiteX1094" fmla="*/ 186970 w 2531263"/>
                <a:gd name="connsiteY1094" fmla="*/ 369856 h 402050"/>
                <a:gd name="connsiteX1095" fmla="*/ 181541 w 2531263"/>
                <a:gd name="connsiteY1095" fmla="*/ 365474 h 402050"/>
                <a:gd name="connsiteX1096" fmla="*/ 170110 w 2531263"/>
                <a:gd name="connsiteY1096" fmla="*/ 366046 h 402050"/>
                <a:gd name="connsiteX1097" fmla="*/ 168491 w 2531263"/>
                <a:gd name="connsiteY1097" fmla="*/ 364998 h 402050"/>
                <a:gd name="connsiteX1098" fmla="*/ 153537 w 2531263"/>
                <a:gd name="connsiteY1098" fmla="*/ 362236 h 402050"/>
                <a:gd name="connsiteX1099" fmla="*/ 151823 w 2531263"/>
                <a:gd name="connsiteY1099" fmla="*/ 359759 h 402050"/>
                <a:gd name="connsiteX1100" fmla="*/ 150775 w 2531263"/>
                <a:gd name="connsiteY1100" fmla="*/ 356330 h 402050"/>
                <a:gd name="connsiteX1101" fmla="*/ 150394 w 2531263"/>
                <a:gd name="connsiteY1101" fmla="*/ 352425 h 402050"/>
                <a:gd name="connsiteX1102" fmla="*/ 151346 w 2531263"/>
                <a:gd name="connsiteY1102" fmla="*/ 351758 h 402050"/>
                <a:gd name="connsiteX1103" fmla="*/ 151632 w 2531263"/>
                <a:gd name="connsiteY1103" fmla="*/ 347948 h 402050"/>
                <a:gd name="connsiteX1104" fmla="*/ 155918 w 2531263"/>
                <a:gd name="connsiteY1104" fmla="*/ 345853 h 402050"/>
                <a:gd name="connsiteX1105" fmla="*/ 163824 w 2531263"/>
                <a:gd name="connsiteY1105" fmla="*/ 346329 h 402050"/>
                <a:gd name="connsiteX1106" fmla="*/ 164586 w 2531263"/>
                <a:gd name="connsiteY1106" fmla="*/ 347472 h 402050"/>
                <a:gd name="connsiteX1107" fmla="*/ 164776 w 2531263"/>
                <a:gd name="connsiteY1107" fmla="*/ 350520 h 402050"/>
                <a:gd name="connsiteX1108" fmla="*/ 167253 w 2531263"/>
                <a:gd name="connsiteY1108" fmla="*/ 352234 h 402050"/>
                <a:gd name="connsiteX1109" fmla="*/ 167825 w 2531263"/>
                <a:gd name="connsiteY1109" fmla="*/ 352425 h 402050"/>
                <a:gd name="connsiteX1110" fmla="*/ 172206 w 2531263"/>
                <a:gd name="connsiteY1110" fmla="*/ 348329 h 402050"/>
                <a:gd name="connsiteX1111" fmla="*/ 176302 w 2531263"/>
                <a:gd name="connsiteY1111" fmla="*/ 338518 h 402050"/>
                <a:gd name="connsiteX1112" fmla="*/ 165443 w 2531263"/>
                <a:gd name="connsiteY1112" fmla="*/ 337757 h 402050"/>
                <a:gd name="connsiteX1113" fmla="*/ 165158 w 2531263"/>
                <a:gd name="connsiteY1113" fmla="*/ 336804 h 402050"/>
                <a:gd name="connsiteX1114" fmla="*/ 164396 w 2531263"/>
                <a:gd name="connsiteY1114" fmla="*/ 334137 h 402050"/>
                <a:gd name="connsiteX1115" fmla="*/ 159633 w 2531263"/>
                <a:gd name="connsiteY1115" fmla="*/ 331946 h 402050"/>
                <a:gd name="connsiteX1116" fmla="*/ 155347 w 2531263"/>
                <a:gd name="connsiteY1116" fmla="*/ 336613 h 402050"/>
                <a:gd name="connsiteX1117" fmla="*/ 142202 w 2531263"/>
                <a:gd name="connsiteY1117" fmla="*/ 330613 h 402050"/>
                <a:gd name="connsiteX1118" fmla="*/ 146584 w 2531263"/>
                <a:gd name="connsiteY1118" fmla="*/ 326612 h 402050"/>
                <a:gd name="connsiteX1119" fmla="*/ 154966 w 2531263"/>
                <a:gd name="connsiteY1119" fmla="*/ 330137 h 402050"/>
                <a:gd name="connsiteX1120" fmla="*/ 158966 w 2531263"/>
                <a:gd name="connsiteY1120" fmla="*/ 324326 h 402050"/>
                <a:gd name="connsiteX1121" fmla="*/ 162300 w 2531263"/>
                <a:gd name="connsiteY1121" fmla="*/ 326326 h 402050"/>
                <a:gd name="connsiteX1122" fmla="*/ 166491 w 2531263"/>
                <a:gd name="connsiteY1122" fmla="*/ 326517 h 402050"/>
                <a:gd name="connsiteX1123" fmla="*/ 164586 w 2531263"/>
                <a:gd name="connsiteY1123" fmla="*/ 322897 h 402050"/>
                <a:gd name="connsiteX1124" fmla="*/ 162491 w 2531263"/>
                <a:gd name="connsiteY1124" fmla="*/ 322231 h 402050"/>
                <a:gd name="connsiteX1125" fmla="*/ 162491 w 2531263"/>
                <a:gd name="connsiteY1125" fmla="*/ 315563 h 402050"/>
                <a:gd name="connsiteX1126" fmla="*/ 163634 w 2531263"/>
                <a:gd name="connsiteY1126" fmla="*/ 314230 h 402050"/>
                <a:gd name="connsiteX1127" fmla="*/ 164300 w 2531263"/>
                <a:gd name="connsiteY1127" fmla="*/ 313468 h 402050"/>
                <a:gd name="connsiteX1128" fmla="*/ 161824 w 2531263"/>
                <a:gd name="connsiteY1128" fmla="*/ 309943 h 402050"/>
                <a:gd name="connsiteX1129" fmla="*/ 150775 w 2531263"/>
                <a:gd name="connsiteY1129" fmla="*/ 306038 h 402050"/>
                <a:gd name="connsiteX1130" fmla="*/ 149727 w 2531263"/>
                <a:gd name="connsiteY1130" fmla="*/ 309372 h 402050"/>
                <a:gd name="connsiteX1131" fmla="*/ 148108 w 2531263"/>
                <a:gd name="connsiteY1131" fmla="*/ 314611 h 402050"/>
                <a:gd name="connsiteX1132" fmla="*/ 142298 w 2531263"/>
                <a:gd name="connsiteY1132" fmla="*/ 311277 h 402050"/>
                <a:gd name="connsiteX1133" fmla="*/ 145631 w 2531263"/>
                <a:gd name="connsiteY1133" fmla="*/ 308800 h 402050"/>
                <a:gd name="connsiteX1134" fmla="*/ 140202 w 2531263"/>
                <a:gd name="connsiteY1134" fmla="*/ 304324 h 402050"/>
                <a:gd name="connsiteX1135" fmla="*/ 138297 w 2531263"/>
                <a:gd name="connsiteY1135" fmla="*/ 302895 h 402050"/>
                <a:gd name="connsiteX1136" fmla="*/ 136678 w 2531263"/>
                <a:gd name="connsiteY1136" fmla="*/ 301657 h 402050"/>
                <a:gd name="connsiteX1137" fmla="*/ 128677 w 2531263"/>
                <a:gd name="connsiteY1137" fmla="*/ 300609 h 402050"/>
                <a:gd name="connsiteX1138" fmla="*/ 126391 w 2531263"/>
                <a:gd name="connsiteY1138" fmla="*/ 300228 h 402050"/>
                <a:gd name="connsiteX1139" fmla="*/ 118676 w 2531263"/>
                <a:gd name="connsiteY1139" fmla="*/ 300133 h 402050"/>
                <a:gd name="connsiteX1140" fmla="*/ 105817 w 2531263"/>
                <a:gd name="connsiteY1140" fmla="*/ 300228 h 402050"/>
                <a:gd name="connsiteX1141" fmla="*/ 94577 w 2531263"/>
                <a:gd name="connsiteY1141" fmla="*/ 299085 h 402050"/>
                <a:gd name="connsiteX1142" fmla="*/ 87529 w 2531263"/>
                <a:gd name="connsiteY1142" fmla="*/ 297085 h 402050"/>
                <a:gd name="connsiteX1143" fmla="*/ 84671 w 2531263"/>
                <a:gd name="connsiteY1143" fmla="*/ 295561 h 402050"/>
                <a:gd name="connsiteX1144" fmla="*/ 70765 w 2531263"/>
                <a:gd name="connsiteY1144" fmla="*/ 294418 h 402050"/>
                <a:gd name="connsiteX1145" fmla="*/ 47429 w 2531263"/>
                <a:gd name="connsiteY1145" fmla="*/ 286321 h 402050"/>
                <a:gd name="connsiteX1146" fmla="*/ 42761 w 2531263"/>
                <a:gd name="connsiteY1146" fmla="*/ 285369 h 402050"/>
                <a:gd name="connsiteX1147" fmla="*/ 39618 w 2531263"/>
                <a:gd name="connsiteY1147" fmla="*/ 284702 h 402050"/>
                <a:gd name="connsiteX1148" fmla="*/ 29331 w 2531263"/>
                <a:gd name="connsiteY1148" fmla="*/ 283178 h 402050"/>
                <a:gd name="connsiteX1149" fmla="*/ 27331 w 2531263"/>
                <a:gd name="connsiteY1149" fmla="*/ 282226 h 402050"/>
                <a:gd name="connsiteX1150" fmla="*/ 19520 w 2531263"/>
                <a:gd name="connsiteY1150" fmla="*/ 278225 h 402050"/>
                <a:gd name="connsiteX1151" fmla="*/ 23426 w 2531263"/>
                <a:gd name="connsiteY1151" fmla="*/ 266605 h 402050"/>
                <a:gd name="connsiteX1152" fmla="*/ 17615 w 2531263"/>
                <a:gd name="connsiteY1152" fmla="*/ 267557 h 402050"/>
                <a:gd name="connsiteX1153" fmla="*/ 13805 w 2531263"/>
                <a:gd name="connsiteY1153" fmla="*/ 264319 h 402050"/>
                <a:gd name="connsiteX1154" fmla="*/ 14186 w 2531263"/>
                <a:gd name="connsiteY1154" fmla="*/ 262700 h 402050"/>
                <a:gd name="connsiteX1155" fmla="*/ 13519 w 2531263"/>
                <a:gd name="connsiteY1155" fmla="*/ 257937 h 402050"/>
                <a:gd name="connsiteX1156" fmla="*/ 11710 w 2531263"/>
                <a:gd name="connsiteY1156" fmla="*/ 253746 h 402050"/>
                <a:gd name="connsiteX1157" fmla="*/ 18568 w 2531263"/>
                <a:gd name="connsiteY1157" fmla="*/ 248698 h 402050"/>
                <a:gd name="connsiteX1158" fmla="*/ 15329 w 2531263"/>
                <a:gd name="connsiteY1158" fmla="*/ 247745 h 402050"/>
                <a:gd name="connsiteX1159" fmla="*/ 12853 w 2531263"/>
                <a:gd name="connsiteY1159" fmla="*/ 244316 h 402050"/>
                <a:gd name="connsiteX1160" fmla="*/ 15234 w 2531263"/>
                <a:gd name="connsiteY1160" fmla="*/ 241649 h 402050"/>
                <a:gd name="connsiteX1161" fmla="*/ 7328 w 2531263"/>
                <a:gd name="connsiteY1161" fmla="*/ 227267 h 402050"/>
                <a:gd name="connsiteX1162" fmla="*/ 2471 w 2531263"/>
                <a:gd name="connsiteY1162" fmla="*/ 222123 h 402050"/>
                <a:gd name="connsiteX1163" fmla="*/ 1327 w 2531263"/>
                <a:gd name="connsiteY1163" fmla="*/ 220885 h 402050"/>
                <a:gd name="connsiteX1164" fmla="*/ 2375 w 2531263"/>
                <a:gd name="connsiteY1164" fmla="*/ 214217 h 402050"/>
                <a:gd name="connsiteX1165" fmla="*/ 661 w 2531263"/>
                <a:gd name="connsiteY1165" fmla="*/ 210979 h 402050"/>
                <a:gd name="connsiteX1166" fmla="*/ 1994 w 2531263"/>
                <a:gd name="connsiteY1166" fmla="*/ 204121 h 402050"/>
                <a:gd name="connsiteX1167" fmla="*/ 5709 w 2531263"/>
                <a:gd name="connsiteY1167" fmla="*/ 198311 h 402050"/>
                <a:gd name="connsiteX1168" fmla="*/ 4852 w 2531263"/>
                <a:gd name="connsiteY1168" fmla="*/ 195929 h 402050"/>
                <a:gd name="connsiteX1169" fmla="*/ 2566 w 2531263"/>
                <a:gd name="connsiteY1169" fmla="*/ 188404 h 402050"/>
                <a:gd name="connsiteX1170" fmla="*/ 7614 w 2531263"/>
                <a:gd name="connsiteY1170" fmla="*/ 181832 h 402050"/>
                <a:gd name="connsiteX1171" fmla="*/ 13996 w 2531263"/>
                <a:gd name="connsiteY1171" fmla="*/ 180022 h 402050"/>
                <a:gd name="connsiteX1172" fmla="*/ 15710 w 2531263"/>
                <a:gd name="connsiteY1172" fmla="*/ 177546 h 402050"/>
                <a:gd name="connsiteX1173" fmla="*/ 22664 w 2531263"/>
                <a:gd name="connsiteY1173" fmla="*/ 178308 h 402050"/>
                <a:gd name="connsiteX1174" fmla="*/ 31808 w 2531263"/>
                <a:gd name="connsiteY1174" fmla="*/ 173069 h 402050"/>
                <a:gd name="connsiteX1175" fmla="*/ 43333 w 2531263"/>
                <a:gd name="connsiteY1175" fmla="*/ 171069 h 402050"/>
                <a:gd name="connsiteX1176" fmla="*/ 45905 w 2531263"/>
                <a:gd name="connsiteY1176" fmla="*/ 170212 h 402050"/>
                <a:gd name="connsiteX1177" fmla="*/ 53239 w 2531263"/>
                <a:gd name="connsiteY1177" fmla="*/ 171164 h 402050"/>
                <a:gd name="connsiteX1178" fmla="*/ 59716 w 2531263"/>
                <a:gd name="connsiteY1178" fmla="*/ 171355 h 402050"/>
                <a:gd name="connsiteX1179" fmla="*/ 66479 w 2531263"/>
                <a:gd name="connsiteY1179" fmla="*/ 170974 h 402050"/>
                <a:gd name="connsiteX1180" fmla="*/ 72098 w 2531263"/>
                <a:gd name="connsiteY1180" fmla="*/ 168592 h 402050"/>
                <a:gd name="connsiteX1181" fmla="*/ 80861 w 2531263"/>
                <a:gd name="connsiteY1181" fmla="*/ 166497 h 402050"/>
                <a:gd name="connsiteX1182" fmla="*/ 88767 w 2531263"/>
                <a:gd name="connsiteY1182" fmla="*/ 167735 h 402050"/>
                <a:gd name="connsiteX1183" fmla="*/ 90005 w 2531263"/>
                <a:gd name="connsiteY1183" fmla="*/ 167926 h 402050"/>
                <a:gd name="connsiteX1184" fmla="*/ 95054 w 2531263"/>
                <a:gd name="connsiteY1184" fmla="*/ 167068 h 402050"/>
                <a:gd name="connsiteX1185" fmla="*/ 107055 w 2531263"/>
                <a:gd name="connsiteY1185" fmla="*/ 163925 h 402050"/>
                <a:gd name="connsiteX1186" fmla="*/ 113532 w 2531263"/>
                <a:gd name="connsiteY1186" fmla="*/ 166878 h 402050"/>
                <a:gd name="connsiteX1187" fmla="*/ 121914 w 2531263"/>
                <a:gd name="connsiteY1187" fmla="*/ 166116 h 402050"/>
                <a:gd name="connsiteX1188" fmla="*/ 125534 w 2531263"/>
                <a:gd name="connsiteY1188" fmla="*/ 169164 h 402050"/>
                <a:gd name="connsiteX1189" fmla="*/ 136392 w 2531263"/>
                <a:gd name="connsiteY1189" fmla="*/ 163259 h 402050"/>
                <a:gd name="connsiteX1190" fmla="*/ 139154 w 2531263"/>
                <a:gd name="connsiteY1190" fmla="*/ 162687 h 402050"/>
                <a:gd name="connsiteX1191" fmla="*/ 148870 w 2531263"/>
                <a:gd name="connsiteY1191" fmla="*/ 162592 h 402050"/>
                <a:gd name="connsiteX1192" fmla="*/ 162967 w 2531263"/>
                <a:gd name="connsiteY1192" fmla="*/ 161925 h 402050"/>
                <a:gd name="connsiteX1193" fmla="*/ 166777 w 2531263"/>
                <a:gd name="connsiteY1193" fmla="*/ 160020 h 402050"/>
                <a:gd name="connsiteX1194" fmla="*/ 176968 w 2531263"/>
                <a:gd name="connsiteY1194" fmla="*/ 161163 h 402050"/>
                <a:gd name="connsiteX1195" fmla="*/ 177540 w 2531263"/>
                <a:gd name="connsiteY1195" fmla="*/ 161830 h 402050"/>
                <a:gd name="connsiteX1196" fmla="*/ 178778 w 2531263"/>
                <a:gd name="connsiteY1196" fmla="*/ 163163 h 402050"/>
                <a:gd name="connsiteX1197" fmla="*/ 184208 w 2531263"/>
                <a:gd name="connsiteY1197" fmla="*/ 161734 h 402050"/>
                <a:gd name="connsiteX1198" fmla="*/ 200495 w 2531263"/>
                <a:gd name="connsiteY1198" fmla="*/ 161544 h 402050"/>
                <a:gd name="connsiteX1199" fmla="*/ 217450 w 2531263"/>
                <a:gd name="connsiteY1199" fmla="*/ 157163 h 402050"/>
                <a:gd name="connsiteX1200" fmla="*/ 220022 w 2531263"/>
                <a:gd name="connsiteY1200" fmla="*/ 157258 h 402050"/>
                <a:gd name="connsiteX1201" fmla="*/ 231642 w 2531263"/>
                <a:gd name="connsiteY1201" fmla="*/ 156305 h 402050"/>
                <a:gd name="connsiteX1202" fmla="*/ 234881 w 2531263"/>
                <a:gd name="connsiteY1202" fmla="*/ 155258 h 402050"/>
                <a:gd name="connsiteX1203" fmla="*/ 236785 w 2531263"/>
                <a:gd name="connsiteY1203" fmla="*/ 155448 h 402050"/>
                <a:gd name="connsiteX1204" fmla="*/ 244691 w 2531263"/>
                <a:gd name="connsiteY1204" fmla="*/ 152781 h 402050"/>
                <a:gd name="connsiteX1205" fmla="*/ 246882 w 2531263"/>
                <a:gd name="connsiteY1205" fmla="*/ 153257 h 402050"/>
                <a:gd name="connsiteX1206" fmla="*/ 248692 w 2531263"/>
                <a:gd name="connsiteY1206" fmla="*/ 153638 h 402050"/>
                <a:gd name="connsiteX1207" fmla="*/ 251454 w 2531263"/>
                <a:gd name="connsiteY1207" fmla="*/ 152209 h 402050"/>
                <a:gd name="connsiteX1208" fmla="*/ 256502 w 2531263"/>
                <a:gd name="connsiteY1208" fmla="*/ 152971 h 402050"/>
                <a:gd name="connsiteX1209" fmla="*/ 266027 w 2531263"/>
                <a:gd name="connsiteY1209" fmla="*/ 151638 h 402050"/>
                <a:gd name="connsiteX1210" fmla="*/ 267742 w 2531263"/>
                <a:gd name="connsiteY1210" fmla="*/ 152019 h 402050"/>
                <a:gd name="connsiteX1211" fmla="*/ 270980 w 2531263"/>
                <a:gd name="connsiteY1211" fmla="*/ 155162 h 402050"/>
                <a:gd name="connsiteX1212" fmla="*/ 274028 w 2531263"/>
                <a:gd name="connsiteY1212" fmla="*/ 151543 h 402050"/>
                <a:gd name="connsiteX1213" fmla="*/ 284315 w 2531263"/>
                <a:gd name="connsiteY1213" fmla="*/ 149162 h 402050"/>
                <a:gd name="connsiteX1214" fmla="*/ 288316 w 2531263"/>
                <a:gd name="connsiteY1214" fmla="*/ 149066 h 402050"/>
                <a:gd name="connsiteX1215" fmla="*/ 299936 w 2531263"/>
                <a:gd name="connsiteY1215" fmla="*/ 148780 h 402050"/>
                <a:gd name="connsiteX1216" fmla="*/ 309842 w 2531263"/>
                <a:gd name="connsiteY1216" fmla="*/ 147447 h 402050"/>
                <a:gd name="connsiteX1217" fmla="*/ 317653 w 2531263"/>
                <a:gd name="connsiteY1217" fmla="*/ 147257 h 402050"/>
                <a:gd name="connsiteX1218" fmla="*/ 321368 w 2531263"/>
                <a:gd name="connsiteY1218" fmla="*/ 145923 h 402050"/>
                <a:gd name="connsiteX1219" fmla="*/ 325844 w 2531263"/>
                <a:gd name="connsiteY1219" fmla="*/ 147447 h 402050"/>
                <a:gd name="connsiteX1220" fmla="*/ 334988 w 2531263"/>
                <a:gd name="connsiteY1220" fmla="*/ 146209 h 402050"/>
                <a:gd name="connsiteX1221" fmla="*/ 341942 w 2531263"/>
                <a:gd name="connsiteY1221" fmla="*/ 148685 h 402050"/>
                <a:gd name="connsiteX1222" fmla="*/ 346704 w 2531263"/>
                <a:gd name="connsiteY1222" fmla="*/ 143828 h 402050"/>
                <a:gd name="connsiteX1223" fmla="*/ 356229 w 2531263"/>
                <a:gd name="connsiteY1223" fmla="*/ 142589 h 402050"/>
                <a:gd name="connsiteX1224" fmla="*/ 358420 w 2531263"/>
                <a:gd name="connsiteY1224" fmla="*/ 142494 h 402050"/>
                <a:gd name="connsiteX1225" fmla="*/ 361182 w 2531263"/>
                <a:gd name="connsiteY1225" fmla="*/ 142399 h 402050"/>
                <a:gd name="connsiteX1226" fmla="*/ 373088 w 2531263"/>
                <a:gd name="connsiteY1226" fmla="*/ 143542 h 402050"/>
                <a:gd name="connsiteX1227" fmla="*/ 376327 w 2531263"/>
                <a:gd name="connsiteY1227" fmla="*/ 143923 h 402050"/>
                <a:gd name="connsiteX1228" fmla="*/ 378994 w 2531263"/>
                <a:gd name="connsiteY1228" fmla="*/ 143446 h 402050"/>
                <a:gd name="connsiteX1229" fmla="*/ 385947 w 2531263"/>
                <a:gd name="connsiteY1229" fmla="*/ 139827 h 402050"/>
                <a:gd name="connsiteX1230" fmla="*/ 393853 w 2531263"/>
                <a:gd name="connsiteY1230" fmla="*/ 142589 h 402050"/>
                <a:gd name="connsiteX1231" fmla="*/ 398044 w 2531263"/>
                <a:gd name="connsiteY1231" fmla="*/ 139446 h 402050"/>
                <a:gd name="connsiteX1232" fmla="*/ 399473 w 2531263"/>
                <a:gd name="connsiteY1232" fmla="*/ 139732 h 402050"/>
                <a:gd name="connsiteX1233" fmla="*/ 400901 w 2531263"/>
                <a:gd name="connsiteY1233" fmla="*/ 140017 h 402050"/>
                <a:gd name="connsiteX1234" fmla="*/ 407474 w 2531263"/>
                <a:gd name="connsiteY1234" fmla="*/ 136493 h 402050"/>
                <a:gd name="connsiteX1235" fmla="*/ 410807 w 2531263"/>
                <a:gd name="connsiteY1235" fmla="*/ 136208 h 402050"/>
                <a:gd name="connsiteX1236" fmla="*/ 412141 w 2531263"/>
                <a:gd name="connsiteY1236" fmla="*/ 136112 h 402050"/>
                <a:gd name="connsiteX1237" fmla="*/ 411855 w 2531263"/>
                <a:gd name="connsiteY1237" fmla="*/ 130588 h 402050"/>
                <a:gd name="connsiteX1238" fmla="*/ 410141 w 2531263"/>
                <a:gd name="connsiteY1238" fmla="*/ 130207 h 402050"/>
                <a:gd name="connsiteX1239" fmla="*/ 406711 w 2531263"/>
                <a:gd name="connsiteY1239" fmla="*/ 133255 h 402050"/>
                <a:gd name="connsiteX1240" fmla="*/ 402235 w 2531263"/>
                <a:gd name="connsiteY1240" fmla="*/ 134207 h 402050"/>
                <a:gd name="connsiteX1241" fmla="*/ 392234 w 2531263"/>
                <a:gd name="connsiteY1241" fmla="*/ 135350 h 402050"/>
                <a:gd name="connsiteX1242" fmla="*/ 381185 w 2531263"/>
                <a:gd name="connsiteY1242" fmla="*/ 134303 h 402050"/>
                <a:gd name="connsiteX1243" fmla="*/ 369564 w 2531263"/>
                <a:gd name="connsiteY1243" fmla="*/ 134207 h 402050"/>
                <a:gd name="connsiteX1244" fmla="*/ 357943 w 2531263"/>
                <a:gd name="connsiteY1244" fmla="*/ 134303 h 402050"/>
                <a:gd name="connsiteX1245" fmla="*/ 347847 w 2531263"/>
                <a:gd name="connsiteY1245" fmla="*/ 128873 h 402050"/>
                <a:gd name="connsiteX1246" fmla="*/ 344609 w 2531263"/>
                <a:gd name="connsiteY1246" fmla="*/ 126206 h 402050"/>
                <a:gd name="connsiteX1247" fmla="*/ 334798 w 2531263"/>
                <a:gd name="connsiteY1247" fmla="*/ 127254 h 402050"/>
                <a:gd name="connsiteX1248" fmla="*/ 328607 w 2531263"/>
                <a:gd name="connsiteY1248" fmla="*/ 128207 h 402050"/>
                <a:gd name="connsiteX1249" fmla="*/ 321082 w 2531263"/>
                <a:gd name="connsiteY1249" fmla="*/ 124778 h 402050"/>
                <a:gd name="connsiteX1250" fmla="*/ 312890 w 2531263"/>
                <a:gd name="connsiteY1250" fmla="*/ 123158 h 402050"/>
                <a:gd name="connsiteX1251" fmla="*/ 312224 w 2531263"/>
                <a:gd name="connsiteY1251" fmla="*/ 124396 h 402050"/>
                <a:gd name="connsiteX1252" fmla="*/ 314891 w 2531263"/>
                <a:gd name="connsiteY1252" fmla="*/ 126397 h 402050"/>
                <a:gd name="connsiteX1253" fmla="*/ 316605 w 2531263"/>
                <a:gd name="connsiteY1253" fmla="*/ 126778 h 402050"/>
                <a:gd name="connsiteX1254" fmla="*/ 316034 w 2531263"/>
                <a:gd name="connsiteY1254" fmla="*/ 129540 h 402050"/>
                <a:gd name="connsiteX1255" fmla="*/ 309271 w 2531263"/>
                <a:gd name="connsiteY1255" fmla="*/ 127921 h 402050"/>
                <a:gd name="connsiteX1256" fmla="*/ 308985 w 2531263"/>
                <a:gd name="connsiteY1256" fmla="*/ 125921 h 402050"/>
                <a:gd name="connsiteX1257" fmla="*/ 310509 w 2531263"/>
                <a:gd name="connsiteY1257" fmla="*/ 120396 h 402050"/>
                <a:gd name="connsiteX1258" fmla="*/ 309557 w 2531263"/>
                <a:gd name="connsiteY1258" fmla="*/ 118682 h 402050"/>
                <a:gd name="connsiteX1259" fmla="*/ 308604 w 2531263"/>
                <a:gd name="connsiteY1259" fmla="*/ 118872 h 402050"/>
                <a:gd name="connsiteX1260" fmla="*/ 305080 w 2531263"/>
                <a:gd name="connsiteY1260" fmla="*/ 119539 h 402050"/>
                <a:gd name="connsiteX1261" fmla="*/ 300413 w 2531263"/>
                <a:gd name="connsiteY1261" fmla="*/ 120396 h 402050"/>
                <a:gd name="connsiteX1262" fmla="*/ 298317 w 2531263"/>
                <a:gd name="connsiteY1262" fmla="*/ 127254 h 402050"/>
                <a:gd name="connsiteX1263" fmla="*/ 286030 w 2531263"/>
                <a:gd name="connsiteY1263" fmla="*/ 127540 h 402050"/>
                <a:gd name="connsiteX1264" fmla="*/ 286220 w 2531263"/>
                <a:gd name="connsiteY1264" fmla="*/ 126587 h 402050"/>
                <a:gd name="connsiteX1265" fmla="*/ 286601 w 2531263"/>
                <a:gd name="connsiteY1265" fmla="*/ 125158 h 402050"/>
                <a:gd name="connsiteX1266" fmla="*/ 285744 w 2531263"/>
                <a:gd name="connsiteY1266" fmla="*/ 122492 h 402050"/>
                <a:gd name="connsiteX1267" fmla="*/ 281458 w 2531263"/>
                <a:gd name="connsiteY1267" fmla="*/ 117062 h 402050"/>
                <a:gd name="connsiteX1268" fmla="*/ 280505 w 2531263"/>
                <a:gd name="connsiteY1268" fmla="*/ 116776 h 402050"/>
                <a:gd name="connsiteX1269" fmla="*/ 271647 w 2531263"/>
                <a:gd name="connsiteY1269" fmla="*/ 114014 h 402050"/>
                <a:gd name="connsiteX1270" fmla="*/ 279743 w 2531263"/>
                <a:gd name="connsiteY1270" fmla="*/ 104299 h 402050"/>
                <a:gd name="connsiteX1271" fmla="*/ 281648 w 2531263"/>
                <a:gd name="connsiteY1271" fmla="*/ 104870 h 402050"/>
                <a:gd name="connsiteX1272" fmla="*/ 287077 w 2531263"/>
                <a:gd name="connsiteY1272" fmla="*/ 106871 h 402050"/>
                <a:gd name="connsiteX1273" fmla="*/ 290507 w 2531263"/>
                <a:gd name="connsiteY1273" fmla="*/ 106204 h 402050"/>
                <a:gd name="connsiteX1274" fmla="*/ 292697 w 2531263"/>
                <a:gd name="connsiteY1274" fmla="*/ 104870 h 402050"/>
                <a:gd name="connsiteX1275" fmla="*/ 301079 w 2531263"/>
                <a:gd name="connsiteY1275" fmla="*/ 101727 h 402050"/>
                <a:gd name="connsiteX1276" fmla="*/ 300984 w 2531263"/>
                <a:gd name="connsiteY1276" fmla="*/ 100393 h 402050"/>
                <a:gd name="connsiteX1277" fmla="*/ 300889 w 2531263"/>
                <a:gd name="connsiteY1277" fmla="*/ 99060 h 402050"/>
                <a:gd name="connsiteX1278" fmla="*/ 292983 w 2531263"/>
                <a:gd name="connsiteY1278" fmla="*/ 96583 h 402050"/>
                <a:gd name="connsiteX1279" fmla="*/ 291459 w 2531263"/>
                <a:gd name="connsiteY1279" fmla="*/ 97441 h 402050"/>
                <a:gd name="connsiteX1280" fmla="*/ 288221 w 2531263"/>
                <a:gd name="connsiteY1280" fmla="*/ 100584 h 402050"/>
                <a:gd name="connsiteX1281" fmla="*/ 286030 w 2531263"/>
                <a:gd name="connsiteY1281" fmla="*/ 100013 h 402050"/>
                <a:gd name="connsiteX1282" fmla="*/ 280315 w 2531263"/>
                <a:gd name="connsiteY1282" fmla="*/ 99822 h 402050"/>
                <a:gd name="connsiteX1283" fmla="*/ 274124 w 2531263"/>
                <a:gd name="connsiteY1283" fmla="*/ 99060 h 402050"/>
                <a:gd name="connsiteX1284" fmla="*/ 273171 w 2531263"/>
                <a:gd name="connsiteY1284" fmla="*/ 96774 h 402050"/>
                <a:gd name="connsiteX1285" fmla="*/ 268123 w 2531263"/>
                <a:gd name="connsiteY1285" fmla="*/ 98488 h 402050"/>
                <a:gd name="connsiteX1286" fmla="*/ 265646 w 2531263"/>
                <a:gd name="connsiteY1286" fmla="*/ 102108 h 402050"/>
                <a:gd name="connsiteX1287" fmla="*/ 265456 w 2531263"/>
                <a:gd name="connsiteY1287" fmla="*/ 101822 h 402050"/>
                <a:gd name="connsiteX1288" fmla="*/ 264408 w 2531263"/>
                <a:gd name="connsiteY1288" fmla="*/ 99060 h 402050"/>
                <a:gd name="connsiteX1289" fmla="*/ 261741 w 2531263"/>
                <a:gd name="connsiteY1289" fmla="*/ 96107 h 402050"/>
                <a:gd name="connsiteX1290" fmla="*/ 252502 w 2531263"/>
                <a:gd name="connsiteY1290" fmla="*/ 96298 h 402050"/>
                <a:gd name="connsiteX1291" fmla="*/ 254216 w 2531263"/>
                <a:gd name="connsiteY1291" fmla="*/ 88487 h 402050"/>
                <a:gd name="connsiteX1292" fmla="*/ 258884 w 2531263"/>
                <a:gd name="connsiteY1292" fmla="*/ 90773 h 402050"/>
                <a:gd name="connsiteX1293" fmla="*/ 262503 w 2531263"/>
                <a:gd name="connsiteY1293" fmla="*/ 92488 h 402050"/>
                <a:gd name="connsiteX1294" fmla="*/ 270028 w 2531263"/>
                <a:gd name="connsiteY1294" fmla="*/ 89059 h 402050"/>
                <a:gd name="connsiteX1295" fmla="*/ 268123 w 2531263"/>
                <a:gd name="connsiteY1295" fmla="*/ 82105 h 402050"/>
                <a:gd name="connsiteX1296" fmla="*/ 264599 w 2531263"/>
                <a:gd name="connsiteY1296" fmla="*/ 83915 h 402050"/>
                <a:gd name="connsiteX1297" fmla="*/ 264980 w 2531263"/>
                <a:gd name="connsiteY1297" fmla="*/ 84772 h 402050"/>
                <a:gd name="connsiteX1298" fmla="*/ 265360 w 2531263"/>
                <a:gd name="connsiteY1298" fmla="*/ 85630 h 402050"/>
                <a:gd name="connsiteX1299" fmla="*/ 260598 w 2531263"/>
                <a:gd name="connsiteY1299" fmla="*/ 87058 h 402050"/>
                <a:gd name="connsiteX1300" fmla="*/ 257169 w 2531263"/>
                <a:gd name="connsiteY1300" fmla="*/ 83249 h 402050"/>
                <a:gd name="connsiteX1301" fmla="*/ 257264 w 2531263"/>
                <a:gd name="connsiteY1301" fmla="*/ 82296 h 402050"/>
                <a:gd name="connsiteX1302" fmla="*/ 254407 w 2531263"/>
                <a:gd name="connsiteY1302" fmla="*/ 78200 h 402050"/>
                <a:gd name="connsiteX1303" fmla="*/ 250787 w 2531263"/>
                <a:gd name="connsiteY1303" fmla="*/ 79438 h 402050"/>
                <a:gd name="connsiteX1304" fmla="*/ 247358 w 2531263"/>
                <a:gd name="connsiteY1304" fmla="*/ 77533 h 402050"/>
                <a:gd name="connsiteX1305" fmla="*/ 249168 w 2531263"/>
                <a:gd name="connsiteY1305" fmla="*/ 75438 h 402050"/>
                <a:gd name="connsiteX1306" fmla="*/ 249359 w 2531263"/>
                <a:gd name="connsiteY1306" fmla="*/ 75247 h 402050"/>
                <a:gd name="connsiteX1307" fmla="*/ 258217 w 2531263"/>
                <a:gd name="connsiteY1307" fmla="*/ 76676 h 402050"/>
                <a:gd name="connsiteX1308" fmla="*/ 275076 w 2531263"/>
                <a:gd name="connsiteY1308" fmla="*/ 74676 h 402050"/>
                <a:gd name="connsiteX1309" fmla="*/ 276029 w 2531263"/>
                <a:gd name="connsiteY1309" fmla="*/ 74581 h 402050"/>
                <a:gd name="connsiteX1310" fmla="*/ 279648 w 2531263"/>
                <a:gd name="connsiteY1310" fmla="*/ 72962 h 402050"/>
                <a:gd name="connsiteX1311" fmla="*/ 279839 w 2531263"/>
                <a:gd name="connsiteY1311" fmla="*/ 71533 h 402050"/>
                <a:gd name="connsiteX1312" fmla="*/ 279458 w 2531263"/>
                <a:gd name="connsiteY1312" fmla="*/ 70961 h 402050"/>
                <a:gd name="connsiteX1313" fmla="*/ 280315 w 2531263"/>
                <a:gd name="connsiteY1313" fmla="*/ 69151 h 402050"/>
                <a:gd name="connsiteX1314" fmla="*/ 286411 w 2531263"/>
                <a:gd name="connsiteY1314" fmla="*/ 68485 h 402050"/>
                <a:gd name="connsiteX1315" fmla="*/ 291364 w 2531263"/>
                <a:gd name="connsiteY1315" fmla="*/ 69818 h 402050"/>
                <a:gd name="connsiteX1316" fmla="*/ 297174 w 2531263"/>
                <a:gd name="connsiteY1316" fmla="*/ 70580 h 402050"/>
                <a:gd name="connsiteX1317" fmla="*/ 302508 w 2531263"/>
                <a:gd name="connsiteY1317" fmla="*/ 77533 h 402050"/>
                <a:gd name="connsiteX1318" fmla="*/ 301841 w 2531263"/>
                <a:gd name="connsiteY1318" fmla="*/ 70580 h 402050"/>
                <a:gd name="connsiteX1319" fmla="*/ 301460 w 2531263"/>
                <a:gd name="connsiteY1319" fmla="*/ 67151 h 402050"/>
                <a:gd name="connsiteX1320" fmla="*/ 301365 w 2531263"/>
                <a:gd name="connsiteY1320" fmla="*/ 66484 h 402050"/>
                <a:gd name="connsiteX1321" fmla="*/ 306032 w 2531263"/>
                <a:gd name="connsiteY1321" fmla="*/ 66104 h 402050"/>
                <a:gd name="connsiteX1322" fmla="*/ 306413 w 2531263"/>
                <a:gd name="connsiteY1322" fmla="*/ 66866 h 402050"/>
                <a:gd name="connsiteX1323" fmla="*/ 307366 w 2531263"/>
                <a:gd name="connsiteY1323" fmla="*/ 68961 h 402050"/>
                <a:gd name="connsiteX1324" fmla="*/ 312414 w 2531263"/>
                <a:gd name="connsiteY1324" fmla="*/ 67532 h 402050"/>
                <a:gd name="connsiteX1325" fmla="*/ 314700 w 2531263"/>
                <a:gd name="connsiteY1325" fmla="*/ 65722 h 402050"/>
                <a:gd name="connsiteX1326" fmla="*/ 317367 w 2531263"/>
                <a:gd name="connsiteY1326" fmla="*/ 63627 h 402050"/>
                <a:gd name="connsiteX1327" fmla="*/ 320796 w 2531263"/>
                <a:gd name="connsiteY1327" fmla="*/ 59817 h 402050"/>
                <a:gd name="connsiteX1328" fmla="*/ 327273 w 2531263"/>
                <a:gd name="connsiteY1328" fmla="*/ 62675 h 402050"/>
                <a:gd name="connsiteX1329" fmla="*/ 329464 w 2531263"/>
                <a:gd name="connsiteY1329" fmla="*/ 63627 h 402050"/>
                <a:gd name="connsiteX1330" fmla="*/ 331464 w 2531263"/>
                <a:gd name="connsiteY1330" fmla="*/ 64484 h 402050"/>
                <a:gd name="connsiteX1331" fmla="*/ 337274 w 2531263"/>
                <a:gd name="connsiteY1331" fmla="*/ 62960 h 402050"/>
                <a:gd name="connsiteX1332" fmla="*/ 339275 w 2531263"/>
                <a:gd name="connsiteY1332" fmla="*/ 59626 h 402050"/>
                <a:gd name="connsiteX1333" fmla="*/ 340322 w 2531263"/>
                <a:gd name="connsiteY1333" fmla="*/ 60008 h 402050"/>
                <a:gd name="connsiteX1334" fmla="*/ 347752 w 2531263"/>
                <a:gd name="connsiteY1334" fmla="*/ 62484 h 402050"/>
                <a:gd name="connsiteX1335" fmla="*/ 351657 w 2531263"/>
                <a:gd name="connsiteY1335" fmla="*/ 58769 h 402050"/>
                <a:gd name="connsiteX1336" fmla="*/ 354134 w 2531263"/>
                <a:gd name="connsiteY1336" fmla="*/ 58674 h 402050"/>
                <a:gd name="connsiteX1337" fmla="*/ 361087 w 2531263"/>
                <a:gd name="connsiteY1337" fmla="*/ 59531 h 402050"/>
                <a:gd name="connsiteX1338" fmla="*/ 365183 w 2531263"/>
                <a:gd name="connsiteY1338" fmla="*/ 56388 h 402050"/>
                <a:gd name="connsiteX1339" fmla="*/ 365564 w 2531263"/>
                <a:gd name="connsiteY1339" fmla="*/ 54483 h 402050"/>
                <a:gd name="connsiteX1340" fmla="*/ 366040 w 2531263"/>
                <a:gd name="connsiteY1340" fmla="*/ 52292 h 402050"/>
                <a:gd name="connsiteX1341" fmla="*/ 378041 w 2531263"/>
                <a:gd name="connsiteY1341" fmla="*/ 51245 h 402050"/>
                <a:gd name="connsiteX1342" fmla="*/ 384233 w 2531263"/>
                <a:gd name="connsiteY1342" fmla="*/ 46482 h 402050"/>
                <a:gd name="connsiteX1343" fmla="*/ 397663 w 2531263"/>
                <a:gd name="connsiteY1343" fmla="*/ 43529 h 402050"/>
                <a:gd name="connsiteX1344" fmla="*/ 397853 w 2531263"/>
                <a:gd name="connsiteY1344" fmla="*/ 43720 h 402050"/>
                <a:gd name="connsiteX1345" fmla="*/ 405759 w 2531263"/>
                <a:gd name="connsiteY1345" fmla="*/ 42386 h 402050"/>
                <a:gd name="connsiteX1346" fmla="*/ 407474 w 2531263"/>
                <a:gd name="connsiteY1346" fmla="*/ 43339 h 402050"/>
                <a:gd name="connsiteX1347" fmla="*/ 408331 w 2531263"/>
                <a:gd name="connsiteY1347" fmla="*/ 43815 h 402050"/>
                <a:gd name="connsiteX1348" fmla="*/ 414236 w 2531263"/>
                <a:gd name="connsiteY1348" fmla="*/ 43625 h 402050"/>
                <a:gd name="connsiteX1349" fmla="*/ 424523 w 2531263"/>
                <a:gd name="connsiteY1349" fmla="*/ 40672 h 402050"/>
                <a:gd name="connsiteX1350" fmla="*/ 438620 w 2531263"/>
                <a:gd name="connsiteY1350" fmla="*/ 39624 h 402050"/>
                <a:gd name="connsiteX1351" fmla="*/ 450050 w 2531263"/>
                <a:gd name="connsiteY1351" fmla="*/ 37338 h 402050"/>
                <a:gd name="connsiteX1352" fmla="*/ 455194 w 2531263"/>
                <a:gd name="connsiteY1352" fmla="*/ 43625 h 402050"/>
                <a:gd name="connsiteX1353" fmla="*/ 458147 w 2531263"/>
                <a:gd name="connsiteY1353" fmla="*/ 47911 h 402050"/>
                <a:gd name="connsiteX1354" fmla="*/ 460528 w 2531263"/>
                <a:gd name="connsiteY1354" fmla="*/ 48101 h 402050"/>
                <a:gd name="connsiteX1355" fmla="*/ 464433 w 2531263"/>
                <a:gd name="connsiteY1355" fmla="*/ 48482 h 402050"/>
                <a:gd name="connsiteX1356" fmla="*/ 471386 w 2531263"/>
                <a:gd name="connsiteY1356" fmla="*/ 40862 h 402050"/>
                <a:gd name="connsiteX1357" fmla="*/ 479006 w 2531263"/>
                <a:gd name="connsiteY1357" fmla="*/ 34671 h 402050"/>
                <a:gd name="connsiteX1358" fmla="*/ 479864 w 2531263"/>
                <a:gd name="connsiteY1358" fmla="*/ 35052 h 402050"/>
                <a:gd name="connsiteX1359" fmla="*/ 484340 w 2531263"/>
                <a:gd name="connsiteY1359" fmla="*/ 37147 h 402050"/>
                <a:gd name="connsiteX1360" fmla="*/ 480244 w 2531263"/>
                <a:gd name="connsiteY1360" fmla="*/ 43243 h 402050"/>
                <a:gd name="connsiteX1361" fmla="*/ 479578 w 2531263"/>
                <a:gd name="connsiteY1361" fmla="*/ 44387 h 402050"/>
                <a:gd name="connsiteX1362" fmla="*/ 479102 w 2531263"/>
                <a:gd name="connsiteY1362" fmla="*/ 45339 h 402050"/>
                <a:gd name="connsiteX1363" fmla="*/ 481578 w 2531263"/>
                <a:gd name="connsiteY1363" fmla="*/ 47530 h 402050"/>
                <a:gd name="connsiteX1364" fmla="*/ 490151 w 2531263"/>
                <a:gd name="connsiteY1364" fmla="*/ 42005 h 402050"/>
                <a:gd name="connsiteX1365" fmla="*/ 494818 w 2531263"/>
                <a:gd name="connsiteY1365" fmla="*/ 43720 h 402050"/>
                <a:gd name="connsiteX1366" fmla="*/ 496151 w 2531263"/>
                <a:gd name="connsiteY1366" fmla="*/ 44196 h 402050"/>
                <a:gd name="connsiteX1367" fmla="*/ 501009 w 2531263"/>
                <a:gd name="connsiteY1367" fmla="*/ 41338 h 402050"/>
                <a:gd name="connsiteX1368" fmla="*/ 509486 w 2531263"/>
                <a:gd name="connsiteY1368" fmla="*/ 34766 h 402050"/>
                <a:gd name="connsiteX1369" fmla="*/ 511296 w 2531263"/>
                <a:gd name="connsiteY1369" fmla="*/ 35147 h 402050"/>
                <a:gd name="connsiteX1370" fmla="*/ 514439 w 2531263"/>
                <a:gd name="connsiteY1370" fmla="*/ 35909 h 402050"/>
                <a:gd name="connsiteX1371" fmla="*/ 522250 w 2531263"/>
                <a:gd name="connsiteY1371" fmla="*/ 39529 h 402050"/>
                <a:gd name="connsiteX1372" fmla="*/ 524250 w 2531263"/>
                <a:gd name="connsiteY1372" fmla="*/ 45053 h 402050"/>
                <a:gd name="connsiteX1373" fmla="*/ 527869 w 2531263"/>
                <a:gd name="connsiteY1373" fmla="*/ 46958 h 402050"/>
                <a:gd name="connsiteX1374" fmla="*/ 532537 w 2531263"/>
                <a:gd name="connsiteY1374" fmla="*/ 44958 h 402050"/>
                <a:gd name="connsiteX1375" fmla="*/ 540633 w 2531263"/>
                <a:gd name="connsiteY1375" fmla="*/ 44101 h 402050"/>
                <a:gd name="connsiteX1376" fmla="*/ 551777 w 2531263"/>
                <a:gd name="connsiteY1376" fmla="*/ 43243 h 402050"/>
                <a:gd name="connsiteX1377" fmla="*/ 556159 w 2531263"/>
                <a:gd name="connsiteY1377" fmla="*/ 43625 h 402050"/>
                <a:gd name="connsiteX1378" fmla="*/ 560255 w 2531263"/>
                <a:gd name="connsiteY1378" fmla="*/ 44005 h 402050"/>
                <a:gd name="connsiteX1379" fmla="*/ 570065 w 2531263"/>
                <a:gd name="connsiteY1379" fmla="*/ 42958 h 402050"/>
                <a:gd name="connsiteX1380" fmla="*/ 568446 w 2531263"/>
                <a:gd name="connsiteY1380" fmla="*/ 36767 h 402050"/>
                <a:gd name="connsiteX1381" fmla="*/ 569970 w 2531263"/>
                <a:gd name="connsiteY1381" fmla="*/ 33814 h 402050"/>
                <a:gd name="connsiteX1382" fmla="*/ 577971 w 2531263"/>
                <a:gd name="connsiteY1382" fmla="*/ 34766 h 402050"/>
                <a:gd name="connsiteX1383" fmla="*/ 582448 w 2531263"/>
                <a:gd name="connsiteY1383" fmla="*/ 31242 h 402050"/>
                <a:gd name="connsiteX1384" fmla="*/ 584448 w 2531263"/>
                <a:gd name="connsiteY1384" fmla="*/ 29718 h 402050"/>
                <a:gd name="connsiteX1385" fmla="*/ 592830 w 2531263"/>
                <a:gd name="connsiteY1385" fmla="*/ 31051 h 402050"/>
                <a:gd name="connsiteX1386" fmla="*/ 604927 w 2531263"/>
                <a:gd name="connsiteY1386" fmla="*/ 26765 h 402050"/>
                <a:gd name="connsiteX1387" fmla="*/ 605022 w 2531263"/>
                <a:gd name="connsiteY1387" fmla="*/ 27051 h 402050"/>
                <a:gd name="connsiteX1388" fmla="*/ 605403 w 2531263"/>
                <a:gd name="connsiteY1388" fmla="*/ 28670 h 402050"/>
                <a:gd name="connsiteX1389" fmla="*/ 611880 w 2531263"/>
                <a:gd name="connsiteY1389" fmla="*/ 29528 h 402050"/>
                <a:gd name="connsiteX1390" fmla="*/ 631978 w 2531263"/>
                <a:gd name="connsiteY1390" fmla="*/ 30766 h 402050"/>
                <a:gd name="connsiteX1391" fmla="*/ 649980 w 2531263"/>
                <a:gd name="connsiteY1391" fmla="*/ 26861 h 402050"/>
                <a:gd name="connsiteX1392" fmla="*/ 660553 w 2531263"/>
                <a:gd name="connsiteY1392" fmla="*/ 29813 h 402050"/>
                <a:gd name="connsiteX1393" fmla="*/ 669125 w 2531263"/>
                <a:gd name="connsiteY1393" fmla="*/ 27051 h 402050"/>
                <a:gd name="connsiteX1394" fmla="*/ 673888 w 2531263"/>
                <a:gd name="connsiteY1394" fmla="*/ 24670 h 402050"/>
                <a:gd name="connsiteX1395" fmla="*/ 683699 w 2531263"/>
                <a:gd name="connsiteY1395" fmla="*/ 26003 h 402050"/>
                <a:gd name="connsiteX1396" fmla="*/ 685223 w 2531263"/>
                <a:gd name="connsiteY1396" fmla="*/ 25146 h 402050"/>
                <a:gd name="connsiteX1397" fmla="*/ 690842 w 2531263"/>
                <a:gd name="connsiteY1397" fmla="*/ 27337 h 402050"/>
                <a:gd name="connsiteX1398" fmla="*/ 691795 w 2531263"/>
                <a:gd name="connsiteY1398" fmla="*/ 29623 h 402050"/>
                <a:gd name="connsiteX1399" fmla="*/ 699129 w 2531263"/>
                <a:gd name="connsiteY1399" fmla="*/ 26099 h 402050"/>
                <a:gd name="connsiteX1400" fmla="*/ 711131 w 2531263"/>
                <a:gd name="connsiteY1400" fmla="*/ 26670 h 402050"/>
                <a:gd name="connsiteX1401" fmla="*/ 713607 w 2531263"/>
                <a:gd name="connsiteY1401" fmla="*/ 25146 h 402050"/>
                <a:gd name="connsiteX1402" fmla="*/ 715893 w 2531263"/>
                <a:gd name="connsiteY1402" fmla="*/ 23717 h 402050"/>
                <a:gd name="connsiteX1403" fmla="*/ 723132 w 2531263"/>
                <a:gd name="connsiteY1403" fmla="*/ 24955 h 402050"/>
                <a:gd name="connsiteX1404" fmla="*/ 724085 w 2531263"/>
                <a:gd name="connsiteY1404" fmla="*/ 25717 h 402050"/>
                <a:gd name="connsiteX1405" fmla="*/ 728466 w 2531263"/>
                <a:gd name="connsiteY1405" fmla="*/ 30289 h 402050"/>
                <a:gd name="connsiteX1406" fmla="*/ 728847 w 2531263"/>
                <a:gd name="connsiteY1406" fmla="*/ 30575 h 402050"/>
                <a:gd name="connsiteX1407" fmla="*/ 731419 w 2531263"/>
                <a:gd name="connsiteY1407" fmla="*/ 27146 h 402050"/>
                <a:gd name="connsiteX1408" fmla="*/ 739610 w 2531263"/>
                <a:gd name="connsiteY1408" fmla="*/ 23050 h 402050"/>
                <a:gd name="connsiteX1409" fmla="*/ 742563 w 2531263"/>
                <a:gd name="connsiteY1409" fmla="*/ 25241 h 402050"/>
                <a:gd name="connsiteX1410" fmla="*/ 743325 w 2531263"/>
                <a:gd name="connsiteY1410" fmla="*/ 25717 h 402050"/>
                <a:gd name="connsiteX1411" fmla="*/ 753136 w 2531263"/>
                <a:gd name="connsiteY1411" fmla="*/ 26003 h 402050"/>
                <a:gd name="connsiteX1412" fmla="*/ 755231 w 2531263"/>
                <a:gd name="connsiteY1412" fmla="*/ 25051 h 402050"/>
                <a:gd name="connsiteX1413" fmla="*/ 756469 w 2531263"/>
                <a:gd name="connsiteY1413" fmla="*/ 24479 h 402050"/>
                <a:gd name="connsiteX1414" fmla="*/ 759422 w 2531263"/>
                <a:gd name="connsiteY1414" fmla="*/ 26765 h 402050"/>
                <a:gd name="connsiteX1415" fmla="*/ 759327 w 2531263"/>
                <a:gd name="connsiteY1415" fmla="*/ 28004 h 402050"/>
                <a:gd name="connsiteX1416" fmla="*/ 759232 w 2531263"/>
                <a:gd name="connsiteY1416" fmla="*/ 28766 h 402050"/>
                <a:gd name="connsiteX1417" fmla="*/ 761804 w 2531263"/>
                <a:gd name="connsiteY1417" fmla="*/ 30099 h 402050"/>
                <a:gd name="connsiteX1418" fmla="*/ 762375 w 2531263"/>
                <a:gd name="connsiteY1418" fmla="*/ 29528 h 402050"/>
                <a:gd name="connsiteX1419" fmla="*/ 765233 w 2531263"/>
                <a:gd name="connsiteY1419" fmla="*/ 25337 h 402050"/>
                <a:gd name="connsiteX1420" fmla="*/ 766661 w 2531263"/>
                <a:gd name="connsiteY1420" fmla="*/ 23717 h 402050"/>
                <a:gd name="connsiteX1421" fmla="*/ 772852 w 2531263"/>
                <a:gd name="connsiteY1421" fmla="*/ 24479 h 402050"/>
                <a:gd name="connsiteX1422" fmla="*/ 785521 w 2531263"/>
                <a:gd name="connsiteY1422" fmla="*/ 28480 h 402050"/>
                <a:gd name="connsiteX1423" fmla="*/ 791807 w 2531263"/>
                <a:gd name="connsiteY1423" fmla="*/ 24765 h 402050"/>
                <a:gd name="connsiteX1424" fmla="*/ 795998 w 2531263"/>
                <a:gd name="connsiteY1424" fmla="*/ 24955 h 402050"/>
                <a:gd name="connsiteX1425" fmla="*/ 798665 w 2531263"/>
                <a:gd name="connsiteY1425" fmla="*/ 28956 h 402050"/>
                <a:gd name="connsiteX1426" fmla="*/ 807047 w 2531263"/>
                <a:gd name="connsiteY1426" fmla="*/ 24003 h 402050"/>
                <a:gd name="connsiteX1427" fmla="*/ 813048 w 2531263"/>
                <a:gd name="connsiteY1427" fmla="*/ 22479 h 402050"/>
                <a:gd name="connsiteX1428" fmla="*/ 820287 w 2531263"/>
                <a:gd name="connsiteY1428" fmla="*/ 25717 h 402050"/>
                <a:gd name="connsiteX1429" fmla="*/ 822383 w 2531263"/>
                <a:gd name="connsiteY1429" fmla="*/ 25241 h 402050"/>
                <a:gd name="connsiteX1430" fmla="*/ 826002 w 2531263"/>
                <a:gd name="connsiteY1430" fmla="*/ 24384 h 402050"/>
                <a:gd name="connsiteX1431" fmla="*/ 835146 w 2531263"/>
                <a:gd name="connsiteY1431" fmla="*/ 23908 h 402050"/>
                <a:gd name="connsiteX1432" fmla="*/ 842480 w 2531263"/>
                <a:gd name="connsiteY1432" fmla="*/ 22288 h 402050"/>
                <a:gd name="connsiteX1433" fmla="*/ 856768 w 2531263"/>
                <a:gd name="connsiteY1433" fmla="*/ 24193 h 402050"/>
                <a:gd name="connsiteX1434" fmla="*/ 858101 w 2531263"/>
                <a:gd name="connsiteY1434" fmla="*/ 23432 h 402050"/>
                <a:gd name="connsiteX1435" fmla="*/ 859340 w 2531263"/>
                <a:gd name="connsiteY1435" fmla="*/ 22765 h 402050"/>
                <a:gd name="connsiteX1436" fmla="*/ 860959 w 2531263"/>
                <a:gd name="connsiteY1436" fmla="*/ 24289 h 402050"/>
                <a:gd name="connsiteX1437" fmla="*/ 861149 w 2531263"/>
                <a:gd name="connsiteY1437" fmla="*/ 25146 h 402050"/>
                <a:gd name="connsiteX1438" fmla="*/ 863721 w 2531263"/>
                <a:gd name="connsiteY1438" fmla="*/ 27337 h 402050"/>
                <a:gd name="connsiteX1439" fmla="*/ 866102 w 2531263"/>
                <a:gd name="connsiteY1439" fmla="*/ 28861 h 402050"/>
                <a:gd name="connsiteX1440" fmla="*/ 867817 w 2531263"/>
                <a:gd name="connsiteY1440" fmla="*/ 23622 h 402050"/>
                <a:gd name="connsiteX1441" fmla="*/ 878199 w 2531263"/>
                <a:gd name="connsiteY1441" fmla="*/ 21336 h 402050"/>
                <a:gd name="connsiteX1442" fmla="*/ 882104 w 2531263"/>
                <a:gd name="connsiteY1442" fmla="*/ 22098 h 402050"/>
                <a:gd name="connsiteX1443" fmla="*/ 882961 w 2531263"/>
                <a:gd name="connsiteY1443" fmla="*/ 22288 h 402050"/>
                <a:gd name="connsiteX1444" fmla="*/ 883724 w 2531263"/>
                <a:gd name="connsiteY1444" fmla="*/ 24098 h 402050"/>
                <a:gd name="connsiteX1445" fmla="*/ 880961 w 2531263"/>
                <a:gd name="connsiteY1445" fmla="*/ 29051 h 402050"/>
                <a:gd name="connsiteX1446" fmla="*/ 869055 w 2531263"/>
                <a:gd name="connsiteY1446" fmla="*/ 31147 h 402050"/>
                <a:gd name="connsiteX1447" fmla="*/ 868865 w 2531263"/>
                <a:gd name="connsiteY1447" fmla="*/ 31718 h 402050"/>
                <a:gd name="connsiteX1448" fmla="*/ 868579 w 2531263"/>
                <a:gd name="connsiteY1448" fmla="*/ 32290 h 402050"/>
                <a:gd name="connsiteX1449" fmla="*/ 878009 w 2531263"/>
                <a:gd name="connsiteY1449" fmla="*/ 38481 h 402050"/>
                <a:gd name="connsiteX1450" fmla="*/ 883819 w 2531263"/>
                <a:gd name="connsiteY1450" fmla="*/ 36100 h 402050"/>
                <a:gd name="connsiteX1451" fmla="*/ 886295 w 2531263"/>
                <a:gd name="connsiteY1451" fmla="*/ 35052 h 402050"/>
                <a:gd name="connsiteX1452" fmla="*/ 886295 w 2531263"/>
                <a:gd name="connsiteY1452" fmla="*/ 32099 h 402050"/>
                <a:gd name="connsiteX1453" fmla="*/ 889915 w 2531263"/>
                <a:gd name="connsiteY1453" fmla="*/ 21908 h 402050"/>
                <a:gd name="connsiteX1454" fmla="*/ 893534 w 2531263"/>
                <a:gd name="connsiteY1454" fmla="*/ 21812 h 402050"/>
                <a:gd name="connsiteX1455" fmla="*/ 913442 w 2531263"/>
                <a:gd name="connsiteY1455" fmla="*/ 20574 h 402050"/>
                <a:gd name="connsiteX1456" fmla="*/ 920871 w 2531263"/>
                <a:gd name="connsiteY1456" fmla="*/ 22193 h 402050"/>
                <a:gd name="connsiteX1457" fmla="*/ 922681 w 2531263"/>
                <a:gd name="connsiteY1457" fmla="*/ 23527 h 402050"/>
                <a:gd name="connsiteX1458" fmla="*/ 925919 w 2531263"/>
                <a:gd name="connsiteY1458" fmla="*/ 25527 h 402050"/>
                <a:gd name="connsiteX1459" fmla="*/ 934682 w 2531263"/>
                <a:gd name="connsiteY1459" fmla="*/ 20479 h 402050"/>
                <a:gd name="connsiteX1460" fmla="*/ 948875 w 2531263"/>
                <a:gd name="connsiteY1460" fmla="*/ 17050 h 402050"/>
                <a:gd name="connsiteX1461" fmla="*/ 951351 w 2531263"/>
                <a:gd name="connsiteY1461" fmla="*/ 18859 h 402050"/>
                <a:gd name="connsiteX1462" fmla="*/ 952018 w 2531263"/>
                <a:gd name="connsiteY1462" fmla="*/ 19336 h 402050"/>
                <a:gd name="connsiteX1463" fmla="*/ 955828 w 2531263"/>
                <a:gd name="connsiteY1463" fmla="*/ 23813 h 402050"/>
                <a:gd name="connsiteX1464" fmla="*/ 958971 w 2531263"/>
                <a:gd name="connsiteY1464" fmla="*/ 22098 h 402050"/>
                <a:gd name="connsiteX1465" fmla="*/ 959828 w 2531263"/>
                <a:gd name="connsiteY1465" fmla="*/ 21622 h 402050"/>
                <a:gd name="connsiteX1466" fmla="*/ 963924 w 2531263"/>
                <a:gd name="connsiteY1466" fmla="*/ 24098 h 402050"/>
                <a:gd name="connsiteX1467" fmla="*/ 966591 w 2531263"/>
                <a:gd name="connsiteY1467" fmla="*/ 26479 h 402050"/>
                <a:gd name="connsiteX1468" fmla="*/ 966782 w 2531263"/>
                <a:gd name="connsiteY1468" fmla="*/ 25527 h 402050"/>
                <a:gd name="connsiteX1469" fmla="*/ 966877 w 2531263"/>
                <a:gd name="connsiteY1469" fmla="*/ 23432 h 402050"/>
                <a:gd name="connsiteX1470" fmla="*/ 971830 w 2531263"/>
                <a:gd name="connsiteY1470" fmla="*/ 22860 h 402050"/>
                <a:gd name="connsiteX1471" fmla="*/ 975449 w 2531263"/>
                <a:gd name="connsiteY1471" fmla="*/ 20193 h 402050"/>
                <a:gd name="connsiteX1472" fmla="*/ 976973 w 2531263"/>
                <a:gd name="connsiteY1472" fmla="*/ 20193 h 402050"/>
                <a:gd name="connsiteX1473" fmla="*/ 985355 w 2531263"/>
                <a:gd name="connsiteY1473" fmla="*/ 20669 h 402050"/>
                <a:gd name="connsiteX1474" fmla="*/ 987927 w 2531263"/>
                <a:gd name="connsiteY1474" fmla="*/ 18574 h 402050"/>
                <a:gd name="connsiteX1475" fmla="*/ 991261 w 2531263"/>
                <a:gd name="connsiteY1475" fmla="*/ 17907 h 402050"/>
                <a:gd name="connsiteX1476" fmla="*/ 996881 w 2531263"/>
                <a:gd name="connsiteY1476" fmla="*/ 23336 h 402050"/>
                <a:gd name="connsiteX1477" fmla="*/ 1007930 w 2531263"/>
                <a:gd name="connsiteY1477" fmla="*/ 19145 h 402050"/>
                <a:gd name="connsiteX1478" fmla="*/ 1023360 w 2531263"/>
                <a:gd name="connsiteY1478" fmla="*/ 20193 h 402050"/>
                <a:gd name="connsiteX1479" fmla="*/ 1038219 w 2531263"/>
                <a:gd name="connsiteY1479" fmla="*/ 18383 h 402050"/>
                <a:gd name="connsiteX1480" fmla="*/ 1041839 w 2531263"/>
                <a:gd name="connsiteY1480" fmla="*/ 16574 h 402050"/>
                <a:gd name="connsiteX1481" fmla="*/ 1042410 w 2531263"/>
                <a:gd name="connsiteY1481" fmla="*/ 16288 h 402050"/>
                <a:gd name="connsiteX1482" fmla="*/ 1051459 w 2531263"/>
                <a:gd name="connsiteY1482" fmla="*/ 18764 h 402050"/>
                <a:gd name="connsiteX1483" fmla="*/ 1057555 w 2531263"/>
                <a:gd name="connsiteY1483" fmla="*/ 17812 h 402050"/>
                <a:gd name="connsiteX1484" fmla="*/ 1061841 w 2531263"/>
                <a:gd name="connsiteY1484" fmla="*/ 17145 h 402050"/>
                <a:gd name="connsiteX1485" fmla="*/ 1066604 w 2531263"/>
                <a:gd name="connsiteY1485" fmla="*/ 19431 h 402050"/>
                <a:gd name="connsiteX1486" fmla="*/ 1077176 w 2531263"/>
                <a:gd name="connsiteY1486" fmla="*/ 19812 h 402050"/>
                <a:gd name="connsiteX1487" fmla="*/ 1085273 w 2531263"/>
                <a:gd name="connsiteY1487" fmla="*/ 17050 h 402050"/>
                <a:gd name="connsiteX1488" fmla="*/ 1088702 w 2531263"/>
                <a:gd name="connsiteY1488" fmla="*/ 17812 h 402050"/>
                <a:gd name="connsiteX1489" fmla="*/ 1092607 w 2531263"/>
                <a:gd name="connsiteY1489" fmla="*/ 18669 h 402050"/>
                <a:gd name="connsiteX1490" fmla="*/ 1101846 w 2531263"/>
                <a:gd name="connsiteY1490" fmla="*/ 19050 h 402050"/>
                <a:gd name="connsiteX1491" fmla="*/ 1105656 w 2531263"/>
                <a:gd name="connsiteY1491" fmla="*/ 18764 h 402050"/>
                <a:gd name="connsiteX1492" fmla="*/ 1113657 w 2531263"/>
                <a:gd name="connsiteY1492" fmla="*/ 15812 h 402050"/>
                <a:gd name="connsiteX1493" fmla="*/ 1119848 w 2531263"/>
                <a:gd name="connsiteY1493" fmla="*/ 20193 h 402050"/>
                <a:gd name="connsiteX1494" fmla="*/ 1133279 w 2531263"/>
                <a:gd name="connsiteY1494" fmla="*/ 18383 h 402050"/>
                <a:gd name="connsiteX1495" fmla="*/ 1148995 w 2531263"/>
                <a:gd name="connsiteY1495" fmla="*/ 18383 h 402050"/>
                <a:gd name="connsiteX1496" fmla="*/ 1158710 w 2531263"/>
                <a:gd name="connsiteY1496" fmla="*/ 17431 h 402050"/>
                <a:gd name="connsiteX1497" fmla="*/ 1166521 w 2531263"/>
                <a:gd name="connsiteY1497" fmla="*/ 19812 h 402050"/>
                <a:gd name="connsiteX1498" fmla="*/ 1166997 w 2531263"/>
                <a:gd name="connsiteY1498" fmla="*/ 19431 h 402050"/>
                <a:gd name="connsiteX1499" fmla="*/ 1169950 w 2531263"/>
                <a:gd name="connsiteY1499" fmla="*/ 17145 h 402050"/>
                <a:gd name="connsiteX1500" fmla="*/ 1179189 w 2531263"/>
                <a:gd name="connsiteY1500" fmla="*/ 17717 h 402050"/>
                <a:gd name="connsiteX1501" fmla="*/ 1188048 w 2531263"/>
                <a:gd name="connsiteY1501" fmla="*/ 16383 h 402050"/>
                <a:gd name="connsiteX1502" fmla="*/ 1197668 w 2531263"/>
                <a:gd name="connsiteY1502" fmla="*/ 13240 h 402050"/>
                <a:gd name="connsiteX1503" fmla="*/ 1203287 w 2531263"/>
                <a:gd name="connsiteY1503" fmla="*/ 16478 h 402050"/>
                <a:gd name="connsiteX1504" fmla="*/ 1204240 w 2531263"/>
                <a:gd name="connsiteY1504" fmla="*/ 17050 h 402050"/>
                <a:gd name="connsiteX1505" fmla="*/ 1211098 w 2531263"/>
                <a:gd name="connsiteY1505" fmla="*/ 17717 h 402050"/>
                <a:gd name="connsiteX1506" fmla="*/ 1225195 w 2531263"/>
                <a:gd name="connsiteY1506" fmla="*/ 17145 h 402050"/>
                <a:gd name="connsiteX1507" fmla="*/ 1238720 w 2531263"/>
                <a:gd name="connsiteY1507" fmla="*/ 14288 h 402050"/>
                <a:gd name="connsiteX1508" fmla="*/ 1239768 w 2531263"/>
                <a:gd name="connsiteY1508" fmla="*/ 14954 h 402050"/>
                <a:gd name="connsiteX1509" fmla="*/ 1247293 w 2531263"/>
                <a:gd name="connsiteY1509" fmla="*/ 18097 h 402050"/>
                <a:gd name="connsiteX1510" fmla="*/ 1250436 w 2531263"/>
                <a:gd name="connsiteY1510" fmla="*/ 17907 h 402050"/>
                <a:gd name="connsiteX1511" fmla="*/ 1255389 w 2531263"/>
                <a:gd name="connsiteY1511" fmla="*/ 14002 h 402050"/>
                <a:gd name="connsiteX1512" fmla="*/ 1256532 w 2531263"/>
                <a:gd name="connsiteY1512" fmla="*/ 13907 h 402050"/>
                <a:gd name="connsiteX1513" fmla="*/ 1260152 w 2531263"/>
                <a:gd name="connsiteY1513" fmla="*/ 13525 h 402050"/>
                <a:gd name="connsiteX1514" fmla="*/ 1272344 w 2531263"/>
                <a:gd name="connsiteY1514" fmla="*/ 10287 h 402050"/>
                <a:gd name="connsiteX1515" fmla="*/ 1274439 w 2531263"/>
                <a:gd name="connsiteY1515" fmla="*/ 13430 h 402050"/>
                <a:gd name="connsiteX1516" fmla="*/ 1283964 w 2531263"/>
                <a:gd name="connsiteY1516" fmla="*/ 14478 h 402050"/>
                <a:gd name="connsiteX1517" fmla="*/ 1301395 w 2531263"/>
                <a:gd name="connsiteY1517" fmla="*/ 12478 h 402050"/>
                <a:gd name="connsiteX1518" fmla="*/ 1306443 w 2531263"/>
                <a:gd name="connsiteY1518" fmla="*/ 12954 h 402050"/>
                <a:gd name="connsiteX1519" fmla="*/ 1320159 w 2531263"/>
                <a:gd name="connsiteY1519" fmla="*/ 13335 h 402050"/>
                <a:gd name="connsiteX1520" fmla="*/ 1327017 w 2531263"/>
                <a:gd name="connsiteY1520" fmla="*/ 14573 h 402050"/>
                <a:gd name="connsiteX1521" fmla="*/ 1331113 w 2531263"/>
                <a:gd name="connsiteY1521" fmla="*/ 14288 h 402050"/>
                <a:gd name="connsiteX1522" fmla="*/ 1349115 w 2531263"/>
                <a:gd name="connsiteY1522" fmla="*/ 14097 h 402050"/>
                <a:gd name="connsiteX1523" fmla="*/ 1366070 w 2531263"/>
                <a:gd name="connsiteY1523" fmla="*/ 11430 h 402050"/>
                <a:gd name="connsiteX1524" fmla="*/ 1366451 w 2531263"/>
                <a:gd name="connsiteY1524" fmla="*/ 11621 h 402050"/>
                <a:gd name="connsiteX1525" fmla="*/ 1373309 w 2531263"/>
                <a:gd name="connsiteY1525" fmla="*/ 16288 h 402050"/>
                <a:gd name="connsiteX1526" fmla="*/ 1390930 w 2531263"/>
                <a:gd name="connsiteY1526" fmla="*/ 15335 h 402050"/>
                <a:gd name="connsiteX1527" fmla="*/ 1391120 w 2531263"/>
                <a:gd name="connsiteY1527" fmla="*/ 15145 h 402050"/>
                <a:gd name="connsiteX1528" fmla="*/ 1399979 w 2531263"/>
                <a:gd name="connsiteY1528" fmla="*/ 13335 h 402050"/>
                <a:gd name="connsiteX1529" fmla="*/ 1401979 w 2531263"/>
                <a:gd name="connsiteY1529" fmla="*/ 14192 h 402050"/>
                <a:gd name="connsiteX1530" fmla="*/ 1415219 w 2531263"/>
                <a:gd name="connsiteY1530" fmla="*/ 11049 h 402050"/>
                <a:gd name="connsiteX1531" fmla="*/ 1418457 w 2531263"/>
                <a:gd name="connsiteY1531" fmla="*/ 10954 h 402050"/>
                <a:gd name="connsiteX1532" fmla="*/ 1422934 w 2531263"/>
                <a:gd name="connsiteY1532" fmla="*/ 10858 h 402050"/>
                <a:gd name="connsiteX1533" fmla="*/ 1433411 w 2531263"/>
                <a:gd name="connsiteY1533" fmla="*/ 12859 h 402050"/>
                <a:gd name="connsiteX1534" fmla="*/ 1437698 w 2531263"/>
                <a:gd name="connsiteY1534" fmla="*/ 14288 h 402050"/>
                <a:gd name="connsiteX1535" fmla="*/ 1443508 w 2531263"/>
                <a:gd name="connsiteY1535" fmla="*/ 11049 h 402050"/>
                <a:gd name="connsiteX1536" fmla="*/ 1455890 w 2531263"/>
                <a:gd name="connsiteY1536" fmla="*/ 11335 h 402050"/>
                <a:gd name="connsiteX1537" fmla="*/ 1455890 w 2531263"/>
                <a:gd name="connsiteY1537" fmla="*/ 12287 h 402050"/>
                <a:gd name="connsiteX1538" fmla="*/ 1455700 w 2531263"/>
                <a:gd name="connsiteY1538" fmla="*/ 16383 h 402050"/>
                <a:gd name="connsiteX1539" fmla="*/ 1467987 w 2531263"/>
                <a:gd name="connsiteY1539" fmla="*/ 13525 h 402050"/>
                <a:gd name="connsiteX1540" fmla="*/ 1471511 w 2531263"/>
                <a:gd name="connsiteY1540" fmla="*/ 15335 h 402050"/>
                <a:gd name="connsiteX1541" fmla="*/ 1477703 w 2531263"/>
                <a:gd name="connsiteY1541" fmla="*/ 15335 h 402050"/>
                <a:gd name="connsiteX1542" fmla="*/ 1487132 w 2531263"/>
                <a:gd name="connsiteY1542" fmla="*/ 13335 h 402050"/>
                <a:gd name="connsiteX1543" fmla="*/ 1490276 w 2531263"/>
                <a:gd name="connsiteY1543" fmla="*/ 12954 h 402050"/>
                <a:gd name="connsiteX1544" fmla="*/ 1499324 w 2531263"/>
                <a:gd name="connsiteY1544" fmla="*/ 10573 h 402050"/>
                <a:gd name="connsiteX1545" fmla="*/ 1508468 w 2531263"/>
                <a:gd name="connsiteY1545" fmla="*/ 12478 h 402050"/>
                <a:gd name="connsiteX1546" fmla="*/ 1520565 w 2531263"/>
                <a:gd name="connsiteY1546" fmla="*/ 11430 h 402050"/>
                <a:gd name="connsiteX1547" fmla="*/ 1526185 w 2531263"/>
                <a:gd name="connsiteY1547" fmla="*/ 10478 h 402050"/>
                <a:gd name="connsiteX1548" fmla="*/ 1538758 w 2531263"/>
                <a:gd name="connsiteY1548" fmla="*/ 17907 h 402050"/>
                <a:gd name="connsiteX1549" fmla="*/ 1539329 w 2531263"/>
                <a:gd name="connsiteY1549" fmla="*/ 10096 h 402050"/>
                <a:gd name="connsiteX1550" fmla="*/ 1543520 w 2531263"/>
                <a:gd name="connsiteY1550" fmla="*/ 9906 h 402050"/>
                <a:gd name="connsiteX1551" fmla="*/ 1550759 w 2531263"/>
                <a:gd name="connsiteY1551" fmla="*/ 12383 h 402050"/>
                <a:gd name="connsiteX1552" fmla="*/ 1570095 w 2531263"/>
                <a:gd name="connsiteY1552" fmla="*/ 9811 h 402050"/>
                <a:gd name="connsiteX1553" fmla="*/ 1576667 w 2531263"/>
                <a:gd name="connsiteY1553" fmla="*/ 9811 h 402050"/>
                <a:gd name="connsiteX1554" fmla="*/ 1577239 w 2531263"/>
                <a:gd name="connsiteY1554" fmla="*/ 9811 h 402050"/>
                <a:gd name="connsiteX1555" fmla="*/ 1592479 w 2531263"/>
                <a:gd name="connsiteY1555" fmla="*/ 11239 h 402050"/>
                <a:gd name="connsiteX1556" fmla="*/ 1599623 w 2531263"/>
                <a:gd name="connsiteY1556" fmla="*/ 11621 h 402050"/>
                <a:gd name="connsiteX1557" fmla="*/ 1598956 w 2531263"/>
                <a:gd name="connsiteY1557" fmla="*/ 15526 h 402050"/>
                <a:gd name="connsiteX1558" fmla="*/ 1598003 w 2531263"/>
                <a:gd name="connsiteY1558" fmla="*/ 16002 h 402050"/>
                <a:gd name="connsiteX1559" fmla="*/ 1597623 w 2531263"/>
                <a:gd name="connsiteY1559" fmla="*/ 17431 h 402050"/>
                <a:gd name="connsiteX1560" fmla="*/ 1603147 w 2531263"/>
                <a:gd name="connsiteY1560" fmla="*/ 16383 h 402050"/>
                <a:gd name="connsiteX1561" fmla="*/ 1608100 w 2531263"/>
                <a:gd name="connsiteY1561" fmla="*/ 8382 h 402050"/>
                <a:gd name="connsiteX1562" fmla="*/ 1623435 w 2531263"/>
                <a:gd name="connsiteY1562" fmla="*/ 10192 h 402050"/>
                <a:gd name="connsiteX1563" fmla="*/ 1626388 w 2531263"/>
                <a:gd name="connsiteY1563" fmla="*/ 10192 h 402050"/>
                <a:gd name="connsiteX1564" fmla="*/ 1636008 w 2531263"/>
                <a:gd name="connsiteY1564" fmla="*/ 11430 h 402050"/>
                <a:gd name="connsiteX1565" fmla="*/ 1640866 w 2531263"/>
                <a:gd name="connsiteY1565" fmla="*/ 13430 h 402050"/>
                <a:gd name="connsiteX1566" fmla="*/ 1652963 w 2531263"/>
                <a:gd name="connsiteY1566" fmla="*/ 8763 h 402050"/>
                <a:gd name="connsiteX1567" fmla="*/ 1658773 w 2531263"/>
                <a:gd name="connsiteY1567" fmla="*/ 12763 h 402050"/>
                <a:gd name="connsiteX1568" fmla="*/ 1663059 w 2531263"/>
                <a:gd name="connsiteY1568" fmla="*/ 10668 h 402050"/>
                <a:gd name="connsiteX1569" fmla="*/ 1665155 w 2531263"/>
                <a:gd name="connsiteY1569" fmla="*/ 12192 h 402050"/>
                <a:gd name="connsiteX1570" fmla="*/ 1670584 w 2531263"/>
                <a:gd name="connsiteY1570" fmla="*/ 10287 h 402050"/>
                <a:gd name="connsiteX1571" fmla="*/ 1670679 w 2531263"/>
                <a:gd name="connsiteY1571" fmla="*/ 9239 h 402050"/>
                <a:gd name="connsiteX1572" fmla="*/ 1676394 w 2531263"/>
                <a:gd name="connsiteY1572" fmla="*/ 10287 h 402050"/>
                <a:gd name="connsiteX1573" fmla="*/ 1688777 w 2531263"/>
                <a:gd name="connsiteY1573" fmla="*/ 10668 h 402050"/>
                <a:gd name="connsiteX1574" fmla="*/ 1706017 w 2531263"/>
                <a:gd name="connsiteY1574" fmla="*/ 9906 h 402050"/>
                <a:gd name="connsiteX1575" fmla="*/ 1706779 w 2531263"/>
                <a:gd name="connsiteY1575" fmla="*/ 8096 h 402050"/>
                <a:gd name="connsiteX1576" fmla="*/ 1710875 w 2531263"/>
                <a:gd name="connsiteY1576" fmla="*/ 7811 h 402050"/>
                <a:gd name="connsiteX1577" fmla="*/ 1715256 w 2531263"/>
                <a:gd name="connsiteY1577" fmla="*/ 11144 h 402050"/>
                <a:gd name="connsiteX1578" fmla="*/ 1716685 w 2531263"/>
                <a:gd name="connsiteY1578" fmla="*/ 10573 h 402050"/>
                <a:gd name="connsiteX1579" fmla="*/ 1725543 w 2531263"/>
                <a:gd name="connsiteY1579" fmla="*/ 8668 h 402050"/>
                <a:gd name="connsiteX1580" fmla="*/ 1729639 w 2531263"/>
                <a:gd name="connsiteY1580" fmla="*/ 10287 h 402050"/>
                <a:gd name="connsiteX1581" fmla="*/ 1741259 w 2531263"/>
                <a:gd name="connsiteY1581" fmla="*/ 9144 h 402050"/>
                <a:gd name="connsiteX1582" fmla="*/ 1747641 w 2531263"/>
                <a:gd name="connsiteY1582" fmla="*/ 10192 h 402050"/>
                <a:gd name="connsiteX1583" fmla="*/ 1747736 w 2531263"/>
                <a:gd name="connsiteY1583" fmla="*/ 10573 h 402050"/>
                <a:gd name="connsiteX1584" fmla="*/ 1752690 w 2531263"/>
                <a:gd name="connsiteY1584" fmla="*/ 11716 h 402050"/>
                <a:gd name="connsiteX1585" fmla="*/ 1760690 w 2531263"/>
                <a:gd name="connsiteY1585" fmla="*/ 12192 h 402050"/>
                <a:gd name="connsiteX1586" fmla="*/ 1763643 w 2531263"/>
                <a:gd name="connsiteY1586" fmla="*/ 8763 h 402050"/>
                <a:gd name="connsiteX1587" fmla="*/ 1769453 w 2531263"/>
                <a:gd name="connsiteY1587" fmla="*/ 6287 h 402050"/>
                <a:gd name="connsiteX1588" fmla="*/ 1779550 w 2531263"/>
                <a:gd name="connsiteY1588" fmla="*/ 7334 h 402050"/>
                <a:gd name="connsiteX1589" fmla="*/ 1785360 w 2531263"/>
                <a:gd name="connsiteY1589" fmla="*/ 7429 h 402050"/>
                <a:gd name="connsiteX1590" fmla="*/ 1793456 w 2531263"/>
                <a:gd name="connsiteY1590" fmla="*/ 10573 h 402050"/>
                <a:gd name="connsiteX1591" fmla="*/ 1799648 w 2531263"/>
                <a:gd name="connsiteY1591" fmla="*/ 8668 h 402050"/>
                <a:gd name="connsiteX1592" fmla="*/ 1804029 w 2531263"/>
                <a:gd name="connsiteY1592" fmla="*/ 9620 h 402050"/>
                <a:gd name="connsiteX1593" fmla="*/ 1808315 w 2531263"/>
                <a:gd name="connsiteY1593" fmla="*/ 9049 h 402050"/>
                <a:gd name="connsiteX1594" fmla="*/ 1810125 w 2531263"/>
                <a:gd name="connsiteY1594" fmla="*/ 9144 h 402050"/>
                <a:gd name="connsiteX1595" fmla="*/ 1813840 w 2531263"/>
                <a:gd name="connsiteY1595" fmla="*/ 9334 h 402050"/>
                <a:gd name="connsiteX1596" fmla="*/ 1818507 w 2531263"/>
                <a:gd name="connsiteY1596" fmla="*/ 10668 h 402050"/>
                <a:gd name="connsiteX1597" fmla="*/ 1824413 w 2531263"/>
                <a:gd name="connsiteY1597" fmla="*/ 6096 h 402050"/>
                <a:gd name="connsiteX1598" fmla="*/ 1828413 w 2531263"/>
                <a:gd name="connsiteY1598" fmla="*/ 7811 h 402050"/>
                <a:gd name="connsiteX1599" fmla="*/ 1834890 w 2531263"/>
                <a:gd name="connsiteY1599" fmla="*/ 6667 h 402050"/>
                <a:gd name="connsiteX1600" fmla="*/ 1835176 w 2531263"/>
                <a:gd name="connsiteY1600" fmla="*/ 7429 h 402050"/>
                <a:gd name="connsiteX1601" fmla="*/ 1839557 w 2531263"/>
                <a:gd name="connsiteY1601" fmla="*/ 8477 h 402050"/>
                <a:gd name="connsiteX1602" fmla="*/ 1847654 w 2531263"/>
                <a:gd name="connsiteY1602" fmla="*/ 5905 h 402050"/>
                <a:gd name="connsiteX1603" fmla="*/ 1850511 w 2531263"/>
                <a:gd name="connsiteY1603" fmla="*/ 7525 h 402050"/>
                <a:gd name="connsiteX1604" fmla="*/ 1861751 w 2531263"/>
                <a:gd name="connsiteY1604" fmla="*/ 4382 h 402050"/>
                <a:gd name="connsiteX1605" fmla="*/ 1864323 w 2531263"/>
                <a:gd name="connsiteY1605" fmla="*/ 6858 h 402050"/>
                <a:gd name="connsiteX1606" fmla="*/ 1874133 w 2531263"/>
                <a:gd name="connsiteY1606" fmla="*/ 8001 h 402050"/>
                <a:gd name="connsiteX1607" fmla="*/ 1876324 w 2531263"/>
                <a:gd name="connsiteY1607" fmla="*/ 8763 h 402050"/>
                <a:gd name="connsiteX1608" fmla="*/ 1879467 w 2531263"/>
                <a:gd name="connsiteY1608" fmla="*/ 11716 h 402050"/>
                <a:gd name="connsiteX1609" fmla="*/ 1883468 w 2531263"/>
                <a:gd name="connsiteY1609" fmla="*/ 7239 h 402050"/>
                <a:gd name="connsiteX1610" fmla="*/ 1884420 w 2531263"/>
                <a:gd name="connsiteY1610" fmla="*/ 7239 h 402050"/>
                <a:gd name="connsiteX1611" fmla="*/ 1888516 w 2531263"/>
                <a:gd name="connsiteY1611" fmla="*/ 7239 h 402050"/>
                <a:gd name="connsiteX1612" fmla="*/ 1898041 w 2531263"/>
                <a:gd name="connsiteY1612" fmla="*/ 8096 h 402050"/>
                <a:gd name="connsiteX1613" fmla="*/ 1903851 w 2531263"/>
                <a:gd name="connsiteY1613" fmla="*/ 6763 h 402050"/>
                <a:gd name="connsiteX1614" fmla="*/ 1914996 w 2531263"/>
                <a:gd name="connsiteY1614" fmla="*/ 9049 h 402050"/>
                <a:gd name="connsiteX1615" fmla="*/ 1924997 w 2531263"/>
                <a:gd name="connsiteY1615" fmla="*/ 8572 h 402050"/>
                <a:gd name="connsiteX1616" fmla="*/ 1938903 w 2531263"/>
                <a:gd name="connsiteY1616" fmla="*/ 6572 h 402050"/>
                <a:gd name="connsiteX1617" fmla="*/ 1953476 w 2531263"/>
                <a:gd name="connsiteY1617" fmla="*/ 7525 h 402050"/>
                <a:gd name="connsiteX1618" fmla="*/ 1955953 w 2531263"/>
                <a:gd name="connsiteY1618" fmla="*/ 4286 h 402050"/>
                <a:gd name="connsiteX1619" fmla="*/ 1956334 w 2531263"/>
                <a:gd name="connsiteY1619" fmla="*/ 4953 h 402050"/>
                <a:gd name="connsiteX1620" fmla="*/ 1956715 w 2531263"/>
                <a:gd name="connsiteY1620" fmla="*/ 5525 h 402050"/>
                <a:gd name="connsiteX1621" fmla="*/ 1963001 w 2531263"/>
                <a:gd name="connsiteY1621" fmla="*/ 7239 h 402050"/>
                <a:gd name="connsiteX1622" fmla="*/ 1971479 w 2531263"/>
                <a:gd name="connsiteY1622" fmla="*/ 11430 h 402050"/>
                <a:gd name="connsiteX1623" fmla="*/ 1960277 w 2531263"/>
                <a:gd name="connsiteY1623" fmla="*/ 12392 h 402050"/>
                <a:gd name="connsiteX1624" fmla="*/ 1959668 w 2531263"/>
                <a:gd name="connsiteY1624" fmla="*/ 11144 h 402050"/>
                <a:gd name="connsiteX1625" fmla="*/ 1956144 w 2531263"/>
                <a:gd name="connsiteY1625" fmla="*/ 10096 h 402050"/>
                <a:gd name="connsiteX1626" fmla="*/ 1949000 w 2531263"/>
                <a:gd name="connsiteY1626" fmla="*/ 12287 h 402050"/>
                <a:gd name="connsiteX1627" fmla="*/ 1948333 w 2531263"/>
                <a:gd name="connsiteY1627" fmla="*/ 12573 h 402050"/>
                <a:gd name="connsiteX1628" fmla="*/ 1946361 w 2531263"/>
                <a:gd name="connsiteY1628" fmla="*/ 13588 h 402050"/>
                <a:gd name="connsiteX1629" fmla="*/ 1943761 w 2531263"/>
                <a:gd name="connsiteY1629" fmla="*/ 13811 h 402050"/>
                <a:gd name="connsiteX1630" fmla="*/ 1942428 w 2531263"/>
                <a:gd name="connsiteY1630" fmla="*/ 16192 h 402050"/>
                <a:gd name="connsiteX1631" fmla="*/ 1945285 w 2531263"/>
                <a:gd name="connsiteY1631" fmla="*/ 17145 h 402050"/>
                <a:gd name="connsiteX1632" fmla="*/ 1945570 w 2531263"/>
                <a:gd name="connsiteY1632" fmla="*/ 17240 h 402050"/>
                <a:gd name="connsiteX1633" fmla="*/ 1949568 w 2531263"/>
                <a:gd name="connsiteY1633" fmla="*/ 14867 h 402050"/>
                <a:gd name="connsiteX1634" fmla="*/ 1955115 w 2531263"/>
                <a:gd name="connsiteY1634" fmla="*/ 15570 h 402050"/>
                <a:gd name="connsiteX1635" fmla="*/ 1955858 w 2531263"/>
                <a:gd name="connsiteY1635" fmla="*/ 15990 h 402050"/>
                <a:gd name="connsiteX1636" fmla="*/ 1958906 w 2531263"/>
                <a:gd name="connsiteY1636" fmla="*/ 19431 h 402050"/>
                <a:gd name="connsiteX1637" fmla="*/ 1961047 w 2531263"/>
                <a:gd name="connsiteY1637" fmla="*/ 16347 h 402050"/>
                <a:gd name="connsiteX1638" fmla="*/ 1972431 w 2531263"/>
                <a:gd name="connsiteY1638" fmla="*/ 17907 h 402050"/>
                <a:gd name="connsiteX1639" fmla="*/ 1984528 w 2531263"/>
                <a:gd name="connsiteY1639" fmla="*/ 18193 h 402050"/>
                <a:gd name="connsiteX1640" fmla="*/ 1985766 w 2531263"/>
                <a:gd name="connsiteY1640" fmla="*/ 12478 h 402050"/>
                <a:gd name="connsiteX1641" fmla="*/ 1980432 w 2531263"/>
                <a:gd name="connsiteY1641" fmla="*/ 9144 h 402050"/>
                <a:gd name="connsiteX1642" fmla="*/ 1978718 w 2531263"/>
                <a:gd name="connsiteY1642" fmla="*/ 7334 h 402050"/>
                <a:gd name="connsiteX1643" fmla="*/ 1987671 w 2531263"/>
                <a:gd name="connsiteY1643" fmla="*/ 2286 h 402050"/>
                <a:gd name="connsiteX1644" fmla="*/ 1993386 w 2531263"/>
                <a:gd name="connsiteY1644" fmla="*/ 2381 h 402050"/>
                <a:gd name="connsiteX1645" fmla="*/ 1998529 w 2531263"/>
                <a:gd name="connsiteY1645" fmla="*/ 7525 h 402050"/>
                <a:gd name="connsiteX1646" fmla="*/ 2008531 w 2531263"/>
                <a:gd name="connsiteY1646" fmla="*/ 13145 h 402050"/>
                <a:gd name="connsiteX1647" fmla="*/ 2009864 w 2531263"/>
                <a:gd name="connsiteY1647" fmla="*/ 9525 h 402050"/>
                <a:gd name="connsiteX1648" fmla="*/ 2009007 w 2531263"/>
                <a:gd name="connsiteY1648" fmla="*/ 9239 h 402050"/>
                <a:gd name="connsiteX1649" fmla="*/ 2006150 w 2531263"/>
                <a:gd name="connsiteY1649" fmla="*/ 8096 h 402050"/>
                <a:gd name="connsiteX1650" fmla="*/ 2002149 w 2531263"/>
                <a:gd name="connsiteY1650" fmla="*/ 3810 h 402050"/>
                <a:gd name="connsiteX1651" fmla="*/ 2001673 w 2531263"/>
                <a:gd name="connsiteY1651" fmla="*/ 3238 h 402050"/>
                <a:gd name="connsiteX1652" fmla="*/ 2002435 w 2531263"/>
                <a:gd name="connsiteY1652" fmla="*/ 953 h 402050"/>
                <a:gd name="connsiteX1653" fmla="*/ 2006340 w 2531263"/>
                <a:gd name="connsiteY1653" fmla="*/ 2096 h 402050"/>
                <a:gd name="connsiteX1654" fmla="*/ 2019104 w 2531263"/>
                <a:gd name="connsiteY1654" fmla="*/ 4382 h 402050"/>
                <a:gd name="connsiteX1655" fmla="*/ 2034534 w 2531263"/>
                <a:gd name="connsiteY1655" fmla="*/ 1905 h 402050"/>
                <a:gd name="connsiteX1656" fmla="*/ 2041869 w 2531263"/>
                <a:gd name="connsiteY1656" fmla="*/ 0 h 40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Lst>
              <a:rect l="l" t="t" r="r" b="b"/>
              <a:pathLst>
                <a:path w="2531263" h="402050">
                  <a:moveTo>
                    <a:pt x="1587526" y="383762"/>
                  </a:moveTo>
                  <a:cubicBezTo>
                    <a:pt x="1586097" y="383096"/>
                    <a:pt x="1584859" y="383667"/>
                    <a:pt x="1584859" y="385096"/>
                  </a:cubicBezTo>
                  <a:cubicBezTo>
                    <a:pt x="1584859" y="386525"/>
                    <a:pt x="1584192" y="389858"/>
                    <a:pt x="1583335" y="389763"/>
                  </a:cubicBezTo>
                  <a:cubicBezTo>
                    <a:pt x="1582478" y="389668"/>
                    <a:pt x="1579715" y="390144"/>
                    <a:pt x="1579715" y="391001"/>
                  </a:cubicBezTo>
                  <a:cubicBezTo>
                    <a:pt x="1579715" y="391954"/>
                    <a:pt x="1580096" y="394430"/>
                    <a:pt x="1580192" y="394525"/>
                  </a:cubicBezTo>
                  <a:cubicBezTo>
                    <a:pt x="1580382" y="394621"/>
                    <a:pt x="1586192" y="394049"/>
                    <a:pt x="1592765" y="392811"/>
                  </a:cubicBezTo>
                  <a:lnTo>
                    <a:pt x="1592384" y="390430"/>
                  </a:lnTo>
                  <a:lnTo>
                    <a:pt x="1592193" y="388906"/>
                  </a:lnTo>
                  <a:cubicBezTo>
                    <a:pt x="1592384" y="387382"/>
                    <a:pt x="1589050" y="384429"/>
                    <a:pt x="1587526" y="383762"/>
                  </a:cubicBezTo>
                  <a:close/>
                  <a:moveTo>
                    <a:pt x="635026" y="383000"/>
                  </a:moveTo>
                  <a:lnTo>
                    <a:pt x="635597" y="383476"/>
                  </a:lnTo>
                  <a:lnTo>
                    <a:pt x="638074" y="385762"/>
                  </a:lnTo>
                  <a:cubicBezTo>
                    <a:pt x="641312" y="385762"/>
                    <a:pt x="640264" y="387667"/>
                    <a:pt x="635692" y="390048"/>
                  </a:cubicBezTo>
                  <a:lnTo>
                    <a:pt x="630549" y="388905"/>
                  </a:lnTo>
                  <a:lnTo>
                    <a:pt x="629692" y="388715"/>
                  </a:lnTo>
                  <a:cubicBezTo>
                    <a:pt x="629215" y="387096"/>
                    <a:pt x="631597" y="384524"/>
                    <a:pt x="635026" y="383000"/>
                  </a:cubicBezTo>
                  <a:close/>
                  <a:moveTo>
                    <a:pt x="2498083" y="375239"/>
                  </a:moveTo>
                  <a:lnTo>
                    <a:pt x="2498652" y="375761"/>
                  </a:lnTo>
                  <a:lnTo>
                    <a:pt x="2497735" y="375761"/>
                  </a:lnTo>
                  <a:close/>
                  <a:moveTo>
                    <a:pt x="2505736" y="373951"/>
                  </a:moveTo>
                  <a:cubicBezTo>
                    <a:pt x="2507450" y="373761"/>
                    <a:pt x="2510498" y="372904"/>
                    <a:pt x="2510498" y="375761"/>
                  </a:cubicBezTo>
                  <a:cubicBezTo>
                    <a:pt x="2510498" y="377190"/>
                    <a:pt x="2509927" y="379667"/>
                    <a:pt x="2508784" y="380047"/>
                  </a:cubicBezTo>
                  <a:lnTo>
                    <a:pt x="2504783" y="381381"/>
                  </a:lnTo>
                  <a:lnTo>
                    <a:pt x="2498652" y="375761"/>
                  </a:lnTo>
                  <a:lnTo>
                    <a:pt x="2499069" y="375761"/>
                  </a:lnTo>
                  <a:cubicBezTo>
                    <a:pt x="2501259" y="375761"/>
                    <a:pt x="2503450" y="374237"/>
                    <a:pt x="2505736" y="373951"/>
                  </a:cubicBezTo>
                  <a:close/>
                  <a:moveTo>
                    <a:pt x="614261" y="357759"/>
                  </a:moveTo>
                  <a:cubicBezTo>
                    <a:pt x="611594" y="357759"/>
                    <a:pt x="609975" y="359092"/>
                    <a:pt x="610832" y="360712"/>
                  </a:cubicBezTo>
                  <a:cubicBezTo>
                    <a:pt x="611594" y="362331"/>
                    <a:pt x="615785" y="365379"/>
                    <a:pt x="618452" y="364522"/>
                  </a:cubicBezTo>
                  <a:cubicBezTo>
                    <a:pt x="621119" y="363664"/>
                    <a:pt x="617024" y="357759"/>
                    <a:pt x="614261" y="357759"/>
                  </a:cubicBezTo>
                  <a:close/>
                  <a:moveTo>
                    <a:pt x="242786" y="345662"/>
                  </a:moveTo>
                  <a:lnTo>
                    <a:pt x="242310" y="345948"/>
                  </a:lnTo>
                  <a:cubicBezTo>
                    <a:pt x="243358" y="348043"/>
                    <a:pt x="245930" y="350996"/>
                    <a:pt x="247930" y="352425"/>
                  </a:cubicBezTo>
                  <a:lnTo>
                    <a:pt x="250121" y="353282"/>
                  </a:lnTo>
                  <a:lnTo>
                    <a:pt x="252788" y="354235"/>
                  </a:lnTo>
                  <a:cubicBezTo>
                    <a:pt x="253931" y="352044"/>
                    <a:pt x="254597" y="348615"/>
                    <a:pt x="254121" y="346615"/>
                  </a:cubicBezTo>
                  <a:lnTo>
                    <a:pt x="250692" y="347377"/>
                  </a:lnTo>
                  <a:cubicBezTo>
                    <a:pt x="249549" y="347663"/>
                    <a:pt x="248120" y="350234"/>
                    <a:pt x="247454" y="347853"/>
                  </a:cubicBezTo>
                  <a:cubicBezTo>
                    <a:pt x="246692" y="345091"/>
                    <a:pt x="245739" y="344043"/>
                    <a:pt x="242786" y="345662"/>
                  </a:cubicBezTo>
                  <a:close/>
                  <a:moveTo>
                    <a:pt x="2451348" y="323183"/>
                  </a:moveTo>
                  <a:cubicBezTo>
                    <a:pt x="2450872" y="323945"/>
                    <a:pt x="2452681" y="327088"/>
                    <a:pt x="2453348" y="328422"/>
                  </a:cubicBezTo>
                  <a:cubicBezTo>
                    <a:pt x="2454015" y="329660"/>
                    <a:pt x="2452967" y="333470"/>
                    <a:pt x="2454110" y="334994"/>
                  </a:cubicBezTo>
                  <a:cubicBezTo>
                    <a:pt x="2455539" y="336423"/>
                    <a:pt x="2454206" y="340233"/>
                    <a:pt x="2455444" y="340519"/>
                  </a:cubicBezTo>
                  <a:cubicBezTo>
                    <a:pt x="2456682" y="340805"/>
                    <a:pt x="2459254" y="338709"/>
                    <a:pt x="2461159" y="335947"/>
                  </a:cubicBezTo>
                  <a:cubicBezTo>
                    <a:pt x="2463159" y="333184"/>
                    <a:pt x="2456968" y="326517"/>
                    <a:pt x="2457921" y="325946"/>
                  </a:cubicBezTo>
                  <a:lnTo>
                    <a:pt x="2457825" y="325469"/>
                  </a:lnTo>
                  <a:lnTo>
                    <a:pt x="2457539" y="323279"/>
                  </a:lnTo>
                  <a:cubicBezTo>
                    <a:pt x="2454587" y="322517"/>
                    <a:pt x="2451825" y="322421"/>
                    <a:pt x="2451348" y="323183"/>
                  </a:cubicBezTo>
                  <a:close/>
                  <a:moveTo>
                    <a:pt x="2482400" y="310896"/>
                  </a:moveTo>
                  <a:lnTo>
                    <a:pt x="2479733" y="312230"/>
                  </a:lnTo>
                  <a:cubicBezTo>
                    <a:pt x="2477637" y="313277"/>
                    <a:pt x="2475732" y="314706"/>
                    <a:pt x="2479066" y="316706"/>
                  </a:cubicBezTo>
                  <a:lnTo>
                    <a:pt x="2479923" y="317278"/>
                  </a:lnTo>
                  <a:cubicBezTo>
                    <a:pt x="2480400" y="319278"/>
                    <a:pt x="2486400" y="315468"/>
                    <a:pt x="2487162" y="313182"/>
                  </a:cubicBezTo>
                  <a:cubicBezTo>
                    <a:pt x="2487829" y="310896"/>
                    <a:pt x="2485733" y="309848"/>
                    <a:pt x="2482400" y="310896"/>
                  </a:cubicBezTo>
                  <a:close/>
                  <a:moveTo>
                    <a:pt x="2349747" y="294600"/>
                  </a:moveTo>
                  <a:lnTo>
                    <a:pt x="2351145" y="297561"/>
                  </a:lnTo>
                  <a:lnTo>
                    <a:pt x="2357766" y="298744"/>
                  </a:lnTo>
                  <a:lnTo>
                    <a:pt x="2344170" y="300896"/>
                  </a:lnTo>
                  <a:lnTo>
                    <a:pt x="2345144" y="299847"/>
                  </a:lnTo>
                  <a:close/>
                  <a:moveTo>
                    <a:pt x="2458206" y="289846"/>
                  </a:moveTo>
                  <a:lnTo>
                    <a:pt x="2456016" y="291655"/>
                  </a:lnTo>
                  <a:lnTo>
                    <a:pt x="2452015" y="294989"/>
                  </a:lnTo>
                  <a:cubicBezTo>
                    <a:pt x="2448490" y="294227"/>
                    <a:pt x="2444776" y="293656"/>
                    <a:pt x="2443728" y="293656"/>
                  </a:cubicBezTo>
                  <a:lnTo>
                    <a:pt x="2443347" y="294037"/>
                  </a:lnTo>
                  <a:cubicBezTo>
                    <a:pt x="2442966" y="294418"/>
                    <a:pt x="2443156" y="295656"/>
                    <a:pt x="2443538" y="295942"/>
                  </a:cubicBezTo>
                  <a:cubicBezTo>
                    <a:pt x="2445728" y="297275"/>
                    <a:pt x="2448205" y="298418"/>
                    <a:pt x="2450491" y="299657"/>
                  </a:cubicBezTo>
                  <a:lnTo>
                    <a:pt x="2451158" y="300038"/>
                  </a:lnTo>
                  <a:cubicBezTo>
                    <a:pt x="2451825" y="300418"/>
                    <a:pt x="2456206" y="297561"/>
                    <a:pt x="2457921" y="298513"/>
                  </a:cubicBezTo>
                  <a:cubicBezTo>
                    <a:pt x="2459540" y="299466"/>
                    <a:pt x="2461350" y="298990"/>
                    <a:pt x="2461826" y="297561"/>
                  </a:cubicBezTo>
                  <a:cubicBezTo>
                    <a:pt x="2462302" y="296037"/>
                    <a:pt x="2458968" y="291179"/>
                    <a:pt x="2458206" y="289846"/>
                  </a:cubicBezTo>
                  <a:close/>
                  <a:moveTo>
                    <a:pt x="2239512" y="284226"/>
                  </a:moveTo>
                  <a:cubicBezTo>
                    <a:pt x="2238274" y="284702"/>
                    <a:pt x="2238274" y="286131"/>
                    <a:pt x="2238750" y="286512"/>
                  </a:cubicBezTo>
                  <a:cubicBezTo>
                    <a:pt x="2239131" y="286893"/>
                    <a:pt x="2238274" y="288131"/>
                    <a:pt x="2236655" y="289274"/>
                  </a:cubicBezTo>
                  <a:cubicBezTo>
                    <a:pt x="2235131" y="290417"/>
                    <a:pt x="2234750" y="293751"/>
                    <a:pt x="2237131" y="292799"/>
                  </a:cubicBezTo>
                  <a:lnTo>
                    <a:pt x="2239131" y="292037"/>
                  </a:lnTo>
                  <a:lnTo>
                    <a:pt x="2241608" y="291084"/>
                  </a:lnTo>
                  <a:cubicBezTo>
                    <a:pt x="2244941" y="290322"/>
                    <a:pt x="2246084" y="288322"/>
                    <a:pt x="2244180" y="286798"/>
                  </a:cubicBezTo>
                  <a:lnTo>
                    <a:pt x="2242560" y="285464"/>
                  </a:lnTo>
                  <a:cubicBezTo>
                    <a:pt x="2241988" y="284988"/>
                    <a:pt x="2241322" y="284226"/>
                    <a:pt x="2240655" y="284226"/>
                  </a:cubicBezTo>
                  <a:close/>
                  <a:moveTo>
                    <a:pt x="2493925" y="281940"/>
                  </a:moveTo>
                  <a:lnTo>
                    <a:pt x="2494972" y="286798"/>
                  </a:lnTo>
                  <a:lnTo>
                    <a:pt x="2495163" y="287560"/>
                  </a:lnTo>
                  <a:cubicBezTo>
                    <a:pt x="2497830" y="287941"/>
                    <a:pt x="2501355" y="287655"/>
                    <a:pt x="2502974" y="287083"/>
                  </a:cubicBezTo>
                  <a:cubicBezTo>
                    <a:pt x="2504497" y="286512"/>
                    <a:pt x="2511070" y="286417"/>
                    <a:pt x="2513451" y="288512"/>
                  </a:cubicBezTo>
                  <a:lnTo>
                    <a:pt x="2512499" y="291655"/>
                  </a:lnTo>
                  <a:cubicBezTo>
                    <a:pt x="2512308" y="292132"/>
                    <a:pt x="2510403" y="292417"/>
                    <a:pt x="2509260" y="292513"/>
                  </a:cubicBezTo>
                  <a:cubicBezTo>
                    <a:pt x="2508879" y="292513"/>
                    <a:pt x="2507927" y="291655"/>
                    <a:pt x="2508022" y="291274"/>
                  </a:cubicBezTo>
                  <a:cubicBezTo>
                    <a:pt x="2508308" y="290322"/>
                    <a:pt x="2511356" y="289750"/>
                    <a:pt x="2508784" y="288417"/>
                  </a:cubicBezTo>
                  <a:lnTo>
                    <a:pt x="2508117" y="288036"/>
                  </a:lnTo>
                  <a:cubicBezTo>
                    <a:pt x="2506689" y="288607"/>
                    <a:pt x="2503164" y="290798"/>
                    <a:pt x="2500402" y="292894"/>
                  </a:cubicBezTo>
                  <a:lnTo>
                    <a:pt x="2498306" y="295084"/>
                  </a:lnTo>
                  <a:lnTo>
                    <a:pt x="2495544" y="297847"/>
                  </a:lnTo>
                  <a:cubicBezTo>
                    <a:pt x="2491925" y="297085"/>
                    <a:pt x="2483448" y="292417"/>
                    <a:pt x="2481066" y="291179"/>
                  </a:cubicBezTo>
                  <a:cubicBezTo>
                    <a:pt x="2478685" y="289941"/>
                    <a:pt x="2478494" y="288607"/>
                    <a:pt x="2480590" y="288322"/>
                  </a:cubicBezTo>
                  <a:cubicBezTo>
                    <a:pt x="2482781" y="287941"/>
                    <a:pt x="2490496" y="283654"/>
                    <a:pt x="2493925" y="281940"/>
                  </a:cubicBezTo>
                  <a:close/>
                  <a:moveTo>
                    <a:pt x="2319541" y="280694"/>
                  </a:moveTo>
                  <a:lnTo>
                    <a:pt x="2320143" y="283836"/>
                  </a:lnTo>
                  <a:lnTo>
                    <a:pt x="2319141" y="284036"/>
                  </a:lnTo>
                  <a:lnTo>
                    <a:pt x="2318055" y="280741"/>
                  </a:lnTo>
                  <a:close/>
                  <a:moveTo>
                    <a:pt x="2228368" y="263176"/>
                  </a:moveTo>
                  <a:cubicBezTo>
                    <a:pt x="2225320" y="262890"/>
                    <a:pt x="2214462" y="263652"/>
                    <a:pt x="2213319" y="264605"/>
                  </a:cubicBezTo>
                  <a:cubicBezTo>
                    <a:pt x="2212175" y="265557"/>
                    <a:pt x="2213319" y="265938"/>
                    <a:pt x="2215795" y="265557"/>
                  </a:cubicBezTo>
                  <a:cubicBezTo>
                    <a:pt x="2218271" y="265176"/>
                    <a:pt x="2225034" y="269272"/>
                    <a:pt x="2227796" y="269176"/>
                  </a:cubicBezTo>
                  <a:cubicBezTo>
                    <a:pt x="2230559" y="269081"/>
                    <a:pt x="2231416" y="263462"/>
                    <a:pt x="2228368" y="263176"/>
                  </a:cubicBezTo>
                  <a:close/>
                  <a:moveTo>
                    <a:pt x="2336096" y="260509"/>
                  </a:moveTo>
                  <a:lnTo>
                    <a:pt x="2339620" y="261652"/>
                  </a:lnTo>
                  <a:lnTo>
                    <a:pt x="2341430" y="262319"/>
                  </a:lnTo>
                  <a:cubicBezTo>
                    <a:pt x="2343621" y="263366"/>
                    <a:pt x="2343716" y="265462"/>
                    <a:pt x="2341525" y="266986"/>
                  </a:cubicBezTo>
                  <a:cubicBezTo>
                    <a:pt x="2339335" y="268510"/>
                    <a:pt x="2335906" y="272510"/>
                    <a:pt x="2335048" y="271082"/>
                  </a:cubicBezTo>
                  <a:cubicBezTo>
                    <a:pt x="2334191" y="269748"/>
                    <a:pt x="2334096" y="263557"/>
                    <a:pt x="2336096" y="260509"/>
                  </a:cubicBezTo>
                  <a:close/>
                  <a:moveTo>
                    <a:pt x="2313141" y="259271"/>
                  </a:moveTo>
                  <a:cubicBezTo>
                    <a:pt x="2313998" y="258794"/>
                    <a:pt x="2318380" y="260223"/>
                    <a:pt x="2320189" y="260795"/>
                  </a:cubicBezTo>
                  <a:cubicBezTo>
                    <a:pt x="2321999" y="261366"/>
                    <a:pt x="2326095" y="261938"/>
                    <a:pt x="2325809" y="266224"/>
                  </a:cubicBezTo>
                  <a:lnTo>
                    <a:pt x="2320475" y="264795"/>
                  </a:lnTo>
                  <a:cubicBezTo>
                    <a:pt x="2319046" y="264414"/>
                    <a:pt x="2317713" y="263557"/>
                    <a:pt x="2316189" y="263176"/>
                  </a:cubicBezTo>
                  <a:cubicBezTo>
                    <a:pt x="2315808" y="263081"/>
                    <a:pt x="2314760" y="263843"/>
                    <a:pt x="2314475" y="264319"/>
                  </a:cubicBezTo>
                  <a:cubicBezTo>
                    <a:pt x="2314189" y="264890"/>
                    <a:pt x="2314189" y="266033"/>
                    <a:pt x="2314569" y="266224"/>
                  </a:cubicBezTo>
                  <a:cubicBezTo>
                    <a:pt x="2315903" y="266891"/>
                    <a:pt x="2317617" y="266986"/>
                    <a:pt x="2318760" y="267843"/>
                  </a:cubicBezTo>
                  <a:cubicBezTo>
                    <a:pt x="2319427" y="268319"/>
                    <a:pt x="2319713" y="269939"/>
                    <a:pt x="2319142" y="270510"/>
                  </a:cubicBezTo>
                  <a:cubicBezTo>
                    <a:pt x="2318666" y="271177"/>
                    <a:pt x="2316665" y="271653"/>
                    <a:pt x="2315998" y="271367"/>
                  </a:cubicBezTo>
                  <a:lnTo>
                    <a:pt x="2312855" y="270129"/>
                  </a:lnTo>
                  <a:cubicBezTo>
                    <a:pt x="2309426" y="268605"/>
                    <a:pt x="2306664" y="266700"/>
                    <a:pt x="2306664" y="265938"/>
                  </a:cubicBezTo>
                  <a:cubicBezTo>
                    <a:pt x="2306664" y="265176"/>
                    <a:pt x="2307426" y="262700"/>
                    <a:pt x="2308378" y="262223"/>
                  </a:cubicBezTo>
                  <a:cubicBezTo>
                    <a:pt x="2309331" y="261747"/>
                    <a:pt x="2312283" y="259747"/>
                    <a:pt x="2313141" y="259271"/>
                  </a:cubicBezTo>
                  <a:close/>
                  <a:moveTo>
                    <a:pt x="2223741" y="254608"/>
                  </a:moveTo>
                  <a:lnTo>
                    <a:pt x="2225731" y="255564"/>
                  </a:lnTo>
                  <a:lnTo>
                    <a:pt x="2225726" y="255582"/>
                  </a:lnTo>
                  <a:lnTo>
                    <a:pt x="2224224" y="255699"/>
                  </a:lnTo>
                  <a:close/>
                  <a:moveTo>
                    <a:pt x="2203317" y="251841"/>
                  </a:moveTo>
                  <a:cubicBezTo>
                    <a:pt x="2201317" y="250603"/>
                    <a:pt x="2194078" y="251746"/>
                    <a:pt x="2191411" y="252222"/>
                  </a:cubicBezTo>
                  <a:cubicBezTo>
                    <a:pt x="2188744" y="252603"/>
                    <a:pt x="2197507" y="254699"/>
                    <a:pt x="2200840" y="254508"/>
                  </a:cubicBezTo>
                  <a:cubicBezTo>
                    <a:pt x="2204175" y="254317"/>
                    <a:pt x="2205222" y="253079"/>
                    <a:pt x="2203317" y="251841"/>
                  </a:cubicBezTo>
                  <a:close/>
                  <a:moveTo>
                    <a:pt x="2222177" y="251079"/>
                  </a:moveTo>
                  <a:lnTo>
                    <a:pt x="2223741" y="254608"/>
                  </a:lnTo>
                  <a:lnTo>
                    <a:pt x="2220903" y="253246"/>
                  </a:lnTo>
                  <a:lnTo>
                    <a:pt x="2220269" y="252517"/>
                  </a:lnTo>
                  <a:close/>
                  <a:moveTo>
                    <a:pt x="2169408" y="247841"/>
                  </a:moveTo>
                  <a:lnTo>
                    <a:pt x="2167503" y="248698"/>
                  </a:lnTo>
                  <a:lnTo>
                    <a:pt x="2165408" y="249650"/>
                  </a:lnTo>
                  <a:cubicBezTo>
                    <a:pt x="2163884" y="251841"/>
                    <a:pt x="2163503" y="254889"/>
                    <a:pt x="2164550" y="256222"/>
                  </a:cubicBezTo>
                  <a:lnTo>
                    <a:pt x="2165788" y="256318"/>
                  </a:lnTo>
                  <a:lnTo>
                    <a:pt x="2167408" y="256508"/>
                  </a:lnTo>
                  <a:cubicBezTo>
                    <a:pt x="2169313" y="255651"/>
                    <a:pt x="2173218" y="252222"/>
                    <a:pt x="2173885" y="250888"/>
                  </a:cubicBezTo>
                  <a:cubicBezTo>
                    <a:pt x="2174647" y="249555"/>
                    <a:pt x="2172647" y="248126"/>
                    <a:pt x="2169408" y="247841"/>
                  </a:cubicBezTo>
                  <a:close/>
                  <a:moveTo>
                    <a:pt x="266504" y="112681"/>
                  </a:moveTo>
                  <a:lnTo>
                    <a:pt x="267647" y="113252"/>
                  </a:lnTo>
                  <a:cubicBezTo>
                    <a:pt x="269171" y="114014"/>
                    <a:pt x="271171" y="114967"/>
                    <a:pt x="268504" y="116967"/>
                  </a:cubicBezTo>
                  <a:lnTo>
                    <a:pt x="267361" y="117920"/>
                  </a:lnTo>
                  <a:cubicBezTo>
                    <a:pt x="267361" y="120491"/>
                    <a:pt x="265075" y="122777"/>
                    <a:pt x="262408" y="123158"/>
                  </a:cubicBezTo>
                  <a:cubicBezTo>
                    <a:pt x="259741" y="123539"/>
                    <a:pt x="256502" y="118491"/>
                    <a:pt x="258693" y="118586"/>
                  </a:cubicBezTo>
                  <a:lnTo>
                    <a:pt x="259455" y="119253"/>
                  </a:lnTo>
                  <a:cubicBezTo>
                    <a:pt x="261074" y="120682"/>
                    <a:pt x="261932" y="120301"/>
                    <a:pt x="263170" y="119063"/>
                  </a:cubicBezTo>
                  <a:cubicBezTo>
                    <a:pt x="264217" y="118015"/>
                    <a:pt x="265456" y="117444"/>
                    <a:pt x="263646" y="116015"/>
                  </a:cubicBezTo>
                  <a:lnTo>
                    <a:pt x="262884" y="115443"/>
                  </a:lnTo>
                  <a:cubicBezTo>
                    <a:pt x="263170" y="113919"/>
                    <a:pt x="264789" y="112681"/>
                    <a:pt x="266504" y="112681"/>
                  </a:cubicBezTo>
                  <a:close/>
                  <a:moveTo>
                    <a:pt x="2408962" y="101537"/>
                  </a:moveTo>
                  <a:cubicBezTo>
                    <a:pt x="2406009" y="105346"/>
                    <a:pt x="2405342" y="110109"/>
                    <a:pt x="2407533" y="112204"/>
                  </a:cubicBezTo>
                  <a:lnTo>
                    <a:pt x="2408581" y="112014"/>
                  </a:lnTo>
                  <a:lnTo>
                    <a:pt x="2411439" y="111442"/>
                  </a:lnTo>
                  <a:cubicBezTo>
                    <a:pt x="2414296" y="109823"/>
                    <a:pt x="2417344" y="109061"/>
                    <a:pt x="2418106" y="109728"/>
                  </a:cubicBezTo>
                  <a:cubicBezTo>
                    <a:pt x="2419058" y="110395"/>
                    <a:pt x="2423154" y="110680"/>
                    <a:pt x="2423821" y="110014"/>
                  </a:cubicBezTo>
                  <a:cubicBezTo>
                    <a:pt x="2424583" y="109347"/>
                    <a:pt x="2423821" y="105632"/>
                    <a:pt x="2422202" y="101727"/>
                  </a:cubicBezTo>
                  <a:lnTo>
                    <a:pt x="2415344" y="101632"/>
                  </a:lnTo>
                  <a:close/>
                  <a:moveTo>
                    <a:pt x="324035" y="100584"/>
                  </a:moveTo>
                  <a:cubicBezTo>
                    <a:pt x="329559" y="107442"/>
                    <a:pt x="329559" y="107442"/>
                    <a:pt x="337369" y="102870"/>
                  </a:cubicBezTo>
                  <a:cubicBezTo>
                    <a:pt x="333274" y="98774"/>
                    <a:pt x="329083" y="98774"/>
                    <a:pt x="324035" y="100584"/>
                  </a:cubicBezTo>
                  <a:close/>
                  <a:moveTo>
                    <a:pt x="356515" y="93821"/>
                  </a:moveTo>
                  <a:cubicBezTo>
                    <a:pt x="356229" y="93821"/>
                    <a:pt x="355372" y="97536"/>
                    <a:pt x="355277" y="99155"/>
                  </a:cubicBezTo>
                  <a:cubicBezTo>
                    <a:pt x="355181" y="100775"/>
                    <a:pt x="353657" y="101346"/>
                    <a:pt x="351943" y="100489"/>
                  </a:cubicBezTo>
                  <a:cubicBezTo>
                    <a:pt x="350228" y="99632"/>
                    <a:pt x="351371" y="103727"/>
                    <a:pt x="355562" y="103537"/>
                  </a:cubicBezTo>
                  <a:lnTo>
                    <a:pt x="359277" y="103918"/>
                  </a:lnTo>
                  <a:lnTo>
                    <a:pt x="366326" y="104680"/>
                  </a:lnTo>
                  <a:cubicBezTo>
                    <a:pt x="368802" y="101346"/>
                    <a:pt x="369088" y="98965"/>
                    <a:pt x="366802" y="99441"/>
                  </a:cubicBezTo>
                  <a:cubicBezTo>
                    <a:pt x="364611" y="99917"/>
                    <a:pt x="358420" y="98584"/>
                    <a:pt x="358134" y="97536"/>
                  </a:cubicBezTo>
                  <a:cubicBezTo>
                    <a:pt x="357753" y="96393"/>
                    <a:pt x="356705" y="93821"/>
                    <a:pt x="356515" y="93821"/>
                  </a:cubicBezTo>
                  <a:close/>
                  <a:moveTo>
                    <a:pt x="512820" y="88487"/>
                  </a:moveTo>
                  <a:cubicBezTo>
                    <a:pt x="511582" y="89345"/>
                    <a:pt x="511582" y="90773"/>
                    <a:pt x="512915" y="91630"/>
                  </a:cubicBezTo>
                  <a:cubicBezTo>
                    <a:pt x="514154" y="92488"/>
                    <a:pt x="519678" y="94774"/>
                    <a:pt x="521774" y="95250"/>
                  </a:cubicBezTo>
                  <a:lnTo>
                    <a:pt x="523774" y="95441"/>
                  </a:lnTo>
                  <a:cubicBezTo>
                    <a:pt x="524345" y="95536"/>
                    <a:pt x="525298" y="94774"/>
                    <a:pt x="525488" y="94297"/>
                  </a:cubicBezTo>
                  <a:cubicBezTo>
                    <a:pt x="525774" y="93726"/>
                    <a:pt x="525869" y="92583"/>
                    <a:pt x="525393" y="92297"/>
                  </a:cubicBezTo>
                  <a:lnTo>
                    <a:pt x="522535" y="90488"/>
                  </a:lnTo>
                  <a:cubicBezTo>
                    <a:pt x="519107" y="88678"/>
                    <a:pt x="513963" y="87630"/>
                    <a:pt x="512820" y="88487"/>
                  </a:cubicBezTo>
                  <a:close/>
                  <a:moveTo>
                    <a:pt x="285268" y="82677"/>
                  </a:moveTo>
                  <a:cubicBezTo>
                    <a:pt x="283744" y="82582"/>
                    <a:pt x="280601" y="83725"/>
                    <a:pt x="278315" y="84868"/>
                  </a:cubicBezTo>
                  <a:cubicBezTo>
                    <a:pt x="276124" y="86011"/>
                    <a:pt x="273076" y="91535"/>
                    <a:pt x="273171" y="92297"/>
                  </a:cubicBezTo>
                  <a:lnTo>
                    <a:pt x="273647" y="92678"/>
                  </a:lnTo>
                  <a:lnTo>
                    <a:pt x="274124" y="93059"/>
                  </a:lnTo>
                  <a:cubicBezTo>
                    <a:pt x="275076" y="93154"/>
                    <a:pt x="279648" y="90868"/>
                    <a:pt x="284220" y="88106"/>
                  </a:cubicBezTo>
                  <a:lnTo>
                    <a:pt x="288316" y="85439"/>
                  </a:lnTo>
                  <a:lnTo>
                    <a:pt x="288697" y="85344"/>
                  </a:lnTo>
                  <a:cubicBezTo>
                    <a:pt x="288316" y="83915"/>
                    <a:pt x="286792" y="82772"/>
                    <a:pt x="285268" y="82677"/>
                  </a:cubicBezTo>
                  <a:close/>
                  <a:moveTo>
                    <a:pt x="2367623" y="73819"/>
                  </a:moveTo>
                  <a:cubicBezTo>
                    <a:pt x="2362575" y="73533"/>
                    <a:pt x="2359908" y="74295"/>
                    <a:pt x="2361718" y="75629"/>
                  </a:cubicBezTo>
                  <a:cubicBezTo>
                    <a:pt x="2363528" y="76962"/>
                    <a:pt x="2376196" y="85249"/>
                    <a:pt x="2378196" y="82487"/>
                  </a:cubicBezTo>
                  <a:cubicBezTo>
                    <a:pt x="2380196" y="79724"/>
                    <a:pt x="2378863" y="76391"/>
                    <a:pt x="2375244" y="75057"/>
                  </a:cubicBezTo>
                  <a:lnTo>
                    <a:pt x="2372196" y="74581"/>
                  </a:lnTo>
                  <a:close/>
                  <a:moveTo>
                    <a:pt x="2226939" y="55721"/>
                  </a:moveTo>
                  <a:lnTo>
                    <a:pt x="2224653" y="56579"/>
                  </a:lnTo>
                  <a:lnTo>
                    <a:pt x="2221218" y="57915"/>
                  </a:lnTo>
                  <a:lnTo>
                    <a:pt x="2219129" y="57341"/>
                  </a:lnTo>
                  <a:cubicBezTo>
                    <a:pt x="2216366" y="55721"/>
                    <a:pt x="2216462" y="56293"/>
                    <a:pt x="2219510" y="58579"/>
                  </a:cubicBezTo>
                  <a:lnTo>
                    <a:pt x="2221218" y="57915"/>
                  </a:lnTo>
                  <a:lnTo>
                    <a:pt x="2231607" y="60770"/>
                  </a:lnTo>
                  <a:cubicBezTo>
                    <a:pt x="2232369" y="60293"/>
                    <a:pt x="2231225" y="57341"/>
                    <a:pt x="2226939" y="55721"/>
                  </a:cubicBezTo>
                  <a:close/>
                  <a:moveTo>
                    <a:pt x="2268849" y="54007"/>
                  </a:moveTo>
                  <a:cubicBezTo>
                    <a:pt x="2268182" y="55245"/>
                    <a:pt x="2265134" y="56959"/>
                    <a:pt x="2263230" y="55817"/>
                  </a:cubicBezTo>
                  <a:cubicBezTo>
                    <a:pt x="2261325" y="54674"/>
                    <a:pt x="2254848" y="54102"/>
                    <a:pt x="2255514" y="54769"/>
                  </a:cubicBezTo>
                  <a:cubicBezTo>
                    <a:pt x="2256181" y="55436"/>
                    <a:pt x="2256657" y="57055"/>
                    <a:pt x="2255609" y="57817"/>
                  </a:cubicBezTo>
                  <a:cubicBezTo>
                    <a:pt x="2254562" y="58483"/>
                    <a:pt x="2253990" y="60484"/>
                    <a:pt x="2258943" y="59246"/>
                  </a:cubicBezTo>
                  <a:lnTo>
                    <a:pt x="2261134" y="60103"/>
                  </a:lnTo>
                  <a:lnTo>
                    <a:pt x="2264182" y="61341"/>
                  </a:lnTo>
                  <a:cubicBezTo>
                    <a:pt x="2267706" y="61055"/>
                    <a:pt x="2270373" y="57055"/>
                    <a:pt x="2270278" y="55245"/>
                  </a:cubicBezTo>
                  <a:cubicBezTo>
                    <a:pt x="2270183" y="53340"/>
                    <a:pt x="2269516" y="52864"/>
                    <a:pt x="2268849" y="54007"/>
                  </a:cubicBezTo>
                  <a:close/>
                  <a:moveTo>
                    <a:pt x="335084" y="49720"/>
                  </a:moveTo>
                  <a:lnTo>
                    <a:pt x="337846" y="50482"/>
                  </a:lnTo>
                  <a:lnTo>
                    <a:pt x="342513" y="51625"/>
                  </a:lnTo>
                  <a:cubicBezTo>
                    <a:pt x="348228" y="51530"/>
                    <a:pt x="353372" y="53435"/>
                    <a:pt x="353943" y="55911"/>
                  </a:cubicBezTo>
                  <a:lnTo>
                    <a:pt x="349657" y="55625"/>
                  </a:lnTo>
                  <a:lnTo>
                    <a:pt x="348133" y="55530"/>
                  </a:lnTo>
                  <a:cubicBezTo>
                    <a:pt x="346514" y="55054"/>
                    <a:pt x="343275" y="54387"/>
                    <a:pt x="340989" y="54101"/>
                  </a:cubicBezTo>
                  <a:cubicBezTo>
                    <a:pt x="338703" y="53816"/>
                    <a:pt x="333655" y="59150"/>
                    <a:pt x="332417" y="60769"/>
                  </a:cubicBezTo>
                  <a:cubicBezTo>
                    <a:pt x="331083" y="62388"/>
                    <a:pt x="328702" y="56578"/>
                    <a:pt x="327845" y="56197"/>
                  </a:cubicBezTo>
                  <a:cubicBezTo>
                    <a:pt x="326987" y="55816"/>
                    <a:pt x="325083" y="53911"/>
                    <a:pt x="326607" y="53340"/>
                  </a:cubicBezTo>
                  <a:cubicBezTo>
                    <a:pt x="328130" y="52768"/>
                    <a:pt x="333084" y="50387"/>
                    <a:pt x="335084" y="49720"/>
                  </a:cubicBezTo>
                  <a:close/>
                  <a:moveTo>
                    <a:pt x="391091" y="48387"/>
                  </a:moveTo>
                  <a:cubicBezTo>
                    <a:pt x="388043" y="46672"/>
                    <a:pt x="387090" y="50483"/>
                    <a:pt x="384994" y="51625"/>
                  </a:cubicBezTo>
                  <a:cubicBezTo>
                    <a:pt x="382899" y="52864"/>
                    <a:pt x="383280" y="54388"/>
                    <a:pt x="385090" y="55817"/>
                  </a:cubicBezTo>
                  <a:cubicBezTo>
                    <a:pt x="386518" y="56959"/>
                    <a:pt x="387376" y="58198"/>
                    <a:pt x="389757" y="56388"/>
                  </a:cubicBezTo>
                  <a:lnTo>
                    <a:pt x="390710" y="55531"/>
                  </a:lnTo>
                  <a:cubicBezTo>
                    <a:pt x="393948" y="56293"/>
                    <a:pt x="396615" y="56483"/>
                    <a:pt x="396520" y="55912"/>
                  </a:cubicBezTo>
                  <a:cubicBezTo>
                    <a:pt x="396425" y="55340"/>
                    <a:pt x="397186" y="52578"/>
                    <a:pt x="397758" y="51340"/>
                  </a:cubicBezTo>
                  <a:cubicBezTo>
                    <a:pt x="398425" y="50101"/>
                    <a:pt x="396425" y="48863"/>
                    <a:pt x="394424" y="50292"/>
                  </a:cubicBezTo>
                  <a:close/>
                  <a:moveTo>
                    <a:pt x="368231" y="46672"/>
                  </a:moveTo>
                  <a:cubicBezTo>
                    <a:pt x="368231" y="48101"/>
                    <a:pt x="367469" y="49149"/>
                    <a:pt x="366421" y="48958"/>
                  </a:cubicBezTo>
                  <a:lnTo>
                    <a:pt x="365850" y="49244"/>
                  </a:lnTo>
                  <a:cubicBezTo>
                    <a:pt x="364135" y="50292"/>
                    <a:pt x="362706" y="52292"/>
                    <a:pt x="360992" y="52483"/>
                  </a:cubicBezTo>
                  <a:lnTo>
                    <a:pt x="358420" y="52768"/>
                  </a:lnTo>
                  <a:cubicBezTo>
                    <a:pt x="355372" y="52007"/>
                    <a:pt x="354420" y="50197"/>
                    <a:pt x="356325" y="48768"/>
                  </a:cubicBezTo>
                  <a:cubicBezTo>
                    <a:pt x="358135" y="47530"/>
                    <a:pt x="368136" y="45244"/>
                    <a:pt x="368231" y="46672"/>
                  </a:cubicBezTo>
                  <a:close/>
                  <a:moveTo>
                    <a:pt x="437096" y="43529"/>
                  </a:moveTo>
                  <a:cubicBezTo>
                    <a:pt x="435286" y="44482"/>
                    <a:pt x="433477" y="46387"/>
                    <a:pt x="433096" y="47720"/>
                  </a:cubicBezTo>
                  <a:cubicBezTo>
                    <a:pt x="432715" y="49054"/>
                    <a:pt x="438620" y="51721"/>
                    <a:pt x="440335" y="52102"/>
                  </a:cubicBezTo>
                  <a:lnTo>
                    <a:pt x="440335" y="52483"/>
                  </a:lnTo>
                  <a:cubicBezTo>
                    <a:pt x="440335" y="55721"/>
                    <a:pt x="441573" y="56388"/>
                    <a:pt x="444050" y="53721"/>
                  </a:cubicBezTo>
                  <a:lnTo>
                    <a:pt x="445859" y="51625"/>
                  </a:lnTo>
                  <a:cubicBezTo>
                    <a:pt x="447479" y="48768"/>
                    <a:pt x="444907" y="46577"/>
                    <a:pt x="440144" y="46672"/>
                  </a:cubicBezTo>
                  <a:lnTo>
                    <a:pt x="437192" y="43720"/>
                  </a:lnTo>
                  <a:close/>
                  <a:moveTo>
                    <a:pt x="628073" y="36100"/>
                  </a:moveTo>
                  <a:lnTo>
                    <a:pt x="625596" y="37147"/>
                  </a:lnTo>
                  <a:cubicBezTo>
                    <a:pt x="622548" y="38481"/>
                    <a:pt x="623977" y="40481"/>
                    <a:pt x="628739" y="41624"/>
                  </a:cubicBezTo>
                  <a:lnTo>
                    <a:pt x="632073" y="42672"/>
                  </a:lnTo>
                  <a:cubicBezTo>
                    <a:pt x="635407" y="43720"/>
                    <a:pt x="636645" y="41624"/>
                    <a:pt x="638169" y="40291"/>
                  </a:cubicBezTo>
                  <a:cubicBezTo>
                    <a:pt x="638836" y="39719"/>
                    <a:pt x="638741" y="38386"/>
                    <a:pt x="638550" y="37529"/>
                  </a:cubicBezTo>
                  <a:cubicBezTo>
                    <a:pt x="638360" y="36862"/>
                    <a:pt x="629120" y="35624"/>
                    <a:pt x="628073" y="36100"/>
                  </a:cubicBezTo>
                  <a:close/>
                  <a:moveTo>
                    <a:pt x="458242" y="34766"/>
                  </a:moveTo>
                  <a:cubicBezTo>
                    <a:pt x="459290" y="34861"/>
                    <a:pt x="462147" y="35909"/>
                    <a:pt x="464624" y="37052"/>
                  </a:cubicBezTo>
                  <a:cubicBezTo>
                    <a:pt x="467100" y="38195"/>
                    <a:pt x="464243" y="44005"/>
                    <a:pt x="462719" y="43338"/>
                  </a:cubicBezTo>
                  <a:lnTo>
                    <a:pt x="461100" y="43052"/>
                  </a:lnTo>
                  <a:lnTo>
                    <a:pt x="459385" y="42767"/>
                  </a:lnTo>
                  <a:cubicBezTo>
                    <a:pt x="457670" y="42862"/>
                    <a:pt x="456337" y="41814"/>
                    <a:pt x="456337" y="40290"/>
                  </a:cubicBezTo>
                  <a:cubicBezTo>
                    <a:pt x="456337" y="38766"/>
                    <a:pt x="457194" y="34670"/>
                    <a:pt x="458242" y="34766"/>
                  </a:cubicBezTo>
                  <a:close/>
                  <a:moveTo>
                    <a:pt x="610166" y="34671"/>
                  </a:moveTo>
                  <a:lnTo>
                    <a:pt x="607118" y="35147"/>
                  </a:lnTo>
                  <a:cubicBezTo>
                    <a:pt x="605213" y="37433"/>
                    <a:pt x="603212" y="42196"/>
                    <a:pt x="602927" y="43529"/>
                  </a:cubicBezTo>
                  <a:cubicBezTo>
                    <a:pt x="602736" y="44958"/>
                    <a:pt x="604260" y="45339"/>
                    <a:pt x="606451" y="44482"/>
                  </a:cubicBezTo>
                  <a:cubicBezTo>
                    <a:pt x="608642" y="43625"/>
                    <a:pt x="614071" y="40576"/>
                    <a:pt x="614928" y="39338"/>
                  </a:cubicBezTo>
                  <a:lnTo>
                    <a:pt x="613499" y="37814"/>
                  </a:lnTo>
                  <a:cubicBezTo>
                    <a:pt x="612452" y="36671"/>
                    <a:pt x="613309" y="34100"/>
                    <a:pt x="610166" y="34671"/>
                  </a:cubicBezTo>
                  <a:close/>
                  <a:moveTo>
                    <a:pt x="556063" y="32480"/>
                  </a:moveTo>
                  <a:cubicBezTo>
                    <a:pt x="557968" y="32575"/>
                    <a:pt x="565493" y="32956"/>
                    <a:pt x="566827" y="33528"/>
                  </a:cubicBezTo>
                  <a:cubicBezTo>
                    <a:pt x="568160" y="34099"/>
                    <a:pt x="568922" y="35528"/>
                    <a:pt x="568446" y="36671"/>
                  </a:cubicBezTo>
                  <a:cubicBezTo>
                    <a:pt x="567970" y="37814"/>
                    <a:pt x="564350" y="41148"/>
                    <a:pt x="561397" y="41434"/>
                  </a:cubicBezTo>
                  <a:cubicBezTo>
                    <a:pt x="558445" y="41719"/>
                    <a:pt x="550824" y="40195"/>
                    <a:pt x="549015" y="40195"/>
                  </a:cubicBezTo>
                  <a:cubicBezTo>
                    <a:pt x="547110" y="40195"/>
                    <a:pt x="542919" y="43434"/>
                    <a:pt x="542062" y="43910"/>
                  </a:cubicBezTo>
                  <a:cubicBezTo>
                    <a:pt x="541204" y="44386"/>
                    <a:pt x="540633" y="41052"/>
                    <a:pt x="543300" y="36004"/>
                  </a:cubicBezTo>
                  <a:lnTo>
                    <a:pt x="549015" y="33432"/>
                  </a:lnTo>
                  <a:lnTo>
                    <a:pt x="550063" y="32956"/>
                  </a:lnTo>
                  <a:cubicBezTo>
                    <a:pt x="551301" y="32766"/>
                    <a:pt x="553968" y="32480"/>
                    <a:pt x="556063" y="32480"/>
                  </a:cubicBezTo>
                  <a:close/>
                  <a:moveTo>
                    <a:pt x="792093" y="31242"/>
                  </a:moveTo>
                  <a:cubicBezTo>
                    <a:pt x="789712" y="31718"/>
                    <a:pt x="783997" y="33528"/>
                    <a:pt x="783806" y="34004"/>
                  </a:cubicBezTo>
                  <a:cubicBezTo>
                    <a:pt x="783711" y="34480"/>
                    <a:pt x="783997" y="35719"/>
                    <a:pt x="784854" y="35624"/>
                  </a:cubicBezTo>
                  <a:cubicBezTo>
                    <a:pt x="785711" y="35528"/>
                    <a:pt x="788378" y="37909"/>
                    <a:pt x="788569" y="39243"/>
                  </a:cubicBezTo>
                  <a:cubicBezTo>
                    <a:pt x="788759" y="40576"/>
                    <a:pt x="790379" y="40100"/>
                    <a:pt x="792093" y="38291"/>
                  </a:cubicBezTo>
                  <a:cubicBezTo>
                    <a:pt x="793903" y="36481"/>
                    <a:pt x="794474" y="30766"/>
                    <a:pt x="792093" y="31242"/>
                  </a:cubicBezTo>
                  <a:close/>
                  <a:moveTo>
                    <a:pt x="1131278" y="24193"/>
                  </a:moveTo>
                  <a:lnTo>
                    <a:pt x="1126802" y="27242"/>
                  </a:lnTo>
                  <a:cubicBezTo>
                    <a:pt x="1120801" y="26765"/>
                    <a:pt x="1117753" y="28575"/>
                    <a:pt x="1120039" y="31051"/>
                  </a:cubicBezTo>
                  <a:lnTo>
                    <a:pt x="1123563" y="30385"/>
                  </a:lnTo>
                  <a:cubicBezTo>
                    <a:pt x="1126992" y="29718"/>
                    <a:pt x="1130231" y="28670"/>
                    <a:pt x="1133374" y="27527"/>
                  </a:cubicBezTo>
                  <a:cubicBezTo>
                    <a:pt x="1133755" y="27432"/>
                    <a:pt x="1133660" y="25717"/>
                    <a:pt x="1133279" y="24860"/>
                  </a:cubicBezTo>
                  <a:cubicBezTo>
                    <a:pt x="1133088" y="24479"/>
                    <a:pt x="1131564" y="24003"/>
                    <a:pt x="1131278" y="24193"/>
                  </a:cubicBezTo>
                  <a:close/>
                  <a:moveTo>
                    <a:pt x="1545235" y="20479"/>
                  </a:moveTo>
                  <a:cubicBezTo>
                    <a:pt x="1542854" y="20479"/>
                    <a:pt x="1543330" y="22479"/>
                    <a:pt x="1546378" y="25051"/>
                  </a:cubicBezTo>
                  <a:lnTo>
                    <a:pt x="1549521" y="26003"/>
                  </a:lnTo>
                  <a:lnTo>
                    <a:pt x="1550474" y="26289"/>
                  </a:lnTo>
                  <a:cubicBezTo>
                    <a:pt x="1553522" y="23050"/>
                    <a:pt x="1547711" y="20479"/>
                    <a:pt x="1545235" y="20479"/>
                  </a:cubicBezTo>
                  <a:close/>
                  <a:moveTo>
                    <a:pt x="1502086" y="18097"/>
                  </a:moveTo>
                  <a:cubicBezTo>
                    <a:pt x="1501325" y="19621"/>
                    <a:pt x="1502468" y="24479"/>
                    <a:pt x="1506182" y="25908"/>
                  </a:cubicBezTo>
                  <a:lnTo>
                    <a:pt x="1507040" y="25241"/>
                  </a:lnTo>
                  <a:lnTo>
                    <a:pt x="1510278" y="22574"/>
                  </a:lnTo>
                  <a:cubicBezTo>
                    <a:pt x="1513040" y="23908"/>
                    <a:pt x="1513231" y="23908"/>
                    <a:pt x="1510850" y="22479"/>
                  </a:cubicBezTo>
                  <a:cubicBezTo>
                    <a:pt x="1508373" y="21050"/>
                    <a:pt x="1502849" y="16574"/>
                    <a:pt x="1502086" y="18097"/>
                  </a:cubicBezTo>
                  <a:close/>
                  <a:moveTo>
                    <a:pt x="1442651" y="17526"/>
                  </a:moveTo>
                  <a:cubicBezTo>
                    <a:pt x="1439888" y="19241"/>
                    <a:pt x="1437983" y="20955"/>
                    <a:pt x="1438555" y="21431"/>
                  </a:cubicBezTo>
                  <a:lnTo>
                    <a:pt x="1438841" y="21622"/>
                  </a:lnTo>
                  <a:lnTo>
                    <a:pt x="1441603" y="23908"/>
                  </a:lnTo>
                  <a:cubicBezTo>
                    <a:pt x="1444936" y="26575"/>
                    <a:pt x="1448556" y="24955"/>
                    <a:pt x="1449699" y="20193"/>
                  </a:cubicBezTo>
                  <a:lnTo>
                    <a:pt x="1443984" y="18002"/>
                  </a:lnTo>
                  <a:close/>
                  <a:moveTo>
                    <a:pt x="1839462" y="14097"/>
                  </a:moveTo>
                  <a:cubicBezTo>
                    <a:pt x="1836986" y="15145"/>
                    <a:pt x="1830890" y="14383"/>
                    <a:pt x="1829842" y="15145"/>
                  </a:cubicBezTo>
                  <a:lnTo>
                    <a:pt x="1829842" y="15812"/>
                  </a:lnTo>
                  <a:cubicBezTo>
                    <a:pt x="1829842" y="17336"/>
                    <a:pt x="1828508" y="19336"/>
                    <a:pt x="1831747" y="20003"/>
                  </a:cubicBezTo>
                  <a:lnTo>
                    <a:pt x="1833461" y="20383"/>
                  </a:lnTo>
                  <a:cubicBezTo>
                    <a:pt x="1835461" y="21146"/>
                    <a:pt x="1840034" y="17621"/>
                    <a:pt x="1841367" y="15716"/>
                  </a:cubicBezTo>
                  <a:cubicBezTo>
                    <a:pt x="1842701" y="13811"/>
                    <a:pt x="1841843" y="13049"/>
                    <a:pt x="1839462" y="14097"/>
                  </a:cubicBezTo>
                  <a:close/>
                  <a:moveTo>
                    <a:pt x="1904232" y="13240"/>
                  </a:moveTo>
                  <a:cubicBezTo>
                    <a:pt x="1901375" y="13049"/>
                    <a:pt x="1900327" y="18383"/>
                    <a:pt x="1902708" y="19812"/>
                  </a:cubicBezTo>
                  <a:cubicBezTo>
                    <a:pt x="1905089" y="21146"/>
                    <a:pt x="1906994" y="21526"/>
                    <a:pt x="1906994" y="20669"/>
                  </a:cubicBezTo>
                  <a:cubicBezTo>
                    <a:pt x="1906899" y="19812"/>
                    <a:pt x="1907470" y="17240"/>
                    <a:pt x="1907852" y="16574"/>
                  </a:cubicBezTo>
                  <a:cubicBezTo>
                    <a:pt x="1908233" y="15907"/>
                    <a:pt x="1907090" y="13430"/>
                    <a:pt x="1904232" y="13240"/>
                  </a:cubicBezTo>
                  <a:close/>
                  <a:moveTo>
                    <a:pt x="1960277" y="12392"/>
                  </a:moveTo>
                  <a:lnTo>
                    <a:pt x="1961572" y="15050"/>
                  </a:lnTo>
                  <a:lnTo>
                    <a:pt x="1961287" y="16002"/>
                  </a:lnTo>
                  <a:lnTo>
                    <a:pt x="1961047" y="16347"/>
                  </a:lnTo>
                  <a:lnTo>
                    <a:pt x="1958525" y="16002"/>
                  </a:lnTo>
                  <a:lnTo>
                    <a:pt x="1955115" y="15570"/>
                  </a:lnTo>
                  <a:lnTo>
                    <a:pt x="1951667" y="13621"/>
                  </a:lnTo>
                  <a:lnTo>
                    <a:pt x="1949568" y="14867"/>
                  </a:lnTo>
                  <a:lnTo>
                    <a:pt x="1944999" y="14288"/>
                  </a:lnTo>
                  <a:lnTo>
                    <a:pt x="1946361" y="13588"/>
                  </a:lnTo>
                  <a:close/>
                  <a:moveTo>
                    <a:pt x="2041773" y="9811"/>
                  </a:moveTo>
                  <a:cubicBezTo>
                    <a:pt x="2040249" y="10382"/>
                    <a:pt x="2041011" y="17431"/>
                    <a:pt x="2044440" y="16669"/>
                  </a:cubicBezTo>
                  <a:cubicBezTo>
                    <a:pt x="2047869" y="15907"/>
                    <a:pt x="2050345" y="14097"/>
                    <a:pt x="2049774" y="12763"/>
                  </a:cubicBezTo>
                  <a:cubicBezTo>
                    <a:pt x="2049203" y="11335"/>
                    <a:pt x="2043392" y="9239"/>
                    <a:pt x="2041773" y="9811"/>
                  </a:cubicBezTo>
                  <a:close/>
                  <a:moveTo>
                    <a:pt x="2098257" y="8096"/>
                  </a:moveTo>
                  <a:lnTo>
                    <a:pt x="2096542" y="9239"/>
                  </a:lnTo>
                  <a:cubicBezTo>
                    <a:pt x="2093589" y="10287"/>
                    <a:pt x="2096161" y="15050"/>
                    <a:pt x="2097780" y="16383"/>
                  </a:cubicBezTo>
                  <a:cubicBezTo>
                    <a:pt x="2099400" y="17717"/>
                    <a:pt x="2102257" y="16954"/>
                    <a:pt x="2104257" y="14859"/>
                  </a:cubicBezTo>
                  <a:lnTo>
                    <a:pt x="2104829" y="13145"/>
                  </a:lnTo>
                  <a:cubicBezTo>
                    <a:pt x="2105210" y="11906"/>
                    <a:pt x="2104353" y="10192"/>
                    <a:pt x="2103495" y="8954"/>
                  </a:cubicBezTo>
                  <a:cubicBezTo>
                    <a:pt x="2102352" y="7334"/>
                    <a:pt x="2100542" y="6667"/>
                    <a:pt x="2098257" y="8096"/>
                  </a:cubicBezTo>
                  <a:close/>
                  <a:moveTo>
                    <a:pt x="2177552" y="1845"/>
                  </a:moveTo>
                  <a:cubicBezTo>
                    <a:pt x="2178219" y="2357"/>
                    <a:pt x="2178743" y="3143"/>
                    <a:pt x="2179600" y="3143"/>
                  </a:cubicBezTo>
                  <a:cubicBezTo>
                    <a:pt x="2182172" y="3143"/>
                    <a:pt x="2184648" y="3238"/>
                    <a:pt x="2187125" y="3524"/>
                  </a:cubicBezTo>
                  <a:cubicBezTo>
                    <a:pt x="2187506" y="3524"/>
                    <a:pt x="2188077" y="4762"/>
                    <a:pt x="2187982" y="5238"/>
                  </a:cubicBezTo>
                  <a:lnTo>
                    <a:pt x="2187791" y="5905"/>
                  </a:lnTo>
                  <a:cubicBezTo>
                    <a:pt x="2186934" y="6476"/>
                    <a:pt x="2185410" y="6381"/>
                    <a:pt x="2184362" y="5714"/>
                  </a:cubicBezTo>
                  <a:cubicBezTo>
                    <a:pt x="2183315" y="5048"/>
                    <a:pt x="2178647" y="7048"/>
                    <a:pt x="2177028" y="7619"/>
                  </a:cubicBezTo>
                  <a:lnTo>
                    <a:pt x="2176742" y="7334"/>
                  </a:lnTo>
                  <a:cubicBezTo>
                    <a:pt x="2172932" y="3428"/>
                    <a:pt x="2170361" y="6000"/>
                    <a:pt x="2167598" y="8286"/>
                  </a:cubicBezTo>
                  <a:cubicBezTo>
                    <a:pt x="2167122" y="8667"/>
                    <a:pt x="2165408" y="8762"/>
                    <a:pt x="2165027" y="8381"/>
                  </a:cubicBezTo>
                  <a:cubicBezTo>
                    <a:pt x="2164265" y="7619"/>
                    <a:pt x="2163217" y="6191"/>
                    <a:pt x="2163598" y="5524"/>
                  </a:cubicBezTo>
                  <a:lnTo>
                    <a:pt x="2164550" y="3714"/>
                  </a:lnTo>
                  <a:cubicBezTo>
                    <a:pt x="2166265" y="2095"/>
                    <a:pt x="2170456" y="1714"/>
                    <a:pt x="2173885" y="2857"/>
                  </a:cubicBezTo>
                  <a:lnTo>
                    <a:pt x="2174647" y="2190"/>
                  </a:lnTo>
                  <a:cubicBezTo>
                    <a:pt x="2176076" y="1094"/>
                    <a:pt x="2176885" y="1333"/>
                    <a:pt x="2177552" y="1845"/>
                  </a:cubicBezTo>
                  <a:close/>
                  <a:moveTo>
                    <a:pt x="2041869" y="0"/>
                  </a:moveTo>
                  <a:lnTo>
                    <a:pt x="2043964" y="762"/>
                  </a:lnTo>
                  <a:cubicBezTo>
                    <a:pt x="2044345" y="857"/>
                    <a:pt x="2045011" y="667"/>
                    <a:pt x="2045202" y="762"/>
                  </a:cubicBezTo>
                  <a:lnTo>
                    <a:pt x="2046631" y="2096"/>
                  </a:lnTo>
                  <a:cubicBezTo>
                    <a:pt x="2048155" y="3620"/>
                    <a:pt x="2050250" y="4096"/>
                    <a:pt x="2051394" y="3048"/>
                  </a:cubicBezTo>
                  <a:cubicBezTo>
                    <a:pt x="2052537" y="2000"/>
                    <a:pt x="2056728" y="2096"/>
                    <a:pt x="2058728" y="3048"/>
                  </a:cubicBezTo>
                  <a:cubicBezTo>
                    <a:pt x="2060728" y="4000"/>
                    <a:pt x="2068253" y="2096"/>
                    <a:pt x="2071205" y="3620"/>
                  </a:cubicBezTo>
                  <a:lnTo>
                    <a:pt x="2073682" y="5239"/>
                  </a:lnTo>
                  <a:cubicBezTo>
                    <a:pt x="2073968" y="5429"/>
                    <a:pt x="2072730" y="7049"/>
                    <a:pt x="2072539" y="8096"/>
                  </a:cubicBezTo>
                  <a:lnTo>
                    <a:pt x="2072348" y="9049"/>
                  </a:lnTo>
                  <a:cubicBezTo>
                    <a:pt x="2072634" y="10096"/>
                    <a:pt x="2073586" y="9430"/>
                    <a:pt x="2074634" y="7525"/>
                  </a:cubicBezTo>
                  <a:cubicBezTo>
                    <a:pt x="2075682" y="5620"/>
                    <a:pt x="2081969" y="4000"/>
                    <a:pt x="2081683" y="3429"/>
                  </a:cubicBezTo>
                  <a:cubicBezTo>
                    <a:pt x="2081397" y="2858"/>
                    <a:pt x="2082255" y="1143"/>
                    <a:pt x="2084445" y="1048"/>
                  </a:cubicBezTo>
                  <a:cubicBezTo>
                    <a:pt x="2086540" y="953"/>
                    <a:pt x="2095304" y="3715"/>
                    <a:pt x="2098828" y="4858"/>
                  </a:cubicBezTo>
                  <a:cubicBezTo>
                    <a:pt x="2102448" y="6096"/>
                    <a:pt x="2112830" y="3334"/>
                    <a:pt x="2113496" y="3524"/>
                  </a:cubicBezTo>
                  <a:cubicBezTo>
                    <a:pt x="2114163" y="3715"/>
                    <a:pt x="2115973" y="4667"/>
                    <a:pt x="2115592" y="5239"/>
                  </a:cubicBezTo>
                  <a:cubicBezTo>
                    <a:pt x="2115211" y="5810"/>
                    <a:pt x="2112830" y="7525"/>
                    <a:pt x="2111591" y="8287"/>
                  </a:cubicBezTo>
                  <a:cubicBezTo>
                    <a:pt x="2110353" y="9049"/>
                    <a:pt x="2113496" y="15621"/>
                    <a:pt x="2118926" y="16383"/>
                  </a:cubicBezTo>
                  <a:lnTo>
                    <a:pt x="2121116" y="12192"/>
                  </a:lnTo>
                  <a:lnTo>
                    <a:pt x="2122831" y="8858"/>
                  </a:lnTo>
                  <a:cubicBezTo>
                    <a:pt x="2119688" y="4572"/>
                    <a:pt x="2120069" y="571"/>
                    <a:pt x="2123688" y="95"/>
                  </a:cubicBezTo>
                  <a:lnTo>
                    <a:pt x="2124736" y="857"/>
                  </a:lnTo>
                  <a:cubicBezTo>
                    <a:pt x="2126927" y="2381"/>
                    <a:pt x="2127498" y="5334"/>
                    <a:pt x="2131213" y="5525"/>
                  </a:cubicBezTo>
                  <a:cubicBezTo>
                    <a:pt x="2131308" y="5525"/>
                    <a:pt x="2131308" y="6001"/>
                    <a:pt x="2131308" y="6191"/>
                  </a:cubicBezTo>
                  <a:cubicBezTo>
                    <a:pt x="2131975" y="10954"/>
                    <a:pt x="2132070" y="10858"/>
                    <a:pt x="2137690" y="11525"/>
                  </a:cubicBezTo>
                  <a:lnTo>
                    <a:pt x="2140548" y="11906"/>
                  </a:lnTo>
                  <a:cubicBezTo>
                    <a:pt x="2144357" y="13049"/>
                    <a:pt x="2147405" y="12192"/>
                    <a:pt x="2147405" y="10001"/>
                  </a:cubicBezTo>
                  <a:cubicBezTo>
                    <a:pt x="2147405" y="7811"/>
                    <a:pt x="2148739" y="2667"/>
                    <a:pt x="2150358" y="2476"/>
                  </a:cubicBezTo>
                  <a:lnTo>
                    <a:pt x="2150739" y="2762"/>
                  </a:lnTo>
                  <a:lnTo>
                    <a:pt x="2152835" y="4477"/>
                  </a:lnTo>
                  <a:cubicBezTo>
                    <a:pt x="2155025" y="6477"/>
                    <a:pt x="2155025" y="8477"/>
                    <a:pt x="2152835" y="8858"/>
                  </a:cubicBezTo>
                  <a:cubicBezTo>
                    <a:pt x="2150644" y="9239"/>
                    <a:pt x="2151216" y="14573"/>
                    <a:pt x="2152930" y="14764"/>
                  </a:cubicBezTo>
                  <a:cubicBezTo>
                    <a:pt x="2154644" y="14954"/>
                    <a:pt x="2159407" y="11525"/>
                    <a:pt x="2160169" y="12287"/>
                  </a:cubicBezTo>
                  <a:cubicBezTo>
                    <a:pt x="2160931" y="13049"/>
                    <a:pt x="2163598" y="14764"/>
                    <a:pt x="2164550" y="14668"/>
                  </a:cubicBezTo>
                  <a:lnTo>
                    <a:pt x="2165027" y="14383"/>
                  </a:lnTo>
                  <a:lnTo>
                    <a:pt x="2165694" y="14002"/>
                  </a:lnTo>
                  <a:cubicBezTo>
                    <a:pt x="2166360" y="13430"/>
                    <a:pt x="2167789" y="12287"/>
                    <a:pt x="2169027" y="11525"/>
                  </a:cubicBezTo>
                  <a:cubicBezTo>
                    <a:pt x="2170170" y="10763"/>
                    <a:pt x="2175123" y="14668"/>
                    <a:pt x="2176076" y="13430"/>
                  </a:cubicBezTo>
                  <a:cubicBezTo>
                    <a:pt x="2177028" y="12192"/>
                    <a:pt x="2180647" y="10001"/>
                    <a:pt x="2182362" y="10763"/>
                  </a:cubicBezTo>
                  <a:cubicBezTo>
                    <a:pt x="2184077" y="11525"/>
                    <a:pt x="2189887" y="12668"/>
                    <a:pt x="2191125" y="12192"/>
                  </a:cubicBezTo>
                  <a:cubicBezTo>
                    <a:pt x="2192364" y="11716"/>
                    <a:pt x="2195316" y="9430"/>
                    <a:pt x="2195697" y="10763"/>
                  </a:cubicBezTo>
                  <a:cubicBezTo>
                    <a:pt x="2196078" y="12097"/>
                    <a:pt x="2198174" y="15335"/>
                    <a:pt x="2199697" y="15145"/>
                  </a:cubicBezTo>
                  <a:lnTo>
                    <a:pt x="2200650" y="14668"/>
                  </a:lnTo>
                  <a:lnTo>
                    <a:pt x="2206937" y="11811"/>
                  </a:lnTo>
                  <a:cubicBezTo>
                    <a:pt x="2212747" y="14573"/>
                    <a:pt x="2218176" y="17145"/>
                    <a:pt x="2219129" y="17621"/>
                  </a:cubicBezTo>
                  <a:cubicBezTo>
                    <a:pt x="2219986" y="18097"/>
                    <a:pt x="2222748" y="19145"/>
                    <a:pt x="2223034" y="18859"/>
                  </a:cubicBezTo>
                  <a:cubicBezTo>
                    <a:pt x="2223320" y="18574"/>
                    <a:pt x="2223987" y="16478"/>
                    <a:pt x="2224367" y="14954"/>
                  </a:cubicBezTo>
                  <a:cubicBezTo>
                    <a:pt x="2224844" y="13430"/>
                    <a:pt x="2230273" y="14478"/>
                    <a:pt x="2231797" y="15050"/>
                  </a:cubicBezTo>
                  <a:cubicBezTo>
                    <a:pt x="2233226" y="15621"/>
                    <a:pt x="2237226" y="15240"/>
                    <a:pt x="2237321" y="16288"/>
                  </a:cubicBezTo>
                  <a:cubicBezTo>
                    <a:pt x="2237417" y="17240"/>
                    <a:pt x="2242751" y="15812"/>
                    <a:pt x="2244370" y="14573"/>
                  </a:cubicBezTo>
                  <a:cubicBezTo>
                    <a:pt x="2246084" y="13335"/>
                    <a:pt x="2253419" y="12478"/>
                    <a:pt x="2254371" y="11621"/>
                  </a:cubicBezTo>
                  <a:lnTo>
                    <a:pt x="2255419" y="10858"/>
                  </a:lnTo>
                  <a:cubicBezTo>
                    <a:pt x="2255991" y="10382"/>
                    <a:pt x="2257324" y="9716"/>
                    <a:pt x="2257514" y="9811"/>
                  </a:cubicBezTo>
                  <a:lnTo>
                    <a:pt x="2263610" y="15050"/>
                  </a:lnTo>
                  <a:cubicBezTo>
                    <a:pt x="2264277" y="10668"/>
                    <a:pt x="2267230" y="7620"/>
                    <a:pt x="2270278" y="8382"/>
                  </a:cubicBezTo>
                  <a:cubicBezTo>
                    <a:pt x="2273326" y="9144"/>
                    <a:pt x="2277612" y="15716"/>
                    <a:pt x="2277993" y="14859"/>
                  </a:cubicBezTo>
                  <a:cubicBezTo>
                    <a:pt x="2278279" y="13907"/>
                    <a:pt x="2279422" y="11716"/>
                    <a:pt x="2279898" y="11335"/>
                  </a:cubicBezTo>
                  <a:cubicBezTo>
                    <a:pt x="2282089" y="13049"/>
                    <a:pt x="2284470" y="14573"/>
                    <a:pt x="2286185" y="16478"/>
                  </a:cubicBezTo>
                  <a:cubicBezTo>
                    <a:pt x="2286661" y="17050"/>
                    <a:pt x="2285042" y="18764"/>
                    <a:pt x="2284851" y="20003"/>
                  </a:cubicBezTo>
                  <a:lnTo>
                    <a:pt x="2284566" y="21146"/>
                  </a:lnTo>
                  <a:cubicBezTo>
                    <a:pt x="2284661" y="22479"/>
                    <a:pt x="2286089" y="23717"/>
                    <a:pt x="2287614" y="23813"/>
                  </a:cubicBezTo>
                  <a:lnTo>
                    <a:pt x="2288280" y="23336"/>
                  </a:lnTo>
                  <a:cubicBezTo>
                    <a:pt x="2292185" y="20288"/>
                    <a:pt x="2293900" y="21336"/>
                    <a:pt x="2294757" y="25146"/>
                  </a:cubicBezTo>
                  <a:lnTo>
                    <a:pt x="2294757" y="25432"/>
                  </a:lnTo>
                  <a:cubicBezTo>
                    <a:pt x="2297043" y="25337"/>
                    <a:pt x="2298948" y="24384"/>
                    <a:pt x="2299044" y="23336"/>
                  </a:cubicBezTo>
                  <a:cubicBezTo>
                    <a:pt x="2299138" y="22288"/>
                    <a:pt x="2299138" y="20003"/>
                    <a:pt x="2297805" y="19717"/>
                  </a:cubicBezTo>
                  <a:cubicBezTo>
                    <a:pt x="2296472" y="19431"/>
                    <a:pt x="2298567" y="16002"/>
                    <a:pt x="2300472" y="15526"/>
                  </a:cubicBezTo>
                  <a:cubicBezTo>
                    <a:pt x="2302377" y="15145"/>
                    <a:pt x="2306092" y="20003"/>
                    <a:pt x="2306664" y="22860"/>
                  </a:cubicBezTo>
                  <a:lnTo>
                    <a:pt x="2306378" y="25432"/>
                  </a:lnTo>
                  <a:cubicBezTo>
                    <a:pt x="2306282" y="26384"/>
                    <a:pt x="2303996" y="28099"/>
                    <a:pt x="2302853" y="28004"/>
                  </a:cubicBezTo>
                  <a:lnTo>
                    <a:pt x="2297615" y="27813"/>
                  </a:lnTo>
                  <a:cubicBezTo>
                    <a:pt x="2291900" y="27051"/>
                    <a:pt x="2287423" y="27718"/>
                    <a:pt x="2287614" y="29242"/>
                  </a:cubicBezTo>
                  <a:cubicBezTo>
                    <a:pt x="2287804" y="30861"/>
                    <a:pt x="2296281" y="31623"/>
                    <a:pt x="2297519" y="33338"/>
                  </a:cubicBezTo>
                  <a:cubicBezTo>
                    <a:pt x="2298758" y="34957"/>
                    <a:pt x="2299044" y="38100"/>
                    <a:pt x="2299329" y="39243"/>
                  </a:cubicBezTo>
                  <a:cubicBezTo>
                    <a:pt x="2299615" y="40386"/>
                    <a:pt x="2297900" y="44387"/>
                    <a:pt x="2296281" y="46196"/>
                  </a:cubicBezTo>
                  <a:lnTo>
                    <a:pt x="2294662" y="47720"/>
                  </a:lnTo>
                  <a:cubicBezTo>
                    <a:pt x="2292662" y="49530"/>
                    <a:pt x="2290471" y="51245"/>
                    <a:pt x="2288280" y="52959"/>
                  </a:cubicBezTo>
                  <a:lnTo>
                    <a:pt x="2288090" y="53150"/>
                  </a:lnTo>
                  <a:cubicBezTo>
                    <a:pt x="2287709" y="53150"/>
                    <a:pt x="2287423" y="51530"/>
                    <a:pt x="2287614" y="49339"/>
                  </a:cubicBezTo>
                  <a:cubicBezTo>
                    <a:pt x="2287709" y="47244"/>
                    <a:pt x="2283803" y="41720"/>
                    <a:pt x="2282089" y="42767"/>
                  </a:cubicBezTo>
                  <a:cubicBezTo>
                    <a:pt x="2280375" y="43815"/>
                    <a:pt x="2275993" y="47434"/>
                    <a:pt x="2277040" y="48578"/>
                  </a:cubicBezTo>
                  <a:lnTo>
                    <a:pt x="2277898" y="49149"/>
                  </a:lnTo>
                  <a:lnTo>
                    <a:pt x="2278946" y="49911"/>
                  </a:lnTo>
                  <a:cubicBezTo>
                    <a:pt x="2280279" y="50578"/>
                    <a:pt x="2280660" y="51625"/>
                    <a:pt x="2279898" y="52102"/>
                  </a:cubicBezTo>
                  <a:cubicBezTo>
                    <a:pt x="2279136" y="52578"/>
                    <a:pt x="2277898" y="54674"/>
                    <a:pt x="2278850" y="55531"/>
                  </a:cubicBezTo>
                  <a:cubicBezTo>
                    <a:pt x="2279708" y="56388"/>
                    <a:pt x="2296948" y="58579"/>
                    <a:pt x="2295710" y="59055"/>
                  </a:cubicBezTo>
                  <a:cubicBezTo>
                    <a:pt x="2294471" y="59436"/>
                    <a:pt x="2293424" y="60484"/>
                    <a:pt x="2295996" y="60388"/>
                  </a:cubicBezTo>
                  <a:cubicBezTo>
                    <a:pt x="2298567" y="60293"/>
                    <a:pt x="2300663" y="65342"/>
                    <a:pt x="2301520" y="65246"/>
                  </a:cubicBezTo>
                  <a:cubicBezTo>
                    <a:pt x="2302282" y="65151"/>
                    <a:pt x="2304187" y="64484"/>
                    <a:pt x="2303996" y="63913"/>
                  </a:cubicBezTo>
                  <a:cubicBezTo>
                    <a:pt x="2303711" y="63341"/>
                    <a:pt x="2304282" y="62293"/>
                    <a:pt x="2305901" y="62675"/>
                  </a:cubicBezTo>
                  <a:lnTo>
                    <a:pt x="2307330" y="63055"/>
                  </a:lnTo>
                  <a:cubicBezTo>
                    <a:pt x="2312188" y="65532"/>
                    <a:pt x="2314379" y="67628"/>
                    <a:pt x="2312378" y="67818"/>
                  </a:cubicBezTo>
                  <a:cubicBezTo>
                    <a:pt x="2310283" y="68008"/>
                    <a:pt x="2304378" y="69628"/>
                    <a:pt x="2304378" y="70961"/>
                  </a:cubicBezTo>
                  <a:cubicBezTo>
                    <a:pt x="2304378" y="72295"/>
                    <a:pt x="2306664" y="75247"/>
                    <a:pt x="2308187" y="76962"/>
                  </a:cubicBezTo>
                  <a:cubicBezTo>
                    <a:pt x="2309616" y="78676"/>
                    <a:pt x="2317427" y="79534"/>
                    <a:pt x="2317998" y="79058"/>
                  </a:cubicBezTo>
                  <a:cubicBezTo>
                    <a:pt x="2318570" y="78581"/>
                    <a:pt x="2322189" y="77438"/>
                    <a:pt x="2324285" y="78200"/>
                  </a:cubicBezTo>
                  <a:cubicBezTo>
                    <a:pt x="2326380" y="78962"/>
                    <a:pt x="2331143" y="79438"/>
                    <a:pt x="2329714" y="77343"/>
                  </a:cubicBezTo>
                  <a:cubicBezTo>
                    <a:pt x="2328285" y="75247"/>
                    <a:pt x="2335143" y="67818"/>
                    <a:pt x="2337905" y="64294"/>
                  </a:cubicBezTo>
                  <a:lnTo>
                    <a:pt x="2340953" y="64199"/>
                  </a:lnTo>
                  <a:lnTo>
                    <a:pt x="2345430" y="64103"/>
                  </a:lnTo>
                  <a:cubicBezTo>
                    <a:pt x="2346763" y="61532"/>
                    <a:pt x="2347906" y="60484"/>
                    <a:pt x="2348192" y="61627"/>
                  </a:cubicBezTo>
                  <a:cubicBezTo>
                    <a:pt x="2348383" y="62770"/>
                    <a:pt x="2349907" y="66199"/>
                    <a:pt x="2350955" y="64961"/>
                  </a:cubicBezTo>
                  <a:cubicBezTo>
                    <a:pt x="2351907" y="63722"/>
                    <a:pt x="2356003" y="62103"/>
                    <a:pt x="2358098" y="63627"/>
                  </a:cubicBezTo>
                  <a:cubicBezTo>
                    <a:pt x="2360194" y="65151"/>
                    <a:pt x="2367814" y="68675"/>
                    <a:pt x="2370195" y="68008"/>
                  </a:cubicBezTo>
                  <a:cubicBezTo>
                    <a:pt x="2372576" y="67342"/>
                    <a:pt x="2379244" y="63151"/>
                    <a:pt x="2384102" y="64484"/>
                  </a:cubicBezTo>
                  <a:lnTo>
                    <a:pt x="2388578" y="65532"/>
                  </a:lnTo>
                  <a:cubicBezTo>
                    <a:pt x="2388674" y="65532"/>
                    <a:pt x="2389055" y="64294"/>
                    <a:pt x="2389626" y="63913"/>
                  </a:cubicBezTo>
                  <a:cubicBezTo>
                    <a:pt x="2390579" y="63055"/>
                    <a:pt x="2391817" y="61722"/>
                    <a:pt x="2392769" y="61722"/>
                  </a:cubicBezTo>
                  <a:lnTo>
                    <a:pt x="2396008" y="62008"/>
                  </a:lnTo>
                  <a:cubicBezTo>
                    <a:pt x="2395246" y="64103"/>
                    <a:pt x="2393817" y="66770"/>
                    <a:pt x="2392865" y="68008"/>
                  </a:cubicBezTo>
                  <a:cubicBezTo>
                    <a:pt x="2391912" y="69247"/>
                    <a:pt x="2392769" y="74771"/>
                    <a:pt x="2397913" y="76676"/>
                  </a:cubicBezTo>
                  <a:lnTo>
                    <a:pt x="2400675" y="70771"/>
                  </a:lnTo>
                  <a:cubicBezTo>
                    <a:pt x="2401342" y="69437"/>
                    <a:pt x="2404580" y="68580"/>
                    <a:pt x="2406866" y="68104"/>
                  </a:cubicBezTo>
                  <a:cubicBezTo>
                    <a:pt x="2407724" y="67913"/>
                    <a:pt x="2409724" y="69056"/>
                    <a:pt x="2410200" y="70009"/>
                  </a:cubicBezTo>
                  <a:cubicBezTo>
                    <a:pt x="2410867" y="71342"/>
                    <a:pt x="2410772" y="72771"/>
                    <a:pt x="2412962" y="71152"/>
                  </a:cubicBezTo>
                  <a:cubicBezTo>
                    <a:pt x="2414772" y="69723"/>
                    <a:pt x="2416773" y="69437"/>
                    <a:pt x="2418011" y="71438"/>
                  </a:cubicBezTo>
                  <a:cubicBezTo>
                    <a:pt x="2418963" y="72866"/>
                    <a:pt x="2419821" y="74962"/>
                    <a:pt x="2419249" y="76295"/>
                  </a:cubicBezTo>
                  <a:cubicBezTo>
                    <a:pt x="2418106" y="78676"/>
                    <a:pt x="2415725" y="80677"/>
                    <a:pt x="2414010" y="82867"/>
                  </a:cubicBezTo>
                  <a:lnTo>
                    <a:pt x="2412296" y="85154"/>
                  </a:lnTo>
                  <a:cubicBezTo>
                    <a:pt x="2413629" y="87439"/>
                    <a:pt x="2417534" y="90297"/>
                    <a:pt x="2420964" y="91440"/>
                  </a:cubicBezTo>
                  <a:cubicBezTo>
                    <a:pt x="2424392" y="92583"/>
                    <a:pt x="2431536" y="93154"/>
                    <a:pt x="2434108" y="93154"/>
                  </a:cubicBezTo>
                  <a:cubicBezTo>
                    <a:pt x="2436680" y="93154"/>
                    <a:pt x="2446967" y="98965"/>
                    <a:pt x="2448490" y="100965"/>
                  </a:cubicBezTo>
                  <a:cubicBezTo>
                    <a:pt x="2450015" y="102965"/>
                    <a:pt x="2458111" y="104204"/>
                    <a:pt x="2458587" y="104680"/>
                  </a:cubicBezTo>
                  <a:cubicBezTo>
                    <a:pt x="2459064" y="105251"/>
                    <a:pt x="2458968" y="109347"/>
                    <a:pt x="2458682" y="113633"/>
                  </a:cubicBezTo>
                  <a:lnTo>
                    <a:pt x="2461635" y="117062"/>
                  </a:lnTo>
                  <a:lnTo>
                    <a:pt x="2462778" y="118396"/>
                  </a:lnTo>
                  <a:cubicBezTo>
                    <a:pt x="2463445" y="120110"/>
                    <a:pt x="2461921" y="122492"/>
                    <a:pt x="2459349" y="123539"/>
                  </a:cubicBezTo>
                  <a:lnTo>
                    <a:pt x="2457539" y="125158"/>
                  </a:lnTo>
                  <a:cubicBezTo>
                    <a:pt x="2454682" y="127730"/>
                    <a:pt x="2454968" y="128016"/>
                    <a:pt x="2452777" y="126587"/>
                  </a:cubicBezTo>
                  <a:cubicBezTo>
                    <a:pt x="2452396" y="126397"/>
                    <a:pt x="2452205" y="126111"/>
                    <a:pt x="2451825" y="125825"/>
                  </a:cubicBezTo>
                  <a:lnTo>
                    <a:pt x="2448205" y="123634"/>
                  </a:lnTo>
                  <a:cubicBezTo>
                    <a:pt x="2446681" y="126397"/>
                    <a:pt x="2444681" y="127159"/>
                    <a:pt x="2443728" y="125158"/>
                  </a:cubicBezTo>
                  <a:cubicBezTo>
                    <a:pt x="2442776" y="123254"/>
                    <a:pt x="2434394" y="122777"/>
                    <a:pt x="2432012" y="123158"/>
                  </a:cubicBezTo>
                  <a:cubicBezTo>
                    <a:pt x="2429631" y="123539"/>
                    <a:pt x="2423059" y="125825"/>
                    <a:pt x="2426202" y="126778"/>
                  </a:cubicBezTo>
                  <a:cubicBezTo>
                    <a:pt x="2429346" y="127730"/>
                    <a:pt x="2435156" y="131159"/>
                    <a:pt x="2434013" y="132969"/>
                  </a:cubicBezTo>
                  <a:lnTo>
                    <a:pt x="2436394" y="134112"/>
                  </a:lnTo>
                  <a:lnTo>
                    <a:pt x="2440394" y="136112"/>
                  </a:lnTo>
                  <a:cubicBezTo>
                    <a:pt x="2443156" y="132969"/>
                    <a:pt x="2445538" y="130969"/>
                    <a:pt x="2445633" y="131636"/>
                  </a:cubicBezTo>
                  <a:cubicBezTo>
                    <a:pt x="2445728" y="132302"/>
                    <a:pt x="2447919" y="133826"/>
                    <a:pt x="2449729" y="134207"/>
                  </a:cubicBezTo>
                  <a:cubicBezTo>
                    <a:pt x="2451538" y="134493"/>
                    <a:pt x="2449348" y="139541"/>
                    <a:pt x="2446491" y="140208"/>
                  </a:cubicBezTo>
                  <a:lnTo>
                    <a:pt x="2444966" y="141732"/>
                  </a:lnTo>
                  <a:lnTo>
                    <a:pt x="2443252" y="143446"/>
                  </a:lnTo>
                  <a:cubicBezTo>
                    <a:pt x="2441823" y="146495"/>
                    <a:pt x="2441537" y="149257"/>
                    <a:pt x="2442680" y="149733"/>
                  </a:cubicBezTo>
                  <a:cubicBezTo>
                    <a:pt x="2443823" y="150209"/>
                    <a:pt x="2444205" y="153543"/>
                    <a:pt x="2441252" y="156210"/>
                  </a:cubicBezTo>
                  <a:cubicBezTo>
                    <a:pt x="2438299" y="158877"/>
                    <a:pt x="2431536" y="165925"/>
                    <a:pt x="2432488" y="166211"/>
                  </a:cubicBezTo>
                  <a:cubicBezTo>
                    <a:pt x="2433441" y="166497"/>
                    <a:pt x="2435251" y="168497"/>
                    <a:pt x="2434013" y="169926"/>
                  </a:cubicBezTo>
                  <a:lnTo>
                    <a:pt x="2432870" y="169926"/>
                  </a:lnTo>
                  <a:lnTo>
                    <a:pt x="2430584" y="170021"/>
                  </a:lnTo>
                  <a:cubicBezTo>
                    <a:pt x="2428297" y="170593"/>
                    <a:pt x="2425916" y="173069"/>
                    <a:pt x="2425059" y="175546"/>
                  </a:cubicBezTo>
                  <a:lnTo>
                    <a:pt x="2427536" y="177546"/>
                  </a:lnTo>
                  <a:cubicBezTo>
                    <a:pt x="2428297" y="178213"/>
                    <a:pt x="2424392" y="189643"/>
                    <a:pt x="2423345" y="190309"/>
                  </a:cubicBezTo>
                  <a:lnTo>
                    <a:pt x="2420773" y="191929"/>
                  </a:lnTo>
                  <a:cubicBezTo>
                    <a:pt x="2417916" y="193548"/>
                    <a:pt x="2415630" y="196025"/>
                    <a:pt x="2415630" y="197263"/>
                  </a:cubicBezTo>
                  <a:cubicBezTo>
                    <a:pt x="2415630" y="198501"/>
                    <a:pt x="2412105" y="202787"/>
                    <a:pt x="2411343" y="204407"/>
                  </a:cubicBezTo>
                  <a:lnTo>
                    <a:pt x="2410200" y="205645"/>
                  </a:lnTo>
                  <a:lnTo>
                    <a:pt x="2407533" y="208407"/>
                  </a:lnTo>
                  <a:cubicBezTo>
                    <a:pt x="2409343" y="211264"/>
                    <a:pt x="2410772" y="216027"/>
                    <a:pt x="2410772" y="219075"/>
                  </a:cubicBezTo>
                  <a:lnTo>
                    <a:pt x="2410105" y="221742"/>
                  </a:lnTo>
                  <a:lnTo>
                    <a:pt x="2409153" y="225552"/>
                  </a:lnTo>
                  <a:cubicBezTo>
                    <a:pt x="2412582" y="225933"/>
                    <a:pt x="2414010" y="227362"/>
                    <a:pt x="2412296" y="228695"/>
                  </a:cubicBezTo>
                  <a:cubicBezTo>
                    <a:pt x="2410581" y="229934"/>
                    <a:pt x="2403342" y="233648"/>
                    <a:pt x="2400389" y="233553"/>
                  </a:cubicBezTo>
                  <a:lnTo>
                    <a:pt x="2397437" y="233648"/>
                  </a:lnTo>
                  <a:lnTo>
                    <a:pt x="2392960" y="233839"/>
                  </a:lnTo>
                  <a:cubicBezTo>
                    <a:pt x="2389626" y="236411"/>
                    <a:pt x="2385912" y="238792"/>
                    <a:pt x="2384769" y="239078"/>
                  </a:cubicBezTo>
                  <a:lnTo>
                    <a:pt x="2384673" y="238887"/>
                  </a:lnTo>
                  <a:cubicBezTo>
                    <a:pt x="2382101" y="235077"/>
                    <a:pt x="2379434" y="240601"/>
                    <a:pt x="2376481" y="238792"/>
                  </a:cubicBezTo>
                  <a:cubicBezTo>
                    <a:pt x="2374005" y="237268"/>
                    <a:pt x="2370767" y="236601"/>
                    <a:pt x="2367623" y="235839"/>
                  </a:cubicBezTo>
                  <a:lnTo>
                    <a:pt x="2367338" y="235744"/>
                  </a:lnTo>
                  <a:cubicBezTo>
                    <a:pt x="2366100" y="238125"/>
                    <a:pt x="2363051" y="239078"/>
                    <a:pt x="2360670" y="237744"/>
                  </a:cubicBezTo>
                  <a:cubicBezTo>
                    <a:pt x="2358194" y="236411"/>
                    <a:pt x="2351241" y="239839"/>
                    <a:pt x="2350669" y="239935"/>
                  </a:cubicBezTo>
                  <a:lnTo>
                    <a:pt x="2350478" y="239744"/>
                  </a:lnTo>
                  <a:cubicBezTo>
                    <a:pt x="2348478" y="237839"/>
                    <a:pt x="2345335" y="239744"/>
                    <a:pt x="2344001" y="238982"/>
                  </a:cubicBezTo>
                  <a:lnTo>
                    <a:pt x="2340096" y="236887"/>
                  </a:lnTo>
                  <a:cubicBezTo>
                    <a:pt x="2336762" y="238411"/>
                    <a:pt x="2331333" y="238220"/>
                    <a:pt x="2327904" y="236601"/>
                  </a:cubicBezTo>
                  <a:lnTo>
                    <a:pt x="2324380" y="239268"/>
                  </a:lnTo>
                  <a:lnTo>
                    <a:pt x="2323713" y="239744"/>
                  </a:lnTo>
                  <a:cubicBezTo>
                    <a:pt x="2322189" y="239554"/>
                    <a:pt x="2316474" y="238030"/>
                    <a:pt x="2311045" y="236315"/>
                  </a:cubicBezTo>
                  <a:lnTo>
                    <a:pt x="2305997" y="239459"/>
                  </a:lnTo>
                  <a:lnTo>
                    <a:pt x="2305139" y="239935"/>
                  </a:lnTo>
                  <a:cubicBezTo>
                    <a:pt x="2303616" y="239744"/>
                    <a:pt x="2300758" y="239839"/>
                    <a:pt x="2298853" y="240221"/>
                  </a:cubicBezTo>
                  <a:cubicBezTo>
                    <a:pt x="2296948" y="240601"/>
                    <a:pt x="2290471" y="238601"/>
                    <a:pt x="2288947" y="238125"/>
                  </a:cubicBezTo>
                  <a:cubicBezTo>
                    <a:pt x="2287423" y="237649"/>
                    <a:pt x="2282280" y="238411"/>
                    <a:pt x="2280660" y="239363"/>
                  </a:cubicBezTo>
                  <a:cubicBezTo>
                    <a:pt x="2279041" y="240221"/>
                    <a:pt x="2270469" y="239173"/>
                    <a:pt x="2266849" y="239459"/>
                  </a:cubicBezTo>
                  <a:lnTo>
                    <a:pt x="2263515" y="239649"/>
                  </a:lnTo>
                  <a:cubicBezTo>
                    <a:pt x="2261896" y="239744"/>
                    <a:pt x="2259705" y="239744"/>
                    <a:pt x="2258753" y="238982"/>
                  </a:cubicBezTo>
                  <a:lnTo>
                    <a:pt x="2256371" y="237172"/>
                  </a:lnTo>
                  <a:cubicBezTo>
                    <a:pt x="2254085" y="238125"/>
                    <a:pt x="2249323" y="239744"/>
                    <a:pt x="2245608" y="240792"/>
                  </a:cubicBezTo>
                  <a:lnTo>
                    <a:pt x="2242275" y="241840"/>
                  </a:lnTo>
                  <a:cubicBezTo>
                    <a:pt x="2241417" y="242125"/>
                    <a:pt x="2240846" y="243078"/>
                    <a:pt x="2240084" y="243745"/>
                  </a:cubicBezTo>
                  <a:lnTo>
                    <a:pt x="2238274" y="245459"/>
                  </a:lnTo>
                  <a:cubicBezTo>
                    <a:pt x="2237321" y="243650"/>
                    <a:pt x="2235702" y="242411"/>
                    <a:pt x="2234559" y="242888"/>
                  </a:cubicBezTo>
                  <a:cubicBezTo>
                    <a:pt x="2233416" y="243364"/>
                    <a:pt x="2229892" y="247650"/>
                    <a:pt x="2229987" y="251270"/>
                  </a:cubicBezTo>
                  <a:lnTo>
                    <a:pt x="2229797" y="254699"/>
                  </a:lnTo>
                  <a:lnTo>
                    <a:pt x="2229701" y="255270"/>
                  </a:lnTo>
                  <a:lnTo>
                    <a:pt x="2225761" y="255579"/>
                  </a:lnTo>
                  <a:lnTo>
                    <a:pt x="2225731" y="255564"/>
                  </a:lnTo>
                  <a:lnTo>
                    <a:pt x="2226939" y="251174"/>
                  </a:lnTo>
                  <a:cubicBezTo>
                    <a:pt x="2226844" y="249460"/>
                    <a:pt x="2224081" y="244888"/>
                    <a:pt x="2223320" y="244316"/>
                  </a:cubicBezTo>
                  <a:cubicBezTo>
                    <a:pt x="2222558" y="243745"/>
                    <a:pt x="2218081" y="246602"/>
                    <a:pt x="2216366" y="248031"/>
                  </a:cubicBezTo>
                  <a:lnTo>
                    <a:pt x="2220269" y="252517"/>
                  </a:lnTo>
                  <a:lnTo>
                    <a:pt x="2215985" y="255746"/>
                  </a:lnTo>
                  <a:lnTo>
                    <a:pt x="2215128" y="256413"/>
                  </a:lnTo>
                  <a:lnTo>
                    <a:pt x="2224224" y="255699"/>
                  </a:lnTo>
                  <a:lnTo>
                    <a:pt x="2225130" y="257746"/>
                  </a:lnTo>
                  <a:lnTo>
                    <a:pt x="2225726" y="255582"/>
                  </a:lnTo>
                  <a:lnTo>
                    <a:pt x="2225761" y="255579"/>
                  </a:lnTo>
                  <a:lnTo>
                    <a:pt x="2232654" y="258889"/>
                  </a:lnTo>
                  <a:lnTo>
                    <a:pt x="2234845" y="257080"/>
                  </a:lnTo>
                  <a:lnTo>
                    <a:pt x="2237321" y="255079"/>
                  </a:lnTo>
                  <a:cubicBezTo>
                    <a:pt x="2239607" y="251650"/>
                    <a:pt x="2243989" y="249650"/>
                    <a:pt x="2247132" y="250698"/>
                  </a:cubicBezTo>
                  <a:cubicBezTo>
                    <a:pt x="2250275" y="251650"/>
                    <a:pt x="2257990" y="255079"/>
                    <a:pt x="2257800" y="252698"/>
                  </a:cubicBezTo>
                  <a:lnTo>
                    <a:pt x="2258372" y="251270"/>
                  </a:lnTo>
                  <a:lnTo>
                    <a:pt x="2258562" y="250698"/>
                  </a:lnTo>
                  <a:cubicBezTo>
                    <a:pt x="2260753" y="250603"/>
                    <a:pt x="2262277" y="250888"/>
                    <a:pt x="2261991" y="251460"/>
                  </a:cubicBezTo>
                  <a:cubicBezTo>
                    <a:pt x="2261705" y="252032"/>
                    <a:pt x="2261896" y="253937"/>
                    <a:pt x="2263230" y="254127"/>
                  </a:cubicBezTo>
                  <a:cubicBezTo>
                    <a:pt x="2264563" y="254317"/>
                    <a:pt x="2267801" y="255461"/>
                    <a:pt x="2267421" y="256318"/>
                  </a:cubicBezTo>
                  <a:lnTo>
                    <a:pt x="2267230" y="256318"/>
                  </a:lnTo>
                  <a:lnTo>
                    <a:pt x="2263610" y="256032"/>
                  </a:lnTo>
                  <a:cubicBezTo>
                    <a:pt x="2260562" y="258223"/>
                    <a:pt x="2260086" y="260509"/>
                    <a:pt x="2262563" y="261080"/>
                  </a:cubicBezTo>
                  <a:lnTo>
                    <a:pt x="2263420" y="260509"/>
                  </a:lnTo>
                  <a:lnTo>
                    <a:pt x="2266944" y="257937"/>
                  </a:lnTo>
                  <a:cubicBezTo>
                    <a:pt x="2271230" y="258032"/>
                    <a:pt x="2276469" y="258604"/>
                    <a:pt x="2278565" y="259271"/>
                  </a:cubicBezTo>
                  <a:cubicBezTo>
                    <a:pt x="2280755" y="259937"/>
                    <a:pt x="2285804" y="256508"/>
                    <a:pt x="2286756" y="256222"/>
                  </a:cubicBezTo>
                  <a:lnTo>
                    <a:pt x="2287328" y="256508"/>
                  </a:lnTo>
                  <a:lnTo>
                    <a:pt x="2289519" y="257556"/>
                  </a:lnTo>
                  <a:cubicBezTo>
                    <a:pt x="2291709" y="258699"/>
                    <a:pt x="2295424" y="259080"/>
                    <a:pt x="2297805" y="258413"/>
                  </a:cubicBezTo>
                  <a:lnTo>
                    <a:pt x="2300091" y="260128"/>
                  </a:lnTo>
                  <a:cubicBezTo>
                    <a:pt x="2300758" y="260604"/>
                    <a:pt x="2302853" y="259937"/>
                    <a:pt x="2304378" y="259842"/>
                  </a:cubicBezTo>
                  <a:lnTo>
                    <a:pt x="2305235" y="259747"/>
                  </a:lnTo>
                  <a:cubicBezTo>
                    <a:pt x="2306187" y="259747"/>
                    <a:pt x="2307044" y="260699"/>
                    <a:pt x="2307044" y="261842"/>
                  </a:cubicBezTo>
                  <a:lnTo>
                    <a:pt x="2307044" y="262890"/>
                  </a:lnTo>
                  <a:lnTo>
                    <a:pt x="2307044" y="264319"/>
                  </a:lnTo>
                  <a:cubicBezTo>
                    <a:pt x="2307044" y="265843"/>
                    <a:pt x="2305521" y="269081"/>
                    <a:pt x="2303711" y="271463"/>
                  </a:cubicBezTo>
                  <a:lnTo>
                    <a:pt x="2299805" y="271367"/>
                  </a:lnTo>
                  <a:lnTo>
                    <a:pt x="2295614" y="271177"/>
                  </a:lnTo>
                  <a:cubicBezTo>
                    <a:pt x="2289804" y="271272"/>
                    <a:pt x="2290566" y="274320"/>
                    <a:pt x="2297139" y="278035"/>
                  </a:cubicBezTo>
                  <a:lnTo>
                    <a:pt x="2304187" y="277559"/>
                  </a:lnTo>
                  <a:lnTo>
                    <a:pt x="2307140" y="277368"/>
                  </a:lnTo>
                  <a:cubicBezTo>
                    <a:pt x="2308663" y="275654"/>
                    <a:pt x="2311521" y="273844"/>
                    <a:pt x="2313426" y="273463"/>
                  </a:cubicBezTo>
                  <a:lnTo>
                    <a:pt x="2314188" y="274034"/>
                  </a:lnTo>
                  <a:lnTo>
                    <a:pt x="2316379" y="275654"/>
                  </a:lnTo>
                  <a:lnTo>
                    <a:pt x="2318055" y="280741"/>
                  </a:lnTo>
                  <a:lnTo>
                    <a:pt x="2316284" y="280797"/>
                  </a:lnTo>
                  <a:lnTo>
                    <a:pt x="2313712" y="280130"/>
                  </a:lnTo>
                  <a:cubicBezTo>
                    <a:pt x="2312093" y="279654"/>
                    <a:pt x="2310092" y="281750"/>
                    <a:pt x="2306568" y="280797"/>
                  </a:cubicBezTo>
                  <a:lnTo>
                    <a:pt x="2301710" y="279559"/>
                  </a:lnTo>
                  <a:cubicBezTo>
                    <a:pt x="2295424" y="280892"/>
                    <a:pt x="2288375" y="283940"/>
                    <a:pt x="2286185" y="286417"/>
                  </a:cubicBezTo>
                  <a:lnTo>
                    <a:pt x="2289042" y="289084"/>
                  </a:lnTo>
                  <a:lnTo>
                    <a:pt x="2289804" y="289750"/>
                  </a:lnTo>
                  <a:cubicBezTo>
                    <a:pt x="2291328" y="290227"/>
                    <a:pt x="2296186" y="287846"/>
                    <a:pt x="2300567" y="284512"/>
                  </a:cubicBezTo>
                  <a:lnTo>
                    <a:pt x="2306568" y="286607"/>
                  </a:lnTo>
                  <a:lnTo>
                    <a:pt x="2316474" y="291941"/>
                  </a:lnTo>
                  <a:lnTo>
                    <a:pt x="2320856" y="287560"/>
                  </a:lnTo>
                  <a:lnTo>
                    <a:pt x="2320143" y="283836"/>
                  </a:lnTo>
                  <a:lnTo>
                    <a:pt x="2321046" y="283655"/>
                  </a:lnTo>
                  <a:cubicBezTo>
                    <a:pt x="2321713" y="283559"/>
                    <a:pt x="2322570" y="282035"/>
                    <a:pt x="2322380" y="281273"/>
                  </a:cubicBezTo>
                  <a:lnTo>
                    <a:pt x="2322284" y="280607"/>
                  </a:lnTo>
                  <a:lnTo>
                    <a:pt x="2319541" y="280694"/>
                  </a:lnTo>
                  <a:lnTo>
                    <a:pt x="2319141" y="278606"/>
                  </a:lnTo>
                  <a:cubicBezTo>
                    <a:pt x="2320475" y="276892"/>
                    <a:pt x="2325523" y="273558"/>
                    <a:pt x="2328285" y="276320"/>
                  </a:cubicBezTo>
                  <a:lnTo>
                    <a:pt x="2329619" y="278321"/>
                  </a:lnTo>
                  <a:cubicBezTo>
                    <a:pt x="2330190" y="279178"/>
                    <a:pt x="2329523" y="280797"/>
                    <a:pt x="2328762" y="281750"/>
                  </a:cubicBezTo>
                  <a:lnTo>
                    <a:pt x="2327809" y="282988"/>
                  </a:lnTo>
                  <a:cubicBezTo>
                    <a:pt x="2326666" y="287846"/>
                    <a:pt x="2328285" y="291370"/>
                    <a:pt x="2331428" y="290798"/>
                  </a:cubicBezTo>
                  <a:cubicBezTo>
                    <a:pt x="2334572" y="290322"/>
                    <a:pt x="2339525" y="297085"/>
                    <a:pt x="2338096" y="298037"/>
                  </a:cubicBezTo>
                  <a:cubicBezTo>
                    <a:pt x="2336762" y="298990"/>
                    <a:pt x="2332571" y="302895"/>
                    <a:pt x="2335143" y="302324"/>
                  </a:cubicBezTo>
                  <a:lnTo>
                    <a:pt x="2344170" y="300896"/>
                  </a:lnTo>
                  <a:lnTo>
                    <a:pt x="2343906" y="301180"/>
                  </a:lnTo>
                  <a:cubicBezTo>
                    <a:pt x="2345240" y="302990"/>
                    <a:pt x="2348478" y="305086"/>
                    <a:pt x="2351145" y="305943"/>
                  </a:cubicBezTo>
                  <a:cubicBezTo>
                    <a:pt x="2353812" y="306705"/>
                    <a:pt x="2358956" y="301371"/>
                    <a:pt x="2359623" y="300704"/>
                  </a:cubicBezTo>
                  <a:cubicBezTo>
                    <a:pt x="2360384" y="300038"/>
                    <a:pt x="2362765" y="300990"/>
                    <a:pt x="2363242" y="304229"/>
                  </a:cubicBezTo>
                  <a:lnTo>
                    <a:pt x="2368100" y="302228"/>
                  </a:lnTo>
                  <a:lnTo>
                    <a:pt x="2370862" y="301085"/>
                  </a:lnTo>
                  <a:lnTo>
                    <a:pt x="2357766" y="298744"/>
                  </a:lnTo>
                  <a:lnTo>
                    <a:pt x="2367052" y="297275"/>
                  </a:lnTo>
                  <a:cubicBezTo>
                    <a:pt x="2370957" y="295751"/>
                    <a:pt x="2365719" y="294799"/>
                    <a:pt x="2360480" y="295466"/>
                  </a:cubicBezTo>
                  <a:lnTo>
                    <a:pt x="2356098" y="297275"/>
                  </a:lnTo>
                  <a:lnTo>
                    <a:pt x="2354765" y="297847"/>
                  </a:lnTo>
                  <a:cubicBezTo>
                    <a:pt x="2353050" y="298037"/>
                    <a:pt x="2351907" y="297847"/>
                    <a:pt x="2352193" y="297275"/>
                  </a:cubicBezTo>
                  <a:cubicBezTo>
                    <a:pt x="2352479" y="296704"/>
                    <a:pt x="2351907" y="294799"/>
                    <a:pt x="2350193" y="294132"/>
                  </a:cubicBezTo>
                  <a:lnTo>
                    <a:pt x="2349907" y="294418"/>
                  </a:lnTo>
                  <a:lnTo>
                    <a:pt x="2349747" y="294600"/>
                  </a:lnTo>
                  <a:lnTo>
                    <a:pt x="2347906" y="290703"/>
                  </a:lnTo>
                  <a:cubicBezTo>
                    <a:pt x="2349145" y="289465"/>
                    <a:pt x="2352574" y="286226"/>
                    <a:pt x="2352860" y="286321"/>
                  </a:cubicBezTo>
                  <a:lnTo>
                    <a:pt x="2352955" y="286607"/>
                  </a:lnTo>
                  <a:cubicBezTo>
                    <a:pt x="2353622" y="288417"/>
                    <a:pt x="2353622" y="291370"/>
                    <a:pt x="2355050" y="291846"/>
                  </a:cubicBezTo>
                  <a:lnTo>
                    <a:pt x="2358860" y="293275"/>
                  </a:lnTo>
                  <a:cubicBezTo>
                    <a:pt x="2359051" y="290513"/>
                    <a:pt x="2359908" y="287655"/>
                    <a:pt x="2360766" y="286798"/>
                  </a:cubicBezTo>
                  <a:cubicBezTo>
                    <a:pt x="2361622" y="285941"/>
                    <a:pt x="2372957" y="287846"/>
                    <a:pt x="2380768" y="289370"/>
                  </a:cubicBezTo>
                  <a:lnTo>
                    <a:pt x="2388007" y="285941"/>
                  </a:lnTo>
                  <a:lnTo>
                    <a:pt x="2390483" y="284797"/>
                  </a:lnTo>
                  <a:cubicBezTo>
                    <a:pt x="2390007" y="286893"/>
                    <a:pt x="2390483" y="289179"/>
                    <a:pt x="2391531" y="289846"/>
                  </a:cubicBezTo>
                  <a:cubicBezTo>
                    <a:pt x="2392579" y="290608"/>
                    <a:pt x="2396484" y="292037"/>
                    <a:pt x="2396770" y="290513"/>
                  </a:cubicBezTo>
                  <a:cubicBezTo>
                    <a:pt x="2397056" y="289084"/>
                    <a:pt x="2400104" y="286703"/>
                    <a:pt x="2403247" y="287464"/>
                  </a:cubicBezTo>
                  <a:cubicBezTo>
                    <a:pt x="2406390" y="288322"/>
                    <a:pt x="2403819" y="295846"/>
                    <a:pt x="2405247" y="297275"/>
                  </a:cubicBezTo>
                  <a:cubicBezTo>
                    <a:pt x="2406771" y="298609"/>
                    <a:pt x="2415820" y="299275"/>
                    <a:pt x="2423059" y="296513"/>
                  </a:cubicBezTo>
                  <a:lnTo>
                    <a:pt x="2429536" y="294513"/>
                  </a:lnTo>
                  <a:lnTo>
                    <a:pt x="2430393" y="294227"/>
                  </a:lnTo>
                  <a:cubicBezTo>
                    <a:pt x="2432488" y="296418"/>
                    <a:pt x="2434775" y="297751"/>
                    <a:pt x="2435441" y="297275"/>
                  </a:cubicBezTo>
                  <a:cubicBezTo>
                    <a:pt x="2436108" y="296799"/>
                    <a:pt x="2437822" y="295275"/>
                    <a:pt x="2438013" y="294894"/>
                  </a:cubicBezTo>
                  <a:lnTo>
                    <a:pt x="2437918" y="294894"/>
                  </a:lnTo>
                  <a:lnTo>
                    <a:pt x="2435251" y="293370"/>
                  </a:lnTo>
                  <a:cubicBezTo>
                    <a:pt x="2432298" y="291846"/>
                    <a:pt x="2428583" y="290608"/>
                    <a:pt x="2426964" y="290703"/>
                  </a:cubicBezTo>
                  <a:lnTo>
                    <a:pt x="2425535" y="290798"/>
                  </a:lnTo>
                  <a:cubicBezTo>
                    <a:pt x="2424678" y="290893"/>
                    <a:pt x="2423535" y="291179"/>
                    <a:pt x="2422869" y="290798"/>
                  </a:cubicBezTo>
                  <a:cubicBezTo>
                    <a:pt x="2417058" y="287941"/>
                    <a:pt x="2417820" y="291465"/>
                    <a:pt x="2417630" y="294227"/>
                  </a:cubicBezTo>
                  <a:lnTo>
                    <a:pt x="2417630" y="294799"/>
                  </a:lnTo>
                  <a:cubicBezTo>
                    <a:pt x="2417058" y="295466"/>
                    <a:pt x="2416582" y="294704"/>
                    <a:pt x="2416391" y="293275"/>
                  </a:cubicBezTo>
                  <a:cubicBezTo>
                    <a:pt x="2416296" y="291846"/>
                    <a:pt x="2410676" y="290989"/>
                    <a:pt x="2409914" y="290036"/>
                  </a:cubicBezTo>
                  <a:lnTo>
                    <a:pt x="2410105" y="289274"/>
                  </a:lnTo>
                  <a:cubicBezTo>
                    <a:pt x="2410296" y="288608"/>
                    <a:pt x="2412010" y="287655"/>
                    <a:pt x="2412582" y="287846"/>
                  </a:cubicBezTo>
                  <a:cubicBezTo>
                    <a:pt x="2415820" y="288893"/>
                    <a:pt x="2418678" y="284512"/>
                    <a:pt x="2422392" y="287560"/>
                  </a:cubicBezTo>
                  <a:lnTo>
                    <a:pt x="2422869" y="287941"/>
                  </a:lnTo>
                  <a:cubicBezTo>
                    <a:pt x="2426583" y="285845"/>
                    <a:pt x="2430107" y="285274"/>
                    <a:pt x="2430679" y="286703"/>
                  </a:cubicBezTo>
                  <a:lnTo>
                    <a:pt x="2432012" y="287560"/>
                  </a:lnTo>
                  <a:lnTo>
                    <a:pt x="2432584" y="287941"/>
                  </a:lnTo>
                  <a:cubicBezTo>
                    <a:pt x="2434584" y="286988"/>
                    <a:pt x="2437537" y="285559"/>
                    <a:pt x="2439156" y="284702"/>
                  </a:cubicBezTo>
                  <a:cubicBezTo>
                    <a:pt x="2440775" y="283845"/>
                    <a:pt x="2446491" y="282226"/>
                    <a:pt x="2447157" y="283655"/>
                  </a:cubicBezTo>
                  <a:cubicBezTo>
                    <a:pt x="2447824" y="285083"/>
                    <a:pt x="2450205" y="289084"/>
                    <a:pt x="2450777" y="288798"/>
                  </a:cubicBezTo>
                  <a:lnTo>
                    <a:pt x="2451634" y="288608"/>
                  </a:lnTo>
                  <a:lnTo>
                    <a:pt x="2456587" y="287369"/>
                  </a:lnTo>
                  <a:cubicBezTo>
                    <a:pt x="2462016" y="285941"/>
                    <a:pt x="2468779" y="285559"/>
                    <a:pt x="2471731" y="286417"/>
                  </a:cubicBezTo>
                  <a:lnTo>
                    <a:pt x="2471731" y="286607"/>
                  </a:lnTo>
                  <a:cubicBezTo>
                    <a:pt x="2471446" y="290227"/>
                    <a:pt x="2474018" y="294227"/>
                    <a:pt x="2469541" y="297371"/>
                  </a:cubicBezTo>
                  <a:cubicBezTo>
                    <a:pt x="2469160" y="297656"/>
                    <a:pt x="2469827" y="299561"/>
                    <a:pt x="2470588" y="299942"/>
                  </a:cubicBezTo>
                  <a:cubicBezTo>
                    <a:pt x="2471255" y="300323"/>
                    <a:pt x="2473446" y="300228"/>
                    <a:pt x="2473827" y="299752"/>
                  </a:cubicBezTo>
                  <a:cubicBezTo>
                    <a:pt x="2475161" y="298228"/>
                    <a:pt x="2476018" y="296323"/>
                    <a:pt x="2477256" y="294608"/>
                  </a:cubicBezTo>
                  <a:lnTo>
                    <a:pt x="2477923" y="293656"/>
                  </a:lnTo>
                  <a:cubicBezTo>
                    <a:pt x="2478971" y="292703"/>
                    <a:pt x="2480113" y="292894"/>
                    <a:pt x="2480590" y="294132"/>
                  </a:cubicBezTo>
                  <a:cubicBezTo>
                    <a:pt x="2480971" y="295370"/>
                    <a:pt x="2483352" y="298704"/>
                    <a:pt x="2484591" y="299180"/>
                  </a:cubicBezTo>
                  <a:cubicBezTo>
                    <a:pt x="2485733" y="299561"/>
                    <a:pt x="2489544" y="298895"/>
                    <a:pt x="2490591" y="299657"/>
                  </a:cubicBezTo>
                  <a:cubicBezTo>
                    <a:pt x="2491544" y="300418"/>
                    <a:pt x="2494592" y="301942"/>
                    <a:pt x="2494972" y="301180"/>
                  </a:cubicBezTo>
                  <a:cubicBezTo>
                    <a:pt x="2495258" y="300418"/>
                    <a:pt x="2497068" y="299275"/>
                    <a:pt x="2497925" y="300418"/>
                  </a:cubicBezTo>
                  <a:cubicBezTo>
                    <a:pt x="2498878" y="301562"/>
                    <a:pt x="2504212" y="303086"/>
                    <a:pt x="2506784" y="300228"/>
                  </a:cubicBezTo>
                  <a:lnTo>
                    <a:pt x="2509641" y="298418"/>
                  </a:lnTo>
                  <a:lnTo>
                    <a:pt x="2509831" y="298323"/>
                  </a:lnTo>
                  <a:cubicBezTo>
                    <a:pt x="2511737" y="299942"/>
                    <a:pt x="2512403" y="301942"/>
                    <a:pt x="2511546" y="302705"/>
                  </a:cubicBezTo>
                  <a:cubicBezTo>
                    <a:pt x="2510594" y="303467"/>
                    <a:pt x="2508879" y="306134"/>
                    <a:pt x="2510308" y="306324"/>
                  </a:cubicBezTo>
                  <a:cubicBezTo>
                    <a:pt x="2511737" y="306514"/>
                    <a:pt x="2515832" y="308038"/>
                    <a:pt x="2515261" y="309277"/>
                  </a:cubicBezTo>
                  <a:cubicBezTo>
                    <a:pt x="2514689" y="310515"/>
                    <a:pt x="2514499" y="314420"/>
                    <a:pt x="2516404" y="314706"/>
                  </a:cubicBezTo>
                  <a:cubicBezTo>
                    <a:pt x="2518309" y="314992"/>
                    <a:pt x="2520214" y="317563"/>
                    <a:pt x="2515356" y="319754"/>
                  </a:cubicBezTo>
                  <a:lnTo>
                    <a:pt x="2511451" y="321755"/>
                  </a:lnTo>
                  <a:cubicBezTo>
                    <a:pt x="2510117" y="322517"/>
                    <a:pt x="2508784" y="323659"/>
                    <a:pt x="2508212" y="324803"/>
                  </a:cubicBezTo>
                  <a:cubicBezTo>
                    <a:pt x="2507641" y="325946"/>
                    <a:pt x="2507736" y="327850"/>
                    <a:pt x="2508594" y="328708"/>
                  </a:cubicBezTo>
                  <a:cubicBezTo>
                    <a:pt x="2509355" y="329470"/>
                    <a:pt x="2511832" y="329851"/>
                    <a:pt x="2513166" y="329470"/>
                  </a:cubicBezTo>
                  <a:lnTo>
                    <a:pt x="2515928" y="328708"/>
                  </a:lnTo>
                  <a:cubicBezTo>
                    <a:pt x="2515928" y="326326"/>
                    <a:pt x="2516594" y="323659"/>
                    <a:pt x="2517452" y="322707"/>
                  </a:cubicBezTo>
                  <a:lnTo>
                    <a:pt x="2518500" y="322326"/>
                  </a:lnTo>
                  <a:cubicBezTo>
                    <a:pt x="2521643" y="321088"/>
                    <a:pt x="2530787" y="324517"/>
                    <a:pt x="2531168" y="327184"/>
                  </a:cubicBezTo>
                  <a:lnTo>
                    <a:pt x="2531263" y="327946"/>
                  </a:lnTo>
                  <a:cubicBezTo>
                    <a:pt x="2529739" y="328898"/>
                    <a:pt x="2526882" y="330708"/>
                    <a:pt x="2524881" y="331946"/>
                  </a:cubicBezTo>
                  <a:cubicBezTo>
                    <a:pt x="2522881" y="333184"/>
                    <a:pt x="2518404" y="337661"/>
                    <a:pt x="2518213" y="338138"/>
                  </a:cubicBezTo>
                  <a:cubicBezTo>
                    <a:pt x="2518119" y="338614"/>
                    <a:pt x="2516499" y="338614"/>
                    <a:pt x="2514975" y="336613"/>
                  </a:cubicBezTo>
                  <a:lnTo>
                    <a:pt x="2513356" y="336328"/>
                  </a:lnTo>
                  <a:lnTo>
                    <a:pt x="2511927" y="336042"/>
                  </a:lnTo>
                  <a:cubicBezTo>
                    <a:pt x="2509546" y="337661"/>
                    <a:pt x="2508594" y="339662"/>
                    <a:pt x="2509927" y="340424"/>
                  </a:cubicBezTo>
                  <a:cubicBezTo>
                    <a:pt x="2511260" y="341186"/>
                    <a:pt x="2515737" y="347853"/>
                    <a:pt x="2515547" y="352806"/>
                  </a:cubicBezTo>
                  <a:lnTo>
                    <a:pt x="2515832" y="357950"/>
                  </a:lnTo>
                  <a:lnTo>
                    <a:pt x="2516118" y="363664"/>
                  </a:lnTo>
                  <a:cubicBezTo>
                    <a:pt x="2510689" y="366998"/>
                    <a:pt x="2506117" y="368808"/>
                    <a:pt x="2505831" y="367760"/>
                  </a:cubicBezTo>
                  <a:cubicBezTo>
                    <a:pt x="2505546" y="366713"/>
                    <a:pt x="2503831" y="364617"/>
                    <a:pt x="2502593" y="365474"/>
                  </a:cubicBezTo>
                  <a:cubicBezTo>
                    <a:pt x="2501259" y="366332"/>
                    <a:pt x="2502021" y="371284"/>
                    <a:pt x="2500592" y="371475"/>
                  </a:cubicBezTo>
                  <a:lnTo>
                    <a:pt x="2498083" y="375239"/>
                  </a:lnTo>
                  <a:lnTo>
                    <a:pt x="2497925" y="375095"/>
                  </a:lnTo>
                  <a:lnTo>
                    <a:pt x="2491734" y="376142"/>
                  </a:lnTo>
                  <a:lnTo>
                    <a:pt x="2486781" y="377000"/>
                  </a:lnTo>
                  <a:cubicBezTo>
                    <a:pt x="2488782" y="380714"/>
                    <a:pt x="2488591" y="383953"/>
                    <a:pt x="2486305" y="384048"/>
                  </a:cubicBezTo>
                  <a:cubicBezTo>
                    <a:pt x="2484019" y="384143"/>
                    <a:pt x="2477542" y="383572"/>
                    <a:pt x="2477351" y="382429"/>
                  </a:cubicBezTo>
                  <a:cubicBezTo>
                    <a:pt x="2477161" y="381286"/>
                    <a:pt x="2475256" y="379381"/>
                    <a:pt x="2473827" y="380905"/>
                  </a:cubicBezTo>
                  <a:cubicBezTo>
                    <a:pt x="2472303" y="382524"/>
                    <a:pt x="2467540" y="386239"/>
                    <a:pt x="2467350" y="385000"/>
                  </a:cubicBezTo>
                  <a:cubicBezTo>
                    <a:pt x="2467064" y="383762"/>
                    <a:pt x="2465255" y="380429"/>
                    <a:pt x="2464112" y="381667"/>
                  </a:cubicBezTo>
                  <a:cubicBezTo>
                    <a:pt x="2462969" y="382905"/>
                    <a:pt x="2455825" y="385858"/>
                    <a:pt x="2450872" y="385286"/>
                  </a:cubicBezTo>
                  <a:lnTo>
                    <a:pt x="2447443" y="387001"/>
                  </a:lnTo>
                  <a:lnTo>
                    <a:pt x="2443728" y="388811"/>
                  </a:lnTo>
                  <a:cubicBezTo>
                    <a:pt x="2440204" y="388620"/>
                    <a:pt x="2434108" y="388620"/>
                    <a:pt x="2430203" y="388906"/>
                  </a:cubicBezTo>
                  <a:lnTo>
                    <a:pt x="2426583" y="388715"/>
                  </a:lnTo>
                  <a:lnTo>
                    <a:pt x="2425345" y="388620"/>
                  </a:lnTo>
                  <a:cubicBezTo>
                    <a:pt x="2424012" y="389096"/>
                    <a:pt x="2419630" y="388811"/>
                    <a:pt x="2415630" y="388144"/>
                  </a:cubicBezTo>
                  <a:cubicBezTo>
                    <a:pt x="2411629" y="387477"/>
                    <a:pt x="2400389" y="389858"/>
                    <a:pt x="2399437" y="389477"/>
                  </a:cubicBezTo>
                  <a:cubicBezTo>
                    <a:pt x="2398484" y="389001"/>
                    <a:pt x="2394008" y="388430"/>
                    <a:pt x="2391722" y="388239"/>
                  </a:cubicBezTo>
                  <a:cubicBezTo>
                    <a:pt x="2389436" y="388049"/>
                    <a:pt x="2383530" y="388525"/>
                    <a:pt x="2381721" y="387477"/>
                  </a:cubicBezTo>
                  <a:cubicBezTo>
                    <a:pt x="2379911" y="386429"/>
                    <a:pt x="2372576" y="391096"/>
                    <a:pt x="2369148" y="392335"/>
                  </a:cubicBezTo>
                  <a:lnTo>
                    <a:pt x="2368576" y="387382"/>
                  </a:lnTo>
                  <a:lnTo>
                    <a:pt x="2368385" y="385763"/>
                  </a:lnTo>
                  <a:cubicBezTo>
                    <a:pt x="2365909" y="386715"/>
                    <a:pt x="2362671" y="388049"/>
                    <a:pt x="2361051" y="388620"/>
                  </a:cubicBezTo>
                  <a:cubicBezTo>
                    <a:pt x="2359432" y="389287"/>
                    <a:pt x="2356479" y="391382"/>
                    <a:pt x="2355527" y="390049"/>
                  </a:cubicBezTo>
                  <a:cubicBezTo>
                    <a:pt x="2354574" y="388715"/>
                    <a:pt x="2346954" y="390430"/>
                    <a:pt x="2344859" y="390620"/>
                  </a:cubicBezTo>
                  <a:cubicBezTo>
                    <a:pt x="2342668" y="390906"/>
                    <a:pt x="2336382" y="389858"/>
                    <a:pt x="2335143" y="389382"/>
                  </a:cubicBezTo>
                  <a:cubicBezTo>
                    <a:pt x="2333810" y="388906"/>
                    <a:pt x="2330095" y="391478"/>
                    <a:pt x="2329333" y="392144"/>
                  </a:cubicBezTo>
                  <a:cubicBezTo>
                    <a:pt x="2328571" y="392716"/>
                    <a:pt x="2324571" y="391668"/>
                    <a:pt x="2323522" y="391287"/>
                  </a:cubicBezTo>
                  <a:cubicBezTo>
                    <a:pt x="2322475" y="390906"/>
                    <a:pt x="2316950" y="391763"/>
                    <a:pt x="2313617" y="393192"/>
                  </a:cubicBezTo>
                  <a:cubicBezTo>
                    <a:pt x="2310283" y="394621"/>
                    <a:pt x="2298091" y="390620"/>
                    <a:pt x="2294471" y="390430"/>
                  </a:cubicBezTo>
                  <a:cubicBezTo>
                    <a:pt x="2290852" y="390144"/>
                    <a:pt x="2281422" y="394716"/>
                    <a:pt x="2279898" y="395002"/>
                  </a:cubicBezTo>
                  <a:cubicBezTo>
                    <a:pt x="2278279" y="395192"/>
                    <a:pt x="2272278" y="394525"/>
                    <a:pt x="2269897" y="396621"/>
                  </a:cubicBezTo>
                  <a:lnTo>
                    <a:pt x="2265516" y="393859"/>
                  </a:lnTo>
                  <a:cubicBezTo>
                    <a:pt x="2263610" y="392716"/>
                    <a:pt x="2259134" y="394621"/>
                    <a:pt x="2255705" y="394621"/>
                  </a:cubicBezTo>
                  <a:cubicBezTo>
                    <a:pt x="2252942" y="394621"/>
                    <a:pt x="2250180" y="393478"/>
                    <a:pt x="2247322" y="393478"/>
                  </a:cubicBezTo>
                  <a:cubicBezTo>
                    <a:pt x="2245227" y="393383"/>
                    <a:pt x="2243131" y="394240"/>
                    <a:pt x="2241036" y="394716"/>
                  </a:cubicBezTo>
                  <a:lnTo>
                    <a:pt x="2236274" y="395954"/>
                  </a:lnTo>
                  <a:cubicBezTo>
                    <a:pt x="2235988" y="393097"/>
                    <a:pt x="2235988" y="392239"/>
                    <a:pt x="2236274" y="394145"/>
                  </a:cubicBezTo>
                  <a:cubicBezTo>
                    <a:pt x="2236559" y="396050"/>
                    <a:pt x="2228654" y="393859"/>
                    <a:pt x="2225891" y="394811"/>
                  </a:cubicBezTo>
                  <a:lnTo>
                    <a:pt x="2223415" y="394621"/>
                  </a:lnTo>
                  <a:lnTo>
                    <a:pt x="2213033" y="393763"/>
                  </a:lnTo>
                  <a:cubicBezTo>
                    <a:pt x="2201603" y="393192"/>
                    <a:pt x="2188934" y="392811"/>
                    <a:pt x="2184934" y="393097"/>
                  </a:cubicBezTo>
                  <a:cubicBezTo>
                    <a:pt x="2180933" y="393383"/>
                    <a:pt x="2169884" y="395859"/>
                    <a:pt x="2169123" y="396240"/>
                  </a:cubicBezTo>
                  <a:cubicBezTo>
                    <a:pt x="2168360" y="396621"/>
                    <a:pt x="2164360" y="397192"/>
                    <a:pt x="2160550" y="397669"/>
                  </a:cubicBezTo>
                  <a:lnTo>
                    <a:pt x="2159502" y="396621"/>
                  </a:lnTo>
                  <a:cubicBezTo>
                    <a:pt x="2156169" y="393383"/>
                    <a:pt x="2152454" y="396716"/>
                    <a:pt x="2150358" y="395764"/>
                  </a:cubicBezTo>
                  <a:lnTo>
                    <a:pt x="2146548" y="394049"/>
                  </a:lnTo>
                  <a:cubicBezTo>
                    <a:pt x="2142547" y="394430"/>
                    <a:pt x="2137595" y="394430"/>
                    <a:pt x="2135404" y="393954"/>
                  </a:cubicBezTo>
                  <a:cubicBezTo>
                    <a:pt x="2133308" y="393478"/>
                    <a:pt x="2124546" y="396716"/>
                    <a:pt x="2119592" y="397288"/>
                  </a:cubicBezTo>
                  <a:lnTo>
                    <a:pt x="2114925" y="395002"/>
                  </a:lnTo>
                  <a:lnTo>
                    <a:pt x="2112258" y="393668"/>
                  </a:lnTo>
                  <a:cubicBezTo>
                    <a:pt x="2107782" y="394621"/>
                    <a:pt x="2102828" y="395002"/>
                    <a:pt x="2101209" y="394430"/>
                  </a:cubicBezTo>
                  <a:cubicBezTo>
                    <a:pt x="2099590" y="393859"/>
                    <a:pt x="2095875" y="395573"/>
                    <a:pt x="2094922" y="394525"/>
                  </a:cubicBezTo>
                  <a:cubicBezTo>
                    <a:pt x="2094065" y="393478"/>
                    <a:pt x="2089970" y="391573"/>
                    <a:pt x="2088065" y="392525"/>
                  </a:cubicBezTo>
                  <a:cubicBezTo>
                    <a:pt x="2086064" y="393478"/>
                    <a:pt x="2078920" y="396050"/>
                    <a:pt x="2076921" y="396145"/>
                  </a:cubicBezTo>
                  <a:cubicBezTo>
                    <a:pt x="2074920" y="396335"/>
                    <a:pt x="2069586" y="395383"/>
                    <a:pt x="2068062" y="394621"/>
                  </a:cubicBezTo>
                  <a:cubicBezTo>
                    <a:pt x="2066538" y="393954"/>
                    <a:pt x="2057680" y="396526"/>
                    <a:pt x="2052346" y="397669"/>
                  </a:cubicBezTo>
                  <a:cubicBezTo>
                    <a:pt x="2047012" y="398812"/>
                    <a:pt x="2032153" y="395954"/>
                    <a:pt x="2031010" y="396907"/>
                  </a:cubicBezTo>
                  <a:cubicBezTo>
                    <a:pt x="2029867" y="397859"/>
                    <a:pt x="2025009" y="395478"/>
                    <a:pt x="2023771" y="395192"/>
                  </a:cubicBezTo>
                  <a:cubicBezTo>
                    <a:pt x="2022533" y="395002"/>
                    <a:pt x="2019389" y="395859"/>
                    <a:pt x="2018818" y="395097"/>
                  </a:cubicBezTo>
                  <a:cubicBezTo>
                    <a:pt x="2018342" y="394430"/>
                    <a:pt x="2016532" y="393001"/>
                    <a:pt x="2016056" y="393763"/>
                  </a:cubicBezTo>
                  <a:cubicBezTo>
                    <a:pt x="2015580" y="394525"/>
                    <a:pt x="2012245" y="395859"/>
                    <a:pt x="2009864" y="394525"/>
                  </a:cubicBezTo>
                  <a:cubicBezTo>
                    <a:pt x="2007483" y="393192"/>
                    <a:pt x="1999196" y="396621"/>
                    <a:pt x="1997196" y="396812"/>
                  </a:cubicBezTo>
                  <a:lnTo>
                    <a:pt x="1996053" y="396145"/>
                  </a:lnTo>
                  <a:cubicBezTo>
                    <a:pt x="1991767" y="393668"/>
                    <a:pt x="1988052" y="393763"/>
                    <a:pt x="1983575" y="396240"/>
                  </a:cubicBezTo>
                  <a:cubicBezTo>
                    <a:pt x="1979861" y="398336"/>
                    <a:pt x="1975860" y="393192"/>
                    <a:pt x="1973479" y="394716"/>
                  </a:cubicBezTo>
                  <a:cubicBezTo>
                    <a:pt x="1969764" y="396907"/>
                    <a:pt x="1965859" y="397288"/>
                    <a:pt x="1962906" y="396240"/>
                  </a:cubicBezTo>
                  <a:cubicBezTo>
                    <a:pt x="1960429" y="395288"/>
                    <a:pt x="1959382" y="395573"/>
                    <a:pt x="1957191" y="396145"/>
                  </a:cubicBezTo>
                  <a:cubicBezTo>
                    <a:pt x="1955762" y="396526"/>
                    <a:pt x="1952333" y="394811"/>
                    <a:pt x="1952143" y="395002"/>
                  </a:cubicBezTo>
                  <a:cubicBezTo>
                    <a:pt x="1950238" y="398050"/>
                    <a:pt x="1947952" y="393763"/>
                    <a:pt x="1946523" y="395192"/>
                  </a:cubicBezTo>
                  <a:cubicBezTo>
                    <a:pt x="1944999" y="396716"/>
                    <a:pt x="1944332" y="396050"/>
                    <a:pt x="1942713" y="395097"/>
                  </a:cubicBezTo>
                  <a:lnTo>
                    <a:pt x="1939570" y="393287"/>
                  </a:lnTo>
                  <a:cubicBezTo>
                    <a:pt x="1935569" y="393859"/>
                    <a:pt x="1926997" y="395002"/>
                    <a:pt x="1920520" y="395764"/>
                  </a:cubicBezTo>
                  <a:cubicBezTo>
                    <a:pt x="1914043" y="396526"/>
                    <a:pt x="1891850" y="395859"/>
                    <a:pt x="1889087" y="396430"/>
                  </a:cubicBezTo>
                  <a:lnTo>
                    <a:pt x="1886515" y="396526"/>
                  </a:lnTo>
                  <a:lnTo>
                    <a:pt x="1879181" y="396716"/>
                  </a:lnTo>
                  <a:cubicBezTo>
                    <a:pt x="1871180" y="396526"/>
                    <a:pt x="1863180" y="397192"/>
                    <a:pt x="1861274" y="398336"/>
                  </a:cubicBezTo>
                  <a:cubicBezTo>
                    <a:pt x="1859465" y="399383"/>
                    <a:pt x="1849844" y="397478"/>
                    <a:pt x="1845939" y="396812"/>
                  </a:cubicBezTo>
                  <a:lnTo>
                    <a:pt x="1842224" y="396621"/>
                  </a:lnTo>
                  <a:cubicBezTo>
                    <a:pt x="1837938" y="396430"/>
                    <a:pt x="1833652" y="396526"/>
                    <a:pt x="1829366" y="396621"/>
                  </a:cubicBezTo>
                  <a:lnTo>
                    <a:pt x="1826603" y="396716"/>
                  </a:lnTo>
                  <a:cubicBezTo>
                    <a:pt x="1825556" y="395002"/>
                    <a:pt x="1824317" y="393573"/>
                    <a:pt x="1823841" y="393573"/>
                  </a:cubicBezTo>
                  <a:cubicBezTo>
                    <a:pt x="1823365" y="393573"/>
                    <a:pt x="1821079" y="394240"/>
                    <a:pt x="1819745" y="395002"/>
                  </a:cubicBezTo>
                  <a:cubicBezTo>
                    <a:pt x="1818412" y="395764"/>
                    <a:pt x="1814411" y="397859"/>
                    <a:pt x="1812983" y="397002"/>
                  </a:cubicBezTo>
                  <a:cubicBezTo>
                    <a:pt x="1811554" y="396145"/>
                    <a:pt x="1802410" y="398336"/>
                    <a:pt x="1796028" y="398145"/>
                  </a:cubicBezTo>
                  <a:cubicBezTo>
                    <a:pt x="1789551" y="397955"/>
                    <a:pt x="1770787" y="396335"/>
                    <a:pt x="1768406" y="395954"/>
                  </a:cubicBezTo>
                  <a:cubicBezTo>
                    <a:pt x="1766120" y="395573"/>
                    <a:pt x="1758881" y="397574"/>
                    <a:pt x="1757166" y="396430"/>
                  </a:cubicBezTo>
                  <a:cubicBezTo>
                    <a:pt x="1755452" y="395288"/>
                    <a:pt x="1747260" y="398050"/>
                    <a:pt x="1745069" y="398145"/>
                  </a:cubicBezTo>
                  <a:cubicBezTo>
                    <a:pt x="1742879" y="398336"/>
                    <a:pt x="1734497" y="398907"/>
                    <a:pt x="1731544" y="399193"/>
                  </a:cubicBezTo>
                  <a:cubicBezTo>
                    <a:pt x="1728686" y="399479"/>
                    <a:pt x="1720209" y="397002"/>
                    <a:pt x="1718209" y="397574"/>
                  </a:cubicBezTo>
                  <a:cubicBezTo>
                    <a:pt x="1716113" y="398145"/>
                    <a:pt x="1708493" y="398240"/>
                    <a:pt x="1706398" y="397574"/>
                  </a:cubicBezTo>
                  <a:cubicBezTo>
                    <a:pt x="1704302" y="396907"/>
                    <a:pt x="1694492" y="398145"/>
                    <a:pt x="1690205" y="397955"/>
                  </a:cubicBezTo>
                  <a:lnTo>
                    <a:pt x="1686110" y="396907"/>
                  </a:lnTo>
                  <a:lnTo>
                    <a:pt x="1682871" y="396050"/>
                  </a:lnTo>
                  <a:cubicBezTo>
                    <a:pt x="1677537" y="397383"/>
                    <a:pt x="1667631" y="398526"/>
                    <a:pt x="1660773" y="398526"/>
                  </a:cubicBezTo>
                  <a:cubicBezTo>
                    <a:pt x="1653915" y="398526"/>
                    <a:pt x="1631627" y="399097"/>
                    <a:pt x="1626483" y="399955"/>
                  </a:cubicBezTo>
                  <a:lnTo>
                    <a:pt x="1624959" y="394525"/>
                  </a:lnTo>
                  <a:lnTo>
                    <a:pt x="1624864" y="394049"/>
                  </a:lnTo>
                  <a:cubicBezTo>
                    <a:pt x="1621340" y="394145"/>
                    <a:pt x="1618863" y="394811"/>
                    <a:pt x="1619340" y="395478"/>
                  </a:cubicBezTo>
                  <a:cubicBezTo>
                    <a:pt x="1619816" y="396240"/>
                    <a:pt x="1619340" y="398336"/>
                    <a:pt x="1617149" y="398336"/>
                  </a:cubicBezTo>
                  <a:cubicBezTo>
                    <a:pt x="1614958" y="398240"/>
                    <a:pt x="1606766" y="399288"/>
                    <a:pt x="1603433" y="400241"/>
                  </a:cubicBezTo>
                  <a:lnTo>
                    <a:pt x="1599813" y="398621"/>
                  </a:lnTo>
                  <a:lnTo>
                    <a:pt x="1597718" y="397669"/>
                  </a:lnTo>
                  <a:cubicBezTo>
                    <a:pt x="1596384" y="396335"/>
                    <a:pt x="1594384" y="395192"/>
                    <a:pt x="1593241" y="395097"/>
                  </a:cubicBezTo>
                  <a:lnTo>
                    <a:pt x="1592765" y="395478"/>
                  </a:lnTo>
                  <a:cubicBezTo>
                    <a:pt x="1591812" y="396240"/>
                    <a:pt x="1590955" y="398336"/>
                    <a:pt x="1590479" y="398240"/>
                  </a:cubicBezTo>
                  <a:lnTo>
                    <a:pt x="1580287" y="396716"/>
                  </a:lnTo>
                  <a:cubicBezTo>
                    <a:pt x="1569048" y="398621"/>
                    <a:pt x="1559713" y="399002"/>
                    <a:pt x="1559523" y="397764"/>
                  </a:cubicBezTo>
                  <a:cubicBezTo>
                    <a:pt x="1559332" y="396430"/>
                    <a:pt x="1556855" y="393383"/>
                    <a:pt x="1554474" y="394240"/>
                  </a:cubicBezTo>
                  <a:lnTo>
                    <a:pt x="1552474" y="394049"/>
                  </a:lnTo>
                  <a:cubicBezTo>
                    <a:pt x="1548188" y="393573"/>
                    <a:pt x="1549902" y="397097"/>
                    <a:pt x="1548092" y="397859"/>
                  </a:cubicBezTo>
                  <a:cubicBezTo>
                    <a:pt x="1546378" y="398526"/>
                    <a:pt x="1543997" y="398050"/>
                    <a:pt x="1541996" y="398431"/>
                  </a:cubicBezTo>
                  <a:cubicBezTo>
                    <a:pt x="1539710" y="398812"/>
                    <a:pt x="1537520" y="399859"/>
                    <a:pt x="1535138" y="400145"/>
                  </a:cubicBezTo>
                  <a:lnTo>
                    <a:pt x="1533710" y="400336"/>
                  </a:lnTo>
                  <a:cubicBezTo>
                    <a:pt x="1532090" y="399859"/>
                    <a:pt x="1528852" y="399002"/>
                    <a:pt x="1526661" y="398526"/>
                  </a:cubicBezTo>
                  <a:cubicBezTo>
                    <a:pt x="1524470" y="398050"/>
                    <a:pt x="1518660" y="399193"/>
                    <a:pt x="1517231" y="399764"/>
                  </a:cubicBezTo>
                  <a:cubicBezTo>
                    <a:pt x="1515898" y="400336"/>
                    <a:pt x="1509516" y="399097"/>
                    <a:pt x="1507421" y="399669"/>
                  </a:cubicBezTo>
                  <a:cubicBezTo>
                    <a:pt x="1505325" y="400145"/>
                    <a:pt x="1495133" y="400621"/>
                    <a:pt x="1489323" y="402050"/>
                  </a:cubicBezTo>
                  <a:lnTo>
                    <a:pt x="1484180" y="398621"/>
                  </a:lnTo>
                  <a:cubicBezTo>
                    <a:pt x="1482941" y="397764"/>
                    <a:pt x="1479417" y="397859"/>
                    <a:pt x="1477988" y="398717"/>
                  </a:cubicBezTo>
                  <a:lnTo>
                    <a:pt x="1473702" y="401479"/>
                  </a:lnTo>
                  <a:cubicBezTo>
                    <a:pt x="1469225" y="400145"/>
                    <a:pt x="1463129" y="398717"/>
                    <a:pt x="1460177" y="398336"/>
                  </a:cubicBezTo>
                  <a:lnTo>
                    <a:pt x="1459796" y="399002"/>
                  </a:lnTo>
                  <a:cubicBezTo>
                    <a:pt x="1457129" y="403574"/>
                    <a:pt x="1453604" y="397574"/>
                    <a:pt x="1450461" y="399764"/>
                  </a:cubicBezTo>
                  <a:lnTo>
                    <a:pt x="1447508" y="401860"/>
                  </a:lnTo>
                  <a:cubicBezTo>
                    <a:pt x="1444270" y="400241"/>
                    <a:pt x="1437983" y="398240"/>
                    <a:pt x="1433602" y="397478"/>
                  </a:cubicBezTo>
                  <a:lnTo>
                    <a:pt x="1429411" y="399955"/>
                  </a:lnTo>
                  <a:lnTo>
                    <a:pt x="1426458" y="401669"/>
                  </a:lnTo>
                  <a:cubicBezTo>
                    <a:pt x="1424172" y="398907"/>
                    <a:pt x="1419791" y="397097"/>
                    <a:pt x="1416552" y="397859"/>
                  </a:cubicBezTo>
                  <a:lnTo>
                    <a:pt x="1415600" y="399097"/>
                  </a:lnTo>
                  <a:cubicBezTo>
                    <a:pt x="1413409" y="402050"/>
                    <a:pt x="1411694" y="397764"/>
                    <a:pt x="1409885" y="399288"/>
                  </a:cubicBezTo>
                  <a:lnTo>
                    <a:pt x="1409313" y="399764"/>
                  </a:lnTo>
                  <a:cubicBezTo>
                    <a:pt x="1408646" y="400145"/>
                    <a:pt x="1404932" y="399859"/>
                    <a:pt x="1401122" y="399193"/>
                  </a:cubicBezTo>
                  <a:cubicBezTo>
                    <a:pt x="1397311" y="398431"/>
                    <a:pt x="1376452" y="400717"/>
                    <a:pt x="1375309" y="401003"/>
                  </a:cubicBezTo>
                  <a:lnTo>
                    <a:pt x="1374928" y="400717"/>
                  </a:lnTo>
                  <a:cubicBezTo>
                    <a:pt x="1372261" y="398526"/>
                    <a:pt x="1368927" y="397383"/>
                    <a:pt x="1366165" y="399479"/>
                  </a:cubicBezTo>
                  <a:cubicBezTo>
                    <a:pt x="1362736" y="402146"/>
                    <a:pt x="1361974" y="397192"/>
                    <a:pt x="1358640" y="398336"/>
                  </a:cubicBezTo>
                  <a:lnTo>
                    <a:pt x="1356068" y="399193"/>
                  </a:lnTo>
                  <a:cubicBezTo>
                    <a:pt x="1352354" y="397859"/>
                    <a:pt x="1344257" y="397478"/>
                    <a:pt x="1338161" y="398240"/>
                  </a:cubicBezTo>
                  <a:lnTo>
                    <a:pt x="1332542" y="398526"/>
                  </a:lnTo>
                  <a:cubicBezTo>
                    <a:pt x="1329208" y="398717"/>
                    <a:pt x="1323779" y="399193"/>
                    <a:pt x="1322921" y="397955"/>
                  </a:cubicBezTo>
                  <a:lnTo>
                    <a:pt x="1320540" y="394430"/>
                  </a:lnTo>
                  <a:cubicBezTo>
                    <a:pt x="1318064" y="395954"/>
                    <a:pt x="1315206" y="397097"/>
                    <a:pt x="1314349" y="397002"/>
                  </a:cubicBezTo>
                  <a:cubicBezTo>
                    <a:pt x="1313396" y="396907"/>
                    <a:pt x="1309682" y="397192"/>
                    <a:pt x="1306824" y="396812"/>
                  </a:cubicBezTo>
                  <a:lnTo>
                    <a:pt x="1304443" y="396716"/>
                  </a:lnTo>
                  <a:cubicBezTo>
                    <a:pt x="1302252" y="396621"/>
                    <a:pt x="1300061" y="398050"/>
                    <a:pt x="1297775" y="398526"/>
                  </a:cubicBezTo>
                  <a:lnTo>
                    <a:pt x="1297490" y="398621"/>
                  </a:lnTo>
                  <a:cubicBezTo>
                    <a:pt x="1296728" y="397383"/>
                    <a:pt x="1295204" y="395668"/>
                    <a:pt x="1294156" y="395002"/>
                  </a:cubicBezTo>
                  <a:cubicBezTo>
                    <a:pt x="1293108" y="394240"/>
                    <a:pt x="1290441" y="397383"/>
                    <a:pt x="1289584" y="398907"/>
                  </a:cubicBezTo>
                  <a:lnTo>
                    <a:pt x="1287107" y="398717"/>
                  </a:lnTo>
                  <a:lnTo>
                    <a:pt x="1283964" y="398526"/>
                  </a:lnTo>
                  <a:cubicBezTo>
                    <a:pt x="1280535" y="398621"/>
                    <a:pt x="1274439" y="399002"/>
                    <a:pt x="1270534" y="399288"/>
                  </a:cubicBezTo>
                  <a:lnTo>
                    <a:pt x="1266819" y="398812"/>
                  </a:lnTo>
                  <a:lnTo>
                    <a:pt x="1263104" y="398336"/>
                  </a:lnTo>
                  <a:cubicBezTo>
                    <a:pt x="1258913" y="398526"/>
                    <a:pt x="1255199" y="397764"/>
                    <a:pt x="1255008" y="396526"/>
                  </a:cubicBezTo>
                  <a:cubicBezTo>
                    <a:pt x="1254818" y="395288"/>
                    <a:pt x="1254056" y="392430"/>
                    <a:pt x="1253770" y="392430"/>
                  </a:cubicBezTo>
                  <a:cubicBezTo>
                    <a:pt x="1253579" y="392430"/>
                    <a:pt x="1252817" y="393383"/>
                    <a:pt x="1252436" y="394525"/>
                  </a:cubicBezTo>
                  <a:cubicBezTo>
                    <a:pt x="1252151" y="395668"/>
                    <a:pt x="1249865" y="398812"/>
                    <a:pt x="1248055" y="398526"/>
                  </a:cubicBezTo>
                  <a:lnTo>
                    <a:pt x="1247388" y="397859"/>
                  </a:lnTo>
                  <a:cubicBezTo>
                    <a:pt x="1243959" y="394240"/>
                    <a:pt x="1244054" y="394240"/>
                    <a:pt x="1239197" y="397383"/>
                  </a:cubicBezTo>
                  <a:lnTo>
                    <a:pt x="1238720" y="397764"/>
                  </a:lnTo>
                  <a:cubicBezTo>
                    <a:pt x="1238149" y="398145"/>
                    <a:pt x="1233672" y="398717"/>
                    <a:pt x="1228815" y="399097"/>
                  </a:cubicBezTo>
                  <a:cubicBezTo>
                    <a:pt x="1223957" y="399479"/>
                    <a:pt x="1211193" y="395383"/>
                    <a:pt x="1209765" y="396240"/>
                  </a:cubicBezTo>
                  <a:cubicBezTo>
                    <a:pt x="1208240" y="397097"/>
                    <a:pt x="1205383" y="395383"/>
                    <a:pt x="1206811" y="394240"/>
                  </a:cubicBezTo>
                  <a:cubicBezTo>
                    <a:pt x="1208145" y="393097"/>
                    <a:pt x="1210717" y="389858"/>
                    <a:pt x="1208145" y="390525"/>
                  </a:cubicBezTo>
                  <a:cubicBezTo>
                    <a:pt x="1205573" y="391192"/>
                    <a:pt x="1199763" y="395097"/>
                    <a:pt x="1198811" y="396526"/>
                  </a:cubicBezTo>
                  <a:lnTo>
                    <a:pt x="1197953" y="396526"/>
                  </a:lnTo>
                  <a:cubicBezTo>
                    <a:pt x="1196048" y="396526"/>
                    <a:pt x="1194143" y="395288"/>
                    <a:pt x="1192334" y="395288"/>
                  </a:cubicBezTo>
                  <a:cubicBezTo>
                    <a:pt x="1190619" y="395288"/>
                    <a:pt x="1189000" y="396430"/>
                    <a:pt x="1187190" y="396621"/>
                  </a:cubicBezTo>
                  <a:cubicBezTo>
                    <a:pt x="1185190" y="396812"/>
                    <a:pt x="1182713" y="397002"/>
                    <a:pt x="1180999" y="396335"/>
                  </a:cubicBezTo>
                  <a:lnTo>
                    <a:pt x="1174998" y="393859"/>
                  </a:lnTo>
                  <a:cubicBezTo>
                    <a:pt x="1168616" y="395288"/>
                    <a:pt x="1161568" y="396526"/>
                    <a:pt x="1159282" y="396621"/>
                  </a:cubicBezTo>
                  <a:lnTo>
                    <a:pt x="1157472" y="396050"/>
                  </a:lnTo>
                  <a:cubicBezTo>
                    <a:pt x="1154519" y="395192"/>
                    <a:pt x="1147661" y="393763"/>
                    <a:pt x="1144994" y="394621"/>
                  </a:cubicBezTo>
                  <a:lnTo>
                    <a:pt x="1139375" y="396526"/>
                  </a:lnTo>
                  <a:cubicBezTo>
                    <a:pt x="1134231" y="394430"/>
                    <a:pt x="1129373" y="393668"/>
                    <a:pt x="1128611" y="394907"/>
                  </a:cubicBezTo>
                  <a:cubicBezTo>
                    <a:pt x="1127849" y="396145"/>
                    <a:pt x="1115467" y="394811"/>
                    <a:pt x="1108037" y="394621"/>
                  </a:cubicBezTo>
                  <a:lnTo>
                    <a:pt x="1101179" y="394621"/>
                  </a:lnTo>
                  <a:lnTo>
                    <a:pt x="1096036" y="394621"/>
                  </a:lnTo>
                  <a:cubicBezTo>
                    <a:pt x="1090511" y="394430"/>
                    <a:pt x="1081939" y="395097"/>
                    <a:pt x="1077081" y="396240"/>
                  </a:cubicBezTo>
                  <a:lnTo>
                    <a:pt x="1072319" y="394811"/>
                  </a:lnTo>
                  <a:cubicBezTo>
                    <a:pt x="1069747" y="394049"/>
                    <a:pt x="1063079" y="392335"/>
                    <a:pt x="1060984" y="391287"/>
                  </a:cubicBezTo>
                  <a:cubicBezTo>
                    <a:pt x="1059936" y="390811"/>
                    <a:pt x="1056888" y="391096"/>
                    <a:pt x="1056888" y="391382"/>
                  </a:cubicBezTo>
                  <a:cubicBezTo>
                    <a:pt x="1056031" y="395573"/>
                    <a:pt x="1054126" y="396145"/>
                    <a:pt x="1050506" y="393097"/>
                  </a:cubicBezTo>
                  <a:lnTo>
                    <a:pt x="1050221" y="392906"/>
                  </a:lnTo>
                  <a:cubicBezTo>
                    <a:pt x="1049744" y="392811"/>
                    <a:pt x="1045363" y="393763"/>
                    <a:pt x="1040410" y="394907"/>
                  </a:cubicBezTo>
                  <a:lnTo>
                    <a:pt x="1036600" y="394049"/>
                  </a:lnTo>
                  <a:cubicBezTo>
                    <a:pt x="1031933" y="393001"/>
                    <a:pt x="1028408" y="391763"/>
                    <a:pt x="1024122" y="394621"/>
                  </a:cubicBezTo>
                  <a:cubicBezTo>
                    <a:pt x="1022979" y="395383"/>
                    <a:pt x="1020217" y="394430"/>
                    <a:pt x="1018217" y="394049"/>
                  </a:cubicBezTo>
                  <a:lnTo>
                    <a:pt x="1016693" y="393763"/>
                  </a:lnTo>
                  <a:cubicBezTo>
                    <a:pt x="1015073" y="393192"/>
                    <a:pt x="1012311" y="393573"/>
                    <a:pt x="1010501" y="394525"/>
                  </a:cubicBezTo>
                  <a:cubicBezTo>
                    <a:pt x="1008692" y="395573"/>
                    <a:pt x="1000500" y="393763"/>
                    <a:pt x="998214" y="393573"/>
                  </a:cubicBezTo>
                  <a:cubicBezTo>
                    <a:pt x="996023" y="393287"/>
                    <a:pt x="986213" y="393287"/>
                    <a:pt x="981545" y="394145"/>
                  </a:cubicBezTo>
                  <a:lnTo>
                    <a:pt x="978116" y="390906"/>
                  </a:lnTo>
                  <a:cubicBezTo>
                    <a:pt x="978021" y="390811"/>
                    <a:pt x="976973" y="391668"/>
                    <a:pt x="976402" y="391763"/>
                  </a:cubicBezTo>
                  <a:lnTo>
                    <a:pt x="965734" y="393478"/>
                  </a:lnTo>
                  <a:cubicBezTo>
                    <a:pt x="960019" y="392239"/>
                    <a:pt x="954494" y="391096"/>
                    <a:pt x="953542" y="391001"/>
                  </a:cubicBezTo>
                  <a:cubicBezTo>
                    <a:pt x="952589" y="390906"/>
                    <a:pt x="945160" y="391573"/>
                    <a:pt x="938016" y="391573"/>
                  </a:cubicBezTo>
                  <a:lnTo>
                    <a:pt x="931634" y="392430"/>
                  </a:lnTo>
                  <a:lnTo>
                    <a:pt x="930968" y="392525"/>
                  </a:lnTo>
                  <a:cubicBezTo>
                    <a:pt x="929825" y="390334"/>
                    <a:pt x="928396" y="389668"/>
                    <a:pt x="928015" y="391096"/>
                  </a:cubicBezTo>
                  <a:cubicBezTo>
                    <a:pt x="927539" y="392525"/>
                    <a:pt x="916871" y="393478"/>
                    <a:pt x="910394" y="394430"/>
                  </a:cubicBezTo>
                  <a:lnTo>
                    <a:pt x="905155" y="390716"/>
                  </a:lnTo>
                  <a:lnTo>
                    <a:pt x="904679" y="390430"/>
                  </a:lnTo>
                  <a:cubicBezTo>
                    <a:pt x="903155" y="391096"/>
                    <a:pt x="898868" y="391763"/>
                    <a:pt x="895154" y="391763"/>
                  </a:cubicBezTo>
                  <a:lnTo>
                    <a:pt x="891820" y="390716"/>
                  </a:lnTo>
                  <a:cubicBezTo>
                    <a:pt x="889058" y="389858"/>
                    <a:pt x="886867" y="395097"/>
                    <a:pt x="883152" y="391478"/>
                  </a:cubicBezTo>
                  <a:cubicBezTo>
                    <a:pt x="882581" y="390906"/>
                    <a:pt x="880294" y="391287"/>
                    <a:pt x="878866" y="391382"/>
                  </a:cubicBezTo>
                  <a:cubicBezTo>
                    <a:pt x="877913" y="391478"/>
                    <a:pt x="876961" y="391954"/>
                    <a:pt x="876104" y="391859"/>
                  </a:cubicBezTo>
                  <a:lnTo>
                    <a:pt x="874580" y="391668"/>
                  </a:lnTo>
                  <a:cubicBezTo>
                    <a:pt x="873056" y="391287"/>
                    <a:pt x="869055" y="391668"/>
                    <a:pt x="865721" y="392621"/>
                  </a:cubicBezTo>
                  <a:lnTo>
                    <a:pt x="863721" y="390144"/>
                  </a:lnTo>
                  <a:cubicBezTo>
                    <a:pt x="860959" y="386715"/>
                    <a:pt x="858863" y="392335"/>
                    <a:pt x="855434" y="390144"/>
                  </a:cubicBezTo>
                  <a:cubicBezTo>
                    <a:pt x="852005" y="387953"/>
                    <a:pt x="853910" y="384810"/>
                    <a:pt x="851815" y="382905"/>
                  </a:cubicBezTo>
                  <a:cubicBezTo>
                    <a:pt x="850862" y="382048"/>
                    <a:pt x="847529" y="381953"/>
                    <a:pt x="846005" y="382619"/>
                  </a:cubicBezTo>
                  <a:lnTo>
                    <a:pt x="842957" y="383953"/>
                  </a:lnTo>
                  <a:cubicBezTo>
                    <a:pt x="839909" y="386143"/>
                    <a:pt x="838099" y="388049"/>
                    <a:pt x="838861" y="388334"/>
                  </a:cubicBezTo>
                  <a:cubicBezTo>
                    <a:pt x="839623" y="388525"/>
                    <a:pt x="839147" y="389763"/>
                    <a:pt x="835622" y="390430"/>
                  </a:cubicBezTo>
                  <a:lnTo>
                    <a:pt x="832384" y="389858"/>
                  </a:lnTo>
                  <a:cubicBezTo>
                    <a:pt x="830479" y="389477"/>
                    <a:pt x="828479" y="388525"/>
                    <a:pt x="826669" y="388620"/>
                  </a:cubicBezTo>
                  <a:lnTo>
                    <a:pt x="820763" y="388906"/>
                  </a:lnTo>
                  <a:cubicBezTo>
                    <a:pt x="817239" y="385477"/>
                    <a:pt x="814286" y="383667"/>
                    <a:pt x="814286" y="384905"/>
                  </a:cubicBezTo>
                  <a:cubicBezTo>
                    <a:pt x="814286" y="386143"/>
                    <a:pt x="811429" y="391192"/>
                    <a:pt x="808000" y="391096"/>
                  </a:cubicBezTo>
                  <a:cubicBezTo>
                    <a:pt x="804571" y="391001"/>
                    <a:pt x="796856" y="386905"/>
                    <a:pt x="796379" y="387477"/>
                  </a:cubicBezTo>
                  <a:lnTo>
                    <a:pt x="795903" y="387953"/>
                  </a:lnTo>
                  <a:lnTo>
                    <a:pt x="795046" y="388811"/>
                  </a:lnTo>
                  <a:cubicBezTo>
                    <a:pt x="794093" y="389668"/>
                    <a:pt x="790283" y="390144"/>
                    <a:pt x="786664" y="389858"/>
                  </a:cubicBezTo>
                  <a:cubicBezTo>
                    <a:pt x="783044" y="389572"/>
                    <a:pt x="772757" y="387477"/>
                    <a:pt x="771519" y="386620"/>
                  </a:cubicBezTo>
                  <a:cubicBezTo>
                    <a:pt x="770376" y="385667"/>
                    <a:pt x="766757" y="385572"/>
                    <a:pt x="766566" y="387001"/>
                  </a:cubicBezTo>
                  <a:cubicBezTo>
                    <a:pt x="766376" y="388430"/>
                    <a:pt x="761327" y="388430"/>
                    <a:pt x="761042" y="388430"/>
                  </a:cubicBezTo>
                  <a:cubicBezTo>
                    <a:pt x="760756" y="388430"/>
                    <a:pt x="759994" y="385763"/>
                    <a:pt x="759613" y="382429"/>
                  </a:cubicBezTo>
                  <a:lnTo>
                    <a:pt x="754184" y="385572"/>
                  </a:lnTo>
                  <a:cubicBezTo>
                    <a:pt x="751707" y="387001"/>
                    <a:pt x="748373" y="387763"/>
                    <a:pt x="745325" y="388430"/>
                  </a:cubicBezTo>
                  <a:lnTo>
                    <a:pt x="743801" y="388811"/>
                  </a:lnTo>
                  <a:cubicBezTo>
                    <a:pt x="741230" y="388620"/>
                    <a:pt x="739134" y="387001"/>
                    <a:pt x="739134" y="385096"/>
                  </a:cubicBezTo>
                  <a:lnTo>
                    <a:pt x="739229" y="383476"/>
                  </a:lnTo>
                  <a:cubicBezTo>
                    <a:pt x="739325" y="381667"/>
                    <a:pt x="739420" y="379762"/>
                    <a:pt x="736181" y="380143"/>
                  </a:cubicBezTo>
                  <a:cubicBezTo>
                    <a:pt x="732848" y="380524"/>
                    <a:pt x="734467" y="382714"/>
                    <a:pt x="733991" y="384238"/>
                  </a:cubicBezTo>
                  <a:lnTo>
                    <a:pt x="733800" y="384905"/>
                  </a:lnTo>
                  <a:cubicBezTo>
                    <a:pt x="733133" y="386143"/>
                    <a:pt x="731990" y="386334"/>
                    <a:pt x="731228" y="385286"/>
                  </a:cubicBezTo>
                  <a:cubicBezTo>
                    <a:pt x="730466" y="384238"/>
                    <a:pt x="726656" y="383000"/>
                    <a:pt x="724942" y="385572"/>
                  </a:cubicBezTo>
                  <a:lnTo>
                    <a:pt x="723608" y="387096"/>
                  </a:lnTo>
                  <a:cubicBezTo>
                    <a:pt x="723037" y="387763"/>
                    <a:pt x="721703" y="388525"/>
                    <a:pt x="720846" y="388430"/>
                  </a:cubicBezTo>
                  <a:lnTo>
                    <a:pt x="719989" y="388334"/>
                  </a:lnTo>
                  <a:cubicBezTo>
                    <a:pt x="719227" y="387382"/>
                    <a:pt x="718084" y="385286"/>
                    <a:pt x="717512" y="383572"/>
                  </a:cubicBezTo>
                  <a:cubicBezTo>
                    <a:pt x="716941" y="381857"/>
                    <a:pt x="711988" y="381191"/>
                    <a:pt x="713035" y="381667"/>
                  </a:cubicBezTo>
                  <a:cubicBezTo>
                    <a:pt x="714083" y="382238"/>
                    <a:pt x="712750" y="386334"/>
                    <a:pt x="707606" y="389668"/>
                  </a:cubicBezTo>
                  <a:lnTo>
                    <a:pt x="703034" y="385477"/>
                  </a:lnTo>
                  <a:lnTo>
                    <a:pt x="701225" y="383762"/>
                  </a:lnTo>
                  <a:cubicBezTo>
                    <a:pt x="699415" y="384524"/>
                    <a:pt x="696462" y="385953"/>
                    <a:pt x="694652" y="387001"/>
                  </a:cubicBezTo>
                  <a:cubicBezTo>
                    <a:pt x="692938" y="388049"/>
                    <a:pt x="683794" y="384620"/>
                    <a:pt x="683032" y="384238"/>
                  </a:cubicBezTo>
                  <a:lnTo>
                    <a:pt x="682270" y="384238"/>
                  </a:lnTo>
                  <a:lnTo>
                    <a:pt x="681508" y="384238"/>
                  </a:lnTo>
                  <a:cubicBezTo>
                    <a:pt x="680746" y="384620"/>
                    <a:pt x="680365" y="385286"/>
                    <a:pt x="680746" y="385667"/>
                  </a:cubicBezTo>
                  <a:cubicBezTo>
                    <a:pt x="681127" y="386048"/>
                    <a:pt x="677793" y="388430"/>
                    <a:pt x="672173" y="389382"/>
                  </a:cubicBezTo>
                  <a:lnTo>
                    <a:pt x="669125" y="387953"/>
                  </a:lnTo>
                  <a:lnTo>
                    <a:pt x="664458" y="385667"/>
                  </a:lnTo>
                  <a:cubicBezTo>
                    <a:pt x="659981" y="386525"/>
                    <a:pt x="656743" y="386334"/>
                    <a:pt x="657219" y="385382"/>
                  </a:cubicBezTo>
                  <a:cubicBezTo>
                    <a:pt x="657695" y="384334"/>
                    <a:pt x="654933" y="378619"/>
                    <a:pt x="649694" y="375571"/>
                  </a:cubicBezTo>
                  <a:lnTo>
                    <a:pt x="642646" y="379286"/>
                  </a:lnTo>
                  <a:lnTo>
                    <a:pt x="638360" y="381571"/>
                  </a:lnTo>
                  <a:cubicBezTo>
                    <a:pt x="631311" y="379476"/>
                    <a:pt x="627120" y="377952"/>
                    <a:pt x="629025" y="378142"/>
                  </a:cubicBezTo>
                  <a:lnTo>
                    <a:pt x="629216" y="377762"/>
                  </a:lnTo>
                  <a:lnTo>
                    <a:pt x="631216" y="373475"/>
                  </a:lnTo>
                  <a:cubicBezTo>
                    <a:pt x="635597" y="374333"/>
                    <a:pt x="639693" y="375285"/>
                    <a:pt x="640265" y="375475"/>
                  </a:cubicBezTo>
                  <a:cubicBezTo>
                    <a:pt x="640931" y="375666"/>
                    <a:pt x="641408" y="372142"/>
                    <a:pt x="636740" y="372428"/>
                  </a:cubicBezTo>
                  <a:lnTo>
                    <a:pt x="634169" y="370904"/>
                  </a:lnTo>
                  <a:lnTo>
                    <a:pt x="628549" y="367570"/>
                  </a:lnTo>
                  <a:cubicBezTo>
                    <a:pt x="626834" y="370904"/>
                    <a:pt x="625310" y="373094"/>
                    <a:pt x="625120" y="372332"/>
                  </a:cubicBezTo>
                  <a:cubicBezTo>
                    <a:pt x="624929" y="371570"/>
                    <a:pt x="623405" y="369475"/>
                    <a:pt x="621977" y="369284"/>
                  </a:cubicBezTo>
                  <a:cubicBezTo>
                    <a:pt x="620548" y="368999"/>
                    <a:pt x="617405" y="371666"/>
                    <a:pt x="617119" y="372332"/>
                  </a:cubicBezTo>
                  <a:cubicBezTo>
                    <a:pt x="616738" y="372999"/>
                    <a:pt x="613594" y="375761"/>
                    <a:pt x="611404" y="377476"/>
                  </a:cubicBezTo>
                  <a:cubicBezTo>
                    <a:pt x="609213" y="379190"/>
                    <a:pt x="605879" y="387096"/>
                    <a:pt x="605498" y="385572"/>
                  </a:cubicBezTo>
                  <a:cubicBezTo>
                    <a:pt x="605117" y="383953"/>
                    <a:pt x="603117" y="380047"/>
                    <a:pt x="601593" y="380143"/>
                  </a:cubicBezTo>
                  <a:cubicBezTo>
                    <a:pt x="600069" y="380238"/>
                    <a:pt x="595211" y="379571"/>
                    <a:pt x="594164" y="379190"/>
                  </a:cubicBezTo>
                  <a:cubicBezTo>
                    <a:pt x="593116" y="378809"/>
                    <a:pt x="590449" y="379857"/>
                    <a:pt x="591877" y="380524"/>
                  </a:cubicBezTo>
                  <a:cubicBezTo>
                    <a:pt x="593306" y="381191"/>
                    <a:pt x="597116" y="383762"/>
                    <a:pt x="597307" y="384524"/>
                  </a:cubicBezTo>
                  <a:lnTo>
                    <a:pt x="597021" y="385096"/>
                  </a:lnTo>
                  <a:cubicBezTo>
                    <a:pt x="596831" y="385477"/>
                    <a:pt x="595783" y="386048"/>
                    <a:pt x="595402" y="385858"/>
                  </a:cubicBezTo>
                  <a:lnTo>
                    <a:pt x="592830" y="385191"/>
                  </a:lnTo>
                  <a:cubicBezTo>
                    <a:pt x="589401" y="384048"/>
                    <a:pt x="586639" y="382143"/>
                    <a:pt x="586639" y="380809"/>
                  </a:cubicBezTo>
                  <a:cubicBezTo>
                    <a:pt x="586639" y="379476"/>
                    <a:pt x="585305" y="376047"/>
                    <a:pt x="583781" y="376523"/>
                  </a:cubicBezTo>
                  <a:cubicBezTo>
                    <a:pt x="582257" y="377000"/>
                    <a:pt x="580924" y="381953"/>
                    <a:pt x="580352" y="383286"/>
                  </a:cubicBezTo>
                  <a:cubicBezTo>
                    <a:pt x="579781" y="384715"/>
                    <a:pt x="573875" y="383953"/>
                    <a:pt x="573304" y="383762"/>
                  </a:cubicBezTo>
                  <a:cubicBezTo>
                    <a:pt x="572732" y="383572"/>
                    <a:pt x="571399" y="380143"/>
                    <a:pt x="573113" y="377095"/>
                  </a:cubicBezTo>
                  <a:cubicBezTo>
                    <a:pt x="574828" y="374047"/>
                    <a:pt x="575590" y="367760"/>
                    <a:pt x="573018" y="370808"/>
                  </a:cubicBezTo>
                  <a:cubicBezTo>
                    <a:pt x="570446" y="373856"/>
                    <a:pt x="562445" y="380809"/>
                    <a:pt x="560826" y="379667"/>
                  </a:cubicBezTo>
                  <a:cubicBezTo>
                    <a:pt x="559207" y="378524"/>
                    <a:pt x="555492" y="382143"/>
                    <a:pt x="554730" y="383476"/>
                  </a:cubicBezTo>
                  <a:cubicBezTo>
                    <a:pt x="553968" y="384715"/>
                    <a:pt x="547586" y="385191"/>
                    <a:pt x="546539" y="383572"/>
                  </a:cubicBezTo>
                  <a:cubicBezTo>
                    <a:pt x="545491" y="381953"/>
                    <a:pt x="553777" y="379095"/>
                    <a:pt x="555968" y="378333"/>
                  </a:cubicBezTo>
                  <a:cubicBezTo>
                    <a:pt x="558159" y="377571"/>
                    <a:pt x="564541" y="375190"/>
                    <a:pt x="565017" y="374428"/>
                  </a:cubicBezTo>
                  <a:cubicBezTo>
                    <a:pt x="565493" y="373666"/>
                    <a:pt x="565969" y="370808"/>
                    <a:pt x="565684" y="369951"/>
                  </a:cubicBezTo>
                  <a:lnTo>
                    <a:pt x="565208" y="369856"/>
                  </a:lnTo>
                  <a:cubicBezTo>
                    <a:pt x="564160" y="369665"/>
                    <a:pt x="562350" y="369475"/>
                    <a:pt x="561874" y="369951"/>
                  </a:cubicBezTo>
                  <a:lnTo>
                    <a:pt x="560064" y="371666"/>
                  </a:lnTo>
                  <a:cubicBezTo>
                    <a:pt x="558445" y="373856"/>
                    <a:pt x="556540" y="375475"/>
                    <a:pt x="555968" y="375380"/>
                  </a:cubicBezTo>
                  <a:cubicBezTo>
                    <a:pt x="555397" y="375285"/>
                    <a:pt x="553587" y="374047"/>
                    <a:pt x="553492" y="372904"/>
                  </a:cubicBezTo>
                  <a:cubicBezTo>
                    <a:pt x="553397" y="371761"/>
                    <a:pt x="550825" y="368237"/>
                    <a:pt x="549968" y="367189"/>
                  </a:cubicBezTo>
                  <a:cubicBezTo>
                    <a:pt x="549110" y="366141"/>
                    <a:pt x="546158" y="363760"/>
                    <a:pt x="545586" y="364141"/>
                  </a:cubicBezTo>
                  <a:cubicBezTo>
                    <a:pt x="544919" y="364522"/>
                    <a:pt x="541490" y="366903"/>
                    <a:pt x="539585" y="368999"/>
                  </a:cubicBezTo>
                  <a:lnTo>
                    <a:pt x="541776" y="369094"/>
                  </a:lnTo>
                  <a:lnTo>
                    <a:pt x="546729" y="369380"/>
                  </a:lnTo>
                  <a:cubicBezTo>
                    <a:pt x="548825" y="372237"/>
                    <a:pt x="550539" y="374809"/>
                    <a:pt x="550539" y="375190"/>
                  </a:cubicBezTo>
                  <a:cubicBezTo>
                    <a:pt x="550539" y="375571"/>
                    <a:pt x="548920" y="377380"/>
                    <a:pt x="546824" y="377476"/>
                  </a:cubicBezTo>
                  <a:lnTo>
                    <a:pt x="544919" y="377762"/>
                  </a:lnTo>
                  <a:lnTo>
                    <a:pt x="543395" y="377952"/>
                  </a:lnTo>
                  <a:cubicBezTo>
                    <a:pt x="541776" y="378428"/>
                    <a:pt x="539776" y="379095"/>
                    <a:pt x="539109" y="379476"/>
                  </a:cubicBezTo>
                  <a:cubicBezTo>
                    <a:pt x="538442" y="379857"/>
                    <a:pt x="535775" y="378333"/>
                    <a:pt x="534823" y="379095"/>
                  </a:cubicBezTo>
                  <a:cubicBezTo>
                    <a:pt x="533870" y="379857"/>
                    <a:pt x="530727" y="380333"/>
                    <a:pt x="529870" y="378809"/>
                  </a:cubicBezTo>
                  <a:cubicBezTo>
                    <a:pt x="529013" y="377285"/>
                    <a:pt x="523964" y="373666"/>
                    <a:pt x="521393" y="375475"/>
                  </a:cubicBezTo>
                  <a:lnTo>
                    <a:pt x="519583" y="376809"/>
                  </a:lnTo>
                  <a:lnTo>
                    <a:pt x="517678" y="378142"/>
                  </a:lnTo>
                  <a:cubicBezTo>
                    <a:pt x="516154" y="377095"/>
                    <a:pt x="512534" y="375095"/>
                    <a:pt x="509677" y="373761"/>
                  </a:cubicBezTo>
                  <a:lnTo>
                    <a:pt x="507867" y="371475"/>
                  </a:lnTo>
                  <a:lnTo>
                    <a:pt x="506057" y="369189"/>
                  </a:lnTo>
                  <a:cubicBezTo>
                    <a:pt x="503200" y="370618"/>
                    <a:pt x="499676" y="372332"/>
                    <a:pt x="498152" y="372999"/>
                  </a:cubicBezTo>
                  <a:lnTo>
                    <a:pt x="497390" y="373951"/>
                  </a:lnTo>
                  <a:lnTo>
                    <a:pt x="495770" y="375857"/>
                  </a:lnTo>
                  <a:cubicBezTo>
                    <a:pt x="494246" y="378333"/>
                    <a:pt x="490722" y="379667"/>
                    <a:pt x="487865" y="378714"/>
                  </a:cubicBezTo>
                  <a:cubicBezTo>
                    <a:pt x="485007" y="377762"/>
                    <a:pt x="480149" y="374047"/>
                    <a:pt x="478244" y="373475"/>
                  </a:cubicBezTo>
                  <a:cubicBezTo>
                    <a:pt x="476339" y="372999"/>
                    <a:pt x="471958" y="372618"/>
                    <a:pt x="472720" y="374713"/>
                  </a:cubicBezTo>
                  <a:lnTo>
                    <a:pt x="472053" y="375285"/>
                  </a:lnTo>
                  <a:cubicBezTo>
                    <a:pt x="470815" y="376428"/>
                    <a:pt x="468529" y="376714"/>
                    <a:pt x="467005" y="377762"/>
                  </a:cubicBezTo>
                  <a:lnTo>
                    <a:pt x="466624" y="378047"/>
                  </a:lnTo>
                  <a:cubicBezTo>
                    <a:pt x="467386" y="379476"/>
                    <a:pt x="467291" y="380905"/>
                    <a:pt x="466529" y="381191"/>
                  </a:cubicBezTo>
                  <a:cubicBezTo>
                    <a:pt x="465767" y="381476"/>
                    <a:pt x="463385" y="380238"/>
                    <a:pt x="462623" y="378809"/>
                  </a:cubicBezTo>
                  <a:cubicBezTo>
                    <a:pt x="461861" y="377380"/>
                    <a:pt x="454908" y="373475"/>
                    <a:pt x="449479" y="374142"/>
                  </a:cubicBezTo>
                  <a:lnTo>
                    <a:pt x="449955" y="380143"/>
                  </a:lnTo>
                  <a:cubicBezTo>
                    <a:pt x="450050" y="381857"/>
                    <a:pt x="443954" y="382619"/>
                    <a:pt x="442811" y="380905"/>
                  </a:cubicBezTo>
                  <a:cubicBezTo>
                    <a:pt x="441668" y="379286"/>
                    <a:pt x="442049" y="377762"/>
                    <a:pt x="445193" y="377380"/>
                  </a:cubicBezTo>
                  <a:cubicBezTo>
                    <a:pt x="446145" y="377285"/>
                    <a:pt x="447669" y="375285"/>
                    <a:pt x="447383" y="374618"/>
                  </a:cubicBezTo>
                  <a:lnTo>
                    <a:pt x="446145" y="372237"/>
                  </a:lnTo>
                  <a:cubicBezTo>
                    <a:pt x="445002" y="373761"/>
                    <a:pt x="441478" y="374713"/>
                    <a:pt x="438239" y="374428"/>
                  </a:cubicBezTo>
                  <a:cubicBezTo>
                    <a:pt x="435001" y="374142"/>
                    <a:pt x="426333" y="377000"/>
                    <a:pt x="425285" y="376428"/>
                  </a:cubicBezTo>
                  <a:lnTo>
                    <a:pt x="424142" y="376238"/>
                  </a:lnTo>
                  <a:cubicBezTo>
                    <a:pt x="422714" y="375952"/>
                    <a:pt x="420809" y="375571"/>
                    <a:pt x="419856" y="376142"/>
                  </a:cubicBezTo>
                  <a:lnTo>
                    <a:pt x="415856" y="378333"/>
                  </a:lnTo>
                  <a:cubicBezTo>
                    <a:pt x="411760" y="377095"/>
                    <a:pt x="407664" y="375857"/>
                    <a:pt x="406902" y="375666"/>
                  </a:cubicBezTo>
                  <a:cubicBezTo>
                    <a:pt x="406140" y="375475"/>
                    <a:pt x="402140" y="375857"/>
                    <a:pt x="398710" y="376142"/>
                  </a:cubicBezTo>
                  <a:lnTo>
                    <a:pt x="395948" y="374237"/>
                  </a:lnTo>
                  <a:lnTo>
                    <a:pt x="395091" y="373666"/>
                  </a:lnTo>
                  <a:cubicBezTo>
                    <a:pt x="393377" y="373189"/>
                    <a:pt x="391757" y="373856"/>
                    <a:pt x="391376" y="375095"/>
                  </a:cubicBezTo>
                  <a:cubicBezTo>
                    <a:pt x="390995" y="376428"/>
                    <a:pt x="387185" y="380714"/>
                    <a:pt x="383756" y="380809"/>
                  </a:cubicBezTo>
                  <a:cubicBezTo>
                    <a:pt x="380327" y="380905"/>
                    <a:pt x="371088" y="380333"/>
                    <a:pt x="370802" y="380905"/>
                  </a:cubicBezTo>
                  <a:lnTo>
                    <a:pt x="370421" y="381476"/>
                  </a:lnTo>
                  <a:lnTo>
                    <a:pt x="369945" y="382143"/>
                  </a:lnTo>
                  <a:cubicBezTo>
                    <a:pt x="369278" y="382810"/>
                    <a:pt x="368516" y="382905"/>
                    <a:pt x="368326" y="382238"/>
                  </a:cubicBezTo>
                  <a:lnTo>
                    <a:pt x="367945" y="381667"/>
                  </a:lnTo>
                  <a:lnTo>
                    <a:pt x="366897" y="380238"/>
                  </a:lnTo>
                  <a:cubicBezTo>
                    <a:pt x="365754" y="378905"/>
                    <a:pt x="362039" y="379190"/>
                    <a:pt x="358610" y="381000"/>
                  </a:cubicBezTo>
                  <a:lnTo>
                    <a:pt x="358134" y="380619"/>
                  </a:lnTo>
                  <a:lnTo>
                    <a:pt x="354991" y="377952"/>
                  </a:lnTo>
                  <a:cubicBezTo>
                    <a:pt x="352800" y="379667"/>
                    <a:pt x="349943" y="380714"/>
                    <a:pt x="348704" y="380238"/>
                  </a:cubicBezTo>
                  <a:cubicBezTo>
                    <a:pt x="347466" y="379762"/>
                    <a:pt x="341656" y="380619"/>
                    <a:pt x="339179" y="379762"/>
                  </a:cubicBezTo>
                  <a:cubicBezTo>
                    <a:pt x="336798" y="378905"/>
                    <a:pt x="328797" y="381857"/>
                    <a:pt x="326797" y="382238"/>
                  </a:cubicBezTo>
                  <a:cubicBezTo>
                    <a:pt x="324797" y="382714"/>
                    <a:pt x="318319" y="380809"/>
                    <a:pt x="315652" y="382238"/>
                  </a:cubicBezTo>
                  <a:lnTo>
                    <a:pt x="312414" y="379571"/>
                  </a:lnTo>
                  <a:lnTo>
                    <a:pt x="310033" y="377571"/>
                  </a:lnTo>
                  <a:cubicBezTo>
                    <a:pt x="306032" y="378905"/>
                    <a:pt x="300032" y="380047"/>
                    <a:pt x="296793" y="380143"/>
                  </a:cubicBezTo>
                  <a:lnTo>
                    <a:pt x="293935" y="381476"/>
                  </a:lnTo>
                  <a:lnTo>
                    <a:pt x="290983" y="382905"/>
                  </a:lnTo>
                  <a:cubicBezTo>
                    <a:pt x="287935" y="381762"/>
                    <a:pt x="283934" y="379476"/>
                    <a:pt x="282125" y="377952"/>
                  </a:cubicBezTo>
                  <a:lnTo>
                    <a:pt x="279743" y="380809"/>
                  </a:lnTo>
                  <a:cubicBezTo>
                    <a:pt x="277648" y="383286"/>
                    <a:pt x="275648" y="379571"/>
                    <a:pt x="273552" y="379571"/>
                  </a:cubicBezTo>
                  <a:cubicBezTo>
                    <a:pt x="271361" y="379571"/>
                    <a:pt x="267932" y="381953"/>
                    <a:pt x="267075" y="381286"/>
                  </a:cubicBezTo>
                  <a:cubicBezTo>
                    <a:pt x="263741" y="379000"/>
                    <a:pt x="260026" y="379190"/>
                    <a:pt x="256312" y="379476"/>
                  </a:cubicBezTo>
                  <a:cubicBezTo>
                    <a:pt x="251835" y="379762"/>
                    <a:pt x="246882" y="377857"/>
                    <a:pt x="243072" y="381381"/>
                  </a:cubicBezTo>
                  <a:lnTo>
                    <a:pt x="242691" y="381762"/>
                  </a:lnTo>
                  <a:cubicBezTo>
                    <a:pt x="241548" y="381667"/>
                    <a:pt x="239072" y="380905"/>
                    <a:pt x="237071" y="380143"/>
                  </a:cubicBezTo>
                  <a:cubicBezTo>
                    <a:pt x="235071" y="379381"/>
                    <a:pt x="226689" y="378524"/>
                    <a:pt x="222784" y="379762"/>
                  </a:cubicBezTo>
                  <a:lnTo>
                    <a:pt x="219450" y="379286"/>
                  </a:lnTo>
                  <a:cubicBezTo>
                    <a:pt x="212401" y="378238"/>
                    <a:pt x="205448" y="376523"/>
                    <a:pt x="198685" y="374618"/>
                  </a:cubicBezTo>
                  <a:cubicBezTo>
                    <a:pt x="197161" y="374237"/>
                    <a:pt x="196590" y="371951"/>
                    <a:pt x="195352" y="370618"/>
                  </a:cubicBezTo>
                  <a:cubicBezTo>
                    <a:pt x="194685" y="369951"/>
                    <a:pt x="193637" y="369094"/>
                    <a:pt x="192780" y="369094"/>
                  </a:cubicBezTo>
                  <a:cubicBezTo>
                    <a:pt x="191161" y="369189"/>
                    <a:pt x="189351" y="370332"/>
                    <a:pt x="187922" y="370046"/>
                  </a:cubicBezTo>
                  <a:lnTo>
                    <a:pt x="186970" y="369856"/>
                  </a:lnTo>
                  <a:cubicBezTo>
                    <a:pt x="186398" y="368141"/>
                    <a:pt x="183922" y="366141"/>
                    <a:pt x="181541" y="365474"/>
                  </a:cubicBezTo>
                  <a:cubicBezTo>
                    <a:pt x="179064" y="364808"/>
                    <a:pt x="171730" y="365760"/>
                    <a:pt x="170110" y="366046"/>
                  </a:cubicBezTo>
                  <a:lnTo>
                    <a:pt x="168491" y="364998"/>
                  </a:lnTo>
                  <a:cubicBezTo>
                    <a:pt x="164967" y="362807"/>
                    <a:pt x="160681" y="362236"/>
                    <a:pt x="153537" y="362236"/>
                  </a:cubicBezTo>
                  <a:cubicBezTo>
                    <a:pt x="152966" y="362236"/>
                    <a:pt x="151537" y="360045"/>
                    <a:pt x="151823" y="359759"/>
                  </a:cubicBezTo>
                  <a:cubicBezTo>
                    <a:pt x="153347" y="358140"/>
                    <a:pt x="156204" y="356902"/>
                    <a:pt x="150775" y="356330"/>
                  </a:cubicBezTo>
                  <a:cubicBezTo>
                    <a:pt x="148298" y="356140"/>
                    <a:pt x="148584" y="353759"/>
                    <a:pt x="150394" y="352425"/>
                  </a:cubicBezTo>
                  <a:lnTo>
                    <a:pt x="151346" y="351758"/>
                  </a:lnTo>
                  <a:cubicBezTo>
                    <a:pt x="152204" y="350901"/>
                    <a:pt x="152394" y="349187"/>
                    <a:pt x="151632" y="347948"/>
                  </a:cubicBezTo>
                  <a:cubicBezTo>
                    <a:pt x="150965" y="346710"/>
                    <a:pt x="154585" y="344900"/>
                    <a:pt x="155918" y="345853"/>
                  </a:cubicBezTo>
                  <a:cubicBezTo>
                    <a:pt x="157252" y="346805"/>
                    <a:pt x="162491" y="345281"/>
                    <a:pt x="163824" y="346329"/>
                  </a:cubicBezTo>
                  <a:lnTo>
                    <a:pt x="164586" y="347472"/>
                  </a:lnTo>
                  <a:cubicBezTo>
                    <a:pt x="165062" y="348329"/>
                    <a:pt x="164396" y="349663"/>
                    <a:pt x="164776" y="350520"/>
                  </a:cubicBezTo>
                  <a:cubicBezTo>
                    <a:pt x="165158" y="351282"/>
                    <a:pt x="166205" y="351854"/>
                    <a:pt x="167253" y="352234"/>
                  </a:cubicBezTo>
                  <a:lnTo>
                    <a:pt x="167825" y="352425"/>
                  </a:lnTo>
                  <a:cubicBezTo>
                    <a:pt x="168682" y="351949"/>
                    <a:pt x="170682" y="350139"/>
                    <a:pt x="172206" y="348329"/>
                  </a:cubicBezTo>
                  <a:cubicBezTo>
                    <a:pt x="173730" y="346520"/>
                    <a:pt x="177159" y="340138"/>
                    <a:pt x="176302" y="338518"/>
                  </a:cubicBezTo>
                  <a:cubicBezTo>
                    <a:pt x="175444" y="336899"/>
                    <a:pt x="167634" y="338328"/>
                    <a:pt x="165443" y="337757"/>
                  </a:cubicBezTo>
                  <a:lnTo>
                    <a:pt x="165158" y="336804"/>
                  </a:lnTo>
                  <a:lnTo>
                    <a:pt x="164396" y="334137"/>
                  </a:lnTo>
                  <a:cubicBezTo>
                    <a:pt x="162681" y="331661"/>
                    <a:pt x="160585" y="330708"/>
                    <a:pt x="159633" y="331946"/>
                  </a:cubicBezTo>
                  <a:cubicBezTo>
                    <a:pt x="158776" y="333184"/>
                    <a:pt x="157633" y="338614"/>
                    <a:pt x="155347" y="336613"/>
                  </a:cubicBezTo>
                  <a:cubicBezTo>
                    <a:pt x="153156" y="334613"/>
                    <a:pt x="143631" y="331756"/>
                    <a:pt x="142202" y="330613"/>
                  </a:cubicBezTo>
                  <a:cubicBezTo>
                    <a:pt x="140774" y="329470"/>
                    <a:pt x="144774" y="325374"/>
                    <a:pt x="146584" y="326612"/>
                  </a:cubicBezTo>
                  <a:cubicBezTo>
                    <a:pt x="148393" y="327850"/>
                    <a:pt x="154109" y="330613"/>
                    <a:pt x="154966" y="330137"/>
                  </a:cubicBezTo>
                  <a:cubicBezTo>
                    <a:pt x="155823" y="329565"/>
                    <a:pt x="157728" y="326422"/>
                    <a:pt x="158966" y="324326"/>
                  </a:cubicBezTo>
                  <a:lnTo>
                    <a:pt x="162300" y="326326"/>
                  </a:lnTo>
                  <a:cubicBezTo>
                    <a:pt x="163348" y="326898"/>
                    <a:pt x="166015" y="326993"/>
                    <a:pt x="166491" y="326517"/>
                  </a:cubicBezTo>
                  <a:cubicBezTo>
                    <a:pt x="167729" y="324993"/>
                    <a:pt x="167539" y="323850"/>
                    <a:pt x="164586" y="322897"/>
                  </a:cubicBezTo>
                  <a:lnTo>
                    <a:pt x="162491" y="322231"/>
                  </a:lnTo>
                  <a:cubicBezTo>
                    <a:pt x="160585" y="319564"/>
                    <a:pt x="160585" y="316611"/>
                    <a:pt x="162491" y="315563"/>
                  </a:cubicBezTo>
                  <a:lnTo>
                    <a:pt x="163634" y="314230"/>
                  </a:lnTo>
                  <a:lnTo>
                    <a:pt x="164300" y="313468"/>
                  </a:lnTo>
                  <a:cubicBezTo>
                    <a:pt x="163824" y="311944"/>
                    <a:pt x="162776" y="310420"/>
                    <a:pt x="161824" y="309943"/>
                  </a:cubicBezTo>
                  <a:cubicBezTo>
                    <a:pt x="160871" y="309467"/>
                    <a:pt x="155251" y="306705"/>
                    <a:pt x="150775" y="306038"/>
                  </a:cubicBezTo>
                  <a:lnTo>
                    <a:pt x="149727" y="309372"/>
                  </a:lnTo>
                  <a:lnTo>
                    <a:pt x="148108" y="314611"/>
                  </a:lnTo>
                  <a:cubicBezTo>
                    <a:pt x="143536" y="313277"/>
                    <a:pt x="140869" y="311753"/>
                    <a:pt x="142298" y="311277"/>
                  </a:cubicBezTo>
                  <a:cubicBezTo>
                    <a:pt x="143726" y="310801"/>
                    <a:pt x="146203" y="309277"/>
                    <a:pt x="145631" y="308800"/>
                  </a:cubicBezTo>
                  <a:cubicBezTo>
                    <a:pt x="145060" y="308420"/>
                    <a:pt x="142107" y="305943"/>
                    <a:pt x="140202" y="304324"/>
                  </a:cubicBezTo>
                  <a:lnTo>
                    <a:pt x="138297" y="302895"/>
                  </a:lnTo>
                  <a:lnTo>
                    <a:pt x="136678" y="301657"/>
                  </a:lnTo>
                  <a:cubicBezTo>
                    <a:pt x="134487" y="302228"/>
                    <a:pt x="130868" y="301752"/>
                    <a:pt x="128677" y="300609"/>
                  </a:cubicBezTo>
                  <a:lnTo>
                    <a:pt x="126391" y="300228"/>
                  </a:lnTo>
                  <a:cubicBezTo>
                    <a:pt x="123914" y="299847"/>
                    <a:pt x="121247" y="300133"/>
                    <a:pt x="118676" y="300133"/>
                  </a:cubicBezTo>
                  <a:cubicBezTo>
                    <a:pt x="114389" y="300133"/>
                    <a:pt x="110008" y="299657"/>
                    <a:pt x="105817" y="300228"/>
                  </a:cubicBezTo>
                  <a:cubicBezTo>
                    <a:pt x="101816" y="300895"/>
                    <a:pt x="98673" y="298323"/>
                    <a:pt x="94577" y="299085"/>
                  </a:cubicBezTo>
                  <a:cubicBezTo>
                    <a:pt x="92577" y="299466"/>
                    <a:pt x="89624" y="298133"/>
                    <a:pt x="87529" y="297085"/>
                  </a:cubicBezTo>
                  <a:lnTo>
                    <a:pt x="84671" y="295561"/>
                  </a:lnTo>
                  <a:cubicBezTo>
                    <a:pt x="81338" y="295561"/>
                    <a:pt x="75051" y="295084"/>
                    <a:pt x="70765" y="294418"/>
                  </a:cubicBezTo>
                  <a:cubicBezTo>
                    <a:pt x="66479" y="293751"/>
                    <a:pt x="52286" y="287750"/>
                    <a:pt x="47429" y="286321"/>
                  </a:cubicBezTo>
                  <a:lnTo>
                    <a:pt x="42761" y="285369"/>
                  </a:lnTo>
                  <a:lnTo>
                    <a:pt x="39618" y="284702"/>
                  </a:lnTo>
                  <a:cubicBezTo>
                    <a:pt x="35999" y="284417"/>
                    <a:pt x="31426" y="283750"/>
                    <a:pt x="29331" y="283178"/>
                  </a:cubicBezTo>
                  <a:lnTo>
                    <a:pt x="27331" y="282226"/>
                  </a:lnTo>
                  <a:lnTo>
                    <a:pt x="19520" y="278225"/>
                  </a:lnTo>
                  <a:cubicBezTo>
                    <a:pt x="20759" y="273939"/>
                    <a:pt x="22568" y="268700"/>
                    <a:pt x="23426" y="266605"/>
                  </a:cubicBezTo>
                  <a:lnTo>
                    <a:pt x="17615" y="267557"/>
                  </a:lnTo>
                  <a:cubicBezTo>
                    <a:pt x="14758" y="268034"/>
                    <a:pt x="13234" y="266700"/>
                    <a:pt x="13805" y="264319"/>
                  </a:cubicBezTo>
                  <a:lnTo>
                    <a:pt x="14186" y="262700"/>
                  </a:lnTo>
                  <a:cubicBezTo>
                    <a:pt x="14663" y="260985"/>
                    <a:pt x="14377" y="258794"/>
                    <a:pt x="13519" y="257937"/>
                  </a:cubicBezTo>
                  <a:cubicBezTo>
                    <a:pt x="12662" y="257080"/>
                    <a:pt x="10567" y="254222"/>
                    <a:pt x="11710" y="253746"/>
                  </a:cubicBezTo>
                  <a:cubicBezTo>
                    <a:pt x="12853" y="253175"/>
                    <a:pt x="17044" y="250412"/>
                    <a:pt x="18568" y="248698"/>
                  </a:cubicBezTo>
                  <a:lnTo>
                    <a:pt x="15329" y="247745"/>
                  </a:lnTo>
                  <a:cubicBezTo>
                    <a:pt x="12662" y="246888"/>
                    <a:pt x="11519" y="245745"/>
                    <a:pt x="12853" y="244316"/>
                  </a:cubicBezTo>
                  <a:lnTo>
                    <a:pt x="15234" y="241649"/>
                  </a:lnTo>
                  <a:cubicBezTo>
                    <a:pt x="13043" y="240316"/>
                    <a:pt x="9424" y="233839"/>
                    <a:pt x="7328" y="227267"/>
                  </a:cubicBezTo>
                  <a:lnTo>
                    <a:pt x="2471" y="222123"/>
                  </a:lnTo>
                  <a:lnTo>
                    <a:pt x="1327" y="220885"/>
                  </a:lnTo>
                  <a:cubicBezTo>
                    <a:pt x="3233" y="217361"/>
                    <a:pt x="3709" y="214408"/>
                    <a:pt x="2375" y="214217"/>
                  </a:cubicBezTo>
                  <a:cubicBezTo>
                    <a:pt x="947" y="214027"/>
                    <a:pt x="-1054" y="212408"/>
                    <a:pt x="661" y="210979"/>
                  </a:cubicBezTo>
                  <a:cubicBezTo>
                    <a:pt x="2375" y="209550"/>
                    <a:pt x="756" y="204407"/>
                    <a:pt x="1994" y="204121"/>
                  </a:cubicBezTo>
                  <a:cubicBezTo>
                    <a:pt x="3233" y="203835"/>
                    <a:pt x="6757" y="200787"/>
                    <a:pt x="5709" y="198311"/>
                  </a:cubicBezTo>
                  <a:lnTo>
                    <a:pt x="4852" y="195929"/>
                  </a:lnTo>
                  <a:cubicBezTo>
                    <a:pt x="3899" y="193453"/>
                    <a:pt x="2090" y="190786"/>
                    <a:pt x="2566" y="188404"/>
                  </a:cubicBezTo>
                  <a:cubicBezTo>
                    <a:pt x="3042" y="186023"/>
                    <a:pt x="5328" y="183547"/>
                    <a:pt x="7614" y="181832"/>
                  </a:cubicBezTo>
                  <a:cubicBezTo>
                    <a:pt x="9138" y="180689"/>
                    <a:pt x="13234" y="181261"/>
                    <a:pt x="13996" y="180022"/>
                  </a:cubicBezTo>
                  <a:lnTo>
                    <a:pt x="15710" y="177546"/>
                  </a:lnTo>
                  <a:cubicBezTo>
                    <a:pt x="18187" y="177832"/>
                    <a:pt x="21235" y="178213"/>
                    <a:pt x="22664" y="178308"/>
                  </a:cubicBezTo>
                  <a:cubicBezTo>
                    <a:pt x="23997" y="178403"/>
                    <a:pt x="30569" y="172593"/>
                    <a:pt x="31808" y="173069"/>
                  </a:cubicBezTo>
                  <a:cubicBezTo>
                    <a:pt x="33046" y="173546"/>
                    <a:pt x="40666" y="171164"/>
                    <a:pt x="43333" y="171069"/>
                  </a:cubicBezTo>
                  <a:lnTo>
                    <a:pt x="45905" y="170212"/>
                  </a:lnTo>
                  <a:cubicBezTo>
                    <a:pt x="47905" y="169545"/>
                    <a:pt x="51619" y="171926"/>
                    <a:pt x="53239" y="171164"/>
                  </a:cubicBezTo>
                  <a:cubicBezTo>
                    <a:pt x="56001" y="169831"/>
                    <a:pt x="57239" y="170021"/>
                    <a:pt x="59716" y="171355"/>
                  </a:cubicBezTo>
                  <a:cubicBezTo>
                    <a:pt x="61240" y="172212"/>
                    <a:pt x="64574" y="171831"/>
                    <a:pt x="66479" y="170974"/>
                  </a:cubicBezTo>
                  <a:lnTo>
                    <a:pt x="72098" y="168592"/>
                  </a:lnTo>
                  <a:cubicBezTo>
                    <a:pt x="71527" y="171450"/>
                    <a:pt x="75527" y="170497"/>
                    <a:pt x="80861" y="166497"/>
                  </a:cubicBezTo>
                  <a:lnTo>
                    <a:pt x="88767" y="167735"/>
                  </a:lnTo>
                  <a:lnTo>
                    <a:pt x="90005" y="167926"/>
                  </a:lnTo>
                  <a:cubicBezTo>
                    <a:pt x="91720" y="166973"/>
                    <a:pt x="93910" y="166592"/>
                    <a:pt x="95054" y="167068"/>
                  </a:cubicBezTo>
                  <a:cubicBezTo>
                    <a:pt x="96197" y="167545"/>
                    <a:pt x="102483" y="167259"/>
                    <a:pt x="107055" y="163925"/>
                  </a:cubicBezTo>
                  <a:lnTo>
                    <a:pt x="113532" y="166878"/>
                  </a:lnTo>
                  <a:cubicBezTo>
                    <a:pt x="115532" y="167830"/>
                    <a:pt x="120771" y="165068"/>
                    <a:pt x="121914" y="166116"/>
                  </a:cubicBezTo>
                  <a:lnTo>
                    <a:pt x="125534" y="169164"/>
                  </a:lnTo>
                  <a:cubicBezTo>
                    <a:pt x="128296" y="167450"/>
                    <a:pt x="133154" y="164783"/>
                    <a:pt x="136392" y="163259"/>
                  </a:cubicBezTo>
                  <a:lnTo>
                    <a:pt x="139154" y="162687"/>
                  </a:lnTo>
                  <a:cubicBezTo>
                    <a:pt x="142012" y="162116"/>
                    <a:pt x="145917" y="162116"/>
                    <a:pt x="148870" y="162592"/>
                  </a:cubicBezTo>
                  <a:cubicBezTo>
                    <a:pt x="153823" y="163449"/>
                    <a:pt x="158109" y="164401"/>
                    <a:pt x="162967" y="161925"/>
                  </a:cubicBezTo>
                  <a:lnTo>
                    <a:pt x="166777" y="160020"/>
                  </a:lnTo>
                  <a:cubicBezTo>
                    <a:pt x="171825" y="159829"/>
                    <a:pt x="176397" y="160306"/>
                    <a:pt x="176968" y="161163"/>
                  </a:cubicBezTo>
                  <a:lnTo>
                    <a:pt x="177540" y="161830"/>
                  </a:lnTo>
                  <a:lnTo>
                    <a:pt x="178778" y="163163"/>
                  </a:lnTo>
                  <a:cubicBezTo>
                    <a:pt x="180207" y="164592"/>
                    <a:pt x="182588" y="164021"/>
                    <a:pt x="184208" y="161734"/>
                  </a:cubicBezTo>
                  <a:cubicBezTo>
                    <a:pt x="185732" y="159449"/>
                    <a:pt x="196876" y="161354"/>
                    <a:pt x="200495" y="161544"/>
                  </a:cubicBezTo>
                  <a:cubicBezTo>
                    <a:pt x="204115" y="161734"/>
                    <a:pt x="214688" y="157353"/>
                    <a:pt x="217450" y="157163"/>
                  </a:cubicBezTo>
                  <a:lnTo>
                    <a:pt x="220022" y="157258"/>
                  </a:lnTo>
                  <a:cubicBezTo>
                    <a:pt x="225927" y="157448"/>
                    <a:pt x="228975" y="157258"/>
                    <a:pt x="231642" y="156305"/>
                  </a:cubicBezTo>
                  <a:cubicBezTo>
                    <a:pt x="232690" y="155924"/>
                    <a:pt x="233833" y="155162"/>
                    <a:pt x="234881" y="155258"/>
                  </a:cubicBezTo>
                  <a:lnTo>
                    <a:pt x="236785" y="155448"/>
                  </a:lnTo>
                  <a:cubicBezTo>
                    <a:pt x="238500" y="154686"/>
                    <a:pt x="242024" y="153448"/>
                    <a:pt x="244691" y="152781"/>
                  </a:cubicBezTo>
                  <a:lnTo>
                    <a:pt x="246882" y="153257"/>
                  </a:lnTo>
                  <a:lnTo>
                    <a:pt x="248692" y="153638"/>
                  </a:lnTo>
                  <a:cubicBezTo>
                    <a:pt x="250311" y="155543"/>
                    <a:pt x="251549" y="154876"/>
                    <a:pt x="251454" y="152209"/>
                  </a:cubicBezTo>
                  <a:lnTo>
                    <a:pt x="256502" y="152971"/>
                  </a:lnTo>
                  <a:cubicBezTo>
                    <a:pt x="259550" y="153448"/>
                    <a:pt x="263360" y="154210"/>
                    <a:pt x="266027" y="151638"/>
                  </a:cubicBezTo>
                  <a:cubicBezTo>
                    <a:pt x="266218" y="151447"/>
                    <a:pt x="267742" y="151829"/>
                    <a:pt x="267742" y="152019"/>
                  </a:cubicBezTo>
                  <a:cubicBezTo>
                    <a:pt x="267932" y="153734"/>
                    <a:pt x="268123" y="155924"/>
                    <a:pt x="270980" y="155162"/>
                  </a:cubicBezTo>
                  <a:cubicBezTo>
                    <a:pt x="272314" y="154781"/>
                    <a:pt x="272695" y="152114"/>
                    <a:pt x="274028" y="151543"/>
                  </a:cubicBezTo>
                  <a:cubicBezTo>
                    <a:pt x="277267" y="150304"/>
                    <a:pt x="280886" y="149257"/>
                    <a:pt x="284315" y="149162"/>
                  </a:cubicBezTo>
                  <a:lnTo>
                    <a:pt x="288316" y="149066"/>
                  </a:lnTo>
                  <a:cubicBezTo>
                    <a:pt x="292888" y="149542"/>
                    <a:pt x="298127" y="149447"/>
                    <a:pt x="299936" y="148780"/>
                  </a:cubicBezTo>
                  <a:cubicBezTo>
                    <a:pt x="301746" y="148114"/>
                    <a:pt x="308223" y="147257"/>
                    <a:pt x="309842" y="147447"/>
                  </a:cubicBezTo>
                  <a:cubicBezTo>
                    <a:pt x="311557" y="147638"/>
                    <a:pt x="316986" y="147828"/>
                    <a:pt x="317653" y="147257"/>
                  </a:cubicBezTo>
                  <a:cubicBezTo>
                    <a:pt x="318319" y="146685"/>
                    <a:pt x="321082" y="145256"/>
                    <a:pt x="321368" y="145923"/>
                  </a:cubicBezTo>
                  <a:cubicBezTo>
                    <a:pt x="321653" y="146590"/>
                    <a:pt x="323939" y="148209"/>
                    <a:pt x="325844" y="147447"/>
                  </a:cubicBezTo>
                  <a:cubicBezTo>
                    <a:pt x="327749" y="146685"/>
                    <a:pt x="333845" y="145351"/>
                    <a:pt x="334988" y="146209"/>
                  </a:cubicBezTo>
                  <a:cubicBezTo>
                    <a:pt x="336131" y="147066"/>
                    <a:pt x="340799" y="149257"/>
                    <a:pt x="341942" y="148685"/>
                  </a:cubicBezTo>
                  <a:cubicBezTo>
                    <a:pt x="343085" y="148114"/>
                    <a:pt x="345371" y="145256"/>
                    <a:pt x="346704" y="143828"/>
                  </a:cubicBezTo>
                  <a:cubicBezTo>
                    <a:pt x="348038" y="142399"/>
                    <a:pt x="354038" y="143161"/>
                    <a:pt x="356229" y="142589"/>
                  </a:cubicBezTo>
                  <a:lnTo>
                    <a:pt x="358420" y="142494"/>
                  </a:lnTo>
                  <a:lnTo>
                    <a:pt x="361182" y="142399"/>
                  </a:lnTo>
                  <a:cubicBezTo>
                    <a:pt x="364325" y="142304"/>
                    <a:pt x="369755" y="142875"/>
                    <a:pt x="373088" y="143542"/>
                  </a:cubicBezTo>
                  <a:lnTo>
                    <a:pt x="376327" y="143923"/>
                  </a:lnTo>
                  <a:cubicBezTo>
                    <a:pt x="377184" y="144018"/>
                    <a:pt x="378327" y="143828"/>
                    <a:pt x="378994" y="143446"/>
                  </a:cubicBezTo>
                  <a:lnTo>
                    <a:pt x="385947" y="139827"/>
                  </a:lnTo>
                  <a:cubicBezTo>
                    <a:pt x="390138" y="142494"/>
                    <a:pt x="393662" y="143732"/>
                    <a:pt x="393853" y="142589"/>
                  </a:cubicBezTo>
                  <a:cubicBezTo>
                    <a:pt x="394043" y="141446"/>
                    <a:pt x="396234" y="138589"/>
                    <a:pt x="398044" y="139446"/>
                  </a:cubicBezTo>
                  <a:lnTo>
                    <a:pt x="399473" y="139732"/>
                  </a:lnTo>
                  <a:lnTo>
                    <a:pt x="400901" y="140017"/>
                  </a:lnTo>
                  <a:cubicBezTo>
                    <a:pt x="402521" y="140017"/>
                    <a:pt x="405473" y="138398"/>
                    <a:pt x="407474" y="136493"/>
                  </a:cubicBezTo>
                  <a:lnTo>
                    <a:pt x="410807" y="136208"/>
                  </a:lnTo>
                  <a:lnTo>
                    <a:pt x="412141" y="136112"/>
                  </a:lnTo>
                  <a:cubicBezTo>
                    <a:pt x="413569" y="134493"/>
                    <a:pt x="413474" y="132017"/>
                    <a:pt x="411855" y="130588"/>
                  </a:cubicBezTo>
                  <a:lnTo>
                    <a:pt x="410141" y="130207"/>
                  </a:lnTo>
                  <a:cubicBezTo>
                    <a:pt x="407188" y="129540"/>
                    <a:pt x="407283" y="131636"/>
                    <a:pt x="406711" y="133255"/>
                  </a:cubicBezTo>
                  <a:cubicBezTo>
                    <a:pt x="406426" y="133921"/>
                    <a:pt x="403854" y="134017"/>
                    <a:pt x="402235" y="134207"/>
                  </a:cubicBezTo>
                  <a:cubicBezTo>
                    <a:pt x="398806" y="134779"/>
                    <a:pt x="394615" y="136398"/>
                    <a:pt x="392234" y="135350"/>
                  </a:cubicBezTo>
                  <a:cubicBezTo>
                    <a:pt x="388328" y="133541"/>
                    <a:pt x="384804" y="134588"/>
                    <a:pt x="381185" y="134303"/>
                  </a:cubicBezTo>
                  <a:cubicBezTo>
                    <a:pt x="377375" y="134017"/>
                    <a:pt x="373469" y="134207"/>
                    <a:pt x="369564" y="134207"/>
                  </a:cubicBezTo>
                  <a:cubicBezTo>
                    <a:pt x="365659" y="134207"/>
                    <a:pt x="361754" y="133921"/>
                    <a:pt x="357943" y="134303"/>
                  </a:cubicBezTo>
                  <a:cubicBezTo>
                    <a:pt x="352514" y="134874"/>
                    <a:pt x="350609" y="131254"/>
                    <a:pt x="347847" y="128873"/>
                  </a:cubicBezTo>
                  <a:lnTo>
                    <a:pt x="344609" y="126206"/>
                  </a:lnTo>
                  <a:cubicBezTo>
                    <a:pt x="341084" y="126206"/>
                    <a:pt x="336703" y="126683"/>
                    <a:pt x="334798" y="127254"/>
                  </a:cubicBezTo>
                  <a:cubicBezTo>
                    <a:pt x="332893" y="127825"/>
                    <a:pt x="330035" y="128016"/>
                    <a:pt x="328607" y="128207"/>
                  </a:cubicBezTo>
                  <a:cubicBezTo>
                    <a:pt x="327178" y="128397"/>
                    <a:pt x="322510" y="125635"/>
                    <a:pt x="321082" y="124778"/>
                  </a:cubicBezTo>
                  <a:cubicBezTo>
                    <a:pt x="319653" y="123920"/>
                    <a:pt x="313938" y="122111"/>
                    <a:pt x="312890" y="123158"/>
                  </a:cubicBezTo>
                  <a:lnTo>
                    <a:pt x="312224" y="124396"/>
                  </a:lnTo>
                  <a:cubicBezTo>
                    <a:pt x="311176" y="126206"/>
                    <a:pt x="311271" y="126301"/>
                    <a:pt x="314891" y="126397"/>
                  </a:cubicBezTo>
                  <a:cubicBezTo>
                    <a:pt x="315462" y="126397"/>
                    <a:pt x="316605" y="126683"/>
                    <a:pt x="316605" y="126778"/>
                  </a:cubicBezTo>
                  <a:cubicBezTo>
                    <a:pt x="316510" y="127730"/>
                    <a:pt x="316415" y="129445"/>
                    <a:pt x="316034" y="129540"/>
                  </a:cubicBezTo>
                  <a:cubicBezTo>
                    <a:pt x="313462" y="129921"/>
                    <a:pt x="309842" y="131826"/>
                    <a:pt x="309271" y="127921"/>
                  </a:cubicBezTo>
                  <a:lnTo>
                    <a:pt x="308985" y="125921"/>
                  </a:lnTo>
                  <a:cubicBezTo>
                    <a:pt x="309557" y="123444"/>
                    <a:pt x="310318" y="121063"/>
                    <a:pt x="310509" y="120396"/>
                  </a:cubicBezTo>
                  <a:cubicBezTo>
                    <a:pt x="310700" y="119825"/>
                    <a:pt x="310509" y="118396"/>
                    <a:pt x="309557" y="118682"/>
                  </a:cubicBezTo>
                  <a:lnTo>
                    <a:pt x="308604" y="118872"/>
                  </a:lnTo>
                  <a:cubicBezTo>
                    <a:pt x="307461" y="119063"/>
                    <a:pt x="306223" y="119348"/>
                    <a:pt x="305080" y="119539"/>
                  </a:cubicBezTo>
                  <a:lnTo>
                    <a:pt x="300413" y="120396"/>
                  </a:lnTo>
                  <a:cubicBezTo>
                    <a:pt x="302318" y="122777"/>
                    <a:pt x="301365" y="125825"/>
                    <a:pt x="298317" y="127254"/>
                  </a:cubicBezTo>
                  <a:cubicBezTo>
                    <a:pt x="295269" y="128683"/>
                    <a:pt x="286125" y="128588"/>
                    <a:pt x="286030" y="127540"/>
                  </a:cubicBezTo>
                  <a:lnTo>
                    <a:pt x="286220" y="126587"/>
                  </a:lnTo>
                  <a:lnTo>
                    <a:pt x="286601" y="125158"/>
                  </a:lnTo>
                  <a:cubicBezTo>
                    <a:pt x="287268" y="123539"/>
                    <a:pt x="286887" y="122396"/>
                    <a:pt x="285744" y="122492"/>
                  </a:cubicBezTo>
                  <a:cubicBezTo>
                    <a:pt x="284601" y="122587"/>
                    <a:pt x="280982" y="120301"/>
                    <a:pt x="281458" y="117062"/>
                  </a:cubicBezTo>
                  <a:lnTo>
                    <a:pt x="280505" y="116776"/>
                  </a:lnTo>
                  <a:lnTo>
                    <a:pt x="271647" y="114014"/>
                  </a:lnTo>
                  <a:cubicBezTo>
                    <a:pt x="273361" y="108013"/>
                    <a:pt x="277076" y="103632"/>
                    <a:pt x="279743" y="104299"/>
                  </a:cubicBezTo>
                  <a:lnTo>
                    <a:pt x="281648" y="104870"/>
                  </a:lnTo>
                  <a:cubicBezTo>
                    <a:pt x="283458" y="105442"/>
                    <a:pt x="285173" y="106489"/>
                    <a:pt x="287077" y="106871"/>
                  </a:cubicBezTo>
                  <a:cubicBezTo>
                    <a:pt x="288125" y="107061"/>
                    <a:pt x="289554" y="106680"/>
                    <a:pt x="290507" y="106204"/>
                  </a:cubicBezTo>
                  <a:lnTo>
                    <a:pt x="292697" y="104870"/>
                  </a:lnTo>
                  <a:cubicBezTo>
                    <a:pt x="295555" y="104680"/>
                    <a:pt x="299269" y="103251"/>
                    <a:pt x="301079" y="101727"/>
                  </a:cubicBezTo>
                  <a:lnTo>
                    <a:pt x="300984" y="100393"/>
                  </a:lnTo>
                  <a:lnTo>
                    <a:pt x="300889" y="99060"/>
                  </a:lnTo>
                  <a:cubicBezTo>
                    <a:pt x="298889" y="97726"/>
                    <a:pt x="295364" y="96583"/>
                    <a:pt x="292983" y="96583"/>
                  </a:cubicBezTo>
                  <a:lnTo>
                    <a:pt x="291459" y="97441"/>
                  </a:lnTo>
                  <a:cubicBezTo>
                    <a:pt x="290221" y="98108"/>
                    <a:pt x="291364" y="101346"/>
                    <a:pt x="288221" y="100584"/>
                  </a:cubicBezTo>
                  <a:lnTo>
                    <a:pt x="286030" y="100013"/>
                  </a:lnTo>
                  <a:cubicBezTo>
                    <a:pt x="283839" y="98298"/>
                    <a:pt x="281267" y="98203"/>
                    <a:pt x="280315" y="99822"/>
                  </a:cubicBezTo>
                  <a:cubicBezTo>
                    <a:pt x="279362" y="101441"/>
                    <a:pt x="273933" y="99632"/>
                    <a:pt x="274124" y="99060"/>
                  </a:cubicBezTo>
                  <a:cubicBezTo>
                    <a:pt x="274409" y="98584"/>
                    <a:pt x="274314" y="96774"/>
                    <a:pt x="273171" y="96774"/>
                  </a:cubicBezTo>
                  <a:cubicBezTo>
                    <a:pt x="272028" y="96774"/>
                    <a:pt x="268313" y="97536"/>
                    <a:pt x="268123" y="98488"/>
                  </a:cubicBezTo>
                  <a:cubicBezTo>
                    <a:pt x="267932" y="99441"/>
                    <a:pt x="266504" y="102203"/>
                    <a:pt x="265646" y="102108"/>
                  </a:cubicBezTo>
                  <a:lnTo>
                    <a:pt x="265456" y="101822"/>
                  </a:lnTo>
                  <a:cubicBezTo>
                    <a:pt x="264980" y="100965"/>
                    <a:pt x="265075" y="99822"/>
                    <a:pt x="264408" y="99060"/>
                  </a:cubicBezTo>
                  <a:lnTo>
                    <a:pt x="261741" y="96107"/>
                  </a:lnTo>
                  <a:cubicBezTo>
                    <a:pt x="257360" y="96298"/>
                    <a:pt x="253168" y="96393"/>
                    <a:pt x="252502" y="96298"/>
                  </a:cubicBezTo>
                  <a:cubicBezTo>
                    <a:pt x="251835" y="96203"/>
                    <a:pt x="250883" y="92488"/>
                    <a:pt x="254216" y="88487"/>
                  </a:cubicBezTo>
                  <a:lnTo>
                    <a:pt x="258884" y="90773"/>
                  </a:lnTo>
                  <a:lnTo>
                    <a:pt x="262503" y="92488"/>
                  </a:lnTo>
                  <a:cubicBezTo>
                    <a:pt x="266504" y="92392"/>
                    <a:pt x="269933" y="90868"/>
                    <a:pt x="270028" y="89059"/>
                  </a:cubicBezTo>
                  <a:cubicBezTo>
                    <a:pt x="270123" y="87249"/>
                    <a:pt x="269361" y="82105"/>
                    <a:pt x="268123" y="82105"/>
                  </a:cubicBezTo>
                  <a:cubicBezTo>
                    <a:pt x="266885" y="82105"/>
                    <a:pt x="263456" y="82963"/>
                    <a:pt x="264599" y="83915"/>
                  </a:cubicBezTo>
                  <a:lnTo>
                    <a:pt x="264980" y="84772"/>
                  </a:lnTo>
                  <a:lnTo>
                    <a:pt x="265360" y="85630"/>
                  </a:lnTo>
                  <a:cubicBezTo>
                    <a:pt x="265075" y="86963"/>
                    <a:pt x="262884" y="87630"/>
                    <a:pt x="260598" y="87058"/>
                  </a:cubicBezTo>
                  <a:cubicBezTo>
                    <a:pt x="258312" y="86487"/>
                    <a:pt x="254407" y="84201"/>
                    <a:pt x="257169" y="83249"/>
                  </a:cubicBezTo>
                  <a:lnTo>
                    <a:pt x="257264" y="82296"/>
                  </a:lnTo>
                  <a:cubicBezTo>
                    <a:pt x="257360" y="80963"/>
                    <a:pt x="255740" y="79343"/>
                    <a:pt x="254407" y="78200"/>
                  </a:cubicBezTo>
                  <a:cubicBezTo>
                    <a:pt x="254121" y="77914"/>
                    <a:pt x="252026" y="79534"/>
                    <a:pt x="250787" y="79438"/>
                  </a:cubicBezTo>
                  <a:cubicBezTo>
                    <a:pt x="249549" y="79343"/>
                    <a:pt x="248311" y="78391"/>
                    <a:pt x="247358" y="77533"/>
                  </a:cubicBezTo>
                  <a:cubicBezTo>
                    <a:pt x="247168" y="77343"/>
                    <a:pt x="248406" y="76105"/>
                    <a:pt x="249168" y="75438"/>
                  </a:cubicBezTo>
                  <a:lnTo>
                    <a:pt x="249359" y="75247"/>
                  </a:lnTo>
                  <a:cubicBezTo>
                    <a:pt x="249930" y="75343"/>
                    <a:pt x="253931" y="76009"/>
                    <a:pt x="258217" y="76676"/>
                  </a:cubicBezTo>
                  <a:cubicBezTo>
                    <a:pt x="262503" y="77343"/>
                    <a:pt x="274028" y="74009"/>
                    <a:pt x="275076" y="74676"/>
                  </a:cubicBezTo>
                  <a:lnTo>
                    <a:pt x="276029" y="74581"/>
                  </a:lnTo>
                  <a:cubicBezTo>
                    <a:pt x="277267" y="74486"/>
                    <a:pt x="278505" y="73628"/>
                    <a:pt x="279648" y="72962"/>
                  </a:cubicBezTo>
                  <a:cubicBezTo>
                    <a:pt x="280029" y="72771"/>
                    <a:pt x="280029" y="71914"/>
                    <a:pt x="279839" y="71533"/>
                  </a:cubicBezTo>
                  <a:lnTo>
                    <a:pt x="279458" y="70961"/>
                  </a:lnTo>
                  <a:cubicBezTo>
                    <a:pt x="278696" y="70485"/>
                    <a:pt x="279077" y="69628"/>
                    <a:pt x="280315" y="69151"/>
                  </a:cubicBezTo>
                  <a:cubicBezTo>
                    <a:pt x="281458" y="68675"/>
                    <a:pt x="285554" y="67818"/>
                    <a:pt x="286411" y="68485"/>
                  </a:cubicBezTo>
                  <a:cubicBezTo>
                    <a:pt x="287268" y="69151"/>
                    <a:pt x="290507" y="70485"/>
                    <a:pt x="291364" y="69818"/>
                  </a:cubicBezTo>
                  <a:cubicBezTo>
                    <a:pt x="292221" y="69151"/>
                    <a:pt x="295841" y="68675"/>
                    <a:pt x="297174" y="70580"/>
                  </a:cubicBezTo>
                  <a:cubicBezTo>
                    <a:pt x="298508" y="72580"/>
                    <a:pt x="302222" y="77629"/>
                    <a:pt x="302508" y="77533"/>
                  </a:cubicBezTo>
                  <a:cubicBezTo>
                    <a:pt x="302794" y="77438"/>
                    <a:pt x="302699" y="74200"/>
                    <a:pt x="301841" y="70580"/>
                  </a:cubicBezTo>
                  <a:lnTo>
                    <a:pt x="301460" y="67151"/>
                  </a:lnTo>
                  <a:lnTo>
                    <a:pt x="301365" y="66484"/>
                  </a:lnTo>
                  <a:cubicBezTo>
                    <a:pt x="302984" y="65627"/>
                    <a:pt x="305080" y="65437"/>
                    <a:pt x="306032" y="66104"/>
                  </a:cubicBezTo>
                  <a:lnTo>
                    <a:pt x="306413" y="66866"/>
                  </a:lnTo>
                  <a:lnTo>
                    <a:pt x="307366" y="68961"/>
                  </a:lnTo>
                  <a:cubicBezTo>
                    <a:pt x="308414" y="71818"/>
                    <a:pt x="310700" y="71152"/>
                    <a:pt x="312414" y="67532"/>
                  </a:cubicBezTo>
                  <a:lnTo>
                    <a:pt x="314700" y="65722"/>
                  </a:lnTo>
                  <a:lnTo>
                    <a:pt x="317367" y="63627"/>
                  </a:lnTo>
                  <a:cubicBezTo>
                    <a:pt x="318701" y="60865"/>
                    <a:pt x="320225" y="59150"/>
                    <a:pt x="320796" y="59817"/>
                  </a:cubicBezTo>
                  <a:cubicBezTo>
                    <a:pt x="321272" y="60484"/>
                    <a:pt x="324987" y="62675"/>
                    <a:pt x="327273" y="62675"/>
                  </a:cubicBezTo>
                  <a:lnTo>
                    <a:pt x="329464" y="63627"/>
                  </a:lnTo>
                  <a:lnTo>
                    <a:pt x="331464" y="64484"/>
                  </a:lnTo>
                  <a:cubicBezTo>
                    <a:pt x="334702" y="64961"/>
                    <a:pt x="337274" y="64294"/>
                    <a:pt x="337274" y="62960"/>
                  </a:cubicBezTo>
                  <a:cubicBezTo>
                    <a:pt x="337274" y="61627"/>
                    <a:pt x="338227" y="59055"/>
                    <a:pt x="339275" y="59626"/>
                  </a:cubicBezTo>
                  <a:lnTo>
                    <a:pt x="340322" y="60008"/>
                  </a:lnTo>
                  <a:cubicBezTo>
                    <a:pt x="342799" y="60960"/>
                    <a:pt x="345275" y="62484"/>
                    <a:pt x="347752" y="62484"/>
                  </a:cubicBezTo>
                  <a:cubicBezTo>
                    <a:pt x="348990" y="62579"/>
                    <a:pt x="350324" y="58864"/>
                    <a:pt x="351657" y="58769"/>
                  </a:cubicBezTo>
                  <a:lnTo>
                    <a:pt x="354134" y="58674"/>
                  </a:lnTo>
                  <a:cubicBezTo>
                    <a:pt x="357086" y="58769"/>
                    <a:pt x="360230" y="59150"/>
                    <a:pt x="361087" y="59531"/>
                  </a:cubicBezTo>
                  <a:cubicBezTo>
                    <a:pt x="361944" y="59912"/>
                    <a:pt x="365373" y="59150"/>
                    <a:pt x="365183" y="56388"/>
                  </a:cubicBezTo>
                  <a:lnTo>
                    <a:pt x="365564" y="54483"/>
                  </a:lnTo>
                  <a:lnTo>
                    <a:pt x="366040" y="52292"/>
                  </a:lnTo>
                  <a:cubicBezTo>
                    <a:pt x="367183" y="50006"/>
                    <a:pt x="372517" y="49530"/>
                    <a:pt x="378041" y="51245"/>
                  </a:cubicBezTo>
                  <a:lnTo>
                    <a:pt x="384233" y="46482"/>
                  </a:lnTo>
                  <a:cubicBezTo>
                    <a:pt x="387947" y="43625"/>
                    <a:pt x="391091" y="38671"/>
                    <a:pt x="397663" y="43529"/>
                  </a:cubicBezTo>
                  <a:lnTo>
                    <a:pt x="397853" y="43720"/>
                  </a:lnTo>
                  <a:cubicBezTo>
                    <a:pt x="400616" y="41624"/>
                    <a:pt x="404235" y="40958"/>
                    <a:pt x="405759" y="42386"/>
                  </a:cubicBezTo>
                  <a:lnTo>
                    <a:pt x="407474" y="43339"/>
                  </a:lnTo>
                  <a:lnTo>
                    <a:pt x="408331" y="43815"/>
                  </a:lnTo>
                  <a:cubicBezTo>
                    <a:pt x="409664" y="43720"/>
                    <a:pt x="412331" y="43625"/>
                    <a:pt x="414236" y="43625"/>
                  </a:cubicBezTo>
                  <a:cubicBezTo>
                    <a:pt x="416141" y="43625"/>
                    <a:pt x="422142" y="41243"/>
                    <a:pt x="424523" y="40672"/>
                  </a:cubicBezTo>
                  <a:cubicBezTo>
                    <a:pt x="426905" y="40100"/>
                    <a:pt x="435668" y="39719"/>
                    <a:pt x="438620" y="39624"/>
                  </a:cubicBezTo>
                  <a:cubicBezTo>
                    <a:pt x="441573" y="39529"/>
                    <a:pt x="448431" y="36004"/>
                    <a:pt x="450050" y="37338"/>
                  </a:cubicBezTo>
                  <a:cubicBezTo>
                    <a:pt x="451669" y="38671"/>
                    <a:pt x="455480" y="42672"/>
                    <a:pt x="455194" y="43625"/>
                  </a:cubicBezTo>
                  <a:cubicBezTo>
                    <a:pt x="454908" y="44577"/>
                    <a:pt x="455670" y="48006"/>
                    <a:pt x="458147" y="47911"/>
                  </a:cubicBezTo>
                  <a:lnTo>
                    <a:pt x="460528" y="48101"/>
                  </a:lnTo>
                  <a:lnTo>
                    <a:pt x="464433" y="48482"/>
                  </a:lnTo>
                  <a:cubicBezTo>
                    <a:pt x="466814" y="46292"/>
                    <a:pt x="469958" y="42863"/>
                    <a:pt x="471386" y="40862"/>
                  </a:cubicBezTo>
                  <a:cubicBezTo>
                    <a:pt x="472815" y="38862"/>
                    <a:pt x="477863" y="33909"/>
                    <a:pt x="479006" y="34671"/>
                  </a:cubicBezTo>
                  <a:lnTo>
                    <a:pt x="479864" y="35052"/>
                  </a:lnTo>
                  <a:lnTo>
                    <a:pt x="484340" y="37147"/>
                  </a:lnTo>
                  <a:cubicBezTo>
                    <a:pt x="483674" y="39529"/>
                    <a:pt x="481864" y="42291"/>
                    <a:pt x="480244" y="43243"/>
                  </a:cubicBezTo>
                  <a:lnTo>
                    <a:pt x="479578" y="44387"/>
                  </a:lnTo>
                  <a:lnTo>
                    <a:pt x="479102" y="45339"/>
                  </a:lnTo>
                  <a:cubicBezTo>
                    <a:pt x="479673" y="46768"/>
                    <a:pt x="480816" y="47720"/>
                    <a:pt x="481578" y="47530"/>
                  </a:cubicBezTo>
                  <a:cubicBezTo>
                    <a:pt x="482435" y="47339"/>
                    <a:pt x="486722" y="44387"/>
                    <a:pt x="490151" y="42005"/>
                  </a:cubicBezTo>
                  <a:lnTo>
                    <a:pt x="494818" y="43720"/>
                  </a:lnTo>
                  <a:lnTo>
                    <a:pt x="496151" y="44196"/>
                  </a:lnTo>
                  <a:cubicBezTo>
                    <a:pt x="497485" y="44863"/>
                    <a:pt x="499676" y="43625"/>
                    <a:pt x="501009" y="41338"/>
                  </a:cubicBezTo>
                  <a:cubicBezTo>
                    <a:pt x="502343" y="39053"/>
                    <a:pt x="507677" y="33623"/>
                    <a:pt x="509486" y="34766"/>
                  </a:cubicBezTo>
                  <a:lnTo>
                    <a:pt x="511296" y="35147"/>
                  </a:lnTo>
                  <a:lnTo>
                    <a:pt x="514439" y="35909"/>
                  </a:lnTo>
                  <a:cubicBezTo>
                    <a:pt x="517202" y="37624"/>
                    <a:pt x="520726" y="39243"/>
                    <a:pt x="522250" y="39529"/>
                  </a:cubicBezTo>
                  <a:cubicBezTo>
                    <a:pt x="523774" y="39814"/>
                    <a:pt x="523583" y="44387"/>
                    <a:pt x="524250" y="45053"/>
                  </a:cubicBezTo>
                  <a:cubicBezTo>
                    <a:pt x="524917" y="45720"/>
                    <a:pt x="527489" y="46006"/>
                    <a:pt x="527869" y="46958"/>
                  </a:cubicBezTo>
                  <a:cubicBezTo>
                    <a:pt x="528346" y="47911"/>
                    <a:pt x="532060" y="46482"/>
                    <a:pt x="532537" y="44958"/>
                  </a:cubicBezTo>
                  <a:cubicBezTo>
                    <a:pt x="533013" y="43434"/>
                    <a:pt x="539300" y="43815"/>
                    <a:pt x="540633" y="44101"/>
                  </a:cubicBezTo>
                  <a:cubicBezTo>
                    <a:pt x="541967" y="44387"/>
                    <a:pt x="547110" y="42291"/>
                    <a:pt x="551777" y="43243"/>
                  </a:cubicBezTo>
                  <a:lnTo>
                    <a:pt x="556159" y="43625"/>
                  </a:lnTo>
                  <a:lnTo>
                    <a:pt x="560255" y="44005"/>
                  </a:lnTo>
                  <a:cubicBezTo>
                    <a:pt x="564731" y="44958"/>
                    <a:pt x="569113" y="44482"/>
                    <a:pt x="570065" y="42958"/>
                  </a:cubicBezTo>
                  <a:cubicBezTo>
                    <a:pt x="571304" y="42958"/>
                    <a:pt x="567970" y="37909"/>
                    <a:pt x="568446" y="36767"/>
                  </a:cubicBezTo>
                  <a:cubicBezTo>
                    <a:pt x="568922" y="35624"/>
                    <a:pt x="569589" y="34290"/>
                    <a:pt x="569970" y="33814"/>
                  </a:cubicBezTo>
                  <a:cubicBezTo>
                    <a:pt x="570351" y="33338"/>
                    <a:pt x="574161" y="33814"/>
                    <a:pt x="577971" y="34766"/>
                  </a:cubicBezTo>
                  <a:lnTo>
                    <a:pt x="582448" y="31242"/>
                  </a:lnTo>
                  <a:lnTo>
                    <a:pt x="584448" y="29718"/>
                  </a:lnTo>
                  <a:cubicBezTo>
                    <a:pt x="586448" y="30480"/>
                    <a:pt x="590163" y="31051"/>
                    <a:pt x="592830" y="31051"/>
                  </a:cubicBezTo>
                  <a:cubicBezTo>
                    <a:pt x="595497" y="31051"/>
                    <a:pt x="604546" y="26575"/>
                    <a:pt x="604927" y="26765"/>
                  </a:cubicBezTo>
                  <a:lnTo>
                    <a:pt x="605022" y="27051"/>
                  </a:lnTo>
                  <a:lnTo>
                    <a:pt x="605403" y="28670"/>
                  </a:lnTo>
                  <a:cubicBezTo>
                    <a:pt x="605689" y="30480"/>
                    <a:pt x="608546" y="30861"/>
                    <a:pt x="611880" y="29528"/>
                  </a:cubicBezTo>
                  <a:cubicBezTo>
                    <a:pt x="615214" y="28194"/>
                    <a:pt x="627882" y="30480"/>
                    <a:pt x="631978" y="30766"/>
                  </a:cubicBezTo>
                  <a:cubicBezTo>
                    <a:pt x="636074" y="31051"/>
                    <a:pt x="647599" y="26670"/>
                    <a:pt x="649980" y="26861"/>
                  </a:cubicBezTo>
                  <a:cubicBezTo>
                    <a:pt x="652361" y="27146"/>
                    <a:pt x="658648" y="29528"/>
                    <a:pt x="660553" y="29813"/>
                  </a:cubicBezTo>
                  <a:cubicBezTo>
                    <a:pt x="662458" y="30099"/>
                    <a:pt x="667792" y="27432"/>
                    <a:pt x="669125" y="27051"/>
                  </a:cubicBezTo>
                  <a:cubicBezTo>
                    <a:pt x="670459" y="26575"/>
                    <a:pt x="673793" y="26670"/>
                    <a:pt x="673888" y="24670"/>
                  </a:cubicBezTo>
                  <a:cubicBezTo>
                    <a:pt x="673983" y="22670"/>
                    <a:pt x="681413" y="26099"/>
                    <a:pt x="683699" y="26003"/>
                  </a:cubicBezTo>
                  <a:lnTo>
                    <a:pt x="685223" y="25146"/>
                  </a:lnTo>
                  <a:cubicBezTo>
                    <a:pt x="689128" y="22955"/>
                    <a:pt x="689604" y="24193"/>
                    <a:pt x="690842" y="27337"/>
                  </a:cubicBezTo>
                  <a:lnTo>
                    <a:pt x="691795" y="29623"/>
                  </a:lnTo>
                  <a:cubicBezTo>
                    <a:pt x="694271" y="26765"/>
                    <a:pt x="697510" y="25146"/>
                    <a:pt x="699129" y="26099"/>
                  </a:cubicBezTo>
                  <a:cubicBezTo>
                    <a:pt x="700653" y="27051"/>
                    <a:pt x="707702" y="27337"/>
                    <a:pt x="711131" y="26670"/>
                  </a:cubicBezTo>
                  <a:lnTo>
                    <a:pt x="713607" y="25146"/>
                  </a:lnTo>
                  <a:lnTo>
                    <a:pt x="715893" y="23717"/>
                  </a:lnTo>
                  <a:cubicBezTo>
                    <a:pt x="718274" y="24003"/>
                    <a:pt x="721418" y="24575"/>
                    <a:pt x="723132" y="24955"/>
                  </a:cubicBezTo>
                  <a:lnTo>
                    <a:pt x="724085" y="25717"/>
                  </a:lnTo>
                  <a:cubicBezTo>
                    <a:pt x="725704" y="27051"/>
                    <a:pt x="726752" y="28956"/>
                    <a:pt x="728466" y="30289"/>
                  </a:cubicBezTo>
                  <a:lnTo>
                    <a:pt x="728847" y="30575"/>
                  </a:lnTo>
                  <a:cubicBezTo>
                    <a:pt x="730466" y="29908"/>
                    <a:pt x="731609" y="28384"/>
                    <a:pt x="731419" y="27146"/>
                  </a:cubicBezTo>
                  <a:cubicBezTo>
                    <a:pt x="731228" y="25908"/>
                    <a:pt x="736086" y="23813"/>
                    <a:pt x="739610" y="23050"/>
                  </a:cubicBezTo>
                  <a:lnTo>
                    <a:pt x="742563" y="25241"/>
                  </a:lnTo>
                  <a:lnTo>
                    <a:pt x="743325" y="25717"/>
                  </a:lnTo>
                  <a:cubicBezTo>
                    <a:pt x="746659" y="27337"/>
                    <a:pt x="751135" y="27527"/>
                    <a:pt x="753136" y="26003"/>
                  </a:cubicBezTo>
                  <a:lnTo>
                    <a:pt x="755231" y="25051"/>
                  </a:lnTo>
                  <a:lnTo>
                    <a:pt x="756469" y="24479"/>
                  </a:lnTo>
                  <a:cubicBezTo>
                    <a:pt x="758184" y="24384"/>
                    <a:pt x="759518" y="25432"/>
                    <a:pt x="759422" y="26765"/>
                  </a:cubicBezTo>
                  <a:lnTo>
                    <a:pt x="759327" y="28004"/>
                  </a:lnTo>
                  <a:lnTo>
                    <a:pt x="759232" y="28766"/>
                  </a:lnTo>
                  <a:cubicBezTo>
                    <a:pt x="759136" y="29528"/>
                    <a:pt x="760280" y="30194"/>
                    <a:pt x="761804" y="30099"/>
                  </a:cubicBezTo>
                  <a:lnTo>
                    <a:pt x="762375" y="29528"/>
                  </a:lnTo>
                  <a:cubicBezTo>
                    <a:pt x="763613" y="28289"/>
                    <a:pt x="764090" y="26575"/>
                    <a:pt x="765233" y="25337"/>
                  </a:cubicBezTo>
                  <a:lnTo>
                    <a:pt x="766661" y="23717"/>
                  </a:lnTo>
                  <a:cubicBezTo>
                    <a:pt x="768757" y="24384"/>
                    <a:pt x="771519" y="24765"/>
                    <a:pt x="772852" y="24479"/>
                  </a:cubicBezTo>
                  <a:cubicBezTo>
                    <a:pt x="774186" y="24193"/>
                    <a:pt x="780758" y="24765"/>
                    <a:pt x="785521" y="28480"/>
                  </a:cubicBezTo>
                  <a:lnTo>
                    <a:pt x="791807" y="24765"/>
                  </a:lnTo>
                  <a:cubicBezTo>
                    <a:pt x="792760" y="24193"/>
                    <a:pt x="795617" y="24384"/>
                    <a:pt x="795998" y="24955"/>
                  </a:cubicBezTo>
                  <a:lnTo>
                    <a:pt x="798665" y="28956"/>
                  </a:lnTo>
                  <a:cubicBezTo>
                    <a:pt x="802190" y="27242"/>
                    <a:pt x="806000" y="25051"/>
                    <a:pt x="807047" y="24003"/>
                  </a:cubicBezTo>
                  <a:cubicBezTo>
                    <a:pt x="808095" y="22955"/>
                    <a:pt x="812096" y="20860"/>
                    <a:pt x="813048" y="22479"/>
                  </a:cubicBezTo>
                  <a:cubicBezTo>
                    <a:pt x="813905" y="24098"/>
                    <a:pt x="818192" y="27527"/>
                    <a:pt x="820287" y="25717"/>
                  </a:cubicBezTo>
                  <a:lnTo>
                    <a:pt x="822383" y="25241"/>
                  </a:lnTo>
                  <a:lnTo>
                    <a:pt x="826002" y="24384"/>
                  </a:lnTo>
                  <a:cubicBezTo>
                    <a:pt x="830384" y="24193"/>
                    <a:pt x="834479" y="24003"/>
                    <a:pt x="835146" y="23908"/>
                  </a:cubicBezTo>
                  <a:cubicBezTo>
                    <a:pt x="835813" y="23813"/>
                    <a:pt x="839623" y="22860"/>
                    <a:pt x="842480" y="22288"/>
                  </a:cubicBezTo>
                  <a:cubicBezTo>
                    <a:pt x="845338" y="21717"/>
                    <a:pt x="855720" y="25432"/>
                    <a:pt x="856768" y="24193"/>
                  </a:cubicBezTo>
                  <a:lnTo>
                    <a:pt x="858101" y="23432"/>
                  </a:lnTo>
                  <a:lnTo>
                    <a:pt x="859340" y="22765"/>
                  </a:lnTo>
                  <a:cubicBezTo>
                    <a:pt x="861054" y="22479"/>
                    <a:pt x="861816" y="23146"/>
                    <a:pt x="860959" y="24289"/>
                  </a:cubicBezTo>
                  <a:lnTo>
                    <a:pt x="861149" y="25146"/>
                  </a:lnTo>
                  <a:cubicBezTo>
                    <a:pt x="861340" y="26003"/>
                    <a:pt x="862673" y="26765"/>
                    <a:pt x="863721" y="27337"/>
                  </a:cubicBezTo>
                  <a:lnTo>
                    <a:pt x="866102" y="28861"/>
                  </a:lnTo>
                  <a:cubicBezTo>
                    <a:pt x="866483" y="27051"/>
                    <a:pt x="867245" y="24670"/>
                    <a:pt x="867817" y="23622"/>
                  </a:cubicBezTo>
                  <a:cubicBezTo>
                    <a:pt x="868388" y="22574"/>
                    <a:pt x="873532" y="20764"/>
                    <a:pt x="878199" y="21336"/>
                  </a:cubicBezTo>
                  <a:lnTo>
                    <a:pt x="882104" y="22098"/>
                  </a:lnTo>
                  <a:lnTo>
                    <a:pt x="882961" y="22288"/>
                  </a:lnTo>
                  <a:cubicBezTo>
                    <a:pt x="883819" y="23336"/>
                    <a:pt x="884105" y="24098"/>
                    <a:pt x="883724" y="24098"/>
                  </a:cubicBezTo>
                  <a:cubicBezTo>
                    <a:pt x="883343" y="24098"/>
                    <a:pt x="882009" y="26384"/>
                    <a:pt x="880961" y="29051"/>
                  </a:cubicBezTo>
                  <a:cubicBezTo>
                    <a:pt x="879914" y="31718"/>
                    <a:pt x="869817" y="30766"/>
                    <a:pt x="869055" y="31147"/>
                  </a:cubicBezTo>
                  <a:lnTo>
                    <a:pt x="868865" y="31718"/>
                  </a:lnTo>
                  <a:lnTo>
                    <a:pt x="868579" y="32290"/>
                  </a:lnTo>
                  <a:cubicBezTo>
                    <a:pt x="868769" y="33052"/>
                    <a:pt x="873056" y="35814"/>
                    <a:pt x="878009" y="38481"/>
                  </a:cubicBezTo>
                  <a:lnTo>
                    <a:pt x="883819" y="36100"/>
                  </a:lnTo>
                  <a:lnTo>
                    <a:pt x="886295" y="35052"/>
                  </a:lnTo>
                  <a:cubicBezTo>
                    <a:pt x="889343" y="34385"/>
                    <a:pt x="889343" y="33052"/>
                    <a:pt x="886295" y="32099"/>
                  </a:cubicBezTo>
                  <a:cubicBezTo>
                    <a:pt x="883247" y="31147"/>
                    <a:pt x="886962" y="23146"/>
                    <a:pt x="889915" y="21908"/>
                  </a:cubicBezTo>
                  <a:lnTo>
                    <a:pt x="893534" y="21812"/>
                  </a:lnTo>
                  <a:cubicBezTo>
                    <a:pt x="900107" y="21717"/>
                    <a:pt x="906869" y="23241"/>
                    <a:pt x="913442" y="20574"/>
                  </a:cubicBezTo>
                  <a:cubicBezTo>
                    <a:pt x="915251" y="19812"/>
                    <a:pt x="919061" y="20860"/>
                    <a:pt x="920871" y="22193"/>
                  </a:cubicBezTo>
                  <a:lnTo>
                    <a:pt x="922681" y="23527"/>
                  </a:lnTo>
                  <a:cubicBezTo>
                    <a:pt x="923443" y="26194"/>
                    <a:pt x="924967" y="27146"/>
                    <a:pt x="925919" y="25527"/>
                  </a:cubicBezTo>
                  <a:cubicBezTo>
                    <a:pt x="926872" y="23908"/>
                    <a:pt x="931825" y="20193"/>
                    <a:pt x="934682" y="20479"/>
                  </a:cubicBezTo>
                  <a:cubicBezTo>
                    <a:pt x="937540" y="20764"/>
                    <a:pt x="946684" y="19907"/>
                    <a:pt x="948875" y="17050"/>
                  </a:cubicBezTo>
                  <a:lnTo>
                    <a:pt x="951351" y="18859"/>
                  </a:lnTo>
                  <a:lnTo>
                    <a:pt x="952018" y="19336"/>
                  </a:lnTo>
                  <a:cubicBezTo>
                    <a:pt x="952685" y="19907"/>
                    <a:pt x="954399" y="21908"/>
                    <a:pt x="955828" y="23813"/>
                  </a:cubicBezTo>
                  <a:lnTo>
                    <a:pt x="958971" y="22098"/>
                  </a:lnTo>
                  <a:lnTo>
                    <a:pt x="959828" y="21622"/>
                  </a:lnTo>
                  <a:cubicBezTo>
                    <a:pt x="961829" y="21812"/>
                    <a:pt x="963638" y="22955"/>
                    <a:pt x="963924" y="24098"/>
                  </a:cubicBezTo>
                  <a:cubicBezTo>
                    <a:pt x="964210" y="25241"/>
                    <a:pt x="965924" y="28384"/>
                    <a:pt x="966591" y="26479"/>
                  </a:cubicBezTo>
                  <a:lnTo>
                    <a:pt x="966782" y="25527"/>
                  </a:lnTo>
                  <a:cubicBezTo>
                    <a:pt x="966972" y="24860"/>
                    <a:pt x="966496" y="24003"/>
                    <a:pt x="966877" y="23432"/>
                  </a:cubicBezTo>
                  <a:cubicBezTo>
                    <a:pt x="968115" y="21336"/>
                    <a:pt x="969734" y="21717"/>
                    <a:pt x="971830" y="22860"/>
                  </a:cubicBezTo>
                  <a:cubicBezTo>
                    <a:pt x="976878" y="25622"/>
                    <a:pt x="972973" y="20193"/>
                    <a:pt x="975449" y="20193"/>
                  </a:cubicBezTo>
                  <a:lnTo>
                    <a:pt x="976973" y="20193"/>
                  </a:lnTo>
                  <a:cubicBezTo>
                    <a:pt x="978688" y="19526"/>
                    <a:pt x="982498" y="19812"/>
                    <a:pt x="985355" y="20669"/>
                  </a:cubicBezTo>
                  <a:lnTo>
                    <a:pt x="987927" y="18574"/>
                  </a:lnTo>
                  <a:cubicBezTo>
                    <a:pt x="988689" y="18002"/>
                    <a:pt x="990880" y="17621"/>
                    <a:pt x="991261" y="17907"/>
                  </a:cubicBezTo>
                  <a:lnTo>
                    <a:pt x="996881" y="23336"/>
                  </a:lnTo>
                  <a:cubicBezTo>
                    <a:pt x="1000500" y="19050"/>
                    <a:pt x="1005453" y="17145"/>
                    <a:pt x="1007930" y="19145"/>
                  </a:cubicBezTo>
                  <a:cubicBezTo>
                    <a:pt x="1010406" y="21146"/>
                    <a:pt x="1021455" y="18955"/>
                    <a:pt x="1023360" y="20193"/>
                  </a:cubicBezTo>
                  <a:cubicBezTo>
                    <a:pt x="1025265" y="21431"/>
                    <a:pt x="1033933" y="18097"/>
                    <a:pt x="1038219" y="18383"/>
                  </a:cubicBezTo>
                  <a:lnTo>
                    <a:pt x="1041839" y="16574"/>
                  </a:lnTo>
                  <a:lnTo>
                    <a:pt x="1042410" y="16288"/>
                  </a:lnTo>
                  <a:cubicBezTo>
                    <a:pt x="1043553" y="16764"/>
                    <a:pt x="1047649" y="17907"/>
                    <a:pt x="1051459" y="18764"/>
                  </a:cubicBezTo>
                  <a:lnTo>
                    <a:pt x="1057555" y="17812"/>
                  </a:lnTo>
                  <a:lnTo>
                    <a:pt x="1061841" y="17145"/>
                  </a:lnTo>
                  <a:cubicBezTo>
                    <a:pt x="1062508" y="19717"/>
                    <a:pt x="1064603" y="20764"/>
                    <a:pt x="1066604" y="19431"/>
                  </a:cubicBezTo>
                  <a:cubicBezTo>
                    <a:pt x="1068604" y="18097"/>
                    <a:pt x="1076129" y="19907"/>
                    <a:pt x="1077176" y="19812"/>
                  </a:cubicBezTo>
                  <a:cubicBezTo>
                    <a:pt x="1078224" y="19812"/>
                    <a:pt x="1082225" y="18097"/>
                    <a:pt x="1085273" y="17050"/>
                  </a:cubicBezTo>
                  <a:lnTo>
                    <a:pt x="1088702" y="17812"/>
                  </a:lnTo>
                  <a:lnTo>
                    <a:pt x="1092607" y="18669"/>
                  </a:lnTo>
                  <a:cubicBezTo>
                    <a:pt x="1097084" y="18288"/>
                    <a:pt x="1101275" y="18383"/>
                    <a:pt x="1101846" y="19050"/>
                  </a:cubicBezTo>
                  <a:cubicBezTo>
                    <a:pt x="1102513" y="19621"/>
                    <a:pt x="1104418" y="19717"/>
                    <a:pt x="1105656" y="18764"/>
                  </a:cubicBezTo>
                  <a:cubicBezTo>
                    <a:pt x="1106894" y="17717"/>
                    <a:pt x="1112609" y="14668"/>
                    <a:pt x="1113657" y="15812"/>
                  </a:cubicBezTo>
                  <a:cubicBezTo>
                    <a:pt x="1114610" y="16954"/>
                    <a:pt x="1118039" y="19717"/>
                    <a:pt x="1119848" y="20193"/>
                  </a:cubicBezTo>
                  <a:cubicBezTo>
                    <a:pt x="1121658" y="20669"/>
                    <a:pt x="1129564" y="19812"/>
                    <a:pt x="1133279" y="18383"/>
                  </a:cubicBezTo>
                  <a:cubicBezTo>
                    <a:pt x="1136993" y="17050"/>
                    <a:pt x="1146995" y="18383"/>
                    <a:pt x="1148995" y="18383"/>
                  </a:cubicBezTo>
                  <a:cubicBezTo>
                    <a:pt x="1150995" y="18383"/>
                    <a:pt x="1157091" y="16764"/>
                    <a:pt x="1158710" y="17431"/>
                  </a:cubicBezTo>
                  <a:cubicBezTo>
                    <a:pt x="1160330" y="18097"/>
                    <a:pt x="1165568" y="19907"/>
                    <a:pt x="1166521" y="19812"/>
                  </a:cubicBezTo>
                  <a:lnTo>
                    <a:pt x="1166997" y="19431"/>
                  </a:lnTo>
                  <a:lnTo>
                    <a:pt x="1169950" y="17145"/>
                  </a:lnTo>
                  <a:cubicBezTo>
                    <a:pt x="1173950" y="17431"/>
                    <a:pt x="1178046" y="17717"/>
                    <a:pt x="1179189" y="17717"/>
                  </a:cubicBezTo>
                  <a:cubicBezTo>
                    <a:pt x="1180332" y="17717"/>
                    <a:pt x="1185190" y="16669"/>
                    <a:pt x="1188048" y="16383"/>
                  </a:cubicBezTo>
                  <a:cubicBezTo>
                    <a:pt x="1190905" y="16097"/>
                    <a:pt x="1197286" y="16859"/>
                    <a:pt x="1197668" y="13240"/>
                  </a:cubicBezTo>
                  <a:lnTo>
                    <a:pt x="1203287" y="16478"/>
                  </a:lnTo>
                  <a:lnTo>
                    <a:pt x="1204240" y="17050"/>
                  </a:lnTo>
                  <a:cubicBezTo>
                    <a:pt x="1205383" y="17526"/>
                    <a:pt x="1208431" y="17717"/>
                    <a:pt x="1211098" y="17717"/>
                  </a:cubicBezTo>
                  <a:cubicBezTo>
                    <a:pt x="1213765" y="17717"/>
                    <a:pt x="1222528" y="18479"/>
                    <a:pt x="1225195" y="17145"/>
                  </a:cubicBezTo>
                  <a:cubicBezTo>
                    <a:pt x="1227862" y="15812"/>
                    <a:pt x="1236911" y="14288"/>
                    <a:pt x="1238720" y="14288"/>
                  </a:cubicBezTo>
                  <a:lnTo>
                    <a:pt x="1239768" y="14954"/>
                  </a:lnTo>
                  <a:cubicBezTo>
                    <a:pt x="1242054" y="16383"/>
                    <a:pt x="1243673" y="18383"/>
                    <a:pt x="1247293" y="18097"/>
                  </a:cubicBezTo>
                  <a:lnTo>
                    <a:pt x="1250436" y="17907"/>
                  </a:lnTo>
                  <a:cubicBezTo>
                    <a:pt x="1251960" y="16097"/>
                    <a:pt x="1254246" y="14288"/>
                    <a:pt x="1255389" y="14002"/>
                  </a:cubicBezTo>
                  <a:lnTo>
                    <a:pt x="1256532" y="13907"/>
                  </a:lnTo>
                  <a:lnTo>
                    <a:pt x="1260152" y="13525"/>
                  </a:lnTo>
                  <a:cubicBezTo>
                    <a:pt x="1263961" y="12573"/>
                    <a:pt x="1269391" y="11144"/>
                    <a:pt x="1272344" y="10287"/>
                  </a:cubicBezTo>
                  <a:lnTo>
                    <a:pt x="1274439" y="13430"/>
                  </a:lnTo>
                  <a:cubicBezTo>
                    <a:pt x="1276535" y="16574"/>
                    <a:pt x="1280345" y="16859"/>
                    <a:pt x="1283964" y="14478"/>
                  </a:cubicBezTo>
                  <a:lnTo>
                    <a:pt x="1301395" y="12478"/>
                  </a:lnTo>
                  <a:lnTo>
                    <a:pt x="1306443" y="12954"/>
                  </a:lnTo>
                  <a:cubicBezTo>
                    <a:pt x="1312063" y="13430"/>
                    <a:pt x="1318254" y="13525"/>
                    <a:pt x="1320159" y="13335"/>
                  </a:cubicBezTo>
                  <a:cubicBezTo>
                    <a:pt x="1322159" y="13145"/>
                    <a:pt x="1326731" y="16002"/>
                    <a:pt x="1327017" y="14573"/>
                  </a:cubicBezTo>
                  <a:cubicBezTo>
                    <a:pt x="1327303" y="13145"/>
                    <a:pt x="1329398" y="11906"/>
                    <a:pt x="1331113" y="14288"/>
                  </a:cubicBezTo>
                  <a:cubicBezTo>
                    <a:pt x="1332923" y="16669"/>
                    <a:pt x="1344829" y="14002"/>
                    <a:pt x="1349115" y="14097"/>
                  </a:cubicBezTo>
                  <a:cubicBezTo>
                    <a:pt x="1353306" y="14192"/>
                    <a:pt x="1365022" y="11811"/>
                    <a:pt x="1366070" y="11430"/>
                  </a:cubicBezTo>
                  <a:lnTo>
                    <a:pt x="1366451" y="11621"/>
                  </a:lnTo>
                  <a:lnTo>
                    <a:pt x="1373309" y="16288"/>
                  </a:lnTo>
                  <a:cubicBezTo>
                    <a:pt x="1382072" y="15430"/>
                    <a:pt x="1389977" y="15050"/>
                    <a:pt x="1390930" y="15335"/>
                  </a:cubicBezTo>
                  <a:lnTo>
                    <a:pt x="1391120" y="15145"/>
                  </a:lnTo>
                  <a:cubicBezTo>
                    <a:pt x="1393597" y="12859"/>
                    <a:pt x="1395692" y="11430"/>
                    <a:pt x="1399979" y="13335"/>
                  </a:cubicBezTo>
                  <a:lnTo>
                    <a:pt x="1401979" y="14192"/>
                  </a:lnTo>
                  <a:cubicBezTo>
                    <a:pt x="1405598" y="12954"/>
                    <a:pt x="1411599" y="11525"/>
                    <a:pt x="1415219" y="11049"/>
                  </a:cubicBezTo>
                  <a:lnTo>
                    <a:pt x="1418457" y="10954"/>
                  </a:lnTo>
                  <a:lnTo>
                    <a:pt x="1422934" y="10858"/>
                  </a:lnTo>
                  <a:cubicBezTo>
                    <a:pt x="1427792" y="11239"/>
                    <a:pt x="1432554" y="12097"/>
                    <a:pt x="1433411" y="12859"/>
                  </a:cubicBezTo>
                  <a:cubicBezTo>
                    <a:pt x="1434364" y="13621"/>
                    <a:pt x="1437317" y="15145"/>
                    <a:pt x="1437698" y="14288"/>
                  </a:cubicBezTo>
                  <a:cubicBezTo>
                    <a:pt x="1438079" y="13525"/>
                    <a:pt x="1441031" y="11430"/>
                    <a:pt x="1443508" y="11049"/>
                  </a:cubicBezTo>
                  <a:cubicBezTo>
                    <a:pt x="1445984" y="10668"/>
                    <a:pt x="1454176" y="10382"/>
                    <a:pt x="1455890" y="11335"/>
                  </a:cubicBezTo>
                  <a:lnTo>
                    <a:pt x="1455890" y="12287"/>
                  </a:lnTo>
                  <a:lnTo>
                    <a:pt x="1455700" y="16383"/>
                  </a:lnTo>
                  <a:cubicBezTo>
                    <a:pt x="1459034" y="15812"/>
                    <a:pt x="1464558" y="14478"/>
                    <a:pt x="1467987" y="13525"/>
                  </a:cubicBezTo>
                  <a:lnTo>
                    <a:pt x="1471511" y="15335"/>
                  </a:lnTo>
                  <a:cubicBezTo>
                    <a:pt x="1473035" y="16097"/>
                    <a:pt x="1476560" y="16192"/>
                    <a:pt x="1477703" y="15335"/>
                  </a:cubicBezTo>
                  <a:cubicBezTo>
                    <a:pt x="1480560" y="13049"/>
                    <a:pt x="1483894" y="13716"/>
                    <a:pt x="1487132" y="13335"/>
                  </a:cubicBezTo>
                  <a:lnTo>
                    <a:pt x="1490276" y="12954"/>
                  </a:lnTo>
                  <a:cubicBezTo>
                    <a:pt x="1493609" y="12097"/>
                    <a:pt x="1497705" y="10954"/>
                    <a:pt x="1499324" y="10573"/>
                  </a:cubicBezTo>
                  <a:cubicBezTo>
                    <a:pt x="1500944" y="10096"/>
                    <a:pt x="1505801" y="12859"/>
                    <a:pt x="1508468" y="12478"/>
                  </a:cubicBezTo>
                  <a:cubicBezTo>
                    <a:pt x="1511040" y="12097"/>
                    <a:pt x="1519136" y="11430"/>
                    <a:pt x="1520565" y="11430"/>
                  </a:cubicBezTo>
                  <a:cubicBezTo>
                    <a:pt x="1521994" y="11430"/>
                    <a:pt x="1525328" y="9906"/>
                    <a:pt x="1526185" y="10478"/>
                  </a:cubicBezTo>
                  <a:cubicBezTo>
                    <a:pt x="1527042" y="11144"/>
                    <a:pt x="1533519" y="15145"/>
                    <a:pt x="1538758" y="17907"/>
                  </a:cubicBezTo>
                  <a:lnTo>
                    <a:pt x="1539329" y="10096"/>
                  </a:lnTo>
                  <a:cubicBezTo>
                    <a:pt x="1539329" y="9906"/>
                    <a:pt x="1542282" y="9525"/>
                    <a:pt x="1543520" y="9906"/>
                  </a:cubicBezTo>
                  <a:lnTo>
                    <a:pt x="1550759" y="12383"/>
                  </a:lnTo>
                  <a:cubicBezTo>
                    <a:pt x="1554188" y="11335"/>
                    <a:pt x="1562856" y="10192"/>
                    <a:pt x="1570095" y="9811"/>
                  </a:cubicBezTo>
                  <a:lnTo>
                    <a:pt x="1576667" y="9811"/>
                  </a:lnTo>
                  <a:lnTo>
                    <a:pt x="1577239" y="9811"/>
                  </a:lnTo>
                  <a:cubicBezTo>
                    <a:pt x="1578001" y="12097"/>
                    <a:pt x="1584859" y="12763"/>
                    <a:pt x="1592479" y="11239"/>
                  </a:cubicBezTo>
                  <a:lnTo>
                    <a:pt x="1599623" y="11621"/>
                  </a:lnTo>
                  <a:cubicBezTo>
                    <a:pt x="1601432" y="11716"/>
                    <a:pt x="1601147" y="14478"/>
                    <a:pt x="1598956" y="15526"/>
                  </a:cubicBezTo>
                  <a:lnTo>
                    <a:pt x="1598003" y="16002"/>
                  </a:lnTo>
                  <a:cubicBezTo>
                    <a:pt x="1596384" y="16192"/>
                    <a:pt x="1596098" y="16859"/>
                    <a:pt x="1597623" y="17431"/>
                  </a:cubicBezTo>
                  <a:cubicBezTo>
                    <a:pt x="1599051" y="18002"/>
                    <a:pt x="1603147" y="18193"/>
                    <a:pt x="1603147" y="16383"/>
                  </a:cubicBezTo>
                  <a:cubicBezTo>
                    <a:pt x="1603147" y="14573"/>
                    <a:pt x="1605338" y="8858"/>
                    <a:pt x="1608100" y="8382"/>
                  </a:cubicBezTo>
                  <a:cubicBezTo>
                    <a:pt x="1610767" y="8001"/>
                    <a:pt x="1620387" y="10668"/>
                    <a:pt x="1623435" y="10192"/>
                  </a:cubicBezTo>
                  <a:lnTo>
                    <a:pt x="1626388" y="10192"/>
                  </a:lnTo>
                  <a:cubicBezTo>
                    <a:pt x="1629626" y="10192"/>
                    <a:pt x="1633246" y="10287"/>
                    <a:pt x="1636008" y="11430"/>
                  </a:cubicBezTo>
                  <a:lnTo>
                    <a:pt x="1640866" y="13430"/>
                  </a:lnTo>
                  <a:cubicBezTo>
                    <a:pt x="1645343" y="11906"/>
                    <a:pt x="1650772" y="9811"/>
                    <a:pt x="1652963" y="8763"/>
                  </a:cubicBezTo>
                  <a:cubicBezTo>
                    <a:pt x="1655058" y="7811"/>
                    <a:pt x="1658392" y="12668"/>
                    <a:pt x="1658773" y="12763"/>
                  </a:cubicBezTo>
                  <a:cubicBezTo>
                    <a:pt x="1659154" y="12763"/>
                    <a:pt x="1661249" y="11716"/>
                    <a:pt x="1663059" y="10668"/>
                  </a:cubicBezTo>
                  <a:lnTo>
                    <a:pt x="1665155" y="12192"/>
                  </a:lnTo>
                  <a:cubicBezTo>
                    <a:pt x="1668393" y="14478"/>
                    <a:pt x="1670298" y="14288"/>
                    <a:pt x="1670584" y="10287"/>
                  </a:cubicBezTo>
                  <a:lnTo>
                    <a:pt x="1670679" y="9239"/>
                  </a:lnTo>
                  <a:cubicBezTo>
                    <a:pt x="1672679" y="8096"/>
                    <a:pt x="1675251" y="8572"/>
                    <a:pt x="1676394" y="10287"/>
                  </a:cubicBezTo>
                  <a:cubicBezTo>
                    <a:pt x="1677632" y="12001"/>
                    <a:pt x="1684871" y="10858"/>
                    <a:pt x="1688777" y="10668"/>
                  </a:cubicBezTo>
                  <a:cubicBezTo>
                    <a:pt x="1692682" y="10478"/>
                    <a:pt x="1704398" y="9716"/>
                    <a:pt x="1706017" y="9906"/>
                  </a:cubicBezTo>
                  <a:lnTo>
                    <a:pt x="1706779" y="8096"/>
                  </a:lnTo>
                  <a:cubicBezTo>
                    <a:pt x="1706969" y="7620"/>
                    <a:pt x="1710303" y="7239"/>
                    <a:pt x="1710875" y="7811"/>
                  </a:cubicBezTo>
                  <a:cubicBezTo>
                    <a:pt x="1712303" y="9049"/>
                    <a:pt x="1711541" y="12668"/>
                    <a:pt x="1715256" y="11144"/>
                  </a:cubicBezTo>
                  <a:lnTo>
                    <a:pt x="1716685" y="10573"/>
                  </a:lnTo>
                  <a:cubicBezTo>
                    <a:pt x="1717161" y="7715"/>
                    <a:pt x="1721161" y="6858"/>
                    <a:pt x="1725543" y="8668"/>
                  </a:cubicBezTo>
                  <a:lnTo>
                    <a:pt x="1729639" y="10287"/>
                  </a:lnTo>
                  <a:cubicBezTo>
                    <a:pt x="1730591" y="10668"/>
                    <a:pt x="1740593" y="9716"/>
                    <a:pt x="1741259" y="9144"/>
                  </a:cubicBezTo>
                  <a:cubicBezTo>
                    <a:pt x="1744022" y="6953"/>
                    <a:pt x="1746689" y="4763"/>
                    <a:pt x="1747641" y="10192"/>
                  </a:cubicBezTo>
                  <a:lnTo>
                    <a:pt x="1747736" y="10573"/>
                  </a:lnTo>
                  <a:cubicBezTo>
                    <a:pt x="1748594" y="10858"/>
                    <a:pt x="1750784" y="11335"/>
                    <a:pt x="1752690" y="11716"/>
                  </a:cubicBezTo>
                  <a:cubicBezTo>
                    <a:pt x="1754594" y="12097"/>
                    <a:pt x="1760119" y="12859"/>
                    <a:pt x="1760690" y="12192"/>
                  </a:cubicBezTo>
                  <a:cubicBezTo>
                    <a:pt x="1761357" y="11525"/>
                    <a:pt x="1763357" y="9239"/>
                    <a:pt x="1763643" y="8763"/>
                  </a:cubicBezTo>
                  <a:cubicBezTo>
                    <a:pt x="1763929" y="8287"/>
                    <a:pt x="1766882" y="6763"/>
                    <a:pt x="1769453" y="6287"/>
                  </a:cubicBezTo>
                  <a:cubicBezTo>
                    <a:pt x="1772025" y="5810"/>
                    <a:pt x="1779169" y="7906"/>
                    <a:pt x="1779550" y="7334"/>
                  </a:cubicBezTo>
                  <a:cubicBezTo>
                    <a:pt x="1779931" y="6858"/>
                    <a:pt x="1783931" y="6382"/>
                    <a:pt x="1785360" y="7429"/>
                  </a:cubicBezTo>
                  <a:cubicBezTo>
                    <a:pt x="1786694" y="8572"/>
                    <a:pt x="1792218" y="11430"/>
                    <a:pt x="1793456" y="10573"/>
                  </a:cubicBezTo>
                  <a:cubicBezTo>
                    <a:pt x="1794695" y="9716"/>
                    <a:pt x="1798790" y="8001"/>
                    <a:pt x="1799648" y="8668"/>
                  </a:cubicBezTo>
                  <a:cubicBezTo>
                    <a:pt x="1800600" y="9334"/>
                    <a:pt x="1803839" y="10763"/>
                    <a:pt x="1804029" y="9620"/>
                  </a:cubicBezTo>
                  <a:cubicBezTo>
                    <a:pt x="1804220" y="8477"/>
                    <a:pt x="1806410" y="7049"/>
                    <a:pt x="1808315" y="9049"/>
                  </a:cubicBezTo>
                  <a:lnTo>
                    <a:pt x="1810125" y="9144"/>
                  </a:lnTo>
                  <a:lnTo>
                    <a:pt x="1813840" y="9334"/>
                  </a:lnTo>
                  <a:cubicBezTo>
                    <a:pt x="1815078" y="11621"/>
                    <a:pt x="1817174" y="12287"/>
                    <a:pt x="1818507" y="10668"/>
                  </a:cubicBezTo>
                  <a:cubicBezTo>
                    <a:pt x="1819841" y="9144"/>
                    <a:pt x="1824127" y="5334"/>
                    <a:pt x="1824413" y="6096"/>
                  </a:cubicBezTo>
                  <a:cubicBezTo>
                    <a:pt x="1824794" y="6953"/>
                    <a:pt x="1826889" y="8382"/>
                    <a:pt x="1828413" y="7811"/>
                  </a:cubicBezTo>
                  <a:cubicBezTo>
                    <a:pt x="1829937" y="7144"/>
                    <a:pt x="1834509" y="6001"/>
                    <a:pt x="1834890" y="6667"/>
                  </a:cubicBezTo>
                  <a:lnTo>
                    <a:pt x="1835176" y="7429"/>
                  </a:lnTo>
                  <a:cubicBezTo>
                    <a:pt x="1836033" y="9811"/>
                    <a:pt x="1839272" y="9906"/>
                    <a:pt x="1839557" y="8477"/>
                  </a:cubicBezTo>
                  <a:cubicBezTo>
                    <a:pt x="1840796" y="3715"/>
                    <a:pt x="1844034" y="3905"/>
                    <a:pt x="1847654" y="5905"/>
                  </a:cubicBezTo>
                  <a:lnTo>
                    <a:pt x="1850511" y="7525"/>
                  </a:lnTo>
                  <a:cubicBezTo>
                    <a:pt x="1853273" y="6763"/>
                    <a:pt x="1858417" y="5334"/>
                    <a:pt x="1861751" y="4382"/>
                  </a:cubicBezTo>
                  <a:lnTo>
                    <a:pt x="1864323" y="6858"/>
                  </a:lnTo>
                  <a:cubicBezTo>
                    <a:pt x="1867180" y="9620"/>
                    <a:pt x="1870323" y="10382"/>
                    <a:pt x="1874133" y="8001"/>
                  </a:cubicBezTo>
                  <a:cubicBezTo>
                    <a:pt x="1874419" y="7811"/>
                    <a:pt x="1875847" y="8287"/>
                    <a:pt x="1876324" y="8763"/>
                  </a:cubicBezTo>
                  <a:lnTo>
                    <a:pt x="1879467" y="11716"/>
                  </a:lnTo>
                  <a:cubicBezTo>
                    <a:pt x="1880610" y="10573"/>
                    <a:pt x="1882420" y="8572"/>
                    <a:pt x="1883468" y="7239"/>
                  </a:cubicBezTo>
                  <a:lnTo>
                    <a:pt x="1884420" y="7239"/>
                  </a:lnTo>
                  <a:lnTo>
                    <a:pt x="1888516" y="7239"/>
                  </a:lnTo>
                  <a:cubicBezTo>
                    <a:pt x="1892993" y="7811"/>
                    <a:pt x="1897279" y="8192"/>
                    <a:pt x="1898041" y="8096"/>
                  </a:cubicBezTo>
                  <a:cubicBezTo>
                    <a:pt x="1898803" y="8001"/>
                    <a:pt x="1901946" y="7049"/>
                    <a:pt x="1903851" y="6763"/>
                  </a:cubicBezTo>
                  <a:cubicBezTo>
                    <a:pt x="1905661" y="6382"/>
                    <a:pt x="1912709" y="10192"/>
                    <a:pt x="1914996" y="9049"/>
                  </a:cubicBezTo>
                  <a:cubicBezTo>
                    <a:pt x="1917281" y="7811"/>
                    <a:pt x="1924044" y="6477"/>
                    <a:pt x="1924997" y="8572"/>
                  </a:cubicBezTo>
                  <a:cubicBezTo>
                    <a:pt x="1925949" y="10668"/>
                    <a:pt x="1934998" y="6858"/>
                    <a:pt x="1938903" y="6572"/>
                  </a:cubicBezTo>
                  <a:cubicBezTo>
                    <a:pt x="1942808" y="6287"/>
                    <a:pt x="1953190" y="8763"/>
                    <a:pt x="1953476" y="7525"/>
                  </a:cubicBezTo>
                  <a:cubicBezTo>
                    <a:pt x="1953667" y="6287"/>
                    <a:pt x="1955191" y="3143"/>
                    <a:pt x="1955953" y="4286"/>
                  </a:cubicBezTo>
                  <a:lnTo>
                    <a:pt x="1956334" y="4953"/>
                  </a:lnTo>
                  <a:lnTo>
                    <a:pt x="1956715" y="5525"/>
                  </a:lnTo>
                  <a:cubicBezTo>
                    <a:pt x="1957001" y="6191"/>
                    <a:pt x="1959858" y="6953"/>
                    <a:pt x="1963001" y="7239"/>
                  </a:cubicBezTo>
                  <a:cubicBezTo>
                    <a:pt x="1966240" y="7525"/>
                    <a:pt x="1973098" y="10287"/>
                    <a:pt x="1971479" y="11430"/>
                  </a:cubicBezTo>
                  <a:lnTo>
                    <a:pt x="1960277" y="12392"/>
                  </a:lnTo>
                  <a:lnTo>
                    <a:pt x="1959668" y="11144"/>
                  </a:lnTo>
                  <a:lnTo>
                    <a:pt x="1956144" y="10096"/>
                  </a:lnTo>
                  <a:cubicBezTo>
                    <a:pt x="1952810" y="10954"/>
                    <a:pt x="1949666" y="11906"/>
                    <a:pt x="1949000" y="12287"/>
                  </a:cubicBezTo>
                  <a:lnTo>
                    <a:pt x="1948333" y="12573"/>
                  </a:lnTo>
                  <a:lnTo>
                    <a:pt x="1946361" y="13588"/>
                  </a:lnTo>
                  <a:lnTo>
                    <a:pt x="1943761" y="13811"/>
                  </a:lnTo>
                  <a:cubicBezTo>
                    <a:pt x="1939284" y="14573"/>
                    <a:pt x="1939665" y="17050"/>
                    <a:pt x="1942428" y="16192"/>
                  </a:cubicBezTo>
                  <a:lnTo>
                    <a:pt x="1945285" y="17145"/>
                  </a:lnTo>
                  <a:lnTo>
                    <a:pt x="1945570" y="17240"/>
                  </a:lnTo>
                  <a:lnTo>
                    <a:pt x="1949568" y="14867"/>
                  </a:lnTo>
                  <a:lnTo>
                    <a:pt x="1955115" y="15570"/>
                  </a:lnTo>
                  <a:lnTo>
                    <a:pt x="1955858" y="15990"/>
                  </a:lnTo>
                  <a:cubicBezTo>
                    <a:pt x="1957216" y="17550"/>
                    <a:pt x="1958382" y="19288"/>
                    <a:pt x="1958906" y="19431"/>
                  </a:cubicBezTo>
                  <a:lnTo>
                    <a:pt x="1961047" y="16347"/>
                  </a:lnTo>
                  <a:lnTo>
                    <a:pt x="1972431" y="17907"/>
                  </a:lnTo>
                  <a:cubicBezTo>
                    <a:pt x="1974622" y="17431"/>
                    <a:pt x="1982432" y="18764"/>
                    <a:pt x="1984528" y="18193"/>
                  </a:cubicBezTo>
                  <a:cubicBezTo>
                    <a:pt x="1986528" y="17526"/>
                    <a:pt x="1986338" y="13430"/>
                    <a:pt x="1985766" y="12478"/>
                  </a:cubicBezTo>
                  <a:cubicBezTo>
                    <a:pt x="1985099" y="11525"/>
                    <a:pt x="1982051" y="9144"/>
                    <a:pt x="1980432" y="9144"/>
                  </a:cubicBezTo>
                  <a:cubicBezTo>
                    <a:pt x="1978813" y="9144"/>
                    <a:pt x="1976431" y="8382"/>
                    <a:pt x="1978718" y="7334"/>
                  </a:cubicBezTo>
                  <a:cubicBezTo>
                    <a:pt x="1981004" y="6382"/>
                    <a:pt x="1987290" y="2953"/>
                    <a:pt x="1987671" y="2286"/>
                  </a:cubicBezTo>
                  <a:cubicBezTo>
                    <a:pt x="1988052" y="1619"/>
                    <a:pt x="1992719" y="1905"/>
                    <a:pt x="1993386" y="2381"/>
                  </a:cubicBezTo>
                  <a:cubicBezTo>
                    <a:pt x="1994053" y="2858"/>
                    <a:pt x="1997101" y="6001"/>
                    <a:pt x="1998529" y="7525"/>
                  </a:cubicBezTo>
                  <a:cubicBezTo>
                    <a:pt x="1999958" y="9049"/>
                    <a:pt x="2007864" y="12478"/>
                    <a:pt x="2008531" y="13145"/>
                  </a:cubicBezTo>
                  <a:cubicBezTo>
                    <a:pt x="2009197" y="13811"/>
                    <a:pt x="2010150" y="10763"/>
                    <a:pt x="2009864" y="9525"/>
                  </a:cubicBezTo>
                  <a:lnTo>
                    <a:pt x="2009007" y="9239"/>
                  </a:lnTo>
                  <a:lnTo>
                    <a:pt x="2006150" y="8096"/>
                  </a:lnTo>
                  <a:cubicBezTo>
                    <a:pt x="2003006" y="7239"/>
                    <a:pt x="2001197" y="5239"/>
                    <a:pt x="2002149" y="3810"/>
                  </a:cubicBezTo>
                  <a:lnTo>
                    <a:pt x="2001673" y="3238"/>
                  </a:lnTo>
                  <a:cubicBezTo>
                    <a:pt x="2000530" y="1905"/>
                    <a:pt x="1999958" y="286"/>
                    <a:pt x="2002435" y="953"/>
                  </a:cubicBezTo>
                  <a:lnTo>
                    <a:pt x="2006340" y="2096"/>
                  </a:lnTo>
                  <a:cubicBezTo>
                    <a:pt x="2010722" y="2667"/>
                    <a:pt x="2016436" y="3620"/>
                    <a:pt x="2019104" y="4382"/>
                  </a:cubicBezTo>
                  <a:cubicBezTo>
                    <a:pt x="2021770" y="5143"/>
                    <a:pt x="2033010" y="2476"/>
                    <a:pt x="2034534" y="1905"/>
                  </a:cubicBezTo>
                  <a:cubicBezTo>
                    <a:pt x="2036153" y="1333"/>
                    <a:pt x="2039582" y="762"/>
                    <a:pt x="2041869" y="0"/>
                  </a:cubicBezTo>
                  <a:close/>
                </a:path>
              </a:pathLst>
            </a:custGeom>
            <a:gradFill>
              <a:gsLst>
                <a:gs pos="44000">
                  <a:srgbClr val="399644"/>
                </a:gs>
                <a:gs pos="0">
                  <a:srgbClr val="92D050"/>
                </a:gs>
              </a:gsLst>
              <a:lin ang="0" scaled="1"/>
            </a:gradFill>
            <a:ln w="9525" cap="flat">
              <a:noFill/>
              <a:prstDash val="solid"/>
              <a:miter/>
            </a:ln>
          </p:spPr>
          <p:txBody>
            <a:bodyPr wrap="square" rtlCol="0" anchor="ctr">
              <a:noAutofit/>
            </a:bodyPr>
            <a:lstStyle/>
            <a:p>
              <a:endParaRPr lang="zh-CN" altLang="en-US" dirty="0">
                <a:solidFill>
                  <a:schemeClr val="bg1"/>
                </a:solidFill>
                <a:highlight>
                  <a:srgbClr val="000000"/>
                </a:highlight>
              </a:endParaRPr>
            </a:p>
          </p:txBody>
        </p:sp>
        <p:sp>
          <p:nvSpPr>
            <p:cNvPr id="55" name="文本框 54">
              <a:extLst>
                <a:ext uri="{FF2B5EF4-FFF2-40B4-BE49-F238E27FC236}">
                  <a16:creationId xmlns:a16="http://schemas.microsoft.com/office/drawing/2014/main" id="{17F0AD1E-BEC0-4BEE-978E-6CE91BD41A61}"/>
                </a:ext>
              </a:extLst>
            </p:cNvPr>
            <p:cNvSpPr txBox="1"/>
            <p:nvPr/>
          </p:nvSpPr>
          <p:spPr>
            <a:xfrm>
              <a:off x="2606161" y="2653772"/>
              <a:ext cx="461665" cy="2464777"/>
            </a:xfrm>
            <a:prstGeom prst="rect">
              <a:avLst/>
            </a:prstGeom>
            <a:noFill/>
          </p:spPr>
          <p:txBody>
            <a:bodyPr vert="eaVert" wrap="none" rtlCol="0">
              <a:spAutoFit/>
            </a:bodyPr>
            <a:lstStyle/>
            <a:p>
              <a:r>
                <a:rPr lang="zh-CN" altLang="en-US" sz="1800" b="1" dirty="0">
                  <a:solidFill>
                    <a:schemeClr val="bg1"/>
                  </a:solidFill>
                  <a:cs typeface="+mn-ea"/>
                  <a:sym typeface="+mn-lt"/>
                </a:rPr>
                <a:t>有关于清明节风俗习惯</a:t>
              </a:r>
            </a:p>
          </p:txBody>
        </p:sp>
        <p:sp>
          <p:nvSpPr>
            <p:cNvPr id="56" name="椭圆 55">
              <a:extLst>
                <a:ext uri="{FF2B5EF4-FFF2-40B4-BE49-F238E27FC236}">
                  <a16:creationId xmlns:a16="http://schemas.microsoft.com/office/drawing/2014/main" id="{DA7E3963-AE0A-4338-83C3-C67FE4043C4F}"/>
                </a:ext>
              </a:extLst>
            </p:cNvPr>
            <p:cNvSpPr/>
            <p:nvPr/>
          </p:nvSpPr>
          <p:spPr>
            <a:xfrm>
              <a:off x="2499604" y="2094681"/>
              <a:ext cx="457797" cy="457797"/>
            </a:xfrm>
            <a:prstGeom prst="ellipse">
              <a:avLst/>
            </a:prstGeom>
            <a:solidFill>
              <a:srgbClr val="399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rPr>
                <a:t>贰</a:t>
              </a:r>
            </a:p>
          </p:txBody>
        </p:sp>
      </p:grpSp>
      <p:grpSp>
        <p:nvGrpSpPr>
          <p:cNvPr id="57" name="组合 56">
            <a:extLst>
              <a:ext uri="{FF2B5EF4-FFF2-40B4-BE49-F238E27FC236}">
                <a16:creationId xmlns:a16="http://schemas.microsoft.com/office/drawing/2014/main" id="{B1BBA995-BD5B-4032-8E40-55D6B747E6BE}"/>
              </a:ext>
            </a:extLst>
          </p:cNvPr>
          <p:cNvGrpSpPr/>
          <p:nvPr/>
        </p:nvGrpSpPr>
        <p:grpSpPr>
          <a:xfrm>
            <a:off x="4136905" y="2050760"/>
            <a:ext cx="602812" cy="3113228"/>
            <a:chOff x="2437156" y="1577825"/>
            <a:chExt cx="602812" cy="3113228"/>
          </a:xfrm>
        </p:grpSpPr>
        <p:sp>
          <p:nvSpPr>
            <p:cNvPr id="58" name="任意多边形: 形状 57">
              <a:extLst>
                <a:ext uri="{FF2B5EF4-FFF2-40B4-BE49-F238E27FC236}">
                  <a16:creationId xmlns:a16="http://schemas.microsoft.com/office/drawing/2014/main" id="{30A2CF80-1D3A-41C1-90FB-219FE1B3A8A5}"/>
                </a:ext>
              </a:extLst>
            </p:cNvPr>
            <p:cNvSpPr/>
            <p:nvPr/>
          </p:nvSpPr>
          <p:spPr>
            <a:xfrm rot="5400000">
              <a:off x="1177473" y="2837508"/>
              <a:ext cx="3113228" cy="593862"/>
            </a:xfrm>
            <a:custGeom>
              <a:avLst/>
              <a:gdLst>
                <a:gd name="connsiteX0" fmla="*/ 1587526 w 2531263"/>
                <a:gd name="connsiteY0" fmla="*/ 383762 h 402050"/>
                <a:gd name="connsiteX1" fmla="*/ 1584859 w 2531263"/>
                <a:gd name="connsiteY1" fmla="*/ 385096 h 402050"/>
                <a:gd name="connsiteX2" fmla="*/ 1583335 w 2531263"/>
                <a:gd name="connsiteY2" fmla="*/ 389763 h 402050"/>
                <a:gd name="connsiteX3" fmla="*/ 1579715 w 2531263"/>
                <a:gd name="connsiteY3" fmla="*/ 391001 h 402050"/>
                <a:gd name="connsiteX4" fmla="*/ 1580192 w 2531263"/>
                <a:gd name="connsiteY4" fmla="*/ 394525 h 402050"/>
                <a:gd name="connsiteX5" fmla="*/ 1592765 w 2531263"/>
                <a:gd name="connsiteY5" fmla="*/ 392811 h 402050"/>
                <a:gd name="connsiteX6" fmla="*/ 1592384 w 2531263"/>
                <a:gd name="connsiteY6" fmla="*/ 390430 h 402050"/>
                <a:gd name="connsiteX7" fmla="*/ 1592193 w 2531263"/>
                <a:gd name="connsiteY7" fmla="*/ 388906 h 402050"/>
                <a:gd name="connsiteX8" fmla="*/ 1587526 w 2531263"/>
                <a:gd name="connsiteY8" fmla="*/ 383762 h 402050"/>
                <a:gd name="connsiteX9" fmla="*/ 635026 w 2531263"/>
                <a:gd name="connsiteY9" fmla="*/ 383000 h 402050"/>
                <a:gd name="connsiteX10" fmla="*/ 635597 w 2531263"/>
                <a:gd name="connsiteY10" fmla="*/ 383476 h 402050"/>
                <a:gd name="connsiteX11" fmla="*/ 638074 w 2531263"/>
                <a:gd name="connsiteY11" fmla="*/ 385762 h 402050"/>
                <a:gd name="connsiteX12" fmla="*/ 635692 w 2531263"/>
                <a:gd name="connsiteY12" fmla="*/ 390048 h 402050"/>
                <a:gd name="connsiteX13" fmla="*/ 630549 w 2531263"/>
                <a:gd name="connsiteY13" fmla="*/ 388905 h 402050"/>
                <a:gd name="connsiteX14" fmla="*/ 629692 w 2531263"/>
                <a:gd name="connsiteY14" fmla="*/ 388715 h 402050"/>
                <a:gd name="connsiteX15" fmla="*/ 635026 w 2531263"/>
                <a:gd name="connsiteY15" fmla="*/ 383000 h 402050"/>
                <a:gd name="connsiteX16" fmla="*/ 2498083 w 2531263"/>
                <a:gd name="connsiteY16" fmla="*/ 375239 h 402050"/>
                <a:gd name="connsiteX17" fmla="*/ 2498652 w 2531263"/>
                <a:gd name="connsiteY17" fmla="*/ 375761 h 402050"/>
                <a:gd name="connsiteX18" fmla="*/ 2497735 w 2531263"/>
                <a:gd name="connsiteY18" fmla="*/ 375761 h 402050"/>
                <a:gd name="connsiteX19" fmla="*/ 2505736 w 2531263"/>
                <a:gd name="connsiteY19" fmla="*/ 373951 h 402050"/>
                <a:gd name="connsiteX20" fmla="*/ 2510498 w 2531263"/>
                <a:gd name="connsiteY20" fmla="*/ 375761 h 402050"/>
                <a:gd name="connsiteX21" fmla="*/ 2508784 w 2531263"/>
                <a:gd name="connsiteY21" fmla="*/ 380047 h 402050"/>
                <a:gd name="connsiteX22" fmla="*/ 2504783 w 2531263"/>
                <a:gd name="connsiteY22" fmla="*/ 381381 h 402050"/>
                <a:gd name="connsiteX23" fmla="*/ 2498652 w 2531263"/>
                <a:gd name="connsiteY23" fmla="*/ 375761 h 402050"/>
                <a:gd name="connsiteX24" fmla="*/ 2499069 w 2531263"/>
                <a:gd name="connsiteY24" fmla="*/ 375761 h 402050"/>
                <a:gd name="connsiteX25" fmla="*/ 2505736 w 2531263"/>
                <a:gd name="connsiteY25" fmla="*/ 373951 h 402050"/>
                <a:gd name="connsiteX26" fmla="*/ 614261 w 2531263"/>
                <a:gd name="connsiteY26" fmla="*/ 357759 h 402050"/>
                <a:gd name="connsiteX27" fmla="*/ 610832 w 2531263"/>
                <a:gd name="connsiteY27" fmla="*/ 360712 h 402050"/>
                <a:gd name="connsiteX28" fmla="*/ 618452 w 2531263"/>
                <a:gd name="connsiteY28" fmla="*/ 364522 h 402050"/>
                <a:gd name="connsiteX29" fmla="*/ 614261 w 2531263"/>
                <a:gd name="connsiteY29" fmla="*/ 357759 h 402050"/>
                <a:gd name="connsiteX30" fmla="*/ 242786 w 2531263"/>
                <a:gd name="connsiteY30" fmla="*/ 345662 h 402050"/>
                <a:gd name="connsiteX31" fmla="*/ 242310 w 2531263"/>
                <a:gd name="connsiteY31" fmla="*/ 345948 h 402050"/>
                <a:gd name="connsiteX32" fmla="*/ 247930 w 2531263"/>
                <a:gd name="connsiteY32" fmla="*/ 352425 h 402050"/>
                <a:gd name="connsiteX33" fmla="*/ 250121 w 2531263"/>
                <a:gd name="connsiteY33" fmla="*/ 353282 h 402050"/>
                <a:gd name="connsiteX34" fmla="*/ 252788 w 2531263"/>
                <a:gd name="connsiteY34" fmla="*/ 354235 h 402050"/>
                <a:gd name="connsiteX35" fmla="*/ 254121 w 2531263"/>
                <a:gd name="connsiteY35" fmla="*/ 346615 h 402050"/>
                <a:gd name="connsiteX36" fmla="*/ 250692 w 2531263"/>
                <a:gd name="connsiteY36" fmla="*/ 347377 h 402050"/>
                <a:gd name="connsiteX37" fmla="*/ 247454 w 2531263"/>
                <a:gd name="connsiteY37" fmla="*/ 347853 h 402050"/>
                <a:gd name="connsiteX38" fmla="*/ 242786 w 2531263"/>
                <a:gd name="connsiteY38" fmla="*/ 345662 h 402050"/>
                <a:gd name="connsiteX39" fmla="*/ 2451348 w 2531263"/>
                <a:gd name="connsiteY39" fmla="*/ 323183 h 402050"/>
                <a:gd name="connsiteX40" fmla="*/ 2453348 w 2531263"/>
                <a:gd name="connsiteY40" fmla="*/ 328422 h 402050"/>
                <a:gd name="connsiteX41" fmla="*/ 2454110 w 2531263"/>
                <a:gd name="connsiteY41" fmla="*/ 334994 h 402050"/>
                <a:gd name="connsiteX42" fmla="*/ 2455444 w 2531263"/>
                <a:gd name="connsiteY42" fmla="*/ 340519 h 402050"/>
                <a:gd name="connsiteX43" fmla="*/ 2461159 w 2531263"/>
                <a:gd name="connsiteY43" fmla="*/ 335947 h 402050"/>
                <a:gd name="connsiteX44" fmla="*/ 2457921 w 2531263"/>
                <a:gd name="connsiteY44" fmla="*/ 325946 h 402050"/>
                <a:gd name="connsiteX45" fmla="*/ 2457825 w 2531263"/>
                <a:gd name="connsiteY45" fmla="*/ 325469 h 402050"/>
                <a:gd name="connsiteX46" fmla="*/ 2457539 w 2531263"/>
                <a:gd name="connsiteY46" fmla="*/ 323279 h 402050"/>
                <a:gd name="connsiteX47" fmla="*/ 2451348 w 2531263"/>
                <a:gd name="connsiteY47" fmla="*/ 323183 h 402050"/>
                <a:gd name="connsiteX48" fmla="*/ 2482400 w 2531263"/>
                <a:gd name="connsiteY48" fmla="*/ 310896 h 402050"/>
                <a:gd name="connsiteX49" fmla="*/ 2479733 w 2531263"/>
                <a:gd name="connsiteY49" fmla="*/ 312230 h 402050"/>
                <a:gd name="connsiteX50" fmla="*/ 2479066 w 2531263"/>
                <a:gd name="connsiteY50" fmla="*/ 316706 h 402050"/>
                <a:gd name="connsiteX51" fmla="*/ 2479923 w 2531263"/>
                <a:gd name="connsiteY51" fmla="*/ 317278 h 402050"/>
                <a:gd name="connsiteX52" fmla="*/ 2487162 w 2531263"/>
                <a:gd name="connsiteY52" fmla="*/ 313182 h 402050"/>
                <a:gd name="connsiteX53" fmla="*/ 2482400 w 2531263"/>
                <a:gd name="connsiteY53" fmla="*/ 310896 h 402050"/>
                <a:gd name="connsiteX54" fmla="*/ 2349747 w 2531263"/>
                <a:gd name="connsiteY54" fmla="*/ 294600 h 402050"/>
                <a:gd name="connsiteX55" fmla="*/ 2351145 w 2531263"/>
                <a:gd name="connsiteY55" fmla="*/ 297561 h 402050"/>
                <a:gd name="connsiteX56" fmla="*/ 2357766 w 2531263"/>
                <a:gd name="connsiteY56" fmla="*/ 298744 h 402050"/>
                <a:gd name="connsiteX57" fmla="*/ 2344170 w 2531263"/>
                <a:gd name="connsiteY57" fmla="*/ 300896 h 402050"/>
                <a:gd name="connsiteX58" fmla="*/ 2345144 w 2531263"/>
                <a:gd name="connsiteY58" fmla="*/ 299847 h 402050"/>
                <a:gd name="connsiteX59" fmla="*/ 2458206 w 2531263"/>
                <a:gd name="connsiteY59" fmla="*/ 289846 h 402050"/>
                <a:gd name="connsiteX60" fmla="*/ 2456016 w 2531263"/>
                <a:gd name="connsiteY60" fmla="*/ 291655 h 402050"/>
                <a:gd name="connsiteX61" fmla="*/ 2452015 w 2531263"/>
                <a:gd name="connsiteY61" fmla="*/ 294989 h 402050"/>
                <a:gd name="connsiteX62" fmla="*/ 2443728 w 2531263"/>
                <a:gd name="connsiteY62" fmla="*/ 293656 h 402050"/>
                <a:gd name="connsiteX63" fmla="*/ 2443347 w 2531263"/>
                <a:gd name="connsiteY63" fmla="*/ 294037 h 402050"/>
                <a:gd name="connsiteX64" fmla="*/ 2443538 w 2531263"/>
                <a:gd name="connsiteY64" fmla="*/ 295942 h 402050"/>
                <a:gd name="connsiteX65" fmla="*/ 2450491 w 2531263"/>
                <a:gd name="connsiteY65" fmla="*/ 299657 h 402050"/>
                <a:gd name="connsiteX66" fmla="*/ 2451158 w 2531263"/>
                <a:gd name="connsiteY66" fmla="*/ 300038 h 402050"/>
                <a:gd name="connsiteX67" fmla="*/ 2457921 w 2531263"/>
                <a:gd name="connsiteY67" fmla="*/ 298513 h 402050"/>
                <a:gd name="connsiteX68" fmla="*/ 2461826 w 2531263"/>
                <a:gd name="connsiteY68" fmla="*/ 297561 h 402050"/>
                <a:gd name="connsiteX69" fmla="*/ 2458206 w 2531263"/>
                <a:gd name="connsiteY69" fmla="*/ 289846 h 402050"/>
                <a:gd name="connsiteX70" fmla="*/ 2239512 w 2531263"/>
                <a:gd name="connsiteY70" fmla="*/ 284226 h 402050"/>
                <a:gd name="connsiteX71" fmla="*/ 2238750 w 2531263"/>
                <a:gd name="connsiteY71" fmla="*/ 286512 h 402050"/>
                <a:gd name="connsiteX72" fmla="*/ 2236655 w 2531263"/>
                <a:gd name="connsiteY72" fmla="*/ 289274 h 402050"/>
                <a:gd name="connsiteX73" fmla="*/ 2237131 w 2531263"/>
                <a:gd name="connsiteY73" fmla="*/ 292799 h 402050"/>
                <a:gd name="connsiteX74" fmla="*/ 2239131 w 2531263"/>
                <a:gd name="connsiteY74" fmla="*/ 292037 h 402050"/>
                <a:gd name="connsiteX75" fmla="*/ 2241608 w 2531263"/>
                <a:gd name="connsiteY75" fmla="*/ 291084 h 402050"/>
                <a:gd name="connsiteX76" fmla="*/ 2244180 w 2531263"/>
                <a:gd name="connsiteY76" fmla="*/ 286798 h 402050"/>
                <a:gd name="connsiteX77" fmla="*/ 2242560 w 2531263"/>
                <a:gd name="connsiteY77" fmla="*/ 285464 h 402050"/>
                <a:gd name="connsiteX78" fmla="*/ 2240655 w 2531263"/>
                <a:gd name="connsiteY78" fmla="*/ 284226 h 402050"/>
                <a:gd name="connsiteX79" fmla="*/ 2493925 w 2531263"/>
                <a:gd name="connsiteY79" fmla="*/ 281940 h 402050"/>
                <a:gd name="connsiteX80" fmla="*/ 2494972 w 2531263"/>
                <a:gd name="connsiteY80" fmla="*/ 286798 h 402050"/>
                <a:gd name="connsiteX81" fmla="*/ 2495163 w 2531263"/>
                <a:gd name="connsiteY81" fmla="*/ 287560 h 402050"/>
                <a:gd name="connsiteX82" fmla="*/ 2502974 w 2531263"/>
                <a:gd name="connsiteY82" fmla="*/ 287083 h 402050"/>
                <a:gd name="connsiteX83" fmla="*/ 2513451 w 2531263"/>
                <a:gd name="connsiteY83" fmla="*/ 288512 h 402050"/>
                <a:gd name="connsiteX84" fmla="*/ 2512499 w 2531263"/>
                <a:gd name="connsiteY84" fmla="*/ 291655 h 402050"/>
                <a:gd name="connsiteX85" fmla="*/ 2509260 w 2531263"/>
                <a:gd name="connsiteY85" fmla="*/ 292513 h 402050"/>
                <a:gd name="connsiteX86" fmla="*/ 2508022 w 2531263"/>
                <a:gd name="connsiteY86" fmla="*/ 291274 h 402050"/>
                <a:gd name="connsiteX87" fmla="*/ 2508784 w 2531263"/>
                <a:gd name="connsiteY87" fmla="*/ 288417 h 402050"/>
                <a:gd name="connsiteX88" fmla="*/ 2508117 w 2531263"/>
                <a:gd name="connsiteY88" fmla="*/ 288036 h 402050"/>
                <a:gd name="connsiteX89" fmla="*/ 2500402 w 2531263"/>
                <a:gd name="connsiteY89" fmla="*/ 292894 h 402050"/>
                <a:gd name="connsiteX90" fmla="*/ 2498306 w 2531263"/>
                <a:gd name="connsiteY90" fmla="*/ 295084 h 402050"/>
                <a:gd name="connsiteX91" fmla="*/ 2495544 w 2531263"/>
                <a:gd name="connsiteY91" fmla="*/ 297847 h 402050"/>
                <a:gd name="connsiteX92" fmla="*/ 2481066 w 2531263"/>
                <a:gd name="connsiteY92" fmla="*/ 291179 h 402050"/>
                <a:gd name="connsiteX93" fmla="*/ 2480590 w 2531263"/>
                <a:gd name="connsiteY93" fmla="*/ 288322 h 402050"/>
                <a:gd name="connsiteX94" fmla="*/ 2493925 w 2531263"/>
                <a:gd name="connsiteY94" fmla="*/ 281940 h 402050"/>
                <a:gd name="connsiteX95" fmla="*/ 2319541 w 2531263"/>
                <a:gd name="connsiteY95" fmla="*/ 280694 h 402050"/>
                <a:gd name="connsiteX96" fmla="*/ 2320143 w 2531263"/>
                <a:gd name="connsiteY96" fmla="*/ 283836 h 402050"/>
                <a:gd name="connsiteX97" fmla="*/ 2319141 w 2531263"/>
                <a:gd name="connsiteY97" fmla="*/ 284036 h 402050"/>
                <a:gd name="connsiteX98" fmla="*/ 2318055 w 2531263"/>
                <a:gd name="connsiteY98" fmla="*/ 280741 h 402050"/>
                <a:gd name="connsiteX99" fmla="*/ 2228368 w 2531263"/>
                <a:gd name="connsiteY99" fmla="*/ 263176 h 402050"/>
                <a:gd name="connsiteX100" fmla="*/ 2213319 w 2531263"/>
                <a:gd name="connsiteY100" fmla="*/ 264605 h 402050"/>
                <a:gd name="connsiteX101" fmla="*/ 2215795 w 2531263"/>
                <a:gd name="connsiteY101" fmla="*/ 265557 h 402050"/>
                <a:gd name="connsiteX102" fmla="*/ 2227796 w 2531263"/>
                <a:gd name="connsiteY102" fmla="*/ 269176 h 402050"/>
                <a:gd name="connsiteX103" fmla="*/ 2228368 w 2531263"/>
                <a:gd name="connsiteY103" fmla="*/ 263176 h 402050"/>
                <a:gd name="connsiteX104" fmla="*/ 2336096 w 2531263"/>
                <a:gd name="connsiteY104" fmla="*/ 260509 h 402050"/>
                <a:gd name="connsiteX105" fmla="*/ 2339620 w 2531263"/>
                <a:gd name="connsiteY105" fmla="*/ 261652 h 402050"/>
                <a:gd name="connsiteX106" fmla="*/ 2341430 w 2531263"/>
                <a:gd name="connsiteY106" fmla="*/ 262319 h 402050"/>
                <a:gd name="connsiteX107" fmla="*/ 2341525 w 2531263"/>
                <a:gd name="connsiteY107" fmla="*/ 266986 h 402050"/>
                <a:gd name="connsiteX108" fmla="*/ 2335048 w 2531263"/>
                <a:gd name="connsiteY108" fmla="*/ 271082 h 402050"/>
                <a:gd name="connsiteX109" fmla="*/ 2336096 w 2531263"/>
                <a:gd name="connsiteY109" fmla="*/ 260509 h 402050"/>
                <a:gd name="connsiteX110" fmla="*/ 2313141 w 2531263"/>
                <a:gd name="connsiteY110" fmla="*/ 259271 h 402050"/>
                <a:gd name="connsiteX111" fmla="*/ 2320189 w 2531263"/>
                <a:gd name="connsiteY111" fmla="*/ 260795 h 402050"/>
                <a:gd name="connsiteX112" fmla="*/ 2325809 w 2531263"/>
                <a:gd name="connsiteY112" fmla="*/ 266224 h 402050"/>
                <a:gd name="connsiteX113" fmla="*/ 2320475 w 2531263"/>
                <a:gd name="connsiteY113" fmla="*/ 264795 h 402050"/>
                <a:gd name="connsiteX114" fmla="*/ 2316189 w 2531263"/>
                <a:gd name="connsiteY114" fmla="*/ 263176 h 402050"/>
                <a:gd name="connsiteX115" fmla="*/ 2314475 w 2531263"/>
                <a:gd name="connsiteY115" fmla="*/ 264319 h 402050"/>
                <a:gd name="connsiteX116" fmla="*/ 2314569 w 2531263"/>
                <a:gd name="connsiteY116" fmla="*/ 266224 h 402050"/>
                <a:gd name="connsiteX117" fmla="*/ 2318760 w 2531263"/>
                <a:gd name="connsiteY117" fmla="*/ 267843 h 402050"/>
                <a:gd name="connsiteX118" fmla="*/ 2319142 w 2531263"/>
                <a:gd name="connsiteY118" fmla="*/ 270510 h 402050"/>
                <a:gd name="connsiteX119" fmla="*/ 2315998 w 2531263"/>
                <a:gd name="connsiteY119" fmla="*/ 271367 h 402050"/>
                <a:gd name="connsiteX120" fmla="*/ 2312855 w 2531263"/>
                <a:gd name="connsiteY120" fmla="*/ 270129 h 402050"/>
                <a:gd name="connsiteX121" fmla="*/ 2306664 w 2531263"/>
                <a:gd name="connsiteY121" fmla="*/ 265938 h 402050"/>
                <a:gd name="connsiteX122" fmla="*/ 2308378 w 2531263"/>
                <a:gd name="connsiteY122" fmla="*/ 262223 h 402050"/>
                <a:gd name="connsiteX123" fmla="*/ 2313141 w 2531263"/>
                <a:gd name="connsiteY123" fmla="*/ 259271 h 402050"/>
                <a:gd name="connsiteX124" fmla="*/ 2223741 w 2531263"/>
                <a:gd name="connsiteY124" fmla="*/ 254608 h 402050"/>
                <a:gd name="connsiteX125" fmla="*/ 2225731 w 2531263"/>
                <a:gd name="connsiteY125" fmla="*/ 255564 h 402050"/>
                <a:gd name="connsiteX126" fmla="*/ 2225726 w 2531263"/>
                <a:gd name="connsiteY126" fmla="*/ 255582 h 402050"/>
                <a:gd name="connsiteX127" fmla="*/ 2224224 w 2531263"/>
                <a:gd name="connsiteY127" fmla="*/ 255699 h 402050"/>
                <a:gd name="connsiteX128" fmla="*/ 2203317 w 2531263"/>
                <a:gd name="connsiteY128" fmla="*/ 251841 h 402050"/>
                <a:gd name="connsiteX129" fmla="*/ 2191411 w 2531263"/>
                <a:gd name="connsiteY129" fmla="*/ 252222 h 402050"/>
                <a:gd name="connsiteX130" fmla="*/ 2200840 w 2531263"/>
                <a:gd name="connsiteY130" fmla="*/ 254508 h 402050"/>
                <a:gd name="connsiteX131" fmla="*/ 2203317 w 2531263"/>
                <a:gd name="connsiteY131" fmla="*/ 251841 h 402050"/>
                <a:gd name="connsiteX132" fmla="*/ 2222177 w 2531263"/>
                <a:gd name="connsiteY132" fmla="*/ 251079 h 402050"/>
                <a:gd name="connsiteX133" fmla="*/ 2223741 w 2531263"/>
                <a:gd name="connsiteY133" fmla="*/ 254608 h 402050"/>
                <a:gd name="connsiteX134" fmla="*/ 2220903 w 2531263"/>
                <a:gd name="connsiteY134" fmla="*/ 253246 h 402050"/>
                <a:gd name="connsiteX135" fmla="*/ 2220269 w 2531263"/>
                <a:gd name="connsiteY135" fmla="*/ 252517 h 402050"/>
                <a:gd name="connsiteX136" fmla="*/ 2169408 w 2531263"/>
                <a:gd name="connsiteY136" fmla="*/ 247841 h 402050"/>
                <a:gd name="connsiteX137" fmla="*/ 2167503 w 2531263"/>
                <a:gd name="connsiteY137" fmla="*/ 248698 h 402050"/>
                <a:gd name="connsiteX138" fmla="*/ 2165408 w 2531263"/>
                <a:gd name="connsiteY138" fmla="*/ 249650 h 402050"/>
                <a:gd name="connsiteX139" fmla="*/ 2164550 w 2531263"/>
                <a:gd name="connsiteY139" fmla="*/ 256222 h 402050"/>
                <a:gd name="connsiteX140" fmla="*/ 2165788 w 2531263"/>
                <a:gd name="connsiteY140" fmla="*/ 256318 h 402050"/>
                <a:gd name="connsiteX141" fmla="*/ 2167408 w 2531263"/>
                <a:gd name="connsiteY141" fmla="*/ 256508 h 402050"/>
                <a:gd name="connsiteX142" fmla="*/ 2173885 w 2531263"/>
                <a:gd name="connsiteY142" fmla="*/ 250888 h 402050"/>
                <a:gd name="connsiteX143" fmla="*/ 2169408 w 2531263"/>
                <a:gd name="connsiteY143" fmla="*/ 247841 h 402050"/>
                <a:gd name="connsiteX144" fmla="*/ 266504 w 2531263"/>
                <a:gd name="connsiteY144" fmla="*/ 112681 h 402050"/>
                <a:gd name="connsiteX145" fmla="*/ 267647 w 2531263"/>
                <a:gd name="connsiteY145" fmla="*/ 113252 h 402050"/>
                <a:gd name="connsiteX146" fmla="*/ 268504 w 2531263"/>
                <a:gd name="connsiteY146" fmla="*/ 116967 h 402050"/>
                <a:gd name="connsiteX147" fmla="*/ 267361 w 2531263"/>
                <a:gd name="connsiteY147" fmla="*/ 117920 h 402050"/>
                <a:gd name="connsiteX148" fmla="*/ 262408 w 2531263"/>
                <a:gd name="connsiteY148" fmla="*/ 123158 h 402050"/>
                <a:gd name="connsiteX149" fmla="*/ 258693 w 2531263"/>
                <a:gd name="connsiteY149" fmla="*/ 118586 h 402050"/>
                <a:gd name="connsiteX150" fmla="*/ 259455 w 2531263"/>
                <a:gd name="connsiteY150" fmla="*/ 119253 h 402050"/>
                <a:gd name="connsiteX151" fmla="*/ 263170 w 2531263"/>
                <a:gd name="connsiteY151" fmla="*/ 119063 h 402050"/>
                <a:gd name="connsiteX152" fmla="*/ 263646 w 2531263"/>
                <a:gd name="connsiteY152" fmla="*/ 116015 h 402050"/>
                <a:gd name="connsiteX153" fmla="*/ 262884 w 2531263"/>
                <a:gd name="connsiteY153" fmla="*/ 115443 h 402050"/>
                <a:gd name="connsiteX154" fmla="*/ 266504 w 2531263"/>
                <a:gd name="connsiteY154" fmla="*/ 112681 h 402050"/>
                <a:gd name="connsiteX155" fmla="*/ 2408962 w 2531263"/>
                <a:gd name="connsiteY155" fmla="*/ 101537 h 402050"/>
                <a:gd name="connsiteX156" fmla="*/ 2407533 w 2531263"/>
                <a:gd name="connsiteY156" fmla="*/ 112204 h 402050"/>
                <a:gd name="connsiteX157" fmla="*/ 2408581 w 2531263"/>
                <a:gd name="connsiteY157" fmla="*/ 112014 h 402050"/>
                <a:gd name="connsiteX158" fmla="*/ 2411439 w 2531263"/>
                <a:gd name="connsiteY158" fmla="*/ 111442 h 402050"/>
                <a:gd name="connsiteX159" fmla="*/ 2418106 w 2531263"/>
                <a:gd name="connsiteY159" fmla="*/ 109728 h 402050"/>
                <a:gd name="connsiteX160" fmla="*/ 2423821 w 2531263"/>
                <a:gd name="connsiteY160" fmla="*/ 110014 h 402050"/>
                <a:gd name="connsiteX161" fmla="*/ 2422202 w 2531263"/>
                <a:gd name="connsiteY161" fmla="*/ 101727 h 402050"/>
                <a:gd name="connsiteX162" fmla="*/ 2415344 w 2531263"/>
                <a:gd name="connsiteY162" fmla="*/ 101632 h 402050"/>
                <a:gd name="connsiteX163" fmla="*/ 324035 w 2531263"/>
                <a:gd name="connsiteY163" fmla="*/ 100584 h 402050"/>
                <a:gd name="connsiteX164" fmla="*/ 337369 w 2531263"/>
                <a:gd name="connsiteY164" fmla="*/ 102870 h 402050"/>
                <a:gd name="connsiteX165" fmla="*/ 324035 w 2531263"/>
                <a:gd name="connsiteY165" fmla="*/ 100584 h 402050"/>
                <a:gd name="connsiteX166" fmla="*/ 356515 w 2531263"/>
                <a:gd name="connsiteY166" fmla="*/ 93821 h 402050"/>
                <a:gd name="connsiteX167" fmla="*/ 355277 w 2531263"/>
                <a:gd name="connsiteY167" fmla="*/ 99155 h 402050"/>
                <a:gd name="connsiteX168" fmla="*/ 351943 w 2531263"/>
                <a:gd name="connsiteY168" fmla="*/ 100489 h 402050"/>
                <a:gd name="connsiteX169" fmla="*/ 355562 w 2531263"/>
                <a:gd name="connsiteY169" fmla="*/ 103537 h 402050"/>
                <a:gd name="connsiteX170" fmla="*/ 359277 w 2531263"/>
                <a:gd name="connsiteY170" fmla="*/ 103918 h 402050"/>
                <a:gd name="connsiteX171" fmla="*/ 366326 w 2531263"/>
                <a:gd name="connsiteY171" fmla="*/ 104680 h 402050"/>
                <a:gd name="connsiteX172" fmla="*/ 366802 w 2531263"/>
                <a:gd name="connsiteY172" fmla="*/ 99441 h 402050"/>
                <a:gd name="connsiteX173" fmla="*/ 358134 w 2531263"/>
                <a:gd name="connsiteY173" fmla="*/ 97536 h 402050"/>
                <a:gd name="connsiteX174" fmla="*/ 356515 w 2531263"/>
                <a:gd name="connsiteY174" fmla="*/ 93821 h 402050"/>
                <a:gd name="connsiteX175" fmla="*/ 512820 w 2531263"/>
                <a:gd name="connsiteY175" fmla="*/ 88487 h 402050"/>
                <a:gd name="connsiteX176" fmla="*/ 512915 w 2531263"/>
                <a:gd name="connsiteY176" fmla="*/ 91630 h 402050"/>
                <a:gd name="connsiteX177" fmla="*/ 521774 w 2531263"/>
                <a:gd name="connsiteY177" fmla="*/ 95250 h 402050"/>
                <a:gd name="connsiteX178" fmla="*/ 523774 w 2531263"/>
                <a:gd name="connsiteY178" fmla="*/ 95441 h 402050"/>
                <a:gd name="connsiteX179" fmla="*/ 525488 w 2531263"/>
                <a:gd name="connsiteY179" fmla="*/ 94297 h 402050"/>
                <a:gd name="connsiteX180" fmla="*/ 525393 w 2531263"/>
                <a:gd name="connsiteY180" fmla="*/ 92297 h 402050"/>
                <a:gd name="connsiteX181" fmla="*/ 522535 w 2531263"/>
                <a:gd name="connsiteY181" fmla="*/ 90488 h 402050"/>
                <a:gd name="connsiteX182" fmla="*/ 512820 w 2531263"/>
                <a:gd name="connsiteY182" fmla="*/ 88487 h 402050"/>
                <a:gd name="connsiteX183" fmla="*/ 285268 w 2531263"/>
                <a:gd name="connsiteY183" fmla="*/ 82677 h 402050"/>
                <a:gd name="connsiteX184" fmla="*/ 278315 w 2531263"/>
                <a:gd name="connsiteY184" fmla="*/ 84868 h 402050"/>
                <a:gd name="connsiteX185" fmla="*/ 273171 w 2531263"/>
                <a:gd name="connsiteY185" fmla="*/ 92297 h 402050"/>
                <a:gd name="connsiteX186" fmla="*/ 273647 w 2531263"/>
                <a:gd name="connsiteY186" fmla="*/ 92678 h 402050"/>
                <a:gd name="connsiteX187" fmla="*/ 274124 w 2531263"/>
                <a:gd name="connsiteY187" fmla="*/ 93059 h 402050"/>
                <a:gd name="connsiteX188" fmla="*/ 284220 w 2531263"/>
                <a:gd name="connsiteY188" fmla="*/ 88106 h 402050"/>
                <a:gd name="connsiteX189" fmla="*/ 288316 w 2531263"/>
                <a:gd name="connsiteY189" fmla="*/ 85439 h 402050"/>
                <a:gd name="connsiteX190" fmla="*/ 288697 w 2531263"/>
                <a:gd name="connsiteY190" fmla="*/ 85344 h 402050"/>
                <a:gd name="connsiteX191" fmla="*/ 285268 w 2531263"/>
                <a:gd name="connsiteY191" fmla="*/ 82677 h 402050"/>
                <a:gd name="connsiteX192" fmla="*/ 2367623 w 2531263"/>
                <a:gd name="connsiteY192" fmla="*/ 73819 h 402050"/>
                <a:gd name="connsiteX193" fmla="*/ 2361718 w 2531263"/>
                <a:gd name="connsiteY193" fmla="*/ 75629 h 402050"/>
                <a:gd name="connsiteX194" fmla="*/ 2378196 w 2531263"/>
                <a:gd name="connsiteY194" fmla="*/ 82487 h 402050"/>
                <a:gd name="connsiteX195" fmla="*/ 2375244 w 2531263"/>
                <a:gd name="connsiteY195" fmla="*/ 75057 h 402050"/>
                <a:gd name="connsiteX196" fmla="*/ 2372196 w 2531263"/>
                <a:gd name="connsiteY196" fmla="*/ 74581 h 402050"/>
                <a:gd name="connsiteX197" fmla="*/ 2226939 w 2531263"/>
                <a:gd name="connsiteY197" fmla="*/ 55721 h 402050"/>
                <a:gd name="connsiteX198" fmla="*/ 2224653 w 2531263"/>
                <a:gd name="connsiteY198" fmla="*/ 56579 h 402050"/>
                <a:gd name="connsiteX199" fmla="*/ 2221218 w 2531263"/>
                <a:gd name="connsiteY199" fmla="*/ 57915 h 402050"/>
                <a:gd name="connsiteX200" fmla="*/ 2219129 w 2531263"/>
                <a:gd name="connsiteY200" fmla="*/ 57341 h 402050"/>
                <a:gd name="connsiteX201" fmla="*/ 2219510 w 2531263"/>
                <a:gd name="connsiteY201" fmla="*/ 58579 h 402050"/>
                <a:gd name="connsiteX202" fmla="*/ 2221218 w 2531263"/>
                <a:gd name="connsiteY202" fmla="*/ 57915 h 402050"/>
                <a:gd name="connsiteX203" fmla="*/ 2231607 w 2531263"/>
                <a:gd name="connsiteY203" fmla="*/ 60770 h 402050"/>
                <a:gd name="connsiteX204" fmla="*/ 2226939 w 2531263"/>
                <a:gd name="connsiteY204" fmla="*/ 55721 h 402050"/>
                <a:gd name="connsiteX205" fmla="*/ 2268849 w 2531263"/>
                <a:gd name="connsiteY205" fmla="*/ 54007 h 402050"/>
                <a:gd name="connsiteX206" fmla="*/ 2263230 w 2531263"/>
                <a:gd name="connsiteY206" fmla="*/ 55817 h 402050"/>
                <a:gd name="connsiteX207" fmla="*/ 2255514 w 2531263"/>
                <a:gd name="connsiteY207" fmla="*/ 54769 h 402050"/>
                <a:gd name="connsiteX208" fmla="*/ 2255609 w 2531263"/>
                <a:gd name="connsiteY208" fmla="*/ 57817 h 402050"/>
                <a:gd name="connsiteX209" fmla="*/ 2258943 w 2531263"/>
                <a:gd name="connsiteY209" fmla="*/ 59246 h 402050"/>
                <a:gd name="connsiteX210" fmla="*/ 2261134 w 2531263"/>
                <a:gd name="connsiteY210" fmla="*/ 60103 h 402050"/>
                <a:gd name="connsiteX211" fmla="*/ 2264182 w 2531263"/>
                <a:gd name="connsiteY211" fmla="*/ 61341 h 402050"/>
                <a:gd name="connsiteX212" fmla="*/ 2270278 w 2531263"/>
                <a:gd name="connsiteY212" fmla="*/ 55245 h 402050"/>
                <a:gd name="connsiteX213" fmla="*/ 2268849 w 2531263"/>
                <a:gd name="connsiteY213" fmla="*/ 54007 h 402050"/>
                <a:gd name="connsiteX214" fmla="*/ 335084 w 2531263"/>
                <a:gd name="connsiteY214" fmla="*/ 49720 h 402050"/>
                <a:gd name="connsiteX215" fmla="*/ 337846 w 2531263"/>
                <a:gd name="connsiteY215" fmla="*/ 50482 h 402050"/>
                <a:gd name="connsiteX216" fmla="*/ 342513 w 2531263"/>
                <a:gd name="connsiteY216" fmla="*/ 51625 h 402050"/>
                <a:gd name="connsiteX217" fmla="*/ 353943 w 2531263"/>
                <a:gd name="connsiteY217" fmla="*/ 55911 h 402050"/>
                <a:gd name="connsiteX218" fmla="*/ 349657 w 2531263"/>
                <a:gd name="connsiteY218" fmla="*/ 55625 h 402050"/>
                <a:gd name="connsiteX219" fmla="*/ 348133 w 2531263"/>
                <a:gd name="connsiteY219" fmla="*/ 55530 h 402050"/>
                <a:gd name="connsiteX220" fmla="*/ 340989 w 2531263"/>
                <a:gd name="connsiteY220" fmla="*/ 54101 h 402050"/>
                <a:gd name="connsiteX221" fmla="*/ 332417 w 2531263"/>
                <a:gd name="connsiteY221" fmla="*/ 60769 h 402050"/>
                <a:gd name="connsiteX222" fmla="*/ 327845 w 2531263"/>
                <a:gd name="connsiteY222" fmla="*/ 56197 h 402050"/>
                <a:gd name="connsiteX223" fmla="*/ 326607 w 2531263"/>
                <a:gd name="connsiteY223" fmla="*/ 53340 h 402050"/>
                <a:gd name="connsiteX224" fmla="*/ 335084 w 2531263"/>
                <a:gd name="connsiteY224" fmla="*/ 49720 h 402050"/>
                <a:gd name="connsiteX225" fmla="*/ 391091 w 2531263"/>
                <a:gd name="connsiteY225" fmla="*/ 48387 h 402050"/>
                <a:gd name="connsiteX226" fmla="*/ 384994 w 2531263"/>
                <a:gd name="connsiteY226" fmla="*/ 51625 h 402050"/>
                <a:gd name="connsiteX227" fmla="*/ 385090 w 2531263"/>
                <a:gd name="connsiteY227" fmla="*/ 55817 h 402050"/>
                <a:gd name="connsiteX228" fmla="*/ 389757 w 2531263"/>
                <a:gd name="connsiteY228" fmla="*/ 56388 h 402050"/>
                <a:gd name="connsiteX229" fmla="*/ 390710 w 2531263"/>
                <a:gd name="connsiteY229" fmla="*/ 55531 h 402050"/>
                <a:gd name="connsiteX230" fmla="*/ 396520 w 2531263"/>
                <a:gd name="connsiteY230" fmla="*/ 55912 h 402050"/>
                <a:gd name="connsiteX231" fmla="*/ 397758 w 2531263"/>
                <a:gd name="connsiteY231" fmla="*/ 51340 h 402050"/>
                <a:gd name="connsiteX232" fmla="*/ 394424 w 2531263"/>
                <a:gd name="connsiteY232" fmla="*/ 50292 h 402050"/>
                <a:gd name="connsiteX233" fmla="*/ 368231 w 2531263"/>
                <a:gd name="connsiteY233" fmla="*/ 46672 h 402050"/>
                <a:gd name="connsiteX234" fmla="*/ 366421 w 2531263"/>
                <a:gd name="connsiteY234" fmla="*/ 48958 h 402050"/>
                <a:gd name="connsiteX235" fmla="*/ 365850 w 2531263"/>
                <a:gd name="connsiteY235" fmla="*/ 49244 h 402050"/>
                <a:gd name="connsiteX236" fmla="*/ 360992 w 2531263"/>
                <a:gd name="connsiteY236" fmla="*/ 52483 h 402050"/>
                <a:gd name="connsiteX237" fmla="*/ 358420 w 2531263"/>
                <a:gd name="connsiteY237" fmla="*/ 52768 h 402050"/>
                <a:gd name="connsiteX238" fmla="*/ 356325 w 2531263"/>
                <a:gd name="connsiteY238" fmla="*/ 48768 h 402050"/>
                <a:gd name="connsiteX239" fmla="*/ 368231 w 2531263"/>
                <a:gd name="connsiteY239" fmla="*/ 46672 h 402050"/>
                <a:gd name="connsiteX240" fmla="*/ 437096 w 2531263"/>
                <a:gd name="connsiteY240" fmla="*/ 43529 h 402050"/>
                <a:gd name="connsiteX241" fmla="*/ 433096 w 2531263"/>
                <a:gd name="connsiteY241" fmla="*/ 47720 h 402050"/>
                <a:gd name="connsiteX242" fmla="*/ 440335 w 2531263"/>
                <a:gd name="connsiteY242" fmla="*/ 52102 h 402050"/>
                <a:gd name="connsiteX243" fmla="*/ 440335 w 2531263"/>
                <a:gd name="connsiteY243" fmla="*/ 52483 h 402050"/>
                <a:gd name="connsiteX244" fmla="*/ 444050 w 2531263"/>
                <a:gd name="connsiteY244" fmla="*/ 53721 h 402050"/>
                <a:gd name="connsiteX245" fmla="*/ 445859 w 2531263"/>
                <a:gd name="connsiteY245" fmla="*/ 51625 h 402050"/>
                <a:gd name="connsiteX246" fmla="*/ 440144 w 2531263"/>
                <a:gd name="connsiteY246" fmla="*/ 46672 h 402050"/>
                <a:gd name="connsiteX247" fmla="*/ 437192 w 2531263"/>
                <a:gd name="connsiteY247" fmla="*/ 43720 h 402050"/>
                <a:gd name="connsiteX248" fmla="*/ 628073 w 2531263"/>
                <a:gd name="connsiteY248" fmla="*/ 36100 h 402050"/>
                <a:gd name="connsiteX249" fmla="*/ 625596 w 2531263"/>
                <a:gd name="connsiteY249" fmla="*/ 37147 h 402050"/>
                <a:gd name="connsiteX250" fmla="*/ 628739 w 2531263"/>
                <a:gd name="connsiteY250" fmla="*/ 41624 h 402050"/>
                <a:gd name="connsiteX251" fmla="*/ 632073 w 2531263"/>
                <a:gd name="connsiteY251" fmla="*/ 42672 h 402050"/>
                <a:gd name="connsiteX252" fmla="*/ 638169 w 2531263"/>
                <a:gd name="connsiteY252" fmla="*/ 40291 h 402050"/>
                <a:gd name="connsiteX253" fmla="*/ 638550 w 2531263"/>
                <a:gd name="connsiteY253" fmla="*/ 37529 h 402050"/>
                <a:gd name="connsiteX254" fmla="*/ 628073 w 2531263"/>
                <a:gd name="connsiteY254" fmla="*/ 36100 h 402050"/>
                <a:gd name="connsiteX255" fmla="*/ 458242 w 2531263"/>
                <a:gd name="connsiteY255" fmla="*/ 34766 h 402050"/>
                <a:gd name="connsiteX256" fmla="*/ 464624 w 2531263"/>
                <a:gd name="connsiteY256" fmla="*/ 37052 h 402050"/>
                <a:gd name="connsiteX257" fmla="*/ 462719 w 2531263"/>
                <a:gd name="connsiteY257" fmla="*/ 43338 h 402050"/>
                <a:gd name="connsiteX258" fmla="*/ 461100 w 2531263"/>
                <a:gd name="connsiteY258" fmla="*/ 43052 h 402050"/>
                <a:gd name="connsiteX259" fmla="*/ 459385 w 2531263"/>
                <a:gd name="connsiteY259" fmla="*/ 42767 h 402050"/>
                <a:gd name="connsiteX260" fmla="*/ 456337 w 2531263"/>
                <a:gd name="connsiteY260" fmla="*/ 40290 h 402050"/>
                <a:gd name="connsiteX261" fmla="*/ 458242 w 2531263"/>
                <a:gd name="connsiteY261" fmla="*/ 34766 h 402050"/>
                <a:gd name="connsiteX262" fmla="*/ 610166 w 2531263"/>
                <a:gd name="connsiteY262" fmla="*/ 34671 h 402050"/>
                <a:gd name="connsiteX263" fmla="*/ 607118 w 2531263"/>
                <a:gd name="connsiteY263" fmla="*/ 35147 h 402050"/>
                <a:gd name="connsiteX264" fmla="*/ 602927 w 2531263"/>
                <a:gd name="connsiteY264" fmla="*/ 43529 h 402050"/>
                <a:gd name="connsiteX265" fmla="*/ 606451 w 2531263"/>
                <a:gd name="connsiteY265" fmla="*/ 44482 h 402050"/>
                <a:gd name="connsiteX266" fmla="*/ 614928 w 2531263"/>
                <a:gd name="connsiteY266" fmla="*/ 39338 h 402050"/>
                <a:gd name="connsiteX267" fmla="*/ 613499 w 2531263"/>
                <a:gd name="connsiteY267" fmla="*/ 37814 h 402050"/>
                <a:gd name="connsiteX268" fmla="*/ 610166 w 2531263"/>
                <a:gd name="connsiteY268" fmla="*/ 34671 h 402050"/>
                <a:gd name="connsiteX269" fmla="*/ 556063 w 2531263"/>
                <a:gd name="connsiteY269" fmla="*/ 32480 h 402050"/>
                <a:gd name="connsiteX270" fmla="*/ 566827 w 2531263"/>
                <a:gd name="connsiteY270" fmla="*/ 33528 h 402050"/>
                <a:gd name="connsiteX271" fmla="*/ 568446 w 2531263"/>
                <a:gd name="connsiteY271" fmla="*/ 36671 h 402050"/>
                <a:gd name="connsiteX272" fmla="*/ 561397 w 2531263"/>
                <a:gd name="connsiteY272" fmla="*/ 41434 h 402050"/>
                <a:gd name="connsiteX273" fmla="*/ 549015 w 2531263"/>
                <a:gd name="connsiteY273" fmla="*/ 40195 h 402050"/>
                <a:gd name="connsiteX274" fmla="*/ 542062 w 2531263"/>
                <a:gd name="connsiteY274" fmla="*/ 43910 h 402050"/>
                <a:gd name="connsiteX275" fmla="*/ 543300 w 2531263"/>
                <a:gd name="connsiteY275" fmla="*/ 36004 h 402050"/>
                <a:gd name="connsiteX276" fmla="*/ 549015 w 2531263"/>
                <a:gd name="connsiteY276" fmla="*/ 33432 h 402050"/>
                <a:gd name="connsiteX277" fmla="*/ 550063 w 2531263"/>
                <a:gd name="connsiteY277" fmla="*/ 32956 h 402050"/>
                <a:gd name="connsiteX278" fmla="*/ 556063 w 2531263"/>
                <a:gd name="connsiteY278" fmla="*/ 32480 h 402050"/>
                <a:gd name="connsiteX279" fmla="*/ 792093 w 2531263"/>
                <a:gd name="connsiteY279" fmla="*/ 31242 h 402050"/>
                <a:gd name="connsiteX280" fmla="*/ 783806 w 2531263"/>
                <a:gd name="connsiteY280" fmla="*/ 34004 h 402050"/>
                <a:gd name="connsiteX281" fmla="*/ 784854 w 2531263"/>
                <a:gd name="connsiteY281" fmla="*/ 35624 h 402050"/>
                <a:gd name="connsiteX282" fmla="*/ 788569 w 2531263"/>
                <a:gd name="connsiteY282" fmla="*/ 39243 h 402050"/>
                <a:gd name="connsiteX283" fmla="*/ 792093 w 2531263"/>
                <a:gd name="connsiteY283" fmla="*/ 38291 h 402050"/>
                <a:gd name="connsiteX284" fmla="*/ 792093 w 2531263"/>
                <a:gd name="connsiteY284" fmla="*/ 31242 h 402050"/>
                <a:gd name="connsiteX285" fmla="*/ 1131278 w 2531263"/>
                <a:gd name="connsiteY285" fmla="*/ 24193 h 402050"/>
                <a:gd name="connsiteX286" fmla="*/ 1126802 w 2531263"/>
                <a:gd name="connsiteY286" fmla="*/ 27242 h 402050"/>
                <a:gd name="connsiteX287" fmla="*/ 1120039 w 2531263"/>
                <a:gd name="connsiteY287" fmla="*/ 31051 h 402050"/>
                <a:gd name="connsiteX288" fmla="*/ 1123563 w 2531263"/>
                <a:gd name="connsiteY288" fmla="*/ 30385 h 402050"/>
                <a:gd name="connsiteX289" fmla="*/ 1133374 w 2531263"/>
                <a:gd name="connsiteY289" fmla="*/ 27527 h 402050"/>
                <a:gd name="connsiteX290" fmla="*/ 1133279 w 2531263"/>
                <a:gd name="connsiteY290" fmla="*/ 24860 h 402050"/>
                <a:gd name="connsiteX291" fmla="*/ 1131278 w 2531263"/>
                <a:gd name="connsiteY291" fmla="*/ 24193 h 402050"/>
                <a:gd name="connsiteX292" fmla="*/ 1545235 w 2531263"/>
                <a:gd name="connsiteY292" fmla="*/ 20479 h 402050"/>
                <a:gd name="connsiteX293" fmla="*/ 1546378 w 2531263"/>
                <a:gd name="connsiteY293" fmla="*/ 25051 h 402050"/>
                <a:gd name="connsiteX294" fmla="*/ 1549521 w 2531263"/>
                <a:gd name="connsiteY294" fmla="*/ 26003 h 402050"/>
                <a:gd name="connsiteX295" fmla="*/ 1550474 w 2531263"/>
                <a:gd name="connsiteY295" fmla="*/ 26289 h 402050"/>
                <a:gd name="connsiteX296" fmla="*/ 1545235 w 2531263"/>
                <a:gd name="connsiteY296" fmla="*/ 20479 h 402050"/>
                <a:gd name="connsiteX297" fmla="*/ 1502086 w 2531263"/>
                <a:gd name="connsiteY297" fmla="*/ 18097 h 402050"/>
                <a:gd name="connsiteX298" fmla="*/ 1506182 w 2531263"/>
                <a:gd name="connsiteY298" fmla="*/ 25908 h 402050"/>
                <a:gd name="connsiteX299" fmla="*/ 1507040 w 2531263"/>
                <a:gd name="connsiteY299" fmla="*/ 25241 h 402050"/>
                <a:gd name="connsiteX300" fmla="*/ 1510278 w 2531263"/>
                <a:gd name="connsiteY300" fmla="*/ 22574 h 402050"/>
                <a:gd name="connsiteX301" fmla="*/ 1510850 w 2531263"/>
                <a:gd name="connsiteY301" fmla="*/ 22479 h 402050"/>
                <a:gd name="connsiteX302" fmla="*/ 1502086 w 2531263"/>
                <a:gd name="connsiteY302" fmla="*/ 18097 h 402050"/>
                <a:gd name="connsiteX303" fmla="*/ 1442651 w 2531263"/>
                <a:gd name="connsiteY303" fmla="*/ 17526 h 402050"/>
                <a:gd name="connsiteX304" fmla="*/ 1438555 w 2531263"/>
                <a:gd name="connsiteY304" fmla="*/ 21431 h 402050"/>
                <a:gd name="connsiteX305" fmla="*/ 1438841 w 2531263"/>
                <a:gd name="connsiteY305" fmla="*/ 21622 h 402050"/>
                <a:gd name="connsiteX306" fmla="*/ 1441603 w 2531263"/>
                <a:gd name="connsiteY306" fmla="*/ 23908 h 402050"/>
                <a:gd name="connsiteX307" fmla="*/ 1449699 w 2531263"/>
                <a:gd name="connsiteY307" fmla="*/ 20193 h 402050"/>
                <a:gd name="connsiteX308" fmla="*/ 1443984 w 2531263"/>
                <a:gd name="connsiteY308" fmla="*/ 18002 h 402050"/>
                <a:gd name="connsiteX309" fmla="*/ 1839462 w 2531263"/>
                <a:gd name="connsiteY309" fmla="*/ 14097 h 402050"/>
                <a:gd name="connsiteX310" fmla="*/ 1829842 w 2531263"/>
                <a:gd name="connsiteY310" fmla="*/ 15145 h 402050"/>
                <a:gd name="connsiteX311" fmla="*/ 1829842 w 2531263"/>
                <a:gd name="connsiteY311" fmla="*/ 15812 h 402050"/>
                <a:gd name="connsiteX312" fmla="*/ 1831747 w 2531263"/>
                <a:gd name="connsiteY312" fmla="*/ 20003 h 402050"/>
                <a:gd name="connsiteX313" fmla="*/ 1833461 w 2531263"/>
                <a:gd name="connsiteY313" fmla="*/ 20383 h 402050"/>
                <a:gd name="connsiteX314" fmla="*/ 1841367 w 2531263"/>
                <a:gd name="connsiteY314" fmla="*/ 15716 h 402050"/>
                <a:gd name="connsiteX315" fmla="*/ 1839462 w 2531263"/>
                <a:gd name="connsiteY315" fmla="*/ 14097 h 402050"/>
                <a:gd name="connsiteX316" fmla="*/ 1904232 w 2531263"/>
                <a:gd name="connsiteY316" fmla="*/ 13240 h 402050"/>
                <a:gd name="connsiteX317" fmla="*/ 1902708 w 2531263"/>
                <a:gd name="connsiteY317" fmla="*/ 19812 h 402050"/>
                <a:gd name="connsiteX318" fmla="*/ 1906994 w 2531263"/>
                <a:gd name="connsiteY318" fmla="*/ 20669 h 402050"/>
                <a:gd name="connsiteX319" fmla="*/ 1907852 w 2531263"/>
                <a:gd name="connsiteY319" fmla="*/ 16574 h 402050"/>
                <a:gd name="connsiteX320" fmla="*/ 1904232 w 2531263"/>
                <a:gd name="connsiteY320" fmla="*/ 13240 h 402050"/>
                <a:gd name="connsiteX321" fmla="*/ 1960277 w 2531263"/>
                <a:gd name="connsiteY321" fmla="*/ 12392 h 402050"/>
                <a:gd name="connsiteX322" fmla="*/ 1961572 w 2531263"/>
                <a:gd name="connsiteY322" fmla="*/ 15050 h 402050"/>
                <a:gd name="connsiteX323" fmla="*/ 1961287 w 2531263"/>
                <a:gd name="connsiteY323" fmla="*/ 16002 h 402050"/>
                <a:gd name="connsiteX324" fmla="*/ 1961047 w 2531263"/>
                <a:gd name="connsiteY324" fmla="*/ 16347 h 402050"/>
                <a:gd name="connsiteX325" fmla="*/ 1958525 w 2531263"/>
                <a:gd name="connsiteY325" fmla="*/ 16002 h 402050"/>
                <a:gd name="connsiteX326" fmla="*/ 1955115 w 2531263"/>
                <a:gd name="connsiteY326" fmla="*/ 15570 h 402050"/>
                <a:gd name="connsiteX327" fmla="*/ 1951667 w 2531263"/>
                <a:gd name="connsiteY327" fmla="*/ 13621 h 402050"/>
                <a:gd name="connsiteX328" fmla="*/ 1949568 w 2531263"/>
                <a:gd name="connsiteY328" fmla="*/ 14867 h 402050"/>
                <a:gd name="connsiteX329" fmla="*/ 1944999 w 2531263"/>
                <a:gd name="connsiteY329" fmla="*/ 14288 h 402050"/>
                <a:gd name="connsiteX330" fmla="*/ 1946361 w 2531263"/>
                <a:gd name="connsiteY330" fmla="*/ 13588 h 402050"/>
                <a:gd name="connsiteX331" fmla="*/ 2041773 w 2531263"/>
                <a:gd name="connsiteY331" fmla="*/ 9811 h 402050"/>
                <a:gd name="connsiteX332" fmla="*/ 2044440 w 2531263"/>
                <a:gd name="connsiteY332" fmla="*/ 16669 h 402050"/>
                <a:gd name="connsiteX333" fmla="*/ 2049774 w 2531263"/>
                <a:gd name="connsiteY333" fmla="*/ 12763 h 402050"/>
                <a:gd name="connsiteX334" fmla="*/ 2041773 w 2531263"/>
                <a:gd name="connsiteY334" fmla="*/ 9811 h 402050"/>
                <a:gd name="connsiteX335" fmla="*/ 2098257 w 2531263"/>
                <a:gd name="connsiteY335" fmla="*/ 8096 h 402050"/>
                <a:gd name="connsiteX336" fmla="*/ 2096542 w 2531263"/>
                <a:gd name="connsiteY336" fmla="*/ 9239 h 402050"/>
                <a:gd name="connsiteX337" fmla="*/ 2097780 w 2531263"/>
                <a:gd name="connsiteY337" fmla="*/ 16383 h 402050"/>
                <a:gd name="connsiteX338" fmla="*/ 2104257 w 2531263"/>
                <a:gd name="connsiteY338" fmla="*/ 14859 h 402050"/>
                <a:gd name="connsiteX339" fmla="*/ 2104829 w 2531263"/>
                <a:gd name="connsiteY339" fmla="*/ 13145 h 402050"/>
                <a:gd name="connsiteX340" fmla="*/ 2103495 w 2531263"/>
                <a:gd name="connsiteY340" fmla="*/ 8954 h 402050"/>
                <a:gd name="connsiteX341" fmla="*/ 2098257 w 2531263"/>
                <a:gd name="connsiteY341" fmla="*/ 8096 h 402050"/>
                <a:gd name="connsiteX342" fmla="*/ 2177552 w 2531263"/>
                <a:gd name="connsiteY342" fmla="*/ 1845 h 402050"/>
                <a:gd name="connsiteX343" fmla="*/ 2179600 w 2531263"/>
                <a:gd name="connsiteY343" fmla="*/ 3143 h 402050"/>
                <a:gd name="connsiteX344" fmla="*/ 2187125 w 2531263"/>
                <a:gd name="connsiteY344" fmla="*/ 3524 h 402050"/>
                <a:gd name="connsiteX345" fmla="*/ 2187982 w 2531263"/>
                <a:gd name="connsiteY345" fmla="*/ 5238 h 402050"/>
                <a:gd name="connsiteX346" fmla="*/ 2187791 w 2531263"/>
                <a:gd name="connsiteY346" fmla="*/ 5905 h 402050"/>
                <a:gd name="connsiteX347" fmla="*/ 2184362 w 2531263"/>
                <a:gd name="connsiteY347" fmla="*/ 5714 h 402050"/>
                <a:gd name="connsiteX348" fmla="*/ 2177028 w 2531263"/>
                <a:gd name="connsiteY348" fmla="*/ 7619 h 402050"/>
                <a:gd name="connsiteX349" fmla="*/ 2176742 w 2531263"/>
                <a:gd name="connsiteY349" fmla="*/ 7334 h 402050"/>
                <a:gd name="connsiteX350" fmla="*/ 2167598 w 2531263"/>
                <a:gd name="connsiteY350" fmla="*/ 8286 h 402050"/>
                <a:gd name="connsiteX351" fmla="*/ 2165027 w 2531263"/>
                <a:gd name="connsiteY351" fmla="*/ 8381 h 402050"/>
                <a:gd name="connsiteX352" fmla="*/ 2163598 w 2531263"/>
                <a:gd name="connsiteY352" fmla="*/ 5524 h 402050"/>
                <a:gd name="connsiteX353" fmla="*/ 2164550 w 2531263"/>
                <a:gd name="connsiteY353" fmla="*/ 3714 h 402050"/>
                <a:gd name="connsiteX354" fmla="*/ 2173885 w 2531263"/>
                <a:gd name="connsiteY354" fmla="*/ 2857 h 402050"/>
                <a:gd name="connsiteX355" fmla="*/ 2174647 w 2531263"/>
                <a:gd name="connsiteY355" fmla="*/ 2190 h 402050"/>
                <a:gd name="connsiteX356" fmla="*/ 2177552 w 2531263"/>
                <a:gd name="connsiteY356" fmla="*/ 1845 h 402050"/>
                <a:gd name="connsiteX357" fmla="*/ 2041869 w 2531263"/>
                <a:gd name="connsiteY357" fmla="*/ 0 h 402050"/>
                <a:gd name="connsiteX358" fmla="*/ 2043964 w 2531263"/>
                <a:gd name="connsiteY358" fmla="*/ 762 h 402050"/>
                <a:gd name="connsiteX359" fmla="*/ 2045202 w 2531263"/>
                <a:gd name="connsiteY359" fmla="*/ 762 h 402050"/>
                <a:gd name="connsiteX360" fmla="*/ 2046631 w 2531263"/>
                <a:gd name="connsiteY360" fmla="*/ 2096 h 402050"/>
                <a:gd name="connsiteX361" fmla="*/ 2051394 w 2531263"/>
                <a:gd name="connsiteY361" fmla="*/ 3048 h 402050"/>
                <a:gd name="connsiteX362" fmla="*/ 2058728 w 2531263"/>
                <a:gd name="connsiteY362" fmla="*/ 3048 h 402050"/>
                <a:gd name="connsiteX363" fmla="*/ 2071205 w 2531263"/>
                <a:gd name="connsiteY363" fmla="*/ 3620 h 402050"/>
                <a:gd name="connsiteX364" fmla="*/ 2073682 w 2531263"/>
                <a:gd name="connsiteY364" fmla="*/ 5239 h 402050"/>
                <a:gd name="connsiteX365" fmla="*/ 2072539 w 2531263"/>
                <a:gd name="connsiteY365" fmla="*/ 8096 h 402050"/>
                <a:gd name="connsiteX366" fmla="*/ 2072348 w 2531263"/>
                <a:gd name="connsiteY366" fmla="*/ 9049 h 402050"/>
                <a:gd name="connsiteX367" fmla="*/ 2074634 w 2531263"/>
                <a:gd name="connsiteY367" fmla="*/ 7525 h 402050"/>
                <a:gd name="connsiteX368" fmla="*/ 2081683 w 2531263"/>
                <a:gd name="connsiteY368" fmla="*/ 3429 h 402050"/>
                <a:gd name="connsiteX369" fmla="*/ 2084445 w 2531263"/>
                <a:gd name="connsiteY369" fmla="*/ 1048 h 402050"/>
                <a:gd name="connsiteX370" fmla="*/ 2098828 w 2531263"/>
                <a:gd name="connsiteY370" fmla="*/ 4858 h 402050"/>
                <a:gd name="connsiteX371" fmla="*/ 2113496 w 2531263"/>
                <a:gd name="connsiteY371" fmla="*/ 3524 h 402050"/>
                <a:gd name="connsiteX372" fmla="*/ 2115592 w 2531263"/>
                <a:gd name="connsiteY372" fmla="*/ 5239 h 402050"/>
                <a:gd name="connsiteX373" fmla="*/ 2111591 w 2531263"/>
                <a:gd name="connsiteY373" fmla="*/ 8287 h 402050"/>
                <a:gd name="connsiteX374" fmla="*/ 2118926 w 2531263"/>
                <a:gd name="connsiteY374" fmla="*/ 16383 h 402050"/>
                <a:gd name="connsiteX375" fmla="*/ 2121116 w 2531263"/>
                <a:gd name="connsiteY375" fmla="*/ 12192 h 402050"/>
                <a:gd name="connsiteX376" fmla="*/ 2122831 w 2531263"/>
                <a:gd name="connsiteY376" fmla="*/ 8858 h 402050"/>
                <a:gd name="connsiteX377" fmla="*/ 2123688 w 2531263"/>
                <a:gd name="connsiteY377" fmla="*/ 95 h 402050"/>
                <a:gd name="connsiteX378" fmla="*/ 2124736 w 2531263"/>
                <a:gd name="connsiteY378" fmla="*/ 857 h 402050"/>
                <a:gd name="connsiteX379" fmla="*/ 2131213 w 2531263"/>
                <a:gd name="connsiteY379" fmla="*/ 5525 h 402050"/>
                <a:gd name="connsiteX380" fmla="*/ 2131308 w 2531263"/>
                <a:gd name="connsiteY380" fmla="*/ 6191 h 402050"/>
                <a:gd name="connsiteX381" fmla="*/ 2137690 w 2531263"/>
                <a:gd name="connsiteY381" fmla="*/ 11525 h 402050"/>
                <a:gd name="connsiteX382" fmla="*/ 2140548 w 2531263"/>
                <a:gd name="connsiteY382" fmla="*/ 11906 h 402050"/>
                <a:gd name="connsiteX383" fmla="*/ 2147405 w 2531263"/>
                <a:gd name="connsiteY383" fmla="*/ 10001 h 402050"/>
                <a:gd name="connsiteX384" fmla="*/ 2150358 w 2531263"/>
                <a:gd name="connsiteY384" fmla="*/ 2476 h 402050"/>
                <a:gd name="connsiteX385" fmla="*/ 2150739 w 2531263"/>
                <a:gd name="connsiteY385" fmla="*/ 2762 h 402050"/>
                <a:gd name="connsiteX386" fmla="*/ 2152835 w 2531263"/>
                <a:gd name="connsiteY386" fmla="*/ 4477 h 402050"/>
                <a:gd name="connsiteX387" fmla="*/ 2152835 w 2531263"/>
                <a:gd name="connsiteY387" fmla="*/ 8858 h 402050"/>
                <a:gd name="connsiteX388" fmla="*/ 2152930 w 2531263"/>
                <a:gd name="connsiteY388" fmla="*/ 14764 h 402050"/>
                <a:gd name="connsiteX389" fmla="*/ 2160169 w 2531263"/>
                <a:gd name="connsiteY389" fmla="*/ 12287 h 402050"/>
                <a:gd name="connsiteX390" fmla="*/ 2164550 w 2531263"/>
                <a:gd name="connsiteY390" fmla="*/ 14668 h 402050"/>
                <a:gd name="connsiteX391" fmla="*/ 2165027 w 2531263"/>
                <a:gd name="connsiteY391" fmla="*/ 14383 h 402050"/>
                <a:gd name="connsiteX392" fmla="*/ 2165694 w 2531263"/>
                <a:gd name="connsiteY392" fmla="*/ 14002 h 402050"/>
                <a:gd name="connsiteX393" fmla="*/ 2169027 w 2531263"/>
                <a:gd name="connsiteY393" fmla="*/ 11525 h 402050"/>
                <a:gd name="connsiteX394" fmla="*/ 2176076 w 2531263"/>
                <a:gd name="connsiteY394" fmla="*/ 13430 h 402050"/>
                <a:gd name="connsiteX395" fmla="*/ 2182362 w 2531263"/>
                <a:gd name="connsiteY395" fmla="*/ 10763 h 402050"/>
                <a:gd name="connsiteX396" fmla="*/ 2191125 w 2531263"/>
                <a:gd name="connsiteY396" fmla="*/ 12192 h 402050"/>
                <a:gd name="connsiteX397" fmla="*/ 2195697 w 2531263"/>
                <a:gd name="connsiteY397" fmla="*/ 10763 h 402050"/>
                <a:gd name="connsiteX398" fmla="*/ 2199697 w 2531263"/>
                <a:gd name="connsiteY398" fmla="*/ 15145 h 402050"/>
                <a:gd name="connsiteX399" fmla="*/ 2200650 w 2531263"/>
                <a:gd name="connsiteY399" fmla="*/ 14668 h 402050"/>
                <a:gd name="connsiteX400" fmla="*/ 2206937 w 2531263"/>
                <a:gd name="connsiteY400" fmla="*/ 11811 h 402050"/>
                <a:gd name="connsiteX401" fmla="*/ 2219129 w 2531263"/>
                <a:gd name="connsiteY401" fmla="*/ 17621 h 402050"/>
                <a:gd name="connsiteX402" fmla="*/ 2223034 w 2531263"/>
                <a:gd name="connsiteY402" fmla="*/ 18859 h 402050"/>
                <a:gd name="connsiteX403" fmla="*/ 2224367 w 2531263"/>
                <a:gd name="connsiteY403" fmla="*/ 14954 h 402050"/>
                <a:gd name="connsiteX404" fmla="*/ 2231797 w 2531263"/>
                <a:gd name="connsiteY404" fmla="*/ 15050 h 402050"/>
                <a:gd name="connsiteX405" fmla="*/ 2237321 w 2531263"/>
                <a:gd name="connsiteY405" fmla="*/ 16288 h 402050"/>
                <a:gd name="connsiteX406" fmla="*/ 2244370 w 2531263"/>
                <a:gd name="connsiteY406" fmla="*/ 14573 h 402050"/>
                <a:gd name="connsiteX407" fmla="*/ 2254371 w 2531263"/>
                <a:gd name="connsiteY407" fmla="*/ 11621 h 402050"/>
                <a:gd name="connsiteX408" fmla="*/ 2255419 w 2531263"/>
                <a:gd name="connsiteY408" fmla="*/ 10858 h 402050"/>
                <a:gd name="connsiteX409" fmla="*/ 2257514 w 2531263"/>
                <a:gd name="connsiteY409" fmla="*/ 9811 h 402050"/>
                <a:gd name="connsiteX410" fmla="*/ 2263610 w 2531263"/>
                <a:gd name="connsiteY410" fmla="*/ 15050 h 402050"/>
                <a:gd name="connsiteX411" fmla="*/ 2270278 w 2531263"/>
                <a:gd name="connsiteY411" fmla="*/ 8382 h 402050"/>
                <a:gd name="connsiteX412" fmla="*/ 2277993 w 2531263"/>
                <a:gd name="connsiteY412" fmla="*/ 14859 h 402050"/>
                <a:gd name="connsiteX413" fmla="*/ 2279898 w 2531263"/>
                <a:gd name="connsiteY413" fmla="*/ 11335 h 402050"/>
                <a:gd name="connsiteX414" fmla="*/ 2286185 w 2531263"/>
                <a:gd name="connsiteY414" fmla="*/ 16478 h 402050"/>
                <a:gd name="connsiteX415" fmla="*/ 2284851 w 2531263"/>
                <a:gd name="connsiteY415" fmla="*/ 20003 h 402050"/>
                <a:gd name="connsiteX416" fmla="*/ 2284566 w 2531263"/>
                <a:gd name="connsiteY416" fmla="*/ 21146 h 402050"/>
                <a:gd name="connsiteX417" fmla="*/ 2287614 w 2531263"/>
                <a:gd name="connsiteY417" fmla="*/ 23813 h 402050"/>
                <a:gd name="connsiteX418" fmla="*/ 2288280 w 2531263"/>
                <a:gd name="connsiteY418" fmla="*/ 23336 h 402050"/>
                <a:gd name="connsiteX419" fmla="*/ 2294757 w 2531263"/>
                <a:gd name="connsiteY419" fmla="*/ 25146 h 402050"/>
                <a:gd name="connsiteX420" fmla="*/ 2294757 w 2531263"/>
                <a:gd name="connsiteY420" fmla="*/ 25432 h 402050"/>
                <a:gd name="connsiteX421" fmla="*/ 2299044 w 2531263"/>
                <a:gd name="connsiteY421" fmla="*/ 23336 h 402050"/>
                <a:gd name="connsiteX422" fmla="*/ 2297805 w 2531263"/>
                <a:gd name="connsiteY422" fmla="*/ 19717 h 402050"/>
                <a:gd name="connsiteX423" fmla="*/ 2300472 w 2531263"/>
                <a:gd name="connsiteY423" fmla="*/ 15526 h 402050"/>
                <a:gd name="connsiteX424" fmla="*/ 2306664 w 2531263"/>
                <a:gd name="connsiteY424" fmla="*/ 22860 h 402050"/>
                <a:gd name="connsiteX425" fmla="*/ 2306378 w 2531263"/>
                <a:gd name="connsiteY425" fmla="*/ 25432 h 402050"/>
                <a:gd name="connsiteX426" fmla="*/ 2302853 w 2531263"/>
                <a:gd name="connsiteY426" fmla="*/ 28004 h 402050"/>
                <a:gd name="connsiteX427" fmla="*/ 2297615 w 2531263"/>
                <a:gd name="connsiteY427" fmla="*/ 27813 h 402050"/>
                <a:gd name="connsiteX428" fmla="*/ 2287614 w 2531263"/>
                <a:gd name="connsiteY428" fmla="*/ 29242 h 402050"/>
                <a:gd name="connsiteX429" fmla="*/ 2297519 w 2531263"/>
                <a:gd name="connsiteY429" fmla="*/ 33338 h 402050"/>
                <a:gd name="connsiteX430" fmla="*/ 2299329 w 2531263"/>
                <a:gd name="connsiteY430" fmla="*/ 39243 h 402050"/>
                <a:gd name="connsiteX431" fmla="*/ 2296281 w 2531263"/>
                <a:gd name="connsiteY431" fmla="*/ 46196 h 402050"/>
                <a:gd name="connsiteX432" fmla="*/ 2294662 w 2531263"/>
                <a:gd name="connsiteY432" fmla="*/ 47720 h 402050"/>
                <a:gd name="connsiteX433" fmla="*/ 2288280 w 2531263"/>
                <a:gd name="connsiteY433" fmla="*/ 52959 h 402050"/>
                <a:gd name="connsiteX434" fmla="*/ 2288090 w 2531263"/>
                <a:gd name="connsiteY434" fmla="*/ 53150 h 402050"/>
                <a:gd name="connsiteX435" fmla="*/ 2287614 w 2531263"/>
                <a:gd name="connsiteY435" fmla="*/ 49339 h 402050"/>
                <a:gd name="connsiteX436" fmla="*/ 2282089 w 2531263"/>
                <a:gd name="connsiteY436" fmla="*/ 42767 h 402050"/>
                <a:gd name="connsiteX437" fmla="*/ 2277040 w 2531263"/>
                <a:gd name="connsiteY437" fmla="*/ 48578 h 402050"/>
                <a:gd name="connsiteX438" fmla="*/ 2277898 w 2531263"/>
                <a:gd name="connsiteY438" fmla="*/ 49149 h 402050"/>
                <a:gd name="connsiteX439" fmla="*/ 2278946 w 2531263"/>
                <a:gd name="connsiteY439" fmla="*/ 49911 h 402050"/>
                <a:gd name="connsiteX440" fmla="*/ 2279898 w 2531263"/>
                <a:gd name="connsiteY440" fmla="*/ 52102 h 402050"/>
                <a:gd name="connsiteX441" fmla="*/ 2278850 w 2531263"/>
                <a:gd name="connsiteY441" fmla="*/ 55531 h 402050"/>
                <a:gd name="connsiteX442" fmla="*/ 2295710 w 2531263"/>
                <a:gd name="connsiteY442" fmla="*/ 59055 h 402050"/>
                <a:gd name="connsiteX443" fmla="*/ 2295996 w 2531263"/>
                <a:gd name="connsiteY443" fmla="*/ 60388 h 402050"/>
                <a:gd name="connsiteX444" fmla="*/ 2301520 w 2531263"/>
                <a:gd name="connsiteY444" fmla="*/ 65246 h 402050"/>
                <a:gd name="connsiteX445" fmla="*/ 2303996 w 2531263"/>
                <a:gd name="connsiteY445" fmla="*/ 63913 h 402050"/>
                <a:gd name="connsiteX446" fmla="*/ 2305901 w 2531263"/>
                <a:gd name="connsiteY446" fmla="*/ 62675 h 402050"/>
                <a:gd name="connsiteX447" fmla="*/ 2307330 w 2531263"/>
                <a:gd name="connsiteY447" fmla="*/ 63055 h 402050"/>
                <a:gd name="connsiteX448" fmla="*/ 2312378 w 2531263"/>
                <a:gd name="connsiteY448" fmla="*/ 67818 h 402050"/>
                <a:gd name="connsiteX449" fmla="*/ 2304378 w 2531263"/>
                <a:gd name="connsiteY449" fmla="*/ 70961 h 402050"/>
                <a:gd name="connsiteX450" fmla="*/ 2308187 w 2531263"/>
                <a:gd name="connsiteY450" fmla="*/ 76962 h 402050"/>
                <a:gd name="connsiteX451" fmla="*/ 2317998 w 2531263"/>
                <a:gd name="connsiteY451" fmla="*/ 79058 h 402050"/>
                <a:gd name="connsiteX452" fmla="*/ 2324285 w 2531263"/>
                <a:gd name="connsiteY452" fmla="*/ 78200 h 402050"/>
                <a:gd name="connsiteX453" fmla="*/ 2329714 w 2531263"/>
                <a:gd name="connsiteY453" fmla="*/ 77343 h 402050"/>
                <a:gd name="connsiteX454" fmla="*/ 2337905 w 2531263"/>
                <a:gd name="connsiteY454" fmla="*/ 64294 h 402050"/>
                <a:gd name="connsiteX455" fmla="*/ 2340953 w 2531263"/>
                <a:gd name="connsiteY455" fmla="*/ 64199 h 402050"/>
                <a:gd name="connsiteX456" fmla="*/ 2345430 w 2531263"/>
                <a:gd name="connsiteY456" fmla="*/ 64103 h 402050"/>
                <a:gd name="connsiteX457" fmla="*/ 2348192 w 2531263"/>
                <a:gd name="connsiteY457" fmla="*/ 61627 h 402050"/>
                <a:gd name="connsiteX458" fmla="*/ 2350955 w 2531263"/>
                <a:gd name="connsiteY458" fmla="*/ 64961 h 402050"/>
                <a:gd name="connsiteX459" fmla="*/ 2358098 w 2531263"/>
                <a:gd name="connsiteY459" fmla="*/ 63627 h 402050"/>
                <a:gd name="connsiteX460" fmla="*/ 2370195 w 2531263"/>
                <a:gd name="connsiteY460" fmla="*/ 68008 h 402050"/>
                <a:gd name="connsiteX461" fmla="*/ 2384102 w 2531263"/>
                <a:gd name="connsiteY461" fmla="*/ 64484 h 402050"/>
                <a:gd name="connsiteX462" fmla="*/ 2388578 w 2531263"/>
                <a:gd name="connsiteY462" fmla="*/ 65532 h 402050"/>
                <a:gd name="connsiteX463" fmla="*/ 2389626 w 2531263"/>
                <a:gd name="connsiteY463" fmla="*/ 63913 h 402050"/>
                <a:gd name="connsiteX464" fmla="*/ 2392769 w 2531263"/>
                <a:gd name="connsiteY464" fmla="*/ 61722 h 402050"/>
                <a:gd name="connsiteX465" fmla="*/ 2396008 w 2531263"/>
                <a:gd name="connsiteY465" fmla="*/ 62008 h 402050"/>
                <a:gd name="connsiteX466" fmla="*/ 2392865 w 2531263"/>
                <a:gd name="connsiteY466" fmla="*/ 68008 h 402050"/>
                <a:gd name="connsiteX467" fmla="*/ 2397913 w 2531263"/>
                <a:gd name="connsiteY467" fmla="*/ 76676 h 402050"/>
                <a:gd name="connsiteX468" fmla="*/ 2400675 w 2531263"/>
                <a:gd name="connsiteY468" fmla="*/ 70771 h 402050"/>
                <a:gd name="connsiteX469" fmla="*/ 2406866 w 2531263"/>
                <a:gd name="connsiteY469" fmla="*/ 68104 h 402050"/>
                <a:gd name="connsiteX470" fmla="*/ 2410200 w 2531263"/>
                <a:gd name="connsiteY470" fmla="*/ 70009 h 402050"/>
                <a:gd name="connsiteX471" fmla="*/ 2412962 w 2531263"/>
                <a:gd name="connsiteY471" fmla="*/ 71152 h 402050"/>
                <a:gd name="connsiteX472" fmla="*/ 2418011 w 2531263"/>
                <a:gd name="connsiteY472" fmla="*/ 71438 h 402050"/>
                <a:gd name="connsiteX473" fmla="*/ 2419249 w 2531263"/>
                <a:gd name="connsiteY473" fmla="*/ 76295 h 402050"/>
                <a:gd name="connsiteX474" fmla="*/ 2414010 w 2531263"/>
                <a:gd name="connsiteY474" fmla="*/ 82867 h 402050"/>
                <a:gd name="connsiteX475" fmla="*/ 2412296 w 2531263"/>
                <a:gd name="connsiteY475" fmla="*/ 85154 h 402050"/>
                <a:gd name="connsiteX476" fmla="*/ 2420964 w 2531263"/>
                <a:gd name="connsiteY476" fmla="*/ 91440 h 402050"/>
                <a:gd name="connsiteX477" fmla="*/ 2434108 w 2531263"/>
                <a:gd name="connsiteY477" fmla="*/ 93154 h 402050"/>
                <a:gd name="connsiteX478" fmla="*/ 2448490 w 2531263"/>
                <a:gd name="connsiteY478" fmla="*/ 100965 h 402050"/>
                <a:gd name="connsiteX479" fmla="*/ 2458587 w 2531263"/>
                <a:gd name="connsiteY479" fmla="*/ 104680 h 402050"/>
                <a:gd name="connsiteX480" fmla="*/ 2458682 w 2531263"/>
                <a:gd name="connsiteY480" fmla="*/ 113633 h 402050"/>
                <a:gd name="connsiteX481" fmla="*/ 2461635 w 2531263"/>
                <a:gd name="connsiteY481" fmla="*/ 117062 h 402050"/>
                <a:gd name="connsiteX482" fmla="*/ 2462778 w 2531263"/>
                <a:gd name="connsiteY482" fmla="*/ 118396 h 402050"/>
                <a:gd name="connsiteX483" fmla="*/ 2459349 w 2531263"/>
                <a:gd name="connsiteY483" fmla="*/ 123539 h 402050"/>
                <a:gd name="connsiteX484" fmla="*/ 2457539 w 2531263"/>
                <a:gd name="connsiteY484" fmla="*/ 125158 h 402050"/>
                <a:gd name="connsiteX485" fmla="*/ 2452777 w 2531263"/>
                <a:gd name="connsiteY485" fmla="*/ 126587 h 402050"/>
                <a:gd name="connsiteX486" fmla="*/ 2451825 w 2531263"/>
                <a:gd name="connsiteY486" fmla="*/ 125825 h 402050"/>
                <a:gd name="connsiteX487" fmla="*/ 2448205 w 2531263"/>
                <a:gd name="connsiteY487" fmla="*/ 123634 h 402050"/>
                <a:gd name="connsiteX488" fmla="*/ 2443728 w 2531263"/>
                <a:gd name="connsiteY488" fmla="*/ 125158 h 402050"/>
                <a:gd name="connsiteX489" fmla="*/ 2432012 w 2531263"/>
                <a:gd name="connsiteY489" fmla="*/ 123158 h 402050"/>
                <a:gd name="connsiteX490" fmla="*/ 2426202 w 2531263"/>
                <a:gd name="connsiteY490" fmla="*/ 126778 h 402050"/>
                <a:gd name="connsiteX491" fmla="*/ 2434013 w 2531263"/>
                <a:gd name="connsiteY491" fmla="*/ 132969 h 402050"/>
                <a:gd name="connsiteX492" fmla="*/ 2436394 w 2531263"/>
                <a:gd name="connsiteY492" fmla="*/ 134112 h 402050"/>
                <a:gd name="connsiteX493" fmla="*/ 2440394 w 2531263"/>
                <a:gd name="connsiteY493" fmla="*/ 136112 h 402050"/>
                <a:gd name="connsiteX494" fmla="*/ 2445633 w 2531263"/>
                <a:gd name="connsiteY494" fmla="*/ 131636 h 402050"/>
                <a:gd name="connsiteX495" fmla="*/ 2449729 w 2531263"/>
                <a:gd name="connsiteY495" fmla="*/ 134207 h 402050"/>
                <a:gd name="connsiteX496" fmla="*/ 2446491 w 2531263"/>
                <a:gd name="connsiteY496" fmla="*/ 140208 h 402050"/>
                <a:gd name="connsiteX497" fmla="*/ 2444966 w 2531263"/>
                <a:gd name="connsiteY497" fmla="*/ 141732 h 402050"/>
                <a:gd name="connsiteX498" fmla="*/ 2443252 w 2531263"/>
                <a:gd name="connsiteY498" fmla="*/ 143446 h 402050"/>
                <a:gd name="connsiteX499" fmla="*/ 2442680 w 2531263"/>
                <a:gd name="connsiteY499" fmla="*/ 149733 h 402050"/>
                <a:gd name="connsiteX500" fmla="*/ 2441252 w 2531263"/>
                <a:gd name="connsiteY500" fmla="*/ 156210 h 402050"/>
                <a:gd name="connsiteX501" fmla="*/ 2432488 w 2531263"/>
                <a:gd name="connsiteY501" fmla="*/ 166211 h 402050"/>
                <a:gd name="connsiteX502" fmla="*/ 2434013 w 2531263"/>
                <a:gd name="connsiteY502" fmla="*/ 169926 h 402050"/>
                <a:gd name="connsiteX503" fmla="*/ 2432870 w 2531263"/>
                <a:gd name="connsiteY503" fmla="*/ 169926 h 402050"/>
                <a:gd name="connsiteX504" fmla="*/ 2430584 w 2531263"/>
                <a:gd name="connsiteY504" fmla="*/ 170021 h 402050"/>
                <a:gd name="connsiteX505" fmla="*/ 2425059 w 2531263"/>
                <a:gd name="connsiteY505" fmla="*/ 175546 h 402050"/>
                <a:gd name="connsiteX506" fmla="*/ 2427536 w 2531263"/>
                <a:gd name="connsiteY506" fmla="*/ 177546 h 402050"/>
                <a:gd name="connsiteX507" fmla="*/ 2423345 w 2531263"/>
                <a:gd name="connsiteY507" fmla="*/ 190309 h 402050"/>
                <a:gd name="connsiteX508" fmla="*/ 2420773 w 2531263"/>
                <a:gd name="connsiteY508" fmla="*/ 191929 h 402050"/>
                <a:gd name="connsiteX509" fmla="*/ 2415630 w 2531263"/>
                <a:gd name="connsiteY509" fmla="*/ 197263 h 402050"/>
                <a:gd name="connsiteX510" fmla="*/ 2411343 w 2531263"/>
                <a:gd name="connsiteY510" fmla="*/ 204407 h 402050"/>
                <a:gd name="connsiteX511" fmla="*/ 2410200 w 2531263"/>
                <a:gd name="connsiteY511" fmla="*/ 205645 h 402050"/>
                <a:gd name="connsiteX512" fmla="*/ 2407533 w 2531263"/>
                <a:gd name="connsiteY512" fmla="*/ 208407 h 402050"/>
                <a:gd name="connsiteX513" fmla="*/ 2410772 w 2531263"/>
                <a:gd name="connsiteY513" fmla="*/ 219075 h 402050"/>
                <a:gd name="connsiteX514" fmla="*/ 2410105 w 2531263"/>
                <a:gd name="connsiteY514" fmla="*/ 221742 h 402050"/>
                <a:gd name="connsiteX515" fmla="*/ 2409153 w 2531263"/>
                <a:gd name="connsiteY515" fmla="*/ 225552 h 402050"/>
                <a:gd name="connsiteX516" fmla="*/ 2412296 w 2531263"/>
                <a:gd name="connsiteY516" fmla="*/ 228695 h 402050"/>
                <a:gd name="connsiteX517" fmla="*/ 2400389 w 2531263"/>
                <a:gd name="connsiteY517" fmla="*/ 233553 h 402050"/>
                <a:gd name="connsiteX518" fmla="*/ 2397437 w 2531263"/>
                <a:gd name="connsiteY518" fmla="*/ 233648 h 402050"/>
                <a:gd name="connsiteX519" fmla="*/ 2392960 w 2531263"/>
                <a:gd name="connsiteY519" fmla="*/ 233839 h 402050"/>
                <a:gd name="connsiteX520" fmla="*/ 2384769 w 2531263"/>
                <a:gd name="connsiteY520" fmla="*/ 239078 h 402050"/>
                <a:gd name="connsiteX521" fmla="*/ 2384673 w 2531263"/>
                <a:gd name="connsiteY521" fmla="*/ 238887 h 402050"/>
                <a:gd name="connsiteX522" fmla="*/ 2376481 w 2531263"/>
                <a:gd name="connsiteY522" fmla="*/ 238792 h 402050"/>
                <a:gd name="connsiteX523" fmla="*/ 2367623 w 2531263"/>
                <a:gd name="connsiteY523" fmla="*/ 235839 h 402050"/>
                <a:gd name="connsiteX524" fmla="*/ 2367338 w 2531263"/>
                <a:gd name="connsiteY524" fmla="*/ 235744 h 402050"/>
                <a:gd name="connsiteX525" fmla="*/ 2360670 w 2531263"/>
                <a:gd name="connsiteY525" fmla="*/ 237744 h 402050"/>
                <a:gd name="connsiteX526" fmla="*/ 2350669 w 2531263"/>
                <a:gd name="connsiteY526" fmla="*/ 239935 h 402050"/>
                <a:gd name="connsiteX527" fmla="*/ 2350478 w 2531263"/>
                <a:gd name="connsiteY527" fmla="*/ 239744 h 402050"/>
                <a:gd name="connsiteX528" fmla="*/ 2344001 w 2531263"/>
                <a:gd name="connsiteY528" fmla="*/ 238982 h 402050"/>
                <a:gd name="connsiteX529" fmla="*/ 2340096 w 2531263"/>
                <a:gd name="connsiteY529" fmla="*/ 236887 h 402050"/>
                <a:gd name="connsiteX530" fmla="*/ 2327904 w 2531263"/>
                <a:gd name="connsiteY530" fmla="*/ 236601 h 402050"/>
                <a:gd name="connsiteX531" fmla="*/ 2324380 w 2531263"/>
                <a:gd name="connsiteY531" fmla="*/ 239268 h 402050"/>
                <a:gd name="connsiteX532" fmla="*/ 2323713 w 2531263"/>
                <a:gd name="connsiteY532" fmla="*/ 239744 h 402050"/>
                <a:gd name="connsiteX533" fmla="*/ 2311045 w 2531263"/>
                <a:gd name="connsiteY533" fmla="*/ 236315 h 402050"/>
                <a:gd name="connsiteX534" fmla="*/ 2305997 w 2531263"/>
                <a:gd name="connsiteY534" fmla="*/ 239459 h 402050"/>
                <a:gd name="connsiteX535" fmla="*/ 2305139 w 2531263"/>
                <a:gd name="connsiteY535" fmla="*/ 239935 h 402050"/>
                <a:gd name="connsiteX536" fmla="*/ 2298853 w 2531263"/>
                <a:gd name="connsiteY536" fmla="*/ 240221 h 402050"/>
                <a:gd name="connsiteX537" fmla="*/ 2288947 w 2531263"/>
                <a:gd name="connsiteY537" fmla="*/ 238125 h 402050"/>
                <a:gd name="connsiteX538" fmla="*/ 2280660 w 2531263"/>
                <a:gd name="connsiteY538" fmla="*/ 239363 h 402050"/>
                <a:gd name="connsiteX539" fmla="*/ 2266849 w 2531263"/>
                <a:gd name="connsiteY539" fmla="*/ 239459 h 402050"/>
                <a:gd name="connsiteX540" fmla="*/ 2263515 w 2531263"/>
                <a:gd name="connsiteY540" fmla="*/ 239649 h 402050"/>
                <a:gd name="connsiteX541" fmla="*/ 2258753 w 2531263"/>
                <a:gd name="connsiteY541" fmla="*/ 238982 h 402050"/>
                <a:gd name="connsiteX542" fmla="*/ 2256371 w 2531263"/>
                <a:gd name="connsiteY542" fmla="*/ 237172 h 402050"/>
                <a:gd name="connsiteX543" fmla="*/ 2245608 w 2531263"/>
                <a:gd name="connsiteY543" fmla="*/ 240792 h 402050"/>
                <a:gd name="connsiteX544" fmla="*/ 2242275 w 2531263"/>
                <a:gd name="connsiteY544" fmla="*/ 241840 h 402050"/>
                <a:gd name="connsiteX545" fmla="*/ 2240084 w 2531263"/>
                <a:gd name="connsiteY545" fmla="*/ 243745 h 402050"/>
                <a:gd name="connsiteX546" fmla="*/ 2238274 w 2531263"/>
                <a:gd name="connsiteY546" fmla="*/ 245459 h 402050"/>
                <a:gd name="connsiteX547" fmla="*/ 2234559 w 2531263"/>
                <a:gd name="connsiteY547" fmla="*/ 242888 h 402050"/>
                <a:gd name="connsiteX548" fmla="*/ 2229987 w 2531263"/>
                <a:gd name="connsiteY548" fmla="*/ 251270 h 402050"/>
                <a:gd name="connsiteX549" fmla="*/ 2229797 w 2531263"/>
                <a:gd name="connsiteY549" fmla="*/ 254699 h 402050"/>
                <a:gd name="connsiteX550" fmla="*/ 2229701 w 2531263"/>
                <a:gd name="connsiteY550" fmla="*/ 255270 h 402050"/>
                <a:gd name="connsiteX551" fmla="*/ 2225761 w 2531263"/>
                <a:gd name="connsiteY551" fmla="*/ 255579 h 402050"/>
                <a:gd name="connsiteX552" fmla="*/ 2225731 w 2531263"/>
                <a:gd name="connsiteY552" fmla="*/ 255564 h 402050"/>
                <a:gd name="connsiteX553" fmla="*/ 2226939 w 2531263"/>
                <a:gd name="connsiteY553" fmla="*/ 251174 h 402050"/>
                <a:gd name="connsiteX554" fmla="*/ 2223320 w 2531263"/>
                <a:gd name="connsiteY554" fmla="*/ 244316 h 402050"/>
                <a:gd name="connsiteX555" fmla="*/ 2216366 w 2531263"/>
                <a:gd name="connsiteY555" fmla="*/ 248031 h 402050"/>
                <a:gd name="connsiteX556" fmla="*/ 2220269 w 2531263"/>
                <a:gd name="connsiteY556" fmla="*/ 252517 h 402050"/>
                <a:gd name="connsiteX557" fmla="*/ 2215985 w 2531263"/>
                <a:gd name="connsiteY557" fmla="*/ 255746 h 402050"/>
                <a:gd name="connsiteX558" fmla="*/ 2215128 w 2531263"/>
                <a:gd name="connsiteY558" fmla="*/ 256413 h 402050"/>
                <a:gd name="connsiteX559" fmla="*/ 2224224 w 2531263"/>
                <a:gd name="connsiteY559" fmla="*/ 255699 h 402050"/>
                <a:gd name="connsiteX560" fmla="*/ 2225130 w 2531263"/>
                <a:gd name="connsiteY560" fmla="*/ 257746 h 402050"/>
                <a:gd name="connsiteX561" fmla="*/ 2225726 w 2531263"/>
                <a:gd name="connsiteY561" fmla="*/ 255582 h 402050"/>
                <a:gd name="connsiteX562" fmla="*/ 2225761 w 2531263"/>
                <a:gd name="connsiteY562" fmla="*/ 255579 h 402050"/>
                <a:gd name="connsiteX563" fmla="*/ 2232654 w 2531263"/>
                <a:gd name="connsiteY563" fmla="*/ 258889 h 402050"/>
                <a:gd name="connsiteX564" fmla="*/ 2234845 w 2531263"/>
                <a:gd name="connsiteY564" fmla="*/ 257080 h 402050"/>
                <a:gd name="connsiteX565" fmla="*/ 2237321 w 2531263"/>
                <a:gd name="connsiteY565" fmla="*/ 255079 h 402050"/>
                <a:gd name="connsiteX566" fmla="*/ 2247132 w 2531263"/>
                <a:gd name="connsiteY566" fmla="*/ 250698 h 402050"/>
                <a:gd name="connsiteX567" fmla="*/ 2257800 w 2531263"/>
                <a:gd name="connsiteY567" fmla="*/ 252698 h 402050"/>
                <a:gd name="connsiteX568" fmla="*/ 2258372 w 2531263"/>
                <a:gd name="connsiteY568" fmla="*/ 251270 h 402050"/>
                <a:gd name="connsiteX569" fmla="*/ 2258562 w 2531263"/>
                <a:gd name="connsiteY569" fmla="*/ 250698 h 402050"/>
                <a:gd name="connsiteX570" fmla="*/ 2261991 w 2531263"/>
                <a:gd name="connsiteY570" fmla="*/ 251460 h 402050"/>
                <a:gd name="connsiteX571" fmla="*/ 2263230 w 2531263"/>
                <a:gd name="connsiteY571" fmla="*/ 254127 h 402050"/>
                <a:gd name="connsiteX572" fmla="*/ 2267421 w 2531263"/>
                <a:gd name="connsiteY572" fmla="*/ 256318 h 402050"/>
                <a:gd name="connsiteX573" fmla="*/ 2267230 w 2531263"/>
                <a:gd name="connsiteY573" fmla="*/ 256318 h 402050"/>
                <a:gd name="connsiteX574" fmla="*/ 2263610 w 2531263"/>
                <a:gd name="connsiteY574" fmla="*/ 256032 h 402050"/>
                <a:gd name="connsiteX575" fmla="*/ 2262563 w 2531263"/>
                <a:gd name="connsiteY575" fmla="*/ 261080 h 402050"/>
                <a:gd name="connsiteX576" fmla="*/ 2263420 w 2531263"/>
                <a:gd name="connsiteY576" fmla="*/ 260509 h 402050"/>
                <a:gd name="connsiteX577" fmla="*/ 2266944 w 2531263"/>
                <a:gd name="connsiteY577" fmla="*/ 257937 h 402050"/>
                <a:gd name="connsiteX578" fmla="*/ 2278565 w 2531263"/>
                <a:gd name="connsiteY578" fmla="*/ 259271 h 402050"/>
                <a:gd name="connsiteX579" fmla="*/ 2286756 w 2531263"/>
                <a:gd name="connsiteY579" fmla="*/ 256222 h 402050"/>
                <a:gd name="connsiteX580" fmla="*/ 2287328 w 2531263"/>
                <a:gd name="connsiteY580" fmla="*/ 256508 h 402050"/>
                <a:gd name="connsiteX581" fmla="*/ 2289519 w 2531263"/>
                <a:gd name="connsiteY581" fmla="*/ 257556 h 402050"/>
                <a:gd name="connsiteX582" fmla="*/ 2297805 w 2531263"/>
                <a:gd name="connsiteY582" fmla="*/ 258413 h 402050"/>
                <a:gd name="connsiteX583" fmla="*/ 2300091 w 2531263"/>
                <a:gd name="connsiteY583" fmla="*/ 260128 h 402050"/>
                <a:gd name="connsiteX584" fmla="*/ 2304378 w 2531263"/>
                <a:gd name="connsiteY584" fmla="*/ 259842 h 402050"/>
                <a:gd name="connsiteX585" fmla="*/ 2305235 w 2531263"/>
                <a:gd name="connsiteY585" fmla="*/ 259747 h 402050"/>
                <a:gd name="connsiteX586" fmla="*/ 2307044 w 2531263"/>
                <a:gd name="connsiteY586" fmla="*/ 261842 h 402050"/>
                <a:gd name="connsiteX587" fmla="*/ 2307044 w 2531263"/>
                <a:gd name="connsiteY587" fmla="*/ 262890 h 402050"/>
                <a:gd name="connsiteX588" fmla="*/ 2307044 w 2531263"/>
                <a:gd name="connsiteY588" fmla="*/ 264319 h 402050"/>
                <a:gd name="connsiteX589" fmla="*/ 2303711 w 2531263"/>
                <a:gd name="connsiteY589" fmla="*/ 271463 h 402050"/>
                <a:gd name="connsiteX590" fmla="*/ 2299805 w 2531263"/>
                <a:gd name="connsiteY590" fmla="*/ 271367 h 402050"/>
                <a:gd name="connsiteX591" fmla="*/ 2295614 w 2531263"/>
                <a:gd name="connsiteY591" fmla="*/ 271177 h 402050"/>
                <a:gd name="connsiteX592" fmla="*/ 2297139 w 2531263"/>
                <a:gd name="connsiteY592" fmla="*/ 278035 h 402050"/>
                <a:gd name="connsiteX593" fmla="*/ 2304187 w 2531263"/>
                <a:gd name="connsiteY593" fmla="*/ 277559 h 402050"/>
                <a:gd name="connsiteX594" fmla="*/ 2307140 w 2531263"/>
                <a:gd name="connsiteY594" fmla="*/ 277368 h 402050"/>
                <a:gd name="connsiteX595" fmla="*/ 2313426 w 2531263"/>
                <a:gd name="connsiteY595" fmla="*/ 273463 h 402050"/>
                <a:gd name="connsiteX596" fmla="*/ 2314188 w 2531263"/>
                <a:gd name="connsiteY596" fmla="*/ 274034 h 402050"/>
                <a:gd name="connsiteX597" fmla="*/ 2316379 w 2531263"/>
                <a:gd name="connsiteY597" fmla="*/ 275654 h 402050"/>
                <a:gd name="connsiteX598" fmla="*/ 2318055 w 2531263"/>
                <a:gd name="connsiteY598" fmla="*/ 280741 h 402050"/>
                <a:gd name="connsiteX599" fmla="*/ 2316284 w 2531263"/>
                <a:gd name="connsiteY599" fmla="*/ 280797 h 402050"/>
                <a:gd name="connsiteX600" fmla="*/ 2313712 w 2531263"/>
                <a:gd name="connsiteY600" fmla="*/ 280130 h 402050"/>
                <a:gd name="connsiteX601" fmla="*/ 2306568 w 2531263"/>
                <a:gd name="connsiteY601" fmla="*/ 280797 h 402050"/>
                <a:gd name="connsiteX602" fmla="*/ 2301710 w 2531263"/>
                <a:gd name="connsiteY602" fmla="*/ 279559 h 402050"/>
                <a:gd name="connsiteX603" fmla="*/ 2286185 w 2531263"/>
                <a:gd name="connsiteY603" fmla="*/ 286417 h 402050"/>
                <a:gd name="connsiteX604" fmla="*/ 2289042 w 2531263"/>
                <a:gd name="connsiteY604" fmla="*/ 289084 h 402050"/>
                <a:gd name="connsiteX605" fmla="*/ 2289804 w 2531263"/>
                <a:gd name="connsiteY605" fmla="*/ 289750 h 402050"/>
                <a:gd name="connsiteX606" fmla="*/ 2300567 w 2531263"/>
                <a:gd name="connsiteY606" fmla="*/ 284512 h 402050"/>
                <a:gd name="connsiteX607" fmla="*/ 2306568 w 2531263"/>
                <a:gd name="connsiteY607" fmla="*/ 286607 h 402050"/>
                <a:gd name="connsiteX608" fmla="*/ 2316474 w 2531263"/>
                <a:gd name="connsiteY608" fmla="*/ 291941 h 402050"/>
                <a:gd name="connsiteX609" fmla="*/ 2320856 w 2531263"/>
                <a:gd name="connsiteY609" fmla="*/ 287560 h 402050"/>
                <a:gd name="connsiteX610" fmla="*/ 2320143 w 2531263"/>
                <a:gd name="connsiteY610" fmla="*/ 283836 h 402050"/>
                <a:gd name="connsiteX611" fmla="*/ 2321046 w 2531263"/>
                <a:gd name="connsiteY611" fmla="*/ 283655 h 402050"/>
                <a:gd name="connsiteX612" fmla="*/ 2322380 w 2531263"/>
                <a:gd name="connsiteY612" fmla="*/ 281273 h 402050"/>
                <a:gd name="connsiteX613" fmla="*/ 2322284 w 2531263"/>
                <a:gd name="connsiteY613" fmla="*/ 280607 h 402050"/>
                <a:gd name="connsiteX614" fmla="*/ 2319541 w 2531263"/>
                <a:gd name="connsiteY614" fmla="*/ 280694 h 402050"/>
                <a:gd name="connsiteX615" fmla="*/ 2319141 w 2531263"/>
                <a:gd name="connsiteY615" fmla="*/ 278606 h 402050"/>
                <a:gd name="connsiteX616" fmla="*/ 2328285 w 2531263"/>
                <a:gd name="connsiteY616" fmla="*/ 276320 h 402050"/>
                <a:gd name="connsiteX617" fmla="*/ 2329619 w 2531263"/>
                <a:gd name="connsiteY617" fmla="*/ 278321 h 402050"/>
                <a:gd name="connsiteX618" fmla="*/ 2328762 w 2531263"/>
                <a:gd name="connsiteY618" fmla="*/ 281750 h 402050"/>
                <a:gd name="connsiteX619" fmla="*/ 2327809 w 2531263"/>
                <a:gd name="connsiteY619" fmla="*/ 282988 h 402050"/>
                <a:gd name="connsiteX620" fmla="*/ 2331428 w 2531263"/>
                <a:gd name="connsiteY620" fmla="*/ 290798 h 402050"/>
                <a:gd name="connsiteX621" fmla="*/ 2338096 w 2531263"/>
                <a:gd name="connsiteY621" fmla="*/ 298037 h 402050"/>
                <a:gd name="connsiteX622" fmla="*/ 2335143 w 2531263"/>
                <a:gd name="connsiteY622" fmla="*/ 302324 h 402050"/>
                <a:gd name="connsiteX623" fmla="*/ 2344170 w 2531263"/>
                <a:gd name="connsiteY623" fmla="*/ 300896 h 402050"/>
                <a:gd name="connsiteX624" fmla="*/ 2343906 w 2531263"/>
                <a:gd name="connsiteY624" fmla="*/ 301180 h 402050"/>
                <a:gd name="connsiteX625" fmla="*/ 2351145 w 2531263"/>
                <a:gd name="connsiteY625" fmla="*/ 305943 h 402050"/>
                <a:gd name="connsiteX626" fmla="*/ 2359623 w 2531263"/>
                <a:gd name="connsiteY626" fmla="*/ 300704 h 402050"/>
                <a:gd name="connsiteX627" fmla="*/ 2363242 w 2531263"/>
                <a:gd name="connsiteY627" fmla="*/ 304229 h 402050"/>
                <a:gd name="connsiteX628" fmla="*/ 2368100 w 2531263"/>
                <a:gd name="connsiteY628" fmla="*/ 302228 h 402050"/>
                <a:gd name="connsiteX629" fmla="*/ 2370862 w 2531263"/>
                <a:gd name="connsiteY629" fmla="*/ 301085 h 402050"/>
                <a:gd name="connsiteX630" fmla="*/ 2357766 w 2531263"/>
                <a:gd name="connsiteY630" fmla="*/ 298744 h 402050"/>
                <a:gd name="connsiteX631" fmla="*/ 2367052 w 2531263"/>
                <a:gd name="connsiteY631" fmla="*/ 297275 h 402050"/>
                <a:gd name="connsiteX632" fmla="*/ 2360480 w 2531263"/>
                <a:gd name="connsiteY632" fmla="*/ 295466 h 402050"/>
                <a:gd name="connsiteX633" fmla="*/ 2356098 w 2531263"/>
                <a:gd name="connsiteY633" fmla="*/ 297275 h 402050"/>
                <a:gd name="connsiteX634" fmla="*/ 2354765 w 2531263"/>
                <a:gd name="connsiteY634" fmla="*/ 297847 h 402050"/>
                <a:gd name="connsiteX635" fmla="*/ 2352193 w 2531263"/>
                <a:gd name="connsiteY635" fmla="*/ 297275 h 402050"/>
                <a:gd name="connsiteX636" fmla="*/ 2350193 w 2531263"/>
                <a:gd name="connsiteY636" fmla="*/ 294132 h 402050"/>
                <a:gd name="connsiteX637" fmla="*/ 2349907 w 2531263"/>
                <a:gd name="connsiteY637" fmla="*/ 294418 h 402050"/>
                <a:gd name="connsiteX638" fmla="*/ 2349747 w 2531263"/>
                <a:gd name="connsiteY638" fmla="*/ 294600 h 402050"/>
                <a:gd name="connsiteX639" fmla="*/ 2347906 w 2531263"/>
                <a:gd name="connsiteY639" fmla="*/ 290703 h 402050"/>
                <a:gd name="connsiteX640" fmla="*/ 2352860 w 2531263"/>
                <a:gd name="connsiteY640" fmla="*/ 286321 h 402050"/>
                <a:gd name="connsiteX641" fmla="*/ 2352955 w 2531263"/>
                <a:gd name="connsiteY641" fmla="*/ 286607 h 402050"/>
                <a:gd name="connsiteX642" fmla="*/ 2355050 w 2531263"/>
                <a:gd name="connsiteY642" fmla="*/ 291846 h 402050"/>
                <a:gd name="connsiteX643" fmla="*/ 2358860 w 2531263"/>
                <a:gd name="connsiteY643" fmla="*/ 293275 h 402050"/>
                <a:gd name="connsiteX644" fmla="*/ 2360766 w 2531263"/>
                <a:gd name="connsiteY644" fmla="*/ 286798 h 402050"/>
                <a:gd name="connsiteX645" fmla="*/ 2380768 w 2531263"/>
                <a:gd name="connsiteY645" fmla="*/ 289370 h 402050"/>
                <a:gd name="connsiteX646" fmla="*/ 2388007 w 2531263"/>
                <a:gd name="connsiteY646" fmla="*/ 285941 h 402050"/>
                <a:gd name="connsiteX647" fmla="*/ 2390483 w 2531263"/>
                <a:gd name="connsiteY647" fmla="*/ 284797 h 402050"/>
                <a:gd name="connsiteX648" fmla="*/ 2391531 w 2531263"/>
                <a:gd name="connsiteY648" fmla="*/ 289846 h 402050"/>
                <a:gd name="connsiteX649" fmla="*/ 2396770 w 2531263"/>
                <a:gd name="connsiteY649" fmla="*/ 290513 h 402050"/>
                <a:gd name="connsiteX650" fmla="*/ 2403247 w 2531263"/>
                <a:gd name="connsiteY650" fmla="*/ 287464 h 402050"/>
                <a:gd name="connsiteX651" fmla="*/ 2405247 w 2531263"/>
                <a:gd name="connsiteY651" fmla="*/ 297275 h 402050"/>
                <a:gd name="connsiteX652" fmla="*/ 2423059 w 2531263"/>
                <a:gd name="connsiteY652" fmla="*/ 296513 h 402050"/>
                <a:gd name="connsiteX653" fmla="*/ 2429536 w 2531263"/>
                <a:gd name="connsiteY653" fmla="*/ 294513 h 402050"/>
                <a:gd name="connsiteX654" fmla="*/ 2430393 w 2531263"/>
                <a:gd name="connsiteY654" fmla="*/ 294227 h 402050"/>
                <a:gd name="connsiteX655" fmla="*/ 2435441 w 2531263"/>
                <a:gd name="connsiteY655" fmla="*/ 297275 h 402050"/>
                <a:gd name="connsiteX656" fmla="*/ 2438013 w 2531263"/>
                <a:gd name="connsiteY656" fmla="*/ 294894 h 402050"/>
                <a:gd name="connsiteX657" fmla="*/ 2437918 w 2531263"/>
                <a:gd name="connsiteY657" fmla="*/ 294894 h 402050"/>
                <a:gd name="connsiteX658" fmla="*/ 2435251 w 2531263"/>
                <a:gd name="connsiteY658" fmla="*/ 293370 h 402050"/>
                <a:gd name="connsiteX659" fmla="*/ 2426964 w 2531263"/>
                <a:gd name="connsiteY659" fmla="*/ 290703 h 402050"/>
                <a:gd name="connsiteX660" fmla="*/ 2425535 w 2531263"/>
                <a:gd name="connsiteY660" fmla="*/ 290798 h 402050"/>
                <a:gd name="connsiteX661" fmla="*/ 2422869 w 2531263"/>
                <a:gd name="connsiteY661" fmla="*/ 290798 h 402050"/>
                <a:gd name="connsiteX662" fmla="*/ 2417630 w 2531263"/>
                <a:gd name="connsiteY662" fmla="*/ 294227 h 402050"/>
                <a:gd name="connsiteX663" fmla="*/ 2417630 w 2531263"/>
                <a:gd name="connsiteY663" fmla="*/ 294799 h 402050"/>
                <a:gd name="connsiteX664" fmla="*/ 2416391 w 2531263"/>
                <a:gd name="connsiteY664" fmla="*/ 293275 h 402050"/>
                <a:gd name="connsiteX665" fmla="*/ 2409914 w 2531263"/>
                <a:gd name="connsiteY665" fmla="*/ 290036 h 402050"/>
                <a:gd name="connsiteX666" fmla="*/ 2410105 w 2531263"/>
                <a:gd name="connsiteY666" fmla="*/ 289274 h 402050"/>
                <a:gd name="connsiteX667" fmla="*/ 2412582 w 2531263"/>
                <a:gd name="connsiteY667" fmla="*/ 287846 h 402050"/>
                <a:gd name="connsiteX668" fmla="*/ 2422392 w 2531263"/>
                <a:gd name="connsiteY668" fmla="*/ 287560 h 402050"/>
                <a:gd name="connsiteX669" fmla="*/ 2422869 w 2531263"/>
                <a:gd name="connsiteY669" fmla="*/ 287941 h 402050"/>
                <a:gd name="connsiteX670" fmla="*/ 2430679 w 2531263"/>
                <a:gd name="connsiteY670" fmla="*/ 286703 h 402050"/>
                <a:gd name="connsiteX671" fmla="*/ 2432012 w 2531263"/>
                <a:gd name="connsiteY671" fmla="*/ 287560 h 402050"/>
                <a:gd name="connsiteX672" fmla="*/ 2432584 w 2531263"/>
                <a:gd name="connsiteY672" fmla="*/ 287941 h 402050"/>
                <a:gd name="connsiteX673" fmla="*/ 2439156 w 2531263"/>
                <a:gd name="connsiteY673" fmla="*/ 284702 h 402050"/>
                <a:gd name="connsiteX674" fmla="*/ 2447157 w 2531263"/>
                <a:gd name="connsiteY674" fmla="*/ 283655 h 402050"/>
                <a:gd name="connsiteX675" fmla="*/ 2450777 w 2531263"/>
                <a:gd name="connsiteY675" fmla="*/ 288798 h 402050"/>
                <a:gd name="connsiteX676" fmla="*/ 2451634 w 2531263"/>
                <a:gd name="connsiteY676" fmla="*/ 288608 h 402050"/>
                <a:gd name="connsiteX677" fmla="*/ 2456587 w 2531263"/>
                <a:gd name="connsiteY677" fmla="*/ 287369 h 402050"/>
                <a:gd name="connsiteX678" fmla="*/ 2471731 w 2531263"/>
                <a:gd name="connsiteY678" fmla="*/ 286417 h 402050"/>
                <a:gd name="connsiteX679" fmla="*/ 2471731 w 2531263"/>
                <a:gd name="connsiteY679" fmla="*/ 286607 h 402050"/>
                <a:gd name="connsiteX680" fmla="*/ 2469541 w 2531263"/>
                <a:gd name="connsiteY680" fmla="*/ 297371 h 402050"/>
                <a:gd name="connsiteX681" fmla="*/ 2470588 w 2531263"/>
                <a:gd name="connsiteY681" fmla="*/ 299942 h 402050"/>
                <a:gd name="connsiteX682" fmla="*/ 2473827 w 2531263"/>
                <a:gd name="connsiteY682" fmla="*/ 299752 h 402050"/>
                <a:gd name="connsiteX683" fmla="*/ 2477256 w 2531263"/>
                <a:gd name="connsiteY683" fmla="*/ 294608 h 402050"/>
                <a:gd name="connsiteX684" fmla="*/ 2477923 w 2531263"/>
                <a:gd name="connsiteY684" fmla="*/ 293656 h 402050"/>
                <a:gd name="connsiteX685" fmla="*/ 2480590 w 2531263"/>
                <a:gd name="connsiteY685" fmla="*/ 294132 h 402050"/>
                <a:gd name="connsiteX686" fmla="*/ 2484591 w 2531263"/>
                <a:gd name="connsiteY686" fmla="*/ 299180 h 402050"/>
                <a:gd name="connsiteX687" fmla="*/ 2490591 w 2531263"/>
                <a:gd name="connsiteY687" fmla="*/ 299657 h 402050"/>
                <a:gd name="connsiteX688" fmla="*/ 2494972 w 2531263"/>
                <a:gd name="connsiteY688" fmla="*/ 301180 h 402050"/>
                <a:gd name="connsiteX689" fmla="*/ 2497925 w 2531263"/>
                <a:gd name="connsiteY689" fmla="*/ 300418 h 402050"/>
                <a:gd name="connsiteX690" fmla="*/ 2506784 w 2531263"/>
                <a:gd name="connsiteY690" fmla="*/ 300228 h 402050"/>
                <a:gd name="connsiteX691" fmla="*/ 2509641 w 2531263"/>
                <a:gd name="connsiteY691" fmla="*/ 298418 h 402050"/>
                <a:gd name="connsiteX692" fmla="*/ 2509831 w 2531263"/>
                <a:gd name="connsiteY692" fmla="*/ 298323 h 402050"/>
                <a:gd name="connsiteX693" fmla="*/ 2511546 w 2531263"/>
                <a:gd name="connsiteY693" fmla="*/ 302705 h 402050"/>
                <a:gd name="connsiteX694" fmla="*/ 2510308 w 2531263"/>
                <a:gd name="connsiteY694" fmla="*/ 306324 h 402050"/>
                <a:gd name="connsiteX695" fmla="*/ 2515261 w 2531263"/>
                <a:gd name="connsiteY695" fmla="*/ 309277 h 402050"/>
                <a:gd name="connsiteX696" fmla="*/ 2516404 w 2531263"/>
                <a:gd name="connsiteY696" fmla="*/ 314706 h 402050"/>
                <a:gd name="connsiteX697" fmla="*/ 2515356 w 2531263"/>
                <a:gd name="connsiteY697" fmla="*/ 319754 h 402050"/>
                <a:gd name="connsiteX698" fmla="*/ 2511451 w 2531263"/>
                <a:gd name="connsiteY698" fmla="*/ 321755 h 402050"/>
                <a:gd name="connsiteX699" fmla="*/ 2508212 w 2531263"/>
                <a:gd name="connsiteY699" fmla="*/ 324803 h 402050"/>
                <a:gd name="connsiteX700" fmla="*/ 2508594 w 2531263"/>
                <a:gd name="connsiteY700" fmla="*/ 328708 h 402050"/>
                <a:gd name="connsiteX701" fmla="*/ 2513166 w 2531263"/>
                <a:gd name="connsiteY701" fmla="*/ 329470 h 402050"/>
                <a:gd name="connsiteX702" fmla="*/ 2515928 w 2531263"/>
                <a:gd name="connsiteY702" fmla="*/ 328708 h 402050"/>
                <a:gd name="connsiteX703" fmla="*/ 2517452 w 2531263"/>
                <a:gd name="connsiteY703" fmla="*/ 322707 h 402050"/>
                <a:gd name="connsiteX704" fmla="*/ 2518500 w 2531263"/>
                <a:gd name="connsiteY704" fmla="*/ 322326 h 402050"/>
                <a:gd name="connsiteX705" fmla="*/ 2531168 w 2531263"/>
                <a:gd name="connsiteY705" fmla="*/ 327184 h 402050"/>
                <a:gd name="connsiteX706" fmla="*/ 2531263 w 2531263"/>
                <a:gd name="connsiteY706" fmla="*/ 327946 h 402050"/>
                <a:gd name="connsiteX707" fmla="*/ 2524881 w 2531263"/>
                <a:gd name="connsiteY707" fmla="*/ 331946 h 402050"/>
                <a:gd name="connsiteX708" fmla="*/ 2518213 w 2531263"/>
                <a:gd name="connsiteY708" fmla="*/ 338138 h 402050"/>
                <a:gd name="connsiteX709" fmla="*/ 2514975 w 2531263"/>
                <a:gd name="connsiteY709" fmla="*/ 336613 h 402050"/>
                <a:gd name="connsiteX710" fmla="*/ 2513356 w 2531263"/>
                <a:gd name="connsiteY710" fmla="*/ 336328 h 402050"/>
                <a:gd name="connsiteX711" fmla="*/ 2511927 w 2531263"/>
                <a:gd name="connsiteY711" fmla="*/ 336042 h 402050"/>
                <a:gd name="connsiteX712" fmla="*/ 2509927 w 2531263"/>
                <a:gd name="connsiteY712" fmla="*/ 340424 h 402050"/>
                <a:gd name="connsiteX713" fmla="*/ 2515547 w 2531263"/>
                <a:gd name="connsiteY713" fmla="*/ 352806 h 402050"/>
                <a:gd name="connsiteX714" fmla="*/ 2515832 w 2531263"/>
                <a:gd name="connsiteY714" fmla="*/ 357950 h 402050"/>
                <a:gd name="connsiteX715" fmla="*/ 2516118 w 2531263"/>
                <a:gd name="connsiteY715" fmla="*/ 363664 h 402050"/>
                <a:gd name="connsiteX716" fmla="*/ 2505831 w 2531263"/>
                <a:gd name="connsiteY716" fmla="*/ 367760 h 402050"/>
                <a:gd name="connsiteX717" fmla="*/ 2502593 w 2531263"/>
                <a:gd name="connsiteY717" fmla="*/ 365474 h 402050"/>
                <a:gd name="connsiteX718" fmla="*/ 2500592 w 2531263"/>
                <a:gd name="connsiteY718" fmla="*/ 371475 h 402050"/>
                <a:gd name="connsiteX719" fmla="*/ 2498083 w 2531263"/>
                <a:gd name="connsiteY719" fmla="*/ 375239 h 402050"/>
                <a:gd name="connsiteX720" fmla="*/ 2497925 w 2531263"/>
                <a:gd name="connsiteY720" fmla="*/ 375095 h 402050"/>
                <a:gd name="connsiteX721" fmla="*/ 2491734 w 2531263"/>
                <a:gd name="connsiteY721" fmla="*/ 376142 h 402050"/>
                <a:gd name="connsiteX722" fmla="*/ 2486781 w 2531263"/>
                <a:gd name="connsiteY722" fmla="*/ 377000 h 402050"/>
                <a:gd name="connsiteX723" fmla="*/ 2486305 w 2531263"/>
                <a:gd name="connsiteY723" fmla="*/ 384048 h 402050"/>
                <a:gd name="connsiteX724" fmla="*/ 2477351 w 2531263"/>
                <a:gd name="connsiteY724" fmla="*/ 382429 h 402050"/>
                <a:gd name="connsiteX725" fmla="*/ 2473827 w 2531263"/>
                <a:gd name="connsiteY725" fmla="*/ 380905 h 402050"/>
                <a:gd name="connsiteX726" fmla="*/ 2467350 w 2531263"/>
                <a:gd name="connsiteY726" fmla="*/ 385000 h 402050"/>
                <a:gd name="connsiteX727" fmla="*/ 2464112 w 2531263"/>
                <a:gd name="connsiteY727" fmla="*/ 381667 h 402050"/>
                <a:gd name="connsiteX728" fmla="*/ 2450872 w 2531263"/>
                <a:gd name="connsiteY728" fmla="*/ 385286 h 402050"/>
                <a:gd name="connsiteX729" fmla="*/ 2447443 w 2531263"/>
                <a:gd name="connsiteY729" fmla="*/ 387001 h 402050"/>
                <a:gd name="connsiteX730" fmla="*/ 2443728 w 2531263"/>
                <a:gd name="connsiteY730" fmla="*/ 388811 h 402050"/>
                <a:gd name="connsiteX731" fmla="*/ 2430203 w 2531263"/>
                <a:gd name="connsiteY731" fmla="*/ 388906 h 402050"/>
                <a:gd name="connsiteX732" fmla="*/ 2426583 w 2531263"/>
                <a:gd name="connsiteY732" fmla="*/ 388715 h 402050"/>
                <a:gd name="connsiteX733" fmla="*/ 2425345 w 2531263"/>
                <a:gd name="connsiteY733" fmla="*/ 388620 h 402050"/>
                <a:gd name="connsiteX734" fmla="*/ 2415630 w 2531263"/>
                <a:gd name="connsiteY734" fmla="*/ 388144 h 402050"/>
                <a:gd name="connsiteX735" fmla="*/ 2399437 w 2531263"/>
                <a:gd name="connsiteY735" fmla="*/ 389477 h 402050"/>
                <a:gd name="connsiteX736" fmla="*/ 2391722 w 2531263"/>
                <a:gd name="connsiteY736" fmla="*/ 388239 h 402050"/>
                <a:gd name="connsiteX737" fmla="*/ 2381721 w 2531263"/>
                <a:gd name="connsiteY737" fmla="*/ 387477 h 402050"/>
                <a:gd name="connsiteX738" fmla="*/ 2369148 w 2531263"/>
                <a:gd name="connsiteY738" fmla="*/ 392335 h 402050"/>
                <a:gd name="connsiteX739" fmla="*/ 2368576 w 2531263"/>
                <a:gd name="connsiteY739" fmla="*/ 387382 h 402050"/>
                <a:gd name="connsiteX740" fmla="*/ 2368385 w 2531263"/>
                <a:gd name="connsiteY740" fmla="*/ 385763 h 402050"/>
                <a:gd name="connsiteX741" fmla="*/ 2361051 w 2531263"/>
                <a:gd name="connsiteY741" fmla="*/ 388620 h 402050"/>
                <a:gd name="connsiteX742" fmla="*/ 2355527 w 2531263"/>
                <a:gd name="connsiteY742" fmla="*/ 390049 h 402050"/>
                <a:gd name="connsiteX743" fmla="*/ 2344859 w 2531263"/>
                <a:gd name="connsiteY743" fmla="*/ 390620 h 402050"/>
                <a:gd name="connsiteX744" fmla="*/ 2335143 w 2531263"/>
                <a:gd name="connsiteY744" fmla="*/ 389382 h 402050"/>
                <a:gd name="connsiteX745" fmla="*/ 2329333 w 2531263"/>
                <a:gd name="connsiteY745" fmla="*/ 392144 h 402050"/>
                <a:gd name="connsiteX746" fmla="*/ 2323522 w 2531263"/>
                <a:gd name="connsiteY746" fmla="*/ 391287 h 402050"/>
                <a:gd name="connsiteX747" fmla="*/ 2313617 w 2531263"/>
                <a:gd name="connsiteY747" fmla="*/ 393192 h 402050"/>
                <a:gd name="connsiteX748" fmla="*/ 2294471 w 2531263"/>
                <a:gd name="connsiteY748" fmla="*/ 390430 h 402050"/>
                <a:gd name="connsiteX749" fmla="*/ 2279898 w 2531263"/>
                <a:gd name="connsiteY749" fmla="*/ 395002 h 402050"/>
                <a:gd name="connsiteX750" fmla="*/ 2269897 w 2531263"/>
                <a:gd name="connsiteY750" fmla="*/ 396621 h 402050"/>
                <a:gd name="connsiteX751" fmla="*/ 2265516 w 2531263"/>
                <a:gd name="connsiteY751" fmla="*/ 393859 h 402050"/>
                <a:gd name="connsiteX752" fmla="*/ 2255705 w 2531263"/>
                <a:gd name="connsiteY752" fmla="*/ 394621 h 402050"/>
                <a:gd name="connsiteX753" fmla="*/ 2247322 w 2531263"/>
                <a:gd name="connsiteY753" fmla="*/ 393478 h 402050"/>
                <a:gd name="connsiteX754" fmla="*/ 2241036 w 2531263"/>
                <a:gd name="connsiteY754" fmla="*/ 394716 h 402050"/>
                <a:gd name="connsiteX755" fmla="*/ 2236274 w 2531263"/>
                <a:gd name="connsiteY755" fmla="*/ 395954 h 402050"/>
                <a:gd name="connsiteX756" fmla="*/ 2236274 w 2531263"/>
                <a:gd name="connsiteY756" fmla="*/ 394145 h 402050"/>
                <a:gd name="connsiteX757" fmla="*/ 2225891 w 2531263"/>
                <a:gd name="connsiteY757" fmla="*/ 394811 h 402050"/>
                <a:gd name="connsiteX758" fmla="*/ 2223415 w 2531263"/>
                <a:gd name="connsiteY758" fmla="*/ 394621 h 402050"/>
                <a:gd name="connsiteX759" fmla="*/ 2213033 w 2531263"/>
                <a:gd name="connsiteY759" fmla="*/ 393763 h 402050"/>
                <a:gd name="connsiteX760" fmla="*/ 2184934 w 2531263"/>
                <a:gd name="connsiteY760" fmla="*/ 393097 h 402050"/>
                <a:gd name="connsiteX761" fmla="*/ 2169123 w 2531263"/>
                <a:gd name="connsiteY761" fmla="*/ 396240 h 402050"/>
                <a:gd name="connsiteX762" fmla="*/ 2160550 w 2531263"/>
                <a:gd name="connsiteY762" fmla="*/ 397669 h 402050"/>
                <a:gd name="connsiteX763" fmla="*/ 2159502 w 2531263"/>
                <a:gd name="connsiteY763" fmla="*/ 396621 h 402050"/>
                <a:gd name="connsiteX764" fmla="*/ 2150358 w 2531263"/>
                <a:gd name="connsiteY764" fmla="*/ 395764 h 402050"/>
                <a:gd name="connsiteX765" fmla="*/ 2146548 w 2531263"/>
                <a:gd name="connsiteY765" fmla="*/ 394049 h 402050"/>
                <a:gd name="connsiteX766" fmla="*/ 2135404 w 2531263"/>
                <a:gd name="connsiteY766" fmla="*/ 393954 h 402050"/>
                <a:gd name="connsiteX767" fmla="*/ 2119592 w 2531263"/>
                <a:gd name="connsiteY767" fmla="*/ 397288 h 402050"/>
                <a:gd name="connsiteX768" fmla="*/ 2114925 w 2531263"/>
                <a:gd name="connsiteY768" fmla="*/ 395002 h 402050"/>
                <a:gd name="connsiteX769" fmla="*/ 2112258 w 2531263"/>
                <a:gd name="connsiteY769" fmla="*/ 393668 h 402050"/>
                <a:gd name="connsiteX770" fmla="*/ 2101209 w 2531263"/>
                <a:gd name="connsiteY770" fmla="*/ 394430 h 402050"/>
                <a:gd name="connsiteX771" fmla="*/ 2094922 w 2531263"/>
                <a:gd name="connsiteY771" fmla="*/ 394525 h 402050"/>
                <a:gd name="connsiteX772" fmla="*/ 2088065 w 2531263"/>
                <a:gd name="connsiteY772" fmla="*/ 392525 h 402050"/>
                <a:gd name="connsiteX773" fmla="*/ 2076921 w 2531263"/>
                <a:gd name="connsiteY773" fmla="*/ 396145 h 402050"/>
                <a:gd name="connsiteX774" fmla="*/ 2068062 w 2531263"/>
                <a:gd name="connsiteY774" fmla="*/ 394621 h 402050"/>
                <a:gd name="connsiteX775" fmla="*/ 2052346 w 2531263"/>
                <a:gd name="connsiteY775" fmla="*/ 397669 h 402050"/>
                <a:gd name="connsiteX776" fmla="*/ 2031010 w 2531263"/>
                <a:gd name="connsiteY776" fmla="*/ 396907 h 402050"/>
                <a:gd name="connsiteX777" fmla="*/ 2023771 w 2531263"/>
                <a:gd name="connsiteY777" fmla="*/ 395192 h 402050"/>
                <a:gd name="connsiteX778" fmla="*/ 2018818 w 2531263"/>
                <a:gd name="connsiteY778" fmla="*/ 395097 h 402050"/>
                <a:gd name="connsiteX779" fmla="*/ 2016056 w 2531263"/>
                <a:gd name="connsiteY779" fmla="*/ 393763 h 402050"/>
                <a:gd name="connsiteX780" fmla="*/ 2009864 w 2531263"/>
                <a:gd name="connsiteY780" fmla="*/ 394525 h 402050"/>
                <a:gd name="connsiteX781" fmla="*/ 1997196 w 2531263"/>
                <a:gd name="connsiteY781" fmla="*/ 396812 h 402050"/>
                <a:gd name="connsiteX782" fmla="*/ 1996053 w 2531263"/>
                <a:gd name="connsiteY782" fmla="*/ 396145 h 402050"/>
                <a:gd name="connsiteX783" fmla="*/ 1983575 w 2531263"/>
                <a:gd name="connsiteY783" fmla="*/ 396240 h 402050"/>
                <a:gd name="connsiteX784" fmla="*/ 1973479 w 2531263"/>
                <a:gd name="connsiteY784" fmla="*/ 394716 h 402050"/>
                <a:gd name="connsiteX785" fmla="*/ 1962906 w 2531263"/>
                <a:gd name="connsiteY785" fmla="*/ 396240 h 402050"/>
                <a:gd name="connsiteX786" fmla="*/ 1957191 w 2531263"/>
                <a:gd name="connsiteY786" fmla="*/ 396145 h 402050"/>
                <a:gd name="connsiteX787" fmla="*/ 1952143 w 2531263"/>
                <a:gd name="connsiteY787" fmla="*/ 395002 h 402050"/>
                <a:gd name="connsiteX788" fmla="*/ 1946523 w 2531263"/>
                <a:gd name="connsiteY788" fmla="*/ 395192 h 402050"/>
                <a:gd name="connsiteX789" fmla="*/ 1942713 w 2531263"/>
                <a:gd name="connsiteY789" fmla="*/ 395097 h 402050"/>
                <a:gd name="connsiteX790" fmla="*/ 1939570 w 2531263"/>
                <a:gd name="connsiteY790" fmla="*/ 393287 h 402050"/>
                <a:gd name="connsiteX791" fmla="*/ 1920520 w 2531263"/>
                <a:gd name="connsiteY791" fmla="*/ 395764 h 402050"/>
                <a:gd name="connsiteX792" fmla="*/ 1889087 w 2531263"/>
                <a:gd name="connsiteY792" fmla="*/ 396430 h 402050"/>
                <a:gd name="connsiteX793" fmla="*/ 1886515 w 2531263"/>
                <a:gd name="connsiteY793" fmla="*/ 396526 h 402050"/>
                <a:gd name="connsiteX794" fmla="*/ 1879181 w 2531263"/>
                <a:gd name="connsiteY794" fmla="*/ 396716 h 402050"/>
                <a:gd name="connsiteX795" fmla="*/ 1861274 w 2531263"/>
                <a:gd name="connsiteY795" fmla="*/ 398336 h 402050"/>
                <a:gd name="connsiteX796" fmla="*/ 1845939 w 2531263"/>
                <a:gd name="connsiteY796" fmla="*/ 396812 h 402050"/>
                <a:gd name="connsiteX797" fmla="*/ 1842224 w 2531263"/>
                <a:gd name="connsiteY797" fmla="*/ 396621 h 402050"/>
                <a:gd name="connsiteX798" fmla="*/ 1829366 w 2531263"/>
                <a:gd name="connsiteY798" fmla="*/ 396621 h 402050"/>
                <a:gd name="connsiteX799" fmla="*/ 1826603 w 2531263"/>
                <a:gd name="connsiteY799" fmla="*/ 396716 h 402050"/>
                <a:gd name="connsiteX800" fmla="*/ 1823841 w 2531263"/>
                <a:gd name="connsiteY800" fmla="*/ 393573 h 402050"/>
                <a:gd name="connsiteX801" fmla="*/ 1819745 w 2531263"/>
                <a:gd name="connsiteY801" fmla="*/ 395002 h 402050"/>
                <a:gd name="connsiteX802" fmla="*/ 1812983 w 2531263"/>
                <a:gd name="connsiteY802" fmla="*/ 397002 h 402050"/>
                <a:gd name="connsiteX803" fmla="*/ 1796028 w 2531263"/>
                <a:gd name="connsiteY803" fmla="*/ 398145 h 402050"/>
                <a:gd name="connsiteX804" fmla="*/ 1768406 w 2531263"/>
                <a:gd name="connsiteY804" fmla="*/ 395954 h 402050"/>
                <a:gd name="connsiteX805" fmla="*/ 1757166 w 2531263"/>
                <a:gd name="connsiteY805" fmla="*/ 396430 h 402050"/>
                <a:gd name="connsiteX806" fmla="*/ 1745069 w 2531263"/>
                <a:gd name="connsiteY806" fmla="*/ 398145 h 402050"/>
                <a:gd name="connsiteX807" fmla="*/ 1731544 w 2531263"/>
                <a:gd name="connsiteY807" fmla="*/ 399193 h 402050"/>
                <a:gd name="connsiteX808" fmla="*/ 1718209 w 2531263"/>
                <a:gd name="connsiteY808" fmla="*/ 397574 h 402050"/>
                <a:gd name="connsiteX809" fmla="*/ 1706398 w 2531263"/>
                <a:gd name="connsiteY809" fmla="*/ 397574 h 402050"/>
                <a:gd name="connsiteX810" fmla="*/ 1690205 w 2531263"/>
                <a:gd name="connsiteY810" fmla="*/ 397955 h 402050"/>
                <a:gd name="connsiteX811" fmla="*/ 1686110 w 2531263"/>
                <a:gd name="connsiteY811" fmla="*/ 396907 h 402050"/>
                <a:gd name="connsiteX812" fmla="*/ 1682871 w 2531263"/>
                <a:gd name="connsiteY812" fmla="*/ 396050 h 402050"/>
                <a:gd name="connsiteX813" fmla="*/ 1660773 w 2531263"/>
                <a:gd name="connsiteY813" fmla="*/ 398526 h 402050"/>
                <a:gd name="connsiteX814" fmla="*/ 1626483 w 2531263"/>
                <a:gd name="connsiteY814" fmla="*/ 399955 h 402050"/>
                <a:gd name="connsiteX815" fmla="*/ 1624959 w 2531263"/>
                <a:gd name="connsiteY815" fmla="*/ 394525 h 402050"/>
                <a:gd name="connsiteX816" fmla="*/ 1624864 w 2531263"/>
                <a:gd name="connsiteY816" fmla="*/ 394049 h 402050"/>
                <a:gd name="connsiteX817" fmla="*/ 1619340 w 2531263"/>
                <a:gd name="connsiteY817" fmla="*/ 395478 h 402050"/>
                <a:gd name="connsiteX818" fmla="*/ 1617149 w 2531263"/>
                <a:gd name="connsiteY818" fmla="*/ 398336 h 402050"/>
                <a:gd name="connsiteX819" fmla="*/ 1603433 w 2531263"/>
                <a:gd name="connsiteY819" fmla="*/ 400241 h 402050"/>
                <a:gd name="connsiteX820" fmla="*/ 1599813 w 2531263"/>
                <a:gd name="connsiteY820" fmla="*/ 398621 h 402050"/>
                <a:gd name="connsiteX821" fmla="*/ 1597718 w 2531263"/>
                <a:gd name="connsiteY821" fmla="*/ 397669 h 402050"/>
                <a:gd name="connsiteX822" fmla="*/ 1593241 w 2531263"/>
                <a:gd name="connsiteY822" fmla="*/ 395097 h 402050"/>
                <a:gd name="connsiteX823" fmla="*/ 1592765 w 2531263"/>
                <a:gd name="connsiteY823" fmla="*/ 395478 h 402050"/>
                <a:gd name="connsiteX824" fmla="*/ 1590479 w 2531263"/>
                <a:gd name="connsiteY824" fmla="*/ 398240 h 402050"/>
                <a:gd name="connsiteX825" fmla="*/ 1580287 w 2531263"/>
                <a:gd name="connsiteY825" fmla="*/ 396716 h 402050"/>
                <a:gd name="connsiteX826" fmla="*/ 1559523 w 2531263"/>
                <a:gd name="connsiteY826" fmla="*/ 397764 h 402050"/>
                <a:gd name="connsiteX827" fmla="*/ 1554474 w 2531263"/>
                <a:gd name="connsiteY827" fmla="*/ 394240 h 402050"/>
                <a:gd name="connsiteX828" fmla="*/ 1552474 w 2531263"/>
                <a:gd name="connsiteY828" fmla="*/ 394049 h 402050"/>
                <a:gd name="connsiteX829" fmla="*/ 1548092 w 2531263"/>
                <a:gd name="connsiteY829" fmla="*/ 397859 h 402050"/>
                <a:gd name="connsiteX830" fmla="*/ 1541996 w 2531263"/>
                <a:gd name="connsiteY830" fmla="*/ 398431 h 402050"/>
                <a:gd name="connsiteX831" fmla="*/ 1535138 w 2531263"/>
                <a:gd name="connsiteY831" fmla="*/ 400145 h 402050"/>
                <a:gd name="connsiteX832" fmla="*/ 1533710 w 2531263"/>
                <a:gd name="connsiteY832" fmla="*/ 400336 h 402050"/>
                <a:gd name="connsiteX833" fmla="*/ 1526661 w 2531263"/>
                <a:gd name="connsiteY833" fmla="*/ 398526 h 402050"/>
                <a:gd name="connsiteX834" fmla="*/ 1517231 w 2531263"/>
                <a:gd name="connsiteY834" fmla="*/ 399764 h 402050"/>
                <a:gd name="connsiteX835" fmla="*/ 1507421 w 2531263"/>
                <a:gd name="connsiteY835" fmla="*/ 399669 h 402050"/>
                <a:gd name="connsiteX836" fmla="*/ 1489323 w 2531263"/>
                <a:gd name="connsiteY836" fmla="*/ 402050 h 402050"/>
                <a:gd name="connsiteX837" fmla="*/ 1484180 w 2531263"/>
                <a:gd name="connsiteY837" fmla="*/ 398621 h 402050"/>
                <a:gd name="connsiteX838" fmla="*/ 1477988 w 2531263"/>
                <a:gd name="connsiteY838" fmla="*/ 398717 h 402050"/>
                <a:gd name="connsiteX839" fmla="*/ 1473702 w 2531263"/>
                <a:gd name="connsiteY839" fmla="*/ 401479 h 402050"/>
                <a:gd name="connsiteX840" fmla="*/ 1460177 w 2531263"/>
                <a:gd name="connsiteY840" fmla="*/ 398336 h 402050"/>
                <a:gd name="connsiteX841" fmla="*/ 1459796 w 2531263"/>
                <a:gd name="connsiteY841" fmla="*/ 399002 h 402050"/>
                <a:gd name="connsiteX842" fmla="*/ 1450461 w 2531263"/>
                <a:gd name="connsiteY842" fmla="*/ 399764 h 402050"/>
                <a:gd name="connsiteX843" fmla="*/ 1447508 w 2531263"/>
                <a:gd name="connsiteY843" fmla="*/ 401860 h 402050"/>
                <a:gd name="connsiteX844" fmla="*/ 1433602 w 2531263"/>
                <a:gd name="connsiteY844" fmla="*/ 397478 h 402050"/>
                <a:gd name="connsiteX845" fmla="*/ 1429411 w 2531263"/>
                <a:gd name="connsiteY845" fmla="*/ 399955 h 402050"/>
                <a:gd name="connsiteX846" fmla="*/ 1426458 w 2531263"/>
                <a:gd name="connsiteY846" fmla="*/ 401669 h 402050"/>
                <a:gd name="connsiteX847" fmla="*/ 1416552 w 2531263"/>
                <a:gd name="connsiteY847" fmla="*/ 397859 h 402050"/>
                <a:gd name="connsiteX848" fmla="*/ 1415600 w 2531263"/>
                <a:gd name="connsiteY848" fmla="*/ 399097 h 402050"/>
                <a:gd name="connsiteX849" fmla="*/ 1409885 w 2531263"/>
                <a:gd name="connsiteY849" fmla="*/ 399288 h 402050"/>
                <a:gd name="connsiteX850" fmla="*/ 1409313 w 2531263"/>
                <a:gd name="connsiteY850" fmla="*/ 399764 h 402050"/>
                <a:gd name="connsiteX851" fmla="*/ 1401122 w 2531263"/>
                <a:gd name="connsiteY851" fmla="*/ 399193 h 402050"/>
                <a:gd name="connsiteX852" fmla="*/ 1375309 w 2531263"/>
                <a:gd name="connsiteY852" fmla="*/ 401003 h 402050"/>
                <a:gd name="connsiteX853" fmla="*/ 1374928 w 2531263"/>
                <a:gd name="connsiteY853" fmla="*/ 400717 h 402050"/>
                <a:gd name="connsiteX854" fmla="*/ 1366165 w 2531263"/>
                <a:gd name="connsiteY854" fmla="*/ 399479 h 402050"/>
                <a:gd name="connsiteX855" fmla="*/ 1358640 w 2531263"/>
                <a:gd name="connsiteY855" fmla="*/ 398336 h 402050"/>
                <a:gd name="connsiteX856" fmla="*/ 1356068 w 2531263"/>
                <a:gd name="connsiteY856" fmla="*/ 399193 h 402050"/>
                <a:gd name="connsiteX857" fmla="*/ 1338161 w 2531263"/>
                <a:gd name="connsiteY857" fmla="*/ 398240 h 402050"/>
                <a:gd name="connsiteX858" fmla="*/ 1332542 w 2531263"/>
                <a:gd name="connsiteY858" fmla="*/ 398526 h 402050"/>
                <a:gd name="connsiteX859" fmla="*/ 1322921 w 2531263"/>
                <a:gd name="connsiteY859" fmla="*/ 397955 h 402050"/>
                <a:gd name="connsiteX860" fmla="*/ 1320540 w 2531263"/>
                <a:gd name="connsiteY860" fmla="*/ 394430 h 402050"/>
                <a:gd name="connsiteX861" fmla="*/ 1314349 w 2531263"/>
                <a:gd name="connsiteY861" fmla="*/ 397002 h 402050"/>
                <a:gd name="connsiteX862" fmla="*/ 1306824 w 2531263"/>
                <a:gd name="connsiteY862" fmla="*/ 396812 h 402050"/>
                <a:gd name="connsiteX863" fmla="*/ 1304443 w 2531263"/>
                <a:gd name="connsiteY863" fmla="*/ 396716 h 402050"/>
                <a:gd name="connsiteX864" fmla="*/ 1297775 w 2531263"/>
                <a:gd name="connsiteY864" fmla="*/ 398526 h 402050"/>
                <a:gd name="connsiteX865" fmla="*/ 1297490 w 2531263"/>
                <a:gd name="connsiteY865" fmla="*/ 398621 h 402050"/>
                <a:gd name="connsiteX866" fmla="*/ 1294156 w 2531263"/>
                <a:gd name="connsiteY866" fmla="*/ 395002 h 402050"/>
                <a:gd name="connsiteX867" fmla="*/ 1289584 w 2531263"/>
                <a:gd name="connsiteY867" fmla="*/ 398907 h 402050"/>
                <a:gd name="connsiteX868" fmla="*/ 1287107 w 2531263"/>
                <a:gd name="connsiteY868" fmla="*/ 398717 h 402050"/>
                <a:gd name="connsiteX869" fmla="*/ 1283964 w 2531263"/>
                <a:gd name="connsiteY869" fmla="*/ 398526 h 402050"/>
                <a:gd name="connsiteX870" fmla="*/ 1270534 w 2531263"/>
                <a:gd name="connsiteY870" fmla="*/ 399288 h 402050"/>
                <a:gd name="connsiteX871" fmla="*/ 1266819 w 2531263"/>
                <a:gd name="connsiteY871" fmla="*/ 398812 h 402050"/>
                <a:gd name="connsiteX872" fmla="*/ 1263104 w 2531263"/>
                <a:gd name="connsiteY872" fmla="*/ 398336 h 402050"/>
                <a:gd name="connsiteX873" fmla="*/ 1255008 w 2531263"/>
                <a:gd name="connsiteY873" fmla="*/ 396526 h 402050"/>
                <a:gd name="connsiteX874" fmla="*/ 1253770 w 2531263"/>
                <a:gd name="connsiteY874" fmla="*/ 392430 h 402050"/>
                <a:gd name="connsiteX875" fmla="*/ 1252436 w 2531263"/>
                <a:gd name="connsiteY875" fmla="*/ 394525 h 402050"/>
                <a:gd name="connsiteX876" fmla="*/ 1248055 w 2531263"/>
                <a:gd name="connsiteY876" fmla="*/ 398526 h 402050"/>
                <a:gd name="connsiteX877" fmla="*/ 1247388 w 2531263"/>
                <a:gd name="connsiteY877" fmla="*/ 397859 h 402050"/>
                <a:gd name="connsiteX878" fmla="*/ 1239197 w 2531263"/>
                <a:gd name="connsiteY878" fmla="*/ 397383 h 402050"/>
                <a:gd name="connsiteX879" fmla="*/ 1238720 w 2531263"/>
                <a:gd name="connsiteY879" fmla="*/ 397764 h 402050"/>
                <a:gd name="connsiteX880" fmla="*/ 1228815 w 2531263"/>
                <a:gd name="connsiteY880" fmla="*/ 399097 h 402050"/>
                <a:gd name="connsiteX881" fmla="*/ 1209765 w 2531263"/>
                <a:gd name="connsiteY881" fmla="*/ 396240 h 402050"/>
                <a:gd name="connsiteX882" fmla="*/ 1206811 w 2531263"/>
                <a:gd name="connsiteY882" fmla="*/ 394240 h 402050"/>
                <a:gd name="connsiteX883" fmla="*/ 1208145 w 2531263"/>
                <a:gd name="connsiteY883" fmla="*/ 390525 h 402050"/>
                <a:gd name="connsiteX884" fmla="*/ 1198811 w 2531263"/>
                <a:gd name="connsiteY884" fmla="*/ 396526 h 402050"/>
                <a:gd name="connsiteX885" fmla="*/ 1197953 w 2531263"/>
                <a:gd name="connsiteY885" fmla="*/ 396526 h 402050"/>
                <a:gd name="connsiteX886" fmla="*/ 1192334 w 2531263"/>
                <a:gd name="connsiteY886" fmla="*/ 395288 h 402050"/>
                <a:gd name="connsiteX887" fmla="*/ 1187190 w 2531263"/>
                <a:gd name="connsiteY887" fmla="*/ 396621 h 402050"/>
                <a:gd name="connsiteX888" fmla="*/ 1180999 w 2531263"/>
                <a:gd name="connsiteY888" fmla="*/ 396335 h 402050"/>
                <a:gd name="connsiteX889" fmla="*/ 1174998 w 2531263"/>
                <a:gd name="connsiteY889" fmla="*/ 393859 h 402050"/>
                <a:gd name="connsiteX890" fmla="*/ 1159282 w 2531263"/>
                <a:gd name="connsiteY890" fmla="*/ 396621 h 402050"/>
                <a:gd name="connsiteX891" fmla="*/ 1157472 w 2531263"/>
                <a:gd name="connsiteY891" fmla="*/ 396050 h 402050"/>
                <a:gd name="connsiteX892" fmla="*/ 1144994 w 2531263"/>
                <a:gd name="connsiteY892" fmla="*/ 394621 h 402050"/>
                <a:gd name="connsiteX893" fmla="*/ 1139375 w 2531263"/>
                <a:gd name="connsiteY893" fmla="*/ 396526 h 402050"/>
                <a:gd name="connsiteX894" fmla="*/ 1128611 w 2531263"/>
                <a:gd name="connsiteY894" fmla="*/ 394907 h 402050"/>
                <a:gd name="connsiteX895" fmla="*/ 1108037 w 2531263"/>
                <a:gd name="connsiteY895" fmla="*/ 394621 h 402050"/>
                <a:gd name="connsiteX896" fmla="*/ 1101179 w 2531263"/>
                <a:gd name="connsiteY896" fmla="*/ 394621 h 402050"/>
                <a:gd name="connsiteX897" fmla="*/ 1096036 w 2531263"/>
                <a:gd name="connsiteY897" fmla="*/ 394621 h 402050"/>
                <a:gd name="connsiteX898" fmla="*/ 1077081 w 2531263"/>
                <a:gd name="connsiteY898" fmla="*/ 396240 h 402050"/>
                <a:gd name="connsiteX899" fmla="*/ 1072319 w 2531263"/>
                <a:gd name="connsiteY899" fmla="*/ 394811 h 402050"/>
                <a:gd name="connsiteX900" fmla="*/ 1060984 w 2531263"/>
                <a:gd name="connsiteY900" fmla="*/ 391287 h 402050"/>
                <a:gd name="connsiteX901" fmla="*/ 1056888 w 2531263"/>
                <a:gd name="connsiteY901" fmla="*/ 391382 h 402050"/>
                <a:gd name="connsiteX902" fmla="*/ 1050506 w 2531263"/>
                <a:gd name="connsiteY902" fmla="*/ 393097 h 402050"/>
                <a:gd name="connsiteX903" fmla="*/ 1050221 w 2531263"/>
                <a:gd name="connsiteY903" fmla="*/ 392906 h 402050"/>
                <a:gd name="connsiteX904" fmla="*/ 1040410 w 2531263"/>
                <a:gd name="connsiteY904" fmla="*/ 394907 h 402050"/>
                <a:gd name="connsiteX905" fmla="*/ 1036600 w 2531263"/>
                <a:gd name="connsiteY905" fmla="*/ 394049 h 402050"/>
                <a:gd name="connsiteX906" fmla="*/ 1024122 w 2531263"/>
                <a:gd name="connsiteY906" fmla="*/ 394621 h 402050"/>
                <a:gd name="connsiteX907" fmla="*/ 1018217 w 2531263"/>
                <a:gd name="connsiteY907" fmla="*/ 394049 h 402050"/>
                <a:gd name="connsiteX908" fmla="*/ 1016693 w 2531263"/>
                <a:gd name="connsiteY908" fmla="*/ 393763 h 402050"/>
                <a:gd name="connsiteX909" fmla="*/ 1010501 w 2531263"/>
                <a:gd name="connsiteY909" fmla="*/ 394525 h 402050"/>
                <a:gd name="connsiteX910" fmla="*/ 998214 w 2531263"/>
                <a:gd name="connsiteY910" fmla="*/ 393573 h 402050"/>
                <a:gd name="connsiteX911" fmla="*/ 981545 w 2531263"/>
                <a:gd name="connsiteY911" fmla="*/ 394145 h 402050"/>
                <a:gd name="connsiteX912" fmla="*/ 978116 w 2531263"/>
                <a:gd name="connsiteY912" fmla="*/ 390906 h 402050"/>
                <a:gd name="connsiteX913" fmla="*/ 976402 w 2531263"/>
                <a:gd name="connsiteY913" fmla="*/ 391763 h 402050"/>
                <a:gd name="connsiteX914" fmla="*/ 965734 w 2531263"/>
                <a:gd name="connsiteY914" fmla="*/ 393478 h 402050"/>
                <a:gd name="connsiteX915" fmla="*/ 953542 w 2531263"/>
                <a:gd name="connsiteY915" fmla="*/ 391001 h 402050"/>
                <a:gd name="connsiteX916" fmla="*/ 938016 w 2531263"/>
                <a:gd name="connsiteY916" fmla="*/ 391573 h 402050"/>
                <a:gd name="connsiteX917" fmla="*/ 931634 w 2531263"/>
                <a:gd name="connsiteY917" fmla="*/ 392430 h 402050"/>
                <a:gd name="connsiteX918" fmla="*/ 930968 w 2531263"/>
                <a:gd name="connsiteY918" fmla="*/ 392525 h 402050"/>
                <a:gd name="connsiteX919" fmla="*/ 928015 w 2531263"/>
                <a:gd name="connsiteY919" fmla="*/ 391096 h 402050"/>
                <a:gd name="connsiteX920" fmla="*/ 910394 w 2531263"/>
                <a:gd name="connsiteY920" fmla="*/ 394430 h 402050"/>
                <a:gd name="connsiteX921" fmla="*/ 905155 w 2531263"/>
                <a:gd name="connsiteY921" fmla="*/ 390716 h 402050"/>
                <a:gd name="connsiteX922" fmla="*/ 904679 w 2531263"/>
                <a:gd name="connsiteY922" fmla="*/ 390430 h 402050"/>
                <a:gd name="connsiteX923" fmla="*/ 895154 w 2531263"/>
                <a:gd name="connsiteY923" fmla="*/ 391763 h 402050"/>
                <a:gd name="connsiteX924" fmla="*/ 891820 w 2531263"/>
                <a:gd name="connsiteY924" fmla="*/ 390716 h 402050"/>
                <a:gd name="connsiteX925" fmla="*/ 883152 w 2531263"/>
                <a:gd name="connsiteY925" fmla="*/ 391478 h 402050"/>
                <a:gd name="connsiteX926" fmla="*/ 878866 w 2531263"/>
                <a:gd name="connsiteY926" fmla="*/ 391382 h 402050"/>
                <a:gd name="connsiteX927" fmla="*/ 876104 w 2531263"/>
                <a:gd name="connsiteY927" fmla="*/ 391859 h 402050"/>
                <a:gd name="connsiteX928" fmla="*/ 874580 w 2531263"/>
                <a:gd name="connsiteY928" fmla="*/ 391668 h 402050"/>
                <a:gd name="connsiteX929" fmla="*/ 865721 w 2531263"/>
                <a:gd name="connsiteY929" fmla="*/ 392621 h 402050"/>
                <a:gd name="connsiteX930" fmla="*/ 863721 w 2531263"/>
                <a:gd name="connsiteY930" fmla="*/ 390144 h 402050"/>
                <a:gd name="connsiteX931" fmla="*/ 855434 w 2531263"/>
                <a:gd name="connsiteY931" fmla="*/ 390144 h 402050"/>
                <a:gd name="connsiteX932" fmla="*/ 851815 w 2531263"/>
                <a:gd name="connsiteY932" fmla="*/ 382905 h 402050"/>
                <a:gd name="connsiteX933" fmla="*/ 846005 w 2531263"/>
                <a:gd name="connsiteY933" fmla="*/ 382619 h 402050"/>
                <a:gd name="connsiteX934" fmla="*/ 842957 w 2531263"/>
                <a:gd name="connsiteY934" fmla="*/ 383953 h 402050"/>
                <a:gd name="connsiteX935" fmla="*/ 838861 w 2531263"/>
                <a:gd name="connsiteY935" fmla="*/ 388334 h 402050"/>
                <a:gd name="connsiteX936" fmla="*/ 835622 w 2531263"/>
                <a:gd name="connsiteY936" fmla="*/ 390430 h 402050"/>
                <a:gd name="connsiteX937" fmla="*/ 832384 w 2531263"/>
                <a:gd name="connsiteY937" fmla="*/ 389858 h 402050"/>
                <a:gd name="connsiteX938" fmla="*/ 826669 w 2531263"/>
                <a:gd name="connsiteY938" fmla="*/ 388620 h 402050"/>
                <a:gd name="connsiteX939" fmla="*/ 820763 w 2531263"/>
                <a:gd name="connsiteY939" fmla="*/ 388906 h 402050"/>
                <a:gd name="connsiteX940" fmla="*/ 814286 w 2531263"/>
                <a:gd name="connsiteY940" fmla="*/ 384905 h 402050"/>
                <a:gd name="connsiteX941" fmla="*/ 808000 w 2531263"/>
                <a:gd name="connsiteY941" fmla="*/ 391096 h 402050"/>
                <a:gd name="connsiteX942" fmla="*/ 796379 w 2531263"/>
                <a:gd name="connsiteY942" fmla="*/ 387477 h 402050"/>
                <a:gd name="connsiteX943" fmla="*/ 795903 w 2531263"/>
                <a:gd name="connsiteY943" fmla="*/ 387953 h 402050"/>
                <a:gd name="connsiteX944" fmla="*/ 795046 w 2531263"/>
                <a:gd name="connsiteY944" fmla="*/ 388811 h 402050"/>
                <a:gd name="connsiteX945" fmla="*/ 786664 w 2531263"/>
                <a:gd name="connsiteY945" fmla="*/ 389858 h 402050"/>
                <a:gd name="connsiteX946" fmla="*/ 771519 w 2531263"/>
                <a:gd name="connsiteY946" fmla="*/ 386620 h 402050"/>
                <a:gd name="connsiteX947" fmla="*/ 766566 w 2531263"/>
                <a:gd name="connsiteY947" fmla="*/ 387001 h 402050"/>
                <a:gd name="connsiteX948" fmla="*/ 761042 w 2531263"/>
                <a:gd name="connsiteY948" fmla="*/ 388430 h 402050"/>
                <a:gd name="connsiteX949" fmla="*/ 759613 w 2531263"/>
                <a:gd name="connsiteY949" fmla="*/ 382429 h 402050"/>
                <a:gd name="connsiteX950" fmla="*/ 754184 w 2531263"/>
                <a:gd name="connsiteY950" fmla="*/ 385572 h 402050"/>
                <a:gd name="connsiteX951" fmla="*/ 745325 w 2531263"/>
                <a:gd name="connsiteY951" fmla="*/ 388430 h 402050"/>
                <a:gd name="connsiteX952" fmla="*/ 743801 w 2531263"/>
                <a:gd name="connsiteY952" fmla="*/ 388811 h 402050"/>
                <a:gd name="connsiteX953" fmla="*/ 739134 w 2531263"/>
                <a:gd name="connsiteY953" fmla="*/ 385096 h 402050"/>
                <a:gd name="connsiteX954" fmla="*/ 739229 w 2531263"/>
                <a:gd name="connsiteY954" fmla="*/ 383476 h 402050"/>
                <a:gd name="connsiteX955" fmla="*/ 736181 w 2531263"/>
                <a:gd name="connsiteY955" fmla="*/ 380143 h 402050"/>
                <a:gd name="connsiteX956" fmla="*/ 733991 w 2531263"/>
                <a:gd name="connsiteY956" fmla="*/ 384238 h 402050"/>
                <a:gd name="connsiteX957" fmla="*/ 733800 w 2531263"/>
                <a:gd name="connsiteY957" fmla="*/ 384905 h 402050"/>
                <a:gd name="connsiteX958" fmla="*/ 731228 w 2531263"/>
                <a:gd name="connsiteY958" fmla="*/ 385286 h 402050"/>
                <a:gd name="connsiteX959" fmla="*/ 724942 w 2531263"/>
                <a:gd name="connsiteY959" fmla="*/ 385572 h 402050"/>
                <a:gd name="connsiteX960" fmla="*/ 723608 w 2531263"/>
                <a:gd name="connsiteY960" fmla="*/ 387096 h 402050"/>
                <a:gd name="connsiteX961" fmla="*/ 720846 w 2531263"/>
                <a:gd name="connsiteY961" fmla="*/ 388430 h 402050"/>
                <a:gd name="connsiteX962" fmla="*/ 719989 w 2531263"/>
                <a:gd name="connsiteY962" fmla="*/ 388334 h 402050"/>
                <a:gd name="connsiteX963" fmla="*/ 717512 w 2531263"/>
                <a:gd name="connsiteY963" fmla="*/ 383572 h 402050"/>
                <a:gd name="connsiteX964" fmla="*/ 713035 w 2531263"/>
                <a:gd name="connsiteY964" fmla="*/ 381667 h 402050"/>
                <a:gd name="connsiteX965" fmla="*/ 707606 w 2531263"/>
                <a:gd name="connsiteY965" fmla="*/ 389668 h 402050"/>
                <a:gd name="connsiteX966" fmla="*/ 703034 w 2531263"/>
                <a:gd name="connsiteY966" fmla="*/ 385477 h 402050"/>
                <a:gd name="connsiteX967" fmla="*/ 701225 w 2531263"/>
                <a:gd name="connsiteY967" fmla="*/ 383762 h 402050"/>
                <a:gd name="connsiteX968" fmla="*/ 694652 w 2531263"/>
                <a:gd name="connsiteY968" fmla="*/ 387001 h 402050"/>
                <a:gd name="connsiteX969" fmla="*/ 683032 w 2531263"/>
                <a:gd name="connsiteY969" fmla="*/ 384238 h 402050"/>
                <a:gd name="connsiteX970" fmla="*/ 682270 w 2531263"/>
                <a:gd name="connsiteY970" fmla="*/ 384238 h 402050"/>
                <a:gd name="connsiteX971" fmla="*/ 681508 w 2531263"/>
                <a:gd name="connsiteY971" fmla="*/ 384238 h 402050"/>
                <a:gd name="connsiteX972" fmla="*/ 680746 w 2531263"/>
                <a:gd name="connsiteY972" fmla="*/ 385667 h 402050"/>
                <a:gd name="connsiteX973" fmla="*/ 672173 w 2531263"/>
                <a:gd name="connsiteY973" fmla="*/ 389382 h 402050"/>
                <a:gd name="connsiteX974" fmla="*/ 669125 w 2531263"/>
                <a:gd name="connsiteY974" fmla="*/ 387953 h 402050"/>
                <a:gd name="connsiteX975" fmla="*/ 664458 w 2531263"/>
                <a:gd name="connsiteY975" fmla="*/ 385667 h 402050"/>
                <a:gd name="connsiteX976" fmla="*/ 657219 w 2531263"/>
                <a:gd name="connsiteY976" fmla="*/ 385382 h 402050"/>
                <a:gd name="connsiteX977" fmla="*/ 649694 w 2531263"/>
                <a:gd name="connsiteY977" fmla="*/ 375571 h 402050"/>
                <a:gd name="connsiteX978" fmla="*/ 642646 w 2531263"/>
                <a:gd name="connsiteY978" fmla="*/ 379286 h 402050"/>
                <a:gd name="connsiteX979" fmla="*/ 638360 w 2531263"/>
                <a:gd name="connsiteY979" fmla="*/ 381571 h 402050"/>
                <a:gd name="connsiteX980" fmla="*/ 629025 w 2531263"/>
                <a:gd name="connsiteY980" fmla="*/ 378142 h 402050"/>
                <a:gd name="connsiteX981" fmla="*/ 629216 w 2531263"/>
                <a:gd name="connsiteY981" fmla="*/ 377762 h 402050"/>
                <a:gd name="connsiteX982" fmla="*/ 631216 w 2531263"/>
                <a:gd name="connsiteY982" fmla="*/ 373475 h 402050"/>
                <a:gd name="connsiteX983" fmla="*/ 640265 w 2531263"/>
                <a:gd name="connsiteY983" fmla="*/ 375475 h 402050"/>
                <a:gd name="connsiteX984" fmla="*/ 636740 w 2531263"/>
                <a:gd name="connsiteY984" fmla="*/ 372428 h 402050"/>
                <a:gd name="connsiteX985" fmla="*/ 634169 w 2531263"/>
                <a:gd name="connsiteY985" fmla="*/ 370904 h 402050"/>
                <a:gd name="connsiteX986" fmla="*/ 628549 w 2531263"/>
                <a:gd name="connsiteY986" fmla="*/ 367570 h 402050"/>
                <a:gd name="connsiteX987" fmla="*/ 625120 w 2531263"/>
                <a:gd name="connsiteY987" fmla="*/ 372332 h 402050"/>
                <a:gd name="connsiteX988" fmla="*/ 621977 w 2531263"/>
                <a:gd name="connsiteY988" fmla="*/ 369284 h 402050"/>
                <a:gd name="connsiteX989" fmla="*/ 617119 w 2531263"/>
                <a:gd name="connsiteY989" fmla="*/ 372332 h 402050"/>
                <a:gd name="connsiteX990" fmla="*/ 611404 w 2531263"/>
                <a:gd name="connsiteY990" fmla="*/ 377476 h 402050"/>
                <a:gd name="connsiteX991" fmla="*/ 605498 w 2531263"/>
                <a:gd name="connsiteY991" fmla="*/ 385572 h 402050"/>
                <a:gd name="connsiteX992" fmla="*/ 601593 w 2531263"/>
                <a:gd name="connsiteY992" fmla="*/ 380143 h 402050"/>
                <a:gd name="connsiteX993" fmla="*/ 594164 w 2531263"/>
                <a:gd name="connsiteY993" fmla="*/ 379190 h 402050"/>
                <a:gd name="connsiteX994" fmla="*/ 591877 w 2531263"/>
                <a:gd name="connsiteY994" fmla="*/ 380524 h 402050"/>
                <a:gd name="connsiteX995" fmla="*/ 597307 w 2531263"/>
                <a:gd name="connsiteY995" fmla="*/ 384524 h 402050"/>
                <a:gd name="connsiteX996" fmla="*/ 597021 w 2531263"/>
                <a:gd name="connsiteY996" fmla="*/ 385096 h 402050"/>
                <a:gd name="connsiteX997" fmla="*/ 595402 w 2531263"/>
                <a:gd name="connsiteY997" fmla="*/ 385858 h 402050"/>
                <a:gd name="connsiteX998" fmla="*/ 592830 w 2531263"/>
                <a:gd name="connsiteY998" fmla="*/ 385191 h 402050"/>
                <a:gd name="connsiteX999" fmla="*/ 586639 w 2531263"/>
                <a:gd name="connsiteY999" fmla="*/ 380809 h 402050"/>
                <a:gd name="connsiteX1000" fmla="*/ 583781 w 2531263"/>
                <a:gd name="connsiteY1000" fmla="*/ 376523 h 402050"/>
                <a:gd name="connsiteX1001" fmla="*/ 580352 w 2531263"/>
                <a:gd name="connsiteY1001" fmla="*/ 383286 h 402050"/>
                <a:gd name="connsiteX1002" fmla="*/ 573304 w 2531263"/>
                <a:gd name="connsiteY1002" fmla="*/ 383762 h 402050"/>
                <a:gd name="connsiteX1003" fmla="*/ 573113 w 2531263"/>
                <a:gd name="connsiteY1003" fmla="*/ 377095 h 402050"/>
                <a:gd name="connsiteX1004" fmla="*/ 573018 w 2531263"/>
                <a:gd name="connsiteY1004" fmla="*/ 370808 h 402050"/>
                <a:gd name="connsiteX1005" fmla="*/ 560826 w 2531263"/>
                <a:gd name="connsiteY1005" fmla="*/ 379667 h 402050"/>
                <a:gd name="connsiteX1006" fmla="*/ 554730 w 2531263"/>
                <a:gd name="connsiteY1006" fmla="*/ 383476 h 402050"/>
                <a:gd name="connsiteX1007" fmla="*/ 546539 w 2531263"/>
                <a:gd name="connsiteY1007" fmla="*/ 383572 h 402050"/>
                <a:gd name="connsiteX1008" fmla="*/ 555968 w 2531263"/>
                <a:gd name="connsiteY1008" fmla="*/ 378333 h 402050"/>
                <a:gd name="connsiteX1009" fmla="*/ 565017 w 2531263"/>
                <a:gd name="connsiteY1009" fmla="*/ 374428 h 402050"/>
                <a:gd name="connsiteX1010" fmla="*/ 565684 w 2531263"/>
                <a:gd name="connsiteY1010" fmla="*/ 369951 h 402050"/>
                <a:gd name="connsiteX1011" fmla="*/ 565208 w 2531263"/>
                <a:gd name="connsiteY1011" fmla="*/ 369856 h 402050"/>
                <a:gd name="connsiteX1012" fmla="*/ 561874 w 2531263"/>
                <a:gd name="connsiteY1012" fmla="*/ 369951 h 402050"/>
                <a:gd name="connsiteX1013" fmla="*/ 560064 w 2531263"/>
                <a:gd name="connsiteY1013" fmla="*/ 371666 h 402050"/>
                <a:gd name="connsiteX1014" fmla="*/ 555968 w 2531263"/>
                <a:gd name="connsiteY1014" fmla="*/ 375380 h 402050"/>
                <a:gd name="connsiteX1015" fmla="*/ 553492 w 2531263"/>
                <a:gd name="connsiteY1015" fmla="*/ 372904 h 402050"/>
                <a:gd name="connsiteX1016" fmla="*/ 549968 w 2531263"/>
                <a:gd name="connsiteY1016" fmla="*/ 367189 h 402050"/>
                <a:gd name="connsiteX1017" fmla="*/ 545586 w 2531263"/>
                <a:gd name="connsiteY1017" fmla="*/ 364141 h 402050"/>
                <a:gd name="connsiteX1018" fmla="*/ 539585 w 2531263"/>
                <a:gd name="connsiteY1018" fmla="*/ 368999 h 402050"/>
                <a:gd name="connsiteX1019" fmla="*/ 541776 w 2531263"/>
                <a:gd name="connsiteY1019" fmla="*/ 369094 h 402050"/>
                <a:gd name="connsiteX1020" fmla="*/ 546729 w 2531263"/>
                <a:gd name="connsiteY1020" fmla="*/ 369380 h 402050"/>
                <a:gd name="connsiteX1021" fmla="*/ 550539 w 2531263"/>
                <a:gd name="connsiteY1021" fmla="*/ 375190 h 402050"/>
                <a:gd name="connsiteX1022" fmla="*/ 546824 w 2531263"/>
                <a:gd name="connsiteY1022" fmla="*/ 377476 h 402050"/>
                <a:gd name="connsiteX1023" fmla="*/ 544919 w 2531263"/>
                <a:gd name="connsiteY1023" fmla="*/ 377762 h 402050"/>
                <a:gd name="connsiteX1024" fmla="*/ 543395 w 2531263"/>
                <a:gd name="connsiteY1024" fmla="*/ 377952 h 402050"/>
                <a:gd name="connsiteX1025" fmla="*/ 539109 w 2531263"/>
                <a:gd name="connsiteY1025" fmla="*/ 379476 h 402050"/>
                <a:gd name="connsiteX1026" fmla="*/ 534823 w 2531263"/>
                <a:gd name="connsiteY1026" fmla="*/ 379095 h 402050"/>
                <a:gd name="connsiteX1027" fmla="*/ 529870 w 2531263"/>
                <a:gd name="connsiteY1027" fmla="*/ 378809 h 402050"/>
                <a:gd name="connsiteX1028" fmla="*/ 521393 w 2531263"/>
                <a:gd name="connsiteY1028" fmla="*/ 375475 h 402050"/>
                <a:gd name="connsiteX1029" fmla="*/ 519583 w 2531263"/>
                <a:gd name="connsiteY1029" fmla="*/ 376809 h 402050"/>
                <a:gd name="connsiteX1030" fmla="*/ 517678 w 2531263"/>
                <a:gd name="connsiteY1030" fmla="*/ 378142 h 402050"/>
                <a:gd name="connsiteX1031" fmla="*/ 509677 w 2531263"/>
                <a:gd name="connsiteY1031" fmla="*/ 373761 h 402050"/>
                <a:gd name="connsiteX1032" fmla="*/ 507867 w 2531263"/>
                <a:gd name="connsiteY1032" fmla="*/ 371475 h 402050"/>
                <a:gd name="connsiteX1033" fmla="*/ 506057 w 2531263"/>
                <a:gd name="connsiteY1033" fmla="*/ 369189 h 402050"/>
                <a:gd name="connsiteX1034" fmla="*/ 498152 w 2531263"/>
                <a:gd name="connsiteY1034" fmla="*/ 372999 h 402050"/>
                <a:gd name="connsiteX1035" fmla="*/ 497390 w 2531263"/>
                <a:gd name="connsiteY1035" fmla="*/ 373951 h 402050"/>
                <a:gd name="connsiteX1036" fmla="*/ 495770 w 2531263"/>
                <a:gd name="connsiteY1036" fmla="*/ 375857 h 402050"/>
                <a:gd name="connsiteX1037" fmla="*/ 487865 w 2531263"/>
                <a:gd name="connsiteY1037" fmla="*/ 378714 h 402050"/>
                <a:gd name="connsiteX1038" fmla="*/ 478244 w 2531263"/>
                <a:gd name="connsiteY1038" fmla="*/ 373475 h 402050"/>
                <a:gd name="connsiteX1039" fmla="*/ 472720 w 2531263"/>
                <a:gd name="connsiteY1039" fmla="*/ 374713 h 402050"/>
                <a:gd name="connsiteX1040" fmla="*/ 472053 w 2531263"/>
                <a:gd name="connsiteY1040" fmla="*/ 375285 h 402050"/>
                <a:gd name="connsiteX1041" fmla="*/ 467005 w 2531263"/>
                <a:gd name="connsiteY1041" fmla="*/ 377762 h 402050"/>
                <a:gd name="connsiteX1042" fmla="*/ 466624 w 2531263"/>
                <a:gd name="connsiteY1042" fmla="*/ 378047 h 402050"/>
                <a:gd name="connsiteX1043" fmla="*/ 466529 w 2531263"/>
                <a:gd name="connsiteY1043" fmla="*/ 381191 h 402050"/>
                <a:gd name="connsiteX1044" fmla="*/ 462623 w 2531263"/>
                <a:gd name="connsiteY1044" fmla="*/ 378809 h 402050"/>
                <a:gd name="connsiteX1045" fmla="*/ 449479 w 2531263"/>
                <a:gd name="connsiteY1045" fmla="*/ 374142 h 402050"/>
                <a:gd name="connsiteX1046" fmla="*/ 449955 w 2531263"/>
                <a:gd name="connsiteY1046" fmla="*/ 380143 h 402050"/>
                <a:gd name="connsiteX1047" fmla="*/ 442811 w 2531263"/>
                <a:gd name="connsiteY1047" fmla="*/ 380905 h 402050"/>
                <a:gd name="connsiteX1048" fmla="*/ 445193 w 2531263"/>
                <a:gd name="connsiteY1048" fmla="*/ 377380 h 402050"/>
                <a:gd name="connsiteX1049" fmla="*/ 447383 w 2531263"/>
                <a:gd name="connsiteY1049" fmla="*/ 374618 h 402050"/>
                <a:gd name="connsiteX1050" fmla="*/ 446145 w 2531263"/>
                <a:gd name="connsiteY1050" fmla="*/ 372237 h 402050"/>
                <a:gd name="connsiteX1051" fmla="*/ 438239 w 2531263"/>
                <a:gd name="connsiteY1051" fmla="*/ 374428 h 402050"/>
                <a:gd name="connsiteX1052" fmla="*/ 425285 w 2531263"/>
                <a:gd name="connsiteY1052" fmla="*/ 376428 h 402050"/>
                <a:gd name="connsiteX1053" fmla="*/ 424142 w 2531263"/>
                <a:gd name="connsiteY1053" fmla="*/ 376238 h 402050"/>
                <a:gd name="connsiteX1054" fmla="*/ 419856 w 2531263"/>
                <a:gd name="connsiteY1054" fmla="*/ 376142 h 402050"/>
                <a:gd name="connsiteX1055" fmla="*/ 415856 w 2531263"/>
                <a:gd name="connsiteY1055" fmla="*/ 378333 h 402050"/>
                <a:gd name="connsiteX1056" fmla="*/ 406902 w 2531263"/>
                <a:gd name="connsiteY1056" fmla="*/ 375666 h 402050"/>
                <a:gd name="connsiteX1057" fmla="*/ 398710 w 2531263"/>
                <a:gd name="connsiteY1057" fmla="*/ 376142 h 402050"/>
                <a:gd name="connsiteX1058" fmla="*/ 395948 w 2531263"/>
                <a:gd name="connsiteY1058" fmla="*/ 374237 h 402050"/>
                <a:gd name="connsiteX1059" fmla="*/ 395091 w 2531263"/>
                <a:gd name="connsiteY1059" fmla="*/ 373666 h 402050"/>
                <a:gd name="connsiteX1060" fmla="*/ 391376 w 2531263"/>
                <a:gd name="connsiteY1060" fmla="*/ 375095 h 402050"/>
                <a:gd name="connsiteX1061" fmla="*/ 383756 w 2531263"/>
                <a:gd name="connsiteY1061" fmla="*/ 380809 h 402050"/>
                <a:gd name="connsiteX1062" fmla="*/ 370802 w 2531263"/>
                <a:gd name="connsiteY1062" fmla="*/ 380905 h 402050"/>
                <a:gd name="connsiteX1063" fmla="*/ 370421 w 2531263"/>
                <a:gd name="connsiteY1063" fmla="*/ 381476 h 402050"/>
                <a:gd name="connsiteX1064" fmla="*/ 369945 w 2531263"/>
                <a:gd name="connsiteY1064" fmla="*/ 382143 h 402050"/>
                <a:gd name="connsiteX1065" fmla="*/ 368326 w 2531263"/>
                <a:gd name="connsiteY1065" fmla="*/ 382238 h 402050"/>
                <a:gd name="connsiteX1066" fmla="*/ 367945 w 2531263"/>
                <a:gd name="connsiteY1066" fmla="*/ 381667 h 402050"/>
                <a:gd name="connsiteX1067" fmla="*/ 366897 w 2531263"/>
                <a:gd name="connsiteY1067" fmla="*/ 380238 h 402050"/>
                <a:gd name="connsiteX1068" fmla="*/ 358610 w 2531263"/>
                <a:gd name="connsiteY1068" fmla="*/ 381000 h 402050"/>
                <a:gd name="connsiteX1069" fmla="*/ 358134 w 2531263"/>
                <a:gd name="connsiteY1069" fmla="*/ 380619 h 402050"/>
                <a:gd name="connsiteX1070" fmla="*/ 354991 w 2531263"/>
                <a:gd name="connsiteY1070" fmla="*/ 377952 h 402050"/>
                <a:gd name="connsiteX1071" fmla="*/ 348704 w 2531263"/>
                <a:gd name="connsiteY1071" fmla="*/ 380238 h 402050"/>
                <a:gd name="connsiteX1072" fmla="*/ 339179 w 2531263"/>
                <a:gd name="connsiteY1072" fmla="*/ 379762 h 402050"/>
                <a:gd name="connsiteX1073" fmla="*/ 326797 w 2531263"/>
                <a:gd name="connsiteY1073" fmla="*/ 382238 h 402050"/>
                <a:gd name="connsiteX1074" fmla="*/ 315652 w 2531263"/>
                <a:gd name="connsiteY1074" fmla="*/ 382238 h 402050"/>
                <a:gd name="connsiteX1075" fmla="*/ 312414 w 2531263"/>
                <a:gd name="connsiteY1075" fmla="*/ 379571 h 402050"/>
                <a:gd name="connsiteX1076" fmla="*/ 310033 w 2531263"/>
                <a:gd name="connsiteY1076" fmla="*/ 377571 h 402050"/>
                <a:gd name="connsiteX1077" fmla="*/ 296793 w 2531263"/>
                <a:gd name="connsiteY1077" fmla="*/ 380143 h 402050"/>
                <a:gd name="connsiteX1078" fmla="*/ 293935 w 2531263"/>
                <a:gd name="connsiteY1078" fmla="*/ 381476 h 402050"/>
                <a:gd name="connsiteX1079" fmla="*/ 290983 w 2531263"/>
                <a:gd name="connsiteY1079" fmla="*/ 382905 h 402050"/>
                <a:gd name="connsiteX1080" fmla="*/ 282125 w 2531263"/>
                <a:gd name="connsiteY1080" fmla="*/ 377952 h 402050"/>
                <a:gd name="connsiteX1081" fmla="*/ 279743 w 2531263"/>
                <a:gd name="connsiteY1081" fmla="*/ 380809 h 402050"/>
                <a:gd name="connsiteX1082" fmla="*/ 273552 w 2531263"/>
                <a:gd name="connsiteY1082" fmla="*/ 379571 h 402050"/>
                <a:gd name="connsiteX1083" fmla="*/ 267075 w 2531263"/>
                <a:gd name="connsiteY1083" fmla="*/ 381286 h 402050"/>
                <a:gd name="connsiteX1084" fmla="*/ 256312 w 2531263"/>
                <a:gd name="connsiteY1084" fmla="*/ 379476 h 402050"/>
                <a:gd name="connsiteX1085" fmla="*/ 243072 w 2531263"/>
                <a:gd name="connsiteY1085" fmla="*/ 381381 h 402050"/>
                <a:gd name="connsiteX1086" fmla="*/ 242691 w 2531263"/>
                <a:gd name="connsiteY1086" fmla="*/ 381762 h 402050"/>
                <a:gd name="connsiteX1087" fmla="*/ 237071 w 2531263"/>
                <a:gd name="connsiteY1087" fmla="*/ 380143 h 402050"/>
                <a:gd name="connsiteX1088" fmla="*/ 222784 w 2531263"/>
                <a:gd name="connsiteY1088" fmla="*/ 379762 h 402050"/>
                <a:gd name="connsiteX1089" fmla="*/ 219450 w 2531263"/>
                <a:gd name="connsiteY1089" fmla="*/ 379286 h 402050"/>
                <a:gd name="connsiteX1090" fmla="*/ 198685 w 2531263"/>
                <a:gd name="connsiteY1090" fmla="*/ 374618 h 402050"/>
                <a:gd name="connsiteX1091" fmla="*/ 195352 w 2531263"/>
                <a:gd name="connsiteY1091" fmla="*/ 370618 h 402050"/>
                <a:gd name="connsiteX1092" fmla="*/ 192780 w 2531263"/>
                <a:gd name="connsiteY1092" fmla="*/ 369094 h 402050"/>
                <a:gd name="connsiteX1093" fmla="*/ 187922 w 2531263"/>
                <a:gd name="connsiteY1093" fmla="*/ 370046 h 402050"/>
                <a:gd name="connsiteX1094" fmla="*/ 186970 w 2531263"/>
                <a:gd name="connsiteY1094" fmla="*/ 369856 h 402050"/>
                <a:gd name="connsiteX1095" fmla="*/ 181541 w 2531263"/>
                <a:gd name="connsiteY1095" fmla="*/ 365474 h 402050"/>
                <a:gd name="connsiteX1096" fmla="*/ 170110 w 2531263"/>
                <a:gd name="connsiteY1096" fmla="*/ 366046 h 402050"/>
                <a:gd name="connsiteX1097" fmla="*/ 168491 w 2531263"/>
                <a:gd name="connsiteY1097" fmla="*/ 364998 h 402050"/>
                <a:gd name="connsiteX1098" fmla="*/ 153537 w 2531263"/>
                <a:gd name="connsiteY1098" fmla="*/ 362236 h 402050"/>
                <a:gd name="connsiteX1099" fmla="*/ 151823 w 2531263"/>
                <a:gd name="connsiteY1099" fmla="*/ 359759 h 402050"/>
                <a:gd name="connsiteX1100" fmla="*/ 150775 w 2531263"/>
                <a:gd name="connsiteY1100" fmla="*/ 356330 h 402050"/>
                <a:gd name="connsiteX1101" fmla="*/ 150394 w 2531263"/>
                <a:gd name="connsiteY1101" fmla="*/ 352425 h 402050"/>
                <a:gd name="connsiteX1102" fmla="*/ 151346 w 2531263"/>
                <a:gd name="connsiteY1102" fmla="*/ 351758 h 402050"/>
                <a:gd name="connsiteX1103" fmla="*/ 151632 w 2531263"/>
                <a:gd name="connsiteY1103" fmla="*/ 347948 h 402050"/>
                <a:gd name="connsiteX1104" fmla="*/ 155918 w 2531263"/>
                <a:gd name="connsiteY1104" fmla="*/ 345853 h 402050"/>
                <a:gd name="connsiteX1105" fmla="*/ 163824 w 2531263"/>
                <a:gd name="connsiteY1105" fmla="*/ 346329 h 402050"/>
                <a:gd name="connsiteX1106" fmla="*/ 164586 w 2531263"/>
                <a:gd name="connsiteY1106" fmla="*/ 347472 h 402050"/>
                <a:gd name="connsiteX1107" fmla="*/ 164776 w 2531263"/>
                <a:gd name="connsiteY1107" fmla="*/ 350520 h 402050"/>
                <a:gd name="connsiteX1108" fmla="*/ 167253 w 2531263"/>
                <a:gd name="connsiteY1108" fmla="*/ 352234 h 402050"/>
                <a:gd name="connsiteX1109" fmla="*/ 167825 w 2531263"/>
                <a:gd name="connsiteY1109" fmla="*/ 352425 h 402050"/>
                <a:gd name="connsiteX1110" fmla="*/ 172206 w 2531263"/>
                <a:gd name="connsiteY1110" fmla="*/ 348329 h 402050"/>
                <a:gd name="connsiteX1111" fmla="*/ 176302 w 2531263"/>
                <a:gd name="connsiteY1111" fmla="*/ 338518 h 402050"/>
                <a:gd name="connsiteX1112" fmla="*/ 165443 w 2531263"/>
                <a:gd name="connsiteY1112" fmla="*/ 337757 h 402050"/>
                <a:gd name="connsiteX1113" fmla="*/ 165158 w 2531263"/>
                <a:gd name="connsiteY1113" fmla="*/ 336804 h 402050"/>
                <a:gd name="connsiteX1114" fmla="*/ 164396 w 2531263"/>
                <a:gd name="connsiteY1114" fmla="*/ 334137 h 402050"/>
                <a:gd name="connsiteX1115" fmla="*/ 159633 w 2531263"/>
                <a:gd name="connsiteY1115" fmla="*/ 331946 h 402050"/>
                <a:gd name="connsiteX1116" fmla="*/ 155347 w 2531263"/>
                <a:gd name="connsiteY1116" fmla="*/ 336613 h 402050"/>
                <a:gd name="connsiteX1117" fmla="*/ 142202 w 2531263"/>
                <a:gd name="connsiteY1117" fmla="*/ 330613 h 402050"/>
                <a:gd name="connsiteX1118" fmla="*/ 146584 w 2531263"/>
                <a:gd name="connsiteY1118" fmla="*/ 326612 h 402050"/>
                <a:gd name="connsiteX1119" fmla="*/ 154966 w 2531263"/>
                <a:gd name="connsiteY1119" fmla="*/ 330137 h 402050"/>
                <a:gd name="connsiteX1120" fmla="*/ 158966 w 2531263"/>
                <a:gd name="connsiteY1120" fmla="*/ 324326 h 402050"/>
                <a:gd name="connsiteX1121" fmla="*/ 162300 w 2531263"/>
                <a:gd name="connsiteY1121" fmla="*/ 326326 h 402050"/>
                <a:gd name="connsiteX1122" fmla="*/ 166491 w 2531263"/>
                <a:gd name="connsiteY1122" fmla="*/ 326517 h 402050"/>
                <a:gd name="connsiteX1123" fmla="*/ 164586 w 2531263"/>
                <a:gd name="connsiteY1123" fmla="*/ 322897 h 402050"/>
                <a:gd name="connsiteX1124" fmla="*/ 162491 w 2531263"/>
                <a:gd name="connsiteY1124" fmla="*/ 322231 h 402050"/>
                <a:gd name="connsiteX1125" fmla="*/ 162491 w 2531263"/>
                <a:gd name="connsiteY1125" fmla="*/ 315563 h 402050"/>
                <a:gd name="connsiteX1126" fmla="*/ 163634 w 2531263"/>
                <a:gd name="connsiteY1126" fmla="*/ 314230 h 402050"/>
                <a:gd name="connsiteX1127" fmla="*/ 164300 w 2531263"/>
                <a:gd name="connsiteY1127" fmla="*/ 313468 h 402050"/>
                <a:gd name="connsiteX1128" fmla="*/ 161824 w 2531263"/>
                <a:gd name="connsiteY1128" fmla="*/ 309943 h 402050"/>
                <a:gd name="connsiteX1129" fmla="*/ 150775 w 2531263"/>
                <a:gd name="connsiteY1129" fmla="*/ 306038 h 402050"/>
                <a:gd name="connsiteX1130" fmla="*/ 149727 w 2531263"/>
                <a:gd name="connsiteY1130" fmla="*/ 309372 h 402050"/>
                <a:gd name="connsiteX1131" fmla="*/ 148108 w 2531263"/>
                <a:gd name="connsiteY1131" fmla="*/ 314611 h 402050"/>
                <a:gd name="connsiteX1132" fmla="*/ 142298 w 2531263"/>
                <a:gd name="connsiteY1132" fmla="*/ 311277 h 402050"/>
                <a:gd name="connsiteX1133" fmla="*/ 145631 w 2531263"/>
                <a:gd name="connsiteY1133" fmla="*/ 308800 h 402050"/>
                <a:gd name="connsiteX1134" fmla="*/ 140202 w 2531263"/>
                <a:gd name="connsiteY1134" fmla="*/ 304324 h 402050"/>
                <a:gd name="connsiteX1135" fmla="*/ 138297 w 2531263"/>
                <a:gd name="connsiteY1135" fmla="*/ 302895 h 402050"/>
                <a:gd name="connsiteX1136" fmla="*/ 136678 w 2531263"/>
                <a:gd name="connsiteY1136" fmla="*/ 301657 h 402050"/>
                <a:gd name="connsiteX1137" fmla="*/ 128677 w 2531263"/>
                <a:gd name="connsiteY1137" fmla="*/ 300609 h 402050"/>
                <a:gd name="connsiteX1138" fmla="*/ 126391 w 2531263"/>
                <a:gd name="connsiteY1138" fmla="*/ 300228 h 402050"/>
                <a:gd name="connsiteX1139" fmla="*/ 118676 w 2531263"/>
                <a:gd name="connsiteY1139" fmla="*/ 300133 h 402050"/>
                <a:gd name="connsiteX1140" fmla="*/ 105817 w 2531263"/>
                <a:gd name="connsiteY1140" fmla="*/ 300228 h 402050"/>
                <a:gd name="connsiteX1141" fmla="*/ 94577 w 2531263"/>
                <a:gd name="connsiteY1141" fmla="*/ 299085 h 402050"/>
                <a:gd name="connsiteX1142" fmla="*/ 87529 w 2531263"/>
                <a:gd name="connsiteY1142" fmla="*/ 297085 h 402050"/>
                <a:gd name="connsiteX1143" fmla="*/ 84671 w 2531263"/>
                <a:gd name="connsiteY1143" fmla="*/ 295561 h 402050"/>
                <a:gd name="connsiteX1144" fmla="*/ 70765 w 2531263"/>
                <a:gd name="connsiteY1144" fmla="*/ 294418 h 402050"/>
                <a:gd name="connsiteX1145" fmla="*/ 47429 w 2531263"/>
                <a:gd name="connsiteY1145" fmla="*/ 286321 h 402050"/>
                <a:gd name="connsiteX1146" fmla="*/ 42761 w 2531263"/>
                <a:gd name="connsiteY1146" fmla="*/ 285369 h 402050"/>
                <a:gd name="connsiteX1147" fmla="*/ 39618 w 2531263"/>
                <a:gd name="connsiteY1147" fmla="*/ 284702 h 402050"/>
                <a:gd name="connsiteX1148" fmla="*/ 29331 w 2531263"/>
                <a:gd name="connsiteY1148" fmla="*/ 283178 h 402050"/>
                <a:gd name="connsiteX1149" fmla="*/ 27331 w 2531263"/>
                <a:gd name="connsiteY1149" fmla="*/ 282226 h 402050"/>
                <a:gd name="connsiteX1150" fmla="*/ 19520 w 2531263"/>
                <a:gd name="connsiteY1150" fmla="*/ 278225 h 402050"/>
                <a:gd name="connsiteX1151" fmla="*/ 23426 w 2531263"/>
                <a:gd name="connsiteY1151" fmla="*/ 266605 h 402050"/>
                <a:gd name="connsiteX1152" fmla="*/ 17615 w 2531263"/>
                <a:gd name="connsiteY1152" fmla="*/ 267557 h 402050"/>
                <a:gd name="connsiteX1153" fmla="*/ 13805 w 2531263"/>
                <a:gd name="connsiteY1153" fmla="*/ 264319 h 402050"/>
                <a:gd name="connsiteX1154" fmla="*/ 14186 w 2531263"/>
                <a:gd name="connsiteY1154" fmla="*/ 262700 h 402050"/>
                <a:gd name="connsiteX1155" fmla="*/ 13519 w 2531263"/>
                <a:gd name="connsiteY1155" fmla="*/ 257937 h 402050"/>
                <a:gd name="connsiteX1156" fmla="*/ 11710 w 2531263"/>
                <a:gd name="connsiteY1156" fmla="*/ 253746 h 402050"/>
                <a:gd name="connsiteX1157" fmla="*/ 18568 w 2531263"/>
                <a:gd name="connsiteY1157" fmla="*/ 248698 h 402050"/>
                <a:gd name="connsiteX1158" fmla="*/ 15329 w 2531263"/>
                <a:gd name="connsiteY1158" fmla="*/ 247745 h 402050"/>
                <a:gd name="connsiteX1159" fmla="*/ 12853 w 2531263"/>
                <a:gd name="connsiteY1159" fmla="*/ 244316 h 402050"/>
                <a:gd name="connsiteX1160" fmla="*/ 15234 w 2531263"/>
                <a:gd name="connsiteY1160" fmla="*/ 241649 h 402050"/>
                <a:gd name="connsiteX1161" fmla="*/ 7328 w 2531263"/>
                <a:gd name="connsiteY1161" fmla="*/ 227267 h 402050"/>
                <a:gd name="connsiteX1162" fmla="*/ 2471 w 2531263"/>
                <a:gd name="connsiteY1162" fmla="*/ 222123 h 402050"/>
                <a:gd name="connsiteX1163" fmla="*/ 1327 w 2531263"/>
                <a:gd name="connsiteY1163" fmla="*/ 220885 h 402050"/>
                <a:gd name="connsiteX1164" fmla="*/ 2375 w 2531263"/>
                <a:gd name="connsiteY1164" fmla="*/ 214217 h 402050"/>
                <a:gd name="connsiteX1165" fmla="*/ 661 w 2531263"/>
                <a:gd name="connsiteY1165" fmla="*/ 210979 h 402050"/>
                <a:gd name="connsiteX1166" fmla="*/ 1994 w 2531263"/>
                <a:gd name="connsiteY1166" fmla="*/ 204121 h 402050"/>
                <a:gd name="connsiteX1167" fmla="*/ 5709 w 2531263"/>
                <a:gd name="connsiteY1167" fmla="*/ 198311 h 402050"/>
                <a:gd name="connsiteX1168" fmla="*/ 4852 w 2531263"/>
                <a:gd name="connsiteY1168" fmla="*/ 195929 h 402050"/>
                <a:gd name="connsiteX1169" fmla="*/ 2566 w 2531263"/>
                <a:gd name="connsiteY1169" fmla="*/ 188404 h 402050"/>
                <a:gd name="connsiteX1170" fmla="*/ 7614 w 2531263"/>
                <a:gd name="connsiteY1170" fmla="*/ 181832 h 402050"/>
                <a:gd name="connsiteX1171" fmla="*/ 13996 w 2531263"/>
                <a:gd name="connsiteY1171" fmla="*/ 180022 h 402050"/>
                <a:gd name="connsiteX1172" fmla="*/ 15710 w 2531263"/>
                <a:gd name="connsiteY1172" fmla="*/ 177546 h 402050"/>
                <a:gd name="connsiteX1173" fmla="*/ 22664 w 2531263"/>
                <a:gd name="connsiteY1173" fmla="*/ 178308 h 402050"/>
                <a:gd name="connsiteX1174" fmla="*/ 31808 w 2531263"/>
                <a:gd name="connsiteY1174" fmla="*/ 173069 h 402050"/>
                <a:gd name="connsiteX1175" fmla="*/ 43333 w 2531263"/>
                <a:gd name="connsiteY1175" fmla="*/ 171069 h 402050"/>
                <a:gd name="connsiteX1176" fmla="*/ 45905 w 2531263"/>
                <a:gd name="connsiteY1176" fmla="*/ 170212 h 402050"/>
                <a:gd name="connsiteX1177" fmla="*/ 53239 w 2531263"/>
                <a:gd name="connsiteY1177" fmla="*/ 171164 h 402050"/>
                <a:gd name="connsiteX1178" fmla="*/ 59716 w 2531263"/>
                <a:gd name="connsiteY1178" fmla="*/ 171355 h 402050"/>
                <a:gd name="connsiteX1179" fmla="*/ 66479 w 2531263"/>
                <a:gd name="connsiteY1179" fmla="*/ 170974 h 402050"/>
                <a:gd name="connsiteX1180" fmla="*/ 72098 w 2531263"/>
                <a:gd name="connsiteY1180" fmla="*/ 168592 h 402050"/>
                <a:gd name="connsiteX1181" fmla="*/ 80861 w 2531263"/>
                <a:gd name="connsiteY1181" fmla="*/ 166497 h 402050"/>
                <a:gd name="connsiteX1182" fmla="*/ 88767 w 2531263"/>
                <a:gd name="connsiteY1182" fmla="*/ 167735 h 402050"/>
                <a:gd name="connsiteX1183" fmla="*/ 90005 w 2531263"/>
                <a:gd name="connsiteY1183" fmla="*/ 167926 h 402050"/>
                <a:gd name="connsiteX1184" fmla="*/ 95054 w 2531263"/>
                <a:gd name="connsiteY1184" fmla="*/ 167068 h 402050"/>
                <a:gd name="connsiteX1185" fmla="*/ 107055 w 2531263"/>
                <a:gd name="connsiteY1185" fmla="*/ 163925 h 402050"/>
                <a:gd name="connsiteX1186" fmla="*/ 113532 w 2531263"/>
                <a:gd name="connsiteY1186" fmla="*/ 166878 h 402050"/>
                <a:gd name="connsiteX1187" fmla="*/ 121914 w 2531263"/>
                <a:gd name="connsiteY1187" fmla="*/ 166116 h 402050"/>
                <a:gd name="connsiteX1188" fmla="*/ 125534 w 2531263"/>
                <a:gd name="connsiteY1188" fmla="*/ 169164 h 402050"/>
                <a:gd name="connsiteX1189" fmla="*/ 136392 w 2531263"/>
                <a:gd name="connsiteY1189" fmla="*/ 163259 h 402050"/>
                <a:gd name="connsiteX1190" fmla="*/ 139154 w 2531263"/>
                <a:gd name="connsiteY1190" fmla="*/ 162687 h 402050"/>
                <a:gd name="connsiteX1191" fmla="*/ 148870 w 2531263"/>
                <a:gd name="connsiteY1191" fmla="*/ 162592 h 402050"/>
                <a:gd name="connsiteX1192" fmla="*/ 162967 w 2531263"/>
                <a:gd name="connsiteY1192" fmla="*/ 161925 h 402050"/>
                <a:gd name="connsiteX1193" fmla="*/ 166777 w 2531263"/>
                <a:gd name="connsiteY1193" fmla="*/ 160020 h 402050"/>
                <a:gd name="connsiteX1194" fmla="*/ 176968 w 2531263"/>
                <a:gd name="connsiteY1194" fmla="*/ 161163 h 402050"/>
                <a:gd name="connsiteX1195" fmla="*/ 177540 w 2531263"/>
                <a:gd name="connsiteY1195" fmla="*/ 161830 h 402050"/>
                <a:gd name="connsiteX1196" fmla="*/ 178778 w 2531263"/>
                <a:gd name="connsiteY1196" fmla="*/ 163163 h 402050"/>
                <a:gd name="connsiteX1197" fmla="*/ 184208 w 2531263"/>
                <a:gd name="connsiteY1197" fmla="*/ 161734 h 402050"/>
                <a:gd name="connsiteX1198" fmla="*/ 200495 w 2531263"/>
                <a:gd name="connsiteY1198" fmla="*/ 161544 h 402050"/>
                <a:gd name="connsiteX1199" fmla="*/ 217450 w 2531263"/>
                <a:gd name="connsiteY1199" fmla="*/ 157163 h 402050"/>
                <a:gd name="connsiteX1200" fmla="*/ 220022 w 2531263"/>
                <a:gd name="connsiteY1200" fmla="*/ 157258 h 402050"/>
                <a:gd name="connsiteX1201" fmla="*/ 231642 w 2531263"/>
                <a:gd name="connsiteY1201" fmla="*/ 156305 h 402050"/>
                <a:gd name="connsiteX1202" fmla="*/ 234881 w 2531263"/>
                <a:gd name="connsiteY1202" fmla="*/ 155258 h 402050"/>
                <a:gd name="connsiteX1203" fmla="*/ 236785 w 2531263"/>
                <a:gd name="connsiteY1203" fmla="*/ 155448 h 402050"/>
                <a:gd name="connsiteX1204" fmla="*/ 244691 w 2531263"/>
                <a:gd name="connsiteY1204" fmla="*/ 152781 h 402050"/>
                <a:gd name="connsiteX1205" fmla="*/ 246882 w 2531263"/>
                <a:gd name="connsiteY1205" fmla="*/ 153257 h 402050"/>
                <a:gd name="connsiteX1206" fmla="*/ 248692 w 2531263"/>
                <a:gd name="connsiteY1206" fmla="*/ 153638 h 402050"/>
                <a:gd name="connsiteX1207" fmla="*/ 251454 w 2531263"/>
                <a:gd name="connsiteY1207" fmla="*/ 152209 h 402050"/>
                <a:gd name="connsiteX1208" fmla="*/ 256502 w 2531263"/>
                <a:gd name="connsiteY1208" fmla="*/ 152971 h 402050"/>
                <a:gd name="connsiteX1209" fmla="*/ 266027 w 2531263"/>
                <a:gd name="connsiteY1209" fmla="*/ 151638 h 402050"/>
                <a:gd name="connsiteX1210" fmla="*/ 267742 w 2531263"/>
                <a:gd name="connsiteY1210" fmla="*/ 152019 h 402050"/>
                <a:gd name="connsiteX1211" fmla="*/ 270980 w 2531263"/>
                <a:gd name="connsiteY1211" fmla="*/ 155162 h 402050"/>
                <a:gd name="connsiteX1212" fmla="*/ 274028 w 2531263"/>
                <a:gd name="connsiteY1212" fmla="*/ 151543 h 402050"/>
                <a:gd name="connsiteX1213" fmla="*/ 284315 w 2531263"/>
                <a:gd name="connsiteY1213" fmla="*/ 149162 h 402050"/>
                <a:gd name="connsiteX1214" fmla="*/ 288316 w 2531263"/>
                <a:gd name="connsiteY1214" fmla="*/ 149066 h 402050"/>
                <a:gd name="connsiteX1215" fmla="*/ 299936 w 2531263"/>
                <a:gd name="connsiteY1215" fmla="*/ 148780 h 402050"/>
                <a:gd name="connsiteX1216" fmla="*/ 309842 w 2531263"/>
                <a:gd name="connsiteY1216" fmla="*/ 147447 h 402050"/>
                <a:gd name="connsiteX1217" fmla="*/ 317653 w 2531263"/>
                <a:gd name="connsiteY1217" fmla="*/ 147257 h 402050"/>
                <a:gd name="connsiteX1218" fmla="*/ 321368 w 2531263"/>
                <a:gd name="connsiteY1218" fmla="*/ 145923 h 402050"/>
                <a:gd name="connsiteX1219" fmla="*/ 325844 w 2531263"/>
                <a:gd name="connsiteY1219" fmla="*/ 147447 h 402050"/>
                <a:gd name="connsiteX1220" fmla="*/ 334988 w 2531263"/>
                <a:gd name="connsiteY1220" fmla="*/ 146209 h 402050"/>
                <a:gd name="connsiteX1221" fmla="*/ 341942 w 2531263"/>
                <a:gd name="connsiteY1221" fmla="*/ 148685 h 402050"/>
                <a:gd name="connsiteX1222" fmla="*/ 346704 w 2531263"/>
                <a:gd name="connsiteY1222" fmla="*/ 143828 h 402050"/>
                <a:gd name="connsiteX1223" fmla="*/ 356229 w 2531263"/>
                <a:gd name="connsiteY1223" fmla="*/ 142589 h 402050"/>
                <a:gd name="connsiteX1224" fmla="*/ 358420 w 2531263"/>
                <a:gd name="connsiteY1224" fmla="*/ 142494 h 402050"/>
                <a:gd name="connsiteX1225" fmla="*/ 361182 w 2531263"/>
                <a:gd name="connsiteY1225" fmla="*/ 142399 h 402050"/>
                <a:gd name="connsiteX1226" fmla="*/ 373088 w 2531263"/>
                <a:gd name="connsiteY1226" fmla="*/ 143542 h 402050"/>
                <a:gd name="connsiteX1227" fmla="*/ 376327 w 2531263"/>
                <a:gd name="connsiteY1227" fmla="*/ 143923 h 402050"/>
                <a:gd name="connsiteX1228" fmla="*/ 378994 w 2531263"/>
                <a:gd name="connsiteY1228" fmla="*/ 143446 h 402050"/>
                <a:gd name="connsiteX1229" fmla="*/ 385947 w 2531263"/>
                <a:gd name="connsiteY1229" fmla="*/ 139827 h 402050"/>
                <a:gd name="connsiteX1230" fmla="*/ 393853 w 2531263"/>
                <a:gd name="connsiteY1230" fmla="*/ 142589 h 402050"/>
                <a:gd name="connsiteX1231" fmla="*/ 398044 w 2531263"/>
                <a:gd name="connsiteY1231" fmla="*/ 139446 h 402050"/>
                <a:gd name="connsiteX1232" fmla="*/ 399473 w 2531263"/>
                <a:gd name="connsiteY1232" fmla="*/ 139732 h 402050"/>
                <a:gd name="connsiteX1233" fmla="*/ 400901 w 2531263"/>
                <a:gd name="connsiteY1233" fmla="*/ 140017 h 402050"/>
                <a:gd name="connsiteX1234" fmla="*/ 407474 w 2531263"/>
                <a:gd name="connsiteY1234" fmla="*/ 136493 h 402050"/>
                <a:gd name="connsiteX1235" fmla="*/ 410807 w 2531263"/>
                <a:gd name="connsiteY1235" fmla="*/ 136208 h 402050"/>
                <a:gd name="connsiteX1236" fmla="*/ 412141 w 2531263"/>
                <a:gd name="connsiteY1236" fmla="*/ 136112 h 402050"/>
                <a:gd name="connsiteX1237" fmla="*/ 411855 w 2531263"/>
                <a:gd name="connsiteY1237" fmla="*/ 130588 h 402050"/>
                <a:gd name="connsiteX1238" fmla="*/ 410141 w 2531263"/>
                <a:gd name="connsiteY1238" fmla="*/ 130207 h 402050"/>
                <a:gd name="connsiteX1239" fmla="*/ 406711 w 2531263"/>
                <a:gd name="connsiteY1239" fmla="*/ 133255 h 402050"/>
                <a:gd name="connsiteX1240" fmla="*/ 402235 w 2531263"/>
                <a:gd name="connsiteY1240" fmla="*/ 134207 h 402050"/>
                <a:gd name="connsiteX1241" fmla="*/ 392234 w 2531263"/>
                <a:gd name="connsiteY1241" fmla="*/ 135350 h 402050"/>
                <a:gd name="connsiteX1242" fmla="*/ 381185 w 2531263"/>
                <a:gd name="connsiteY1242" fmla="*/ 134303 h 402050"/>
                <a:gd name="connsiteX1243" fmla="*/ 369564 w 2531263"/>
                <a:gd name="connsiteY1243" fmla="*/ 134207 h 402050"/>
                <a:gd name="connsiteX1244" fmla="*/ 357943 w 2531263"/>
                <a:gd name="connsiteY1244" fmla="*/ 134303 h 402050"/>
                <a:gd name="connsiteX1245" fmla="*/ 347847 w 2531263"/>
                <a:gd name="connsiteY1245" fmla="*/ 128873 h 402050"/>
                <a:gd name="connsiteX1246" fmla="*/ 344609 w 2531263"/>
                <a:gd name="connsiteY1246" fmla="*/ 126206 h 402050"/>
                <a:gd name="connsiteX1247" fmla="*/ 334798 w 2531263"/>
                <a:gd name="connsiteY1247" fmla="*/ 127254 h 402050"/>
                <a:gd name="connsiteX1248" fmla="*/ 328607 w 2531263"/>
                <a:gd name="connsiteY1248" fmla="*/ 128207 h 402050"/>
                <a:gd name="connsiteX1249" fmla="*/ 321082 w 2531263"/>
                <a:gd name="connsiteY1249" fmla="*/ 124778 h 402050"/>
                <a:gd name="connsiteX1250" fmla="*/ 312890 w 2531263"/>
                <a:gd name="connsiteY1250" fmla="*/ 123158 h 402050"/>
                <a:gd name="connsiteX1251" fmla="*/ 312224 w 2531263"/>
                <a:gd name="connsiteY1251" fmla="*/ 124396 h 402050"/>
                <a:gd name="connsiteX1252" fmla="*/ 314891 w 2531263"/>
                <a:gd name="connsiteY1252" fmla="*/ 126397 h 402050"/>
                <a:gd name="connsiteX1253" fmla="*/ 316605 w 2531263"/>
                <a:gd name="connsiteY1253" fmla="*/ 126778 h 402050"/>
                <a:gd name="connsiteX1254" fmla="*/ 316034 w 2531263"/>
                <a:gd name="connsiteY1254" fmla="*/ 129540 h 402050"/>
                <a:gd name="connsiteX1255" fmla="*/ 309271 w 2531263"/>
                <a:gd name="connsiteY1255" fmla="*/ 127921 h 402050"/>
                <a:gd name="connsiteX1256" fmla="*/ 308985 w 2531263"/>
                <a:gd name="connsiteY1256" fmla="*/ 125921 h 402050"/>
                <a:gd name="connsiteX1257" fmla="*/ 310509 w 2531263"/>
                <a:gd name="connsiteY1257" fmla="*/ 120396 h 402050"/>
                <a:gd name="connsiteX1258" fmla="*/ 309557 w 2531263"/>
                <a:gd name="connsiteY1258" fmla="*/ 118682 h 402050"/>
                <a:gd name="connsiteX1259" fmla="*/ 308604 w 2531263"/>
                <a:gd name="connsiteY1259" fmla="*/ 118872 h 402050"/>
                <a:gd name="connsiteX1260" fmla="*/ 305080 w 2531263"/>
                <a:gd name="connsiteY1260" fmla="*/ 119539 h 402050"/>
                <a:gd name="connsiteX1261" fmla="*/ 300413 w 2531263"/>
                <a:gd name="connsiteY1261" fmla="*/ 120396 h 402050"/>
                <a:gd name="connsiteX1262" fmla="*/ 298317 w 2531263"/>
                <a:gd name="connsiteY1262" fmla="*/ 127254 h 402050"/>
                <a:gd name="connsiteX1263" fmla="*/ 286030 w 2531263"/>
                <a:gd name="connsiteY1263" fmla="*/ 127540 h 402050"/>
                <a:gd name="connsiteX1264" fmla="*/ 286220 w 2531263"/>
                <a:gd name="connsiteY1264" fmla="*/ 126587 h 402050"/>
                <a:gd name="connsiteX1265" fmla="*/ 286601 w 2531263"/>
                <a:gd name="connsiteY1265" fmla="*/ 125158 h 402050"/>
                <a:gd name="connsiteX1266" fmla="*/ 285744 w 2531263"/>
                <a:gd name="connsiteY1266" fmla="*/ 122492 h 402050"/>
                <a:gd name="connsiteX1267" fmla="*/ 281458 w 2531263"/>
                <a:gd name="connsiteY1267" fmla="*/ 117062 h 402050"/>
                <a:gd name="connsiteX1268" fmla="*/ 280505 w 2531263"/>
                <a:gd name="connsiteY1268" fmla="*/ 116776 h 402050"/>
                <a:gd name="connsiteX1269" fmla="*/ 271647 w 2531263"/>
                <a:gd name="connsiteY1269" fmla="*/ 114014 h 402050"/>
                <a:gd name="connsiteX1270" fmla="*/ 279743 w 2531263"/>
                <a:gd name="connsiteY1270" fmla="*/ 104299 h 402050"/>
                <a:gd name="connsiteX1271" fmla="*/ 281648 w 2531263"/>
                <a:gd name="connsiteY1271" fmla="*/ 104870 h 402050"/>
                <a:gd name="connsiteX1272" fmla="*/ 287077 w 2531263"/>
                <a:gd name="connsiteY1272" fmla="*/ 106871 h 402050"/>
                <a:gd name="connsiteX1273" fmla="*/ 290507 w 2531263"/>
                <a:gd name="connsiteY1273" fmla="*/ 106204 h 402050"/>
                <a:gd name="connsiteX1274" fmla="*/ 292697 w 2531263"/>
                <a:gd name="connsiteY1274" fmla="*/ 104870 h 402050"/>
                <a:gd name="connsiteX1275" fmla="*/ 301079 w 2531263"/>
                <a:gd name="connsiteY1275" fmla="*/ 101727 h 402050"/>
                <a:gd name="connsiteX1276" fmla="*/ 300984 w 2531263"/>
                <a:gd name="connsiteY1276" fmla="*/ 100393 h 402050"/>
                <a:gd name="connsiteX1277" fmla="*/ 300889 w 2531263"/>
                <a:gd name="connsiteY1277" fmla="*/ 99060 h 402050"/>
                <a:gd name="connsiteX1278" fmla="*/ 292983 w 2531263"/>
                <a:gd name="connsiteY1278" fmla="*/ 96583 h 402050"/>
                <a:gd name="connsiteX1279" fmla="*/ 291459 w 2531263"/>
                <a:gd name="connsiteY1279" fmla="*/ 97441 h 402050"/>
                <a:gd name="connsiteX1280" fmla="*/ 288221 w 2531263"/>
                <a:gd name="connsiteY1280" fmla="*/ 100584 h 402050"/>
                <a:gd name="connsiteX1281" fmla="*/ 286030 w 2531263"/>
                <a:gd name="connsiteY1281" fmla="*/ 100013 h 402050"/>
                <a:gd name="connsiteX1282" fmla="*/ 280315 w 2531263"/>
                <a:gd name="connsiteY1282" fmla="*/ 99822 h 402050"/>
                <a:gd name="connsiteX1283" fmla="*/ 274124 w 2531263"/>
                <a:gd name="connsiteY1283" fmla="*/ 99060 h 402050"/>
                <a:gd name="connsiteX1284" fmla="*/ 273171 w 2531263"/>
                <a:gd name="connsiteY1284" fmla="*/ 96774 h 402050"/>
                <a:gd name="connsiteX1285" fmla="*/ 268123 w 2531263"/>
                <a:gd name="connsiteY1285" fmla="*/ 98488 h 402050"/>
                <a:gd name="connsiteX1286" fmla="*/ 265646 w 2531263"/>
                <a:gd name="connsiteY1286" fmla="*/ 102108 h 402050"/>
                <a:gd name="connsiteX1287" fmla="*/ 265456 w 2531263"/>
                <a:gd name="connsiteY1287" fmla="*/ 101822 h 402050"/>
                <a:gd name="connsiteX1288" fmla="*/ 264408 w 2531263"/>
                <a:gd name="connsiteY1288" fmla="*/ 99060 h 402050"/>
                <a:gd name="connsiteX1289" fmla="*/ 261741 w 2531263"/>
                <a:gd name="connsiteY1289" fmla="*/ 96107 h 402050"/>
                <a:gd name="connsiteX1290" fmla="*/ 252502 w 2531263"/>
                <a:gd name="connsiteY1290" fmla="*/ 96298 h 402050"/>
                <a:gd name="connsiteX1291" fmla="*/ 254216 w 2531263"/>
                <a:gd name="connsiteY1291" fmla="*/ 88487 h 402050"/>
                <a:gd name="connsiteX1292" fmla="*/ 258884 w 2531263"/>
                <a:gd name="connsiteY1292" fmla="*/ 90773 h 402050"/>
                <a:gd name="connsiteX1293" fmla="*/ 262503 w 2531263"/>
                <a:gd name="connsiteY1293" fmla="*/ 92488 h 402050"/>
                <a:gd name="connsiteX1294" fmla="*/ 270028 w 2531263"/>
                <a:gd name="connsiteY1294" fmla="*/ 89059 h 402050"/>
                <a:gd name="connsiteX1295" fmla="*/ 268123 w 2531263"/>
                <a:gd name="connsiteY1295" fmla="*/ 82105 h 402050"/>
                <a:gd name="connsiteX1296" fmla="*/ 264599 w 2531263"/>
                <a:gd name="connsiteY1296" fmla="*/ 83915 h 402050"/>
                <a:gd name="connsiteX1297" fmla="*/ 264980 w 2531263"/>
                <a:gd name="connsiteY1297" fmla="*/ 84772 h 402050"/>
                <a:gd name="connsiteX1298" fmla="*/ 265360 w 2531263"/>
                <a:gd name="connsiteY1298" fmla="*/ 85630 h 402050"/>
                <a:gd name="connsiteX1299" fmla="*/ 260598 w 2531263"/>
                <a:gd name="connsiteY1299" fmla="*/ 87058 h 402050"/>
                <a:gd name="connsiteX1300" fmla="*/ 257169 w 2531263"/>
                <a:gd name="connsiteY1300" fmla="*/ 83249 h 402050"/>
                <a:gd name="connsiteX1301" fmla="*/ 257264 w 2531263"/>
                <a:gd name="connsiteY1301" fmla="*/ 82296 h 402050"/>
                <a:gd name="connsiteX1302" fmla="*/ 254407 w 2531263"/>
                <a:gd name="connsiteY1302" fmla="*/ 78200 h 402050"/>
                <a:gd name="connsiteX1303" fmla="*/ 250787 w 2531263"/>
                <a:gd name="connsiteY1303" fmla="*/ 79438 h 402050"/>
                <a:gd name="connsiteX1304" fmla="*/ 247358 w 2531263"/>
                <a:gd name="connsiteY1304" fmla="*/ 77533 h 402050"/>
                <a:gd name="connsiteX1305" fmla="*/ 249168 w 2531263"/>
                <a:gd name="connsiteY1305" fmla="*/ 75438 h 402050"/>
                <a:gd name="connsiteX1306" fmla="*/ 249359 w 2531263"/>
                <a:gd name="connsiteY1306" fmla="*/ 75247 h 402050"/>
                <a:gd name="connsiteX1307" fmla="*/ 258217 w 2531263"/>
                <a:gd name="connsiteY1307" fmla="*/ 76676 h 402050"/>
                <a:gd name="connsiteX1308" fmla="*/ 275076 w 2531263"/>
                <a:gd name="connsiteY1308" fmla="*/ 74676 h 402050"/>
                <a:gd name="connsiteX1309" fmla="*/ 276029 w 2531263"/>
                <a:gd name="connsiteY1309" fmla="*/ 74581 h 402050"/>
                <a:gd name="connsiteX1310" fmla="*/ 279648 w 2531263"/>
                <a:gd name="connsiteY1310" fmla="*/ 72962 h 402050"/>
                <a:gd name="connsiteX1311" fmla="*/ 279839 w 2531263"/>
                <a:gd name="connsiteY1311" fmla="*/ 71533 h 402050"/>
                <a:gd name="connsiteX1312" fmla="*/ 279458 w 2531263"/>
                <a:gd name="connsiteY1312" fmla="*/ 70961 h 402050"/>
                <a:gd name="connsiteX1313" fmla="*/ 280315 w 2531263"/>
                <a:gd name="connsiteY1313" fmla="*/ 69151 h 402050"/>
                <a:gd name="connsiteX1314" fmla="*/ 286411 w 2531263"/>
                <a:gd name="connsiteY1314" fmla="*/ 68485 h 402050"/>
                <a:gd name="connsiteX1315" fmla="*/ 291364 w 2531263"/>
                <a:gd name="connsiteY1315" fmla="*/ 69818 h 402050"/>
                <a:gd name="connsiteX1316" fmla="*/ 297174 w 2531263"/>
                <a:gd name="connsiteY1316" fmla="*/ 70580 h 402050"/>
                <a:gd name="connsiteX1317" fmla="*/ 302508 w 2531263"/>
                <a:gd name="connsiteY1317" fmla="*/ 77533 h 402050"/>
                <a:gd name="connsiteX1318" fmla="*/ 301841 w 2531263"/>
                <a:gd name="connsiteY1318" fmla="*/ 70580 h 402050"/>
                <a:gd name="connsiteX1319" fmla="*/ 301460 w 2531263"/>
                <a:gd name="connsiteY1319" fmla="*/ 67151 h 402050"/>
                <a:gd name="connsiteX1320" fmla="*/ 301365 w 2531263"/>
                <a:gd name="connsiteY1320" fmla="*/ 66484 h 402050"/>
                <a:gd name="connsiteX1321" fmla="*/ 306032 w 2531263"/>
                <a:gd name="connsiteY1321" fmla="*/ 66104 h 402050"/>
                <a:gd name="connsiteX1322" fmla="*/ 306413 w 2531263"/>
                <a:gd name="connsiteY1322" fmla="*/ 66866 h 402050"/>
                <a:gd name="connsiteX1323" fmla="*/ 307366 w 2531263"/>
                <a:gd name="connsiteY1323" fmla="*/ 68961 h 402050"/>
                <a:gd name="connsiteX1324" fmla="*/ 312414 w 2531263"/>
                <a:gd name="connsiteY1324" fmla="*/ 67532 h 402050"/>
                <a:gd name="connsiteX1325" fmla="*/ 314700 w 2531263"/>
                <a:gd name="connsiteY1325" fmla="*/ 65722 h 402050"/>
                <a:gd name="connsiteX1326" fmla="*/ 317367 w 2531263"/>
                <a:gd name="connsiteY1326" fmla="*/ 63627 h 402050"/>
                <a:gd name="connsiteX1327" fmla="*/ 320796 w 2531263"/>
                <a:gd name="connsiteY1327" fmla="*/ 59817 h 402050"/>
                <a:gd name="connsiteX1328" fmla="*/ 327273 w 2531263"/>
                <a:gd name="connsiteY1328" fmla="*/ 62675 h 402050"/>
                <a:gd name="connsiteX1329" fmla="*/ 329464 w 2531263"/>
                <a:gd name="connsiteY1329" fmla="*/ 63627 h 402050"/>
                <a:gd name="connsiteX1330" fmla="*/ 331464 w 2531263"/>
                <a:gd name="connsiteY1330" fmla="*/ 64484 h 402050"/>
                <a:gd name="connsiteX1331" fmla="*/ 337274 w 2531263"/>
                <a:gd name="connsiteY1331" fmla="*/ 62960 h 402050"/>
                <a:gd name="connsiteX1332" fmla="*/ 339275 w 2531263"/>
                <a:gd name="connsiteY1332" fmla="*/ 59626 h 402050"/>
                <a:gd name="connsiteX1333" fmla="*/ 340322 w 2531263"/>
                <a:gd name="connsiteY1333" fmla="*/ 60008 h 402050"/>
                <a:gd name="connsiteX1334" fmla="*/ 347752 w 2531263"/>
                <a:gd name="connsiteY1334" fmla="*/ 62484 h 402050"/>
                <a:gd name="connsiteX1335" fmla="*/ 351657 w 2531263"/>
                <a:gd name="connsiteY1335" fmla="*/ 58769 h 402050"/>
                <a:gd name="connsiteX1336" fmla="*/ 354134 w 2531263"/>
                <a:gd name="connsiteY1336" fmla="*/ 58674 h 402050"/>
                <a:gd name="connsiteX1337" fmla="*/ 361087 w 2531263"/>
                <a:gd name="connsiteY1337" fmla="*/ 59531 h 402050"/>
                <a:gd name="connsiteX1338" fmla="*/ 365183 w 2531263"/>
                <a:gd name="connsiteY1338" fmla="*/ 56388 h 402050"/>
                <a:gd name="connsiteX1339" fmla="*/ 365564 w 2531263"/>
                <a:gd name="connsiteY1339" fmla="*/ 54483 h 402050"/>
                <a:gd name="connsiteX1340" fmla="*/ 366040 w 2531263"/>
                <a:gd name="connsiteY1340" fmla="*/ 52292 h 402050"/>
                <a:gd name="connsiteX1341" fmla="*/ 378041 w 2531263"/>
                <a:gd name="connsiteY1341" fmla="*/ 51245 h 402050"/>
                <a:gd name="connsiteX1342" fmla="*/ 384233 w 2531263"/>
                <a:gd name="connsiteY1342" fmla="*/ 46482 h 402050"/>
                <a:gd name="connsiteX1343" fmla="*/ 397663 w 2531263"/>
                <a:gd name="connsiteY1343" fmla="*/ 43529 h 402050"/>
                <a:gd name="connsiteX1344" fmla="*/ 397853 w 2531263"/>
                <a:gd name="connsiteY1344" fmla="*/ 43720 h 402050"/>
                <a:gd name="connsiteX1345" fmla="*/ 405759 w 2531263"/>
                <a:gd name="connsiteY1345" fmla="*/ 42386 h 402050"/>
                <a:gd name="connsiteX1346" fmla="*/ 407474 w 2531263"/>
                <a:gd name="connsiteY1346" fmla="*/ 43339 h 402050"/>
                <a:gd name="connsiteX1347" fmla="*/ 408331 w 2531263"/>
                <a:gd name="connsiteY1347" fmla="*/ 43815 h 402050"/>
                <a:gd name="connsiteX1348" fmla="*/ 414236 w 2531263"/>
                <a:gd name="connsiteY1348" fmla="*/ 43625 h 402050"/>
                <a:gd name="connsiteX1349" fmla="*/ 424523 w 2531263"/>
                <a:gd name="connsiteY1349" fmla="*/ 40672 h 402050"/>
                <a:gd name="connsiteX1350" fmla="*/ 438620 w 2531263"/>
                <a:gd name="connsiteY1350" fmla="*/ 39624 h 402050"/>
                <a:gd name="connsiteX1351" fmla="*/ 450050 w 2531263"/>
                <a:gd name="connsiteY1351" fmla="*/ 37338 h 402050"/>
                <a:gd name="connsiteX1352" fmla="*/ 455194 w 2531263"/>
                <a:gd name="connsiteY1352" fmla="*/ 43625 h 402050"/>
                <a:gd name="connsiteX1353" fmla="*/ 458147 w 2531263"/>
                <a:gd name="connsiteY1353" fmla="*/ 47911 h 402050"/>
                <a:gd name="connsiteX1354" fmla="*/ 460528 w 2531263"/>
                <a:gd name="connsiteY1354" fmla="*/ 48101 h 402050"/>
                <a:gd name="connsiteX1355" fmla="*/ 464433 w 2531263"/>
                <a:gd name="connsiteY1355" fmla="*/ 48482 h 402050"/>
                <a:gd name="connsiteX1356" fmla="*/ 471386 w 2531263"/>
                <a:gd name="connsiteY1356" fmla="*/ 40862 h 402050"/>
                <a:gd name="connsiteX1357" fmla="*/ 479006 w 2531263"/>
                <a:gd name="connsiteY1357" fmla="*/ 34671 h 402050"/>
                <a:gd name="connsiteX1358" fmla="*/ 479864 w 2531263"/>
                <a:gd name="connsiteY1358" fmla="*/ 35052 h 402050"/>
                <a:gd name="connsiteX1359" fmla="*/ 484340 w 2531263"/>
                <a:gd name="connsiteY1359" fmla="*/ 37147 h 402050"/>
                <a:gd name="connsiteX1360" fmla="*/ 480244 w 2531263"/>
                <a:gd name="connsiteY1360" fmla="*/ 43243 h 402050"/>
                <a:gd name="connsiteX1361" fmla="*/ 479578 w 2531263"/>
                <a:gd name="connsiteY1361" fmla="*/ 44387 h 402050"/>
                <a:gd name="connsiteX1362" fmla="*/ 479102 w 2531263"/>
                <a:gd name="connsiteY1362" fmla="*/ 45339 h 402050"/>
                <a:gd name="connsiteX1363" fmla="*/ 481578 w 2531263"/>
                <a:gd name="connsiteY1363" fmla="*/ 47530 h 402050"/>
                <a:gd name="connsiteX1364" fmla="*/ 490151 w 2531263"/>
                <a:gd name="connsiteY1364" fmla="*/ 42005 h 402050"/>
                <a:gd name="connsiteX1365" fmla="*/ 494818 w 2531263"/>
                <a:gd name="connsiteY1365" fmla="*/ 43720 h 402050"/>
                <a:gd name="connsiteX1366" fmla="*/ 496151 w 2531263"/>
                <a:gd name="connsiteY1366" fmla="*/ 44196 h 402050"/>
                <a:gd name="connsiteX1367" fmla="*/ 501009 w 2531263"/>
                <a:gd name="connsiteY1367" fmla="*/ 41338 h 402050"/>
                <a:gd name="connsiteX1368" fmla="*/ 509486 w 2531263"/>
                <a:gd name="connsiteY1368" fmla="*/ 34766 h 402050"/>
                <a:gd name="connsiteX1369" fmla="*/ 511296 w 2531263"/>
                <a:gd name="connsiteY1369" fmla="*/ 35147 h 402050"/>
                <a:gd name="connsiteX1370" fmla="*/ 514439 w 2531263"/>
                <a:gd name="connsiteY1370" fmla="*/ 35909 h 402050"/>
                <a:gd name="connsiteX1371" fmla="*/ 522250 w 2531263"/>
                <a:gd name="connsiteY1371" fmla="*/ 39529 h 402050"/>
                <a:gd name="connsiteX1372" fmla="*/ 524250 w 2531263"/>
                <a:gd name="connsiteY1372" fmla="*/ 45053 h 402050"/>
                <a:gd name="connsiteX1373" fmla="*/ 527869 w 2531263"/>
                <a:gd name="connsiteY1373" fmla="*/ 46958 h 402050"/>
                <a:gd name="connsiteX1374" fmla="*/ 532537 w 2531263"/>
                <a:gd name="connsiteY1374" fmla="*/ 44958 h 402050"/>
                <a:gd name="connsiteX1375" fmla="*/ 540633 w 2531263"/>
                <a:gd name="connsiteY1375" fmla="*/ 44101 h 402050"/>
                <a:gd name="connsiteX1376" fmla="*/ 551777 w 2531263"/>
                <a:gd name="connsiteY1376" fmla="*/ 43243 h 402050"/>
                <a:gd name="connsiteX1377" fmla="*/ 556159 w 2531263"/>
                <a:gd name="connsiteY1377" fmla="*/ 43625 h 402050"/>
                <a:gd name="connsiteX1378" fmla="*/ 560255 w 2531263"/>
                <a:gd name="connsiteY1378" fmla="*/ 44005 h 402050"/>
                <a:gd name="connsiteX1379" fmla="*/ 570065 w 2531263"/>
                <a:gd name="connsiteY1379" fmla="*/ 42958 h 402050"/>
                <a:gd name="connsiteX1380" fmla="*/ 568446 w 2531263"/>
                <a:gd name="connsiteY1380" fmla="*/ 36767 h 402050"/>
                <a:gd name="connsiteX1381" fmla="*/ 569970 w 2531263"/>
                <a:gd name="connsiteY1381" fmla="*/ 33814 h 402050"/>
                <a:gd name="connsiteX1382" fmla="*/ 577971 w 2531263"/>
                <a:gd name="connsiteY1382" fmla="*/ 34766 h 402050"/>
                <a:gd name="connsiteX1383" fmla="*/ 582448 w 2531263"/>
                <a:gd name="connsiteY1383" fmla="*/ 31242 h 402050"/>
                <a:gd name="connsiteX1384" fmla="*/ 584448 w 2531263"/>
                <a:gd name="connsiteY1384" fmla="*/ 29718 h 402050"/>
                <a:gd name="connsiteX1385" fmla="*/ 592830 w 2531263"/>
                <a:gd name="connsiteY1385" fmla="*/ 31051 h 402050"/>
                <a:gd name="connsiteX1386" fmla="*/ 604927 w 2531263"/>
                <a:gd name="connsiteY1386" fmla="*/ 26765 h 402050"/>
                <a:gd name="connsiteX1387" fmla="*/ 605022 w 2531263"/>
                <a:gd name="connsiteY1387" fmla="*/ 27051 h 402050"/>
                <a:gd name="connsiteX1388" fmla="*/ 605403 w 2531263"/>
                <a:gd name="connsiteY1388" fmla="*/ 28670 h 402050"/>
                <a:gd name="connsiteX1389" fmla="*/ 611880 w 2531263"/>
                <a:gd name="connsiteY1389" fmla="*/ 29528 h 402050"/>
                <a:gd name="connsiteX1390" fmla="*/ 631978 w 2531263"/>
                <a:gd name="connsiteY1390" fmla="*/ 30766 h 402050"/>
                <a:gd name="connsiteX1391" fmla="*/ 649980 w 2531263"/>
                <a:gd name="connsiteY1391" fmla="*/ 26861 h 402050"/>
                <a:gd name="connsiteX1392" fmla="*/ 660553 w 2531263"/>
                <a:gd name="connsiteY1392" fmla="*/ 29813 h 402050"/>
                <a:gd name="connsiteX1393" fmla="*/ 669125 w 2531263"/>
                <a:gd name="connsiteY1393" fmla="*/ 27051 h 402050"/>
                <a:gd name="connsiteX1394" fmla="*/ 673888 w 2531263"/>
                <a:gd name="connsiteY1394" fmla="*/ 24670 h 402050"/>
                <a:gd name="connsiteX1395" fmla="*/ 683699 w 2531263"/>
                <a:gd name="connsiteY1395" fmla="*/ 26003 h 402050"/>
                <a:gd name="connsiteX1396" fmla="*/ 685223 w 2531263"/>
                <a:gd name="connsiteY1396" fmla="*/ 25146 h 402050"/>
                <a:gd name="connsiteX1397" fmla="*/ 690842 w 2531263"/>
                <a:gd name="connsiteY1397" fmla="*/ 27337 h 402050"/>
                <a:gd name="connsiteX1398" fmla="*/ 691795 w 2531263"/>
                <a:gd name="connsiteY1398" fmla="*/ 29623 h 402050"/>
                <a:gd name="connsiteX1399" fmla="*/ 699129 w 2531263"/>
                <a:gd name="connsiteY1399" fmla="*/ 26099 h 402050"/>
                <a:gd name="connsiteX1400" fmla="*/ 711131 w 2531263"/>
                <a:gd name="connsiteY1400" fmla="*/ 26670 h 402050"/>
                <a:gd name="connsiteX1401" fmla="*/ 713607 w 2531263"/>
                <a:gd name="connsiteY1401" fmla="*/ 25146 h 402050"/>
                <a:gd name="connsiteX1402" fmla="*/ 715893 w 2531263"/>
                <a:gd name="connsiteY1402" fmla="*/ 23717 h 402050"/>
                <a:gd name="connsiteX1403" fmla="*/ 723132 w 2531263"/>
                <a:gd name="connsiteY1403" fmla="*/ 24955 h 402050"/>
                <a:gd name="connsiteX1404" fmla="*/ 724085 w 2531263"/>
                <a:gd name="connsiteY1404" fmla="*/ 25717 h 402050"/>
                <a:gd name="connsiteX1405" fmla="*/ 728466 w 2531263"/>
                <a:gd name="connsiteY1405" fmla="*/ 30289 h 402050"/>
                <a:gd name="connsiteX1406" fmla="*/ 728847 w 2531263"/>
                <a:gd name="connsiteY1406" fmla="*/ 30575 h 402050"/>
                <a:gd name="connsiteX1407" fmla="*/ 731419 w 2531263"/>
                <a:gd name="connsiteY1407" fmla="*/ 27146 h 402050"/>
                <a:gd name="connsiteX1408" fmla="*/ 739610 w 2531263"/>
                <a:gd name="connsiteY1408" fmla="*/ 23050 h 402050"/>
                <a:gd name="connsiteX1409" fmla="*/ 742563 w 2531263"/>
                <a:gd name="connsiteY1409" fmla="*/ 25241 h 402050"/>
                <a:gd name="connsiteX1410" fmla="*/ 743325 w 2531263"/>
                <a:gd name="connsiteY1410" fmla="*/ 25717 h 402050"/>
                <a:gd name="connsiteX1411" fmla="*/ 753136 w 2531263"/>
                <a:gd name="connsiteY1411" fmla="*/ 26003 h 402050"/>
                <a:gd name="connsiteX1412" fmla="*/ 755231 w 2531263"/>
                <a:gd name="connsiteY1412" fmla="*/ 25051 h 402050"/>
                <a:gd name="connsiteX1413" fmla="*/ 756469 w 2531263"/>
                <a:gd name="connsiteY1413" fmla="*/ 24479 h 402050"/>
                <a:gd name="connsiteX1414" fmla="*/ 759422 w 2531263"/>
                <a:gd name="connsiteY1414" fmla="*/ 26765 h 402050"/>
                <a:gd name="connsiteX1415" fmla="*/ 759327 w 2531263"/>
                <a:gd name="connsiteY1415" fmla="*/ 28004 h 402050"/>
                <a:gd name="connsiteX1416" fmla="*/ 759232 w 2531263"/>
                <a:gd name="connsiteY1416" fmla="*/ 28766 h 402050"/>
                <a:gd name="connsiteX1417" fmla="*/ 761804 w 2531263"/>
                <a:gd name="connsiteY1417" fmla="*/ 30099 h 402050"/>
                <a:gd name="connsiteX1418" fmla="*/ 762375 w 2531263"/>
                <a:gd name="connsiteY1418" fmla="*/ 29528 h 402050"/>
                <a:gd name="connsiteX1419" fmla="*/ 765233 w 2531263"/>
                <a:gd name="connsiteY1419" fmla="*/ 25337 h 402050"/>
                <a:gd name="connsiteX1420" fmla="*/ 766661 w 2531263"/>
                <a:gd name="connsiteY1420" fmla="*/ 23717 h 402050"/>
                <a:gd name="connsiteX1421" fmla="*/ 772852 w 2531263"/>
                <a:gd name="connsiteY1421" fmla="*/ 24479 h 402050"/>
                <a:gd name="connsiteX1422" fmla="*/ 785521 w 2531263"/>
                <a:gd name="connsiteY1422" fmla="*/ 28480 h 402050"/>
                <a:gd name="connsiteX1423" fmla="*/ 791807 w 2531263"/>
                <a:gd name="connsiteY1423" fmla="*/ 24765 h 402050"/>
                <a:gd name="connsiteX1424" fmla="*/ 795998 w 2531263"/>
                <a:gd name="connsiteY1424" fmla="*/ 24955 h 402050"/>
                <a:gd name="connsiteX1425" fmla="*/ 798665 w 2531263"/>
                <a:gd name="connsiteY1425" fmla="*/ 28956 h 402050"/>
                <a:gd name="connsiteX1426" fmla="*/ 807047 w 2531263"/>
                <a:gd name="connsiteY1426" fmla="*/ 24003 h 402050"/>
                <a:gd name="connsiteX1427" fmla="*/ 813048 w 2531263"/>
                <a:gd name="connsiteY1427" fmla="*/ 22479 h 402050"/>
                <a:gd name="connsiteX1428" fmla="*/ 820287 w 2531263"/>
                <a:gd name="connsiteY1428" fmla="*/ 25717 h 402050"/>
                <a:gd name="connsiteX1429" fmla="*/ 822383 w 2531263"/>
                <a:gd name="connsiteY1429" fmla="*/ 25241 h 402050"/>
                <a:gd name="connsiteX1430" fmla="*/ 826002 w 2531263"/>
                <a:gd name="connsiteY1430" fmla="*/ 24384 h 402050"/>
                <a:gd name="connsiteX1431" fmla="*/ 835146 w 2531263"/>
                <a:gd name="connsiteY1431" fmla="*/ 23908 h 402050"/>
                <a:gd name="connsiteX1432" fmla="*/ 842480 w 2531263"/>
                <a:gd name="connsiteY1432" fmla="*/ 22288 h 402050"/>
                <a:gd name="connsiteX1433" fmla="*/ 856768 w 2531263"/>
                <a:gd name="connsiteY1433" fmla="*/ 24193 h 402050"/>
                <a:gd name="connsiteX1434" fmla="*/ 858101 w 2531263"/>
                <a:gd name="connsiteY1434" fmla="*/ 23432 h 402050"/>
                <a:gd name="connsiteX1435" fmla="*/ 859340 w 2531263"/>
                <a:gd name="connsiteY1435" fmla="*/ 22765 h 402050"/>
                <a:gd name="connsiteX1436" fmla="*/ 860959 w 2531263"/>
                <a:gd name="connsiteY1436" fmla="*/ 24289 h 402050"/>
                <a:gd name="connsiteX1437" fmla="*/ 861149 w 2531263"/>
                <a:gd name="connsiteY1437" fmla="*/ 25146 h 402050"/>
                <a:gd name="connsiteX1438" fmla="*/ 863721 w 2531263"/>
                <a:gd name="connsiteY1438" fmla="*/ 27337 h 402050"/>
                <a:gd name="connsiteX1439" fmla="*/ 866102 w 2531263"/>
                <a:gd name="connsiteY1439" fmla="*/ 28861 h 402050"/>
                <a:gd name="connsiteX1440" fmla="*/ 867817 w 2531263"/>
                <a:gd name="connsiteY1440" fmla="*/ 23622 h 402050"/>
                <a:gd name="connsiteX1441" fmla="*/ 878199 w 2531263"/>
                <a:gd name="connsiteY1441" fmla="*/ 21336 h 402050"/>
                <a:gd name="connsiteX1442" fmla="*/ 882104 w 2531263"/>
                <a:gd name="connsiteY1442" fmla="*/ 22098 h 402050"/>
                <a:gd name="connsiteX1443" fmla="*/ 882961 w 2531263"/>
                <a:gd name="connsiteY1443" fmla="*/ 22288 h 402050"/>
                <a:gd name="connsiteX1444" fmla="*/ 883724 w 2531263"/>
                <a:gd name="connsiteY1444" fmla="*/ 24098 h 402050"/>
                <a:gd name="connsiteX1445" fmla="*/ 880961 w 2531263"/>
                <a:gd name="connsiteY1445" fmla="*/ 29051 h 402050"/>
                <a:gd name="connsiteX1446" fmla="*/ 869055 w 2531263"/>
                <a:gd name="connsiteY1446" fmla="*/ 31147 h 402050"/>
                <a:gd name="connsiteX1447" fmla="*/ 868865 w 2531263"/>
                <a:gd name="connsiteY1447" fmla="*/ 31718 h 402050"/>
                <a:gd name="connsiteX1448" fmla="*/ 868579 w 2531263"/>
                <a:gd name="connsiteY1448" fmla="*/ 32290 h 402050"/>
                <a:gd name="connsiteX1449" fmla="*/ 878009 w 2531263"/>
                <a:gd name="connsiteY1449" fmla="*/ 38481 h 402050"/>
                <a:gd name="connsiteX1450" fmla="*/ 883819 w 2531263"/>
                <a:gd name="connsiteY1450" fmla="*/ 36100 h 402050"/>
                <a:gd name="connsiteX1451" fmla="*/ 886295 w 2531263"/>
                <a:gd name="connsiteY1451" fmla="*/ 35052 h 402050"/>
                <a:gd name="connsiteX1452" fmla="*/ 886295 w 2531263"/>
                <a:gd name="connsiteY1452" fmla="*/ 32099 h 402050"/>
                <a:gd name="connsiteX1453" fmla="*/ 889915 w 2531263"/>
                <a:gd name="connsiteY1453" fmla="*/ 21908 h 402050"/>
                <a:gd name="connsiteX1454" fmla="*/ 893534 w 2531263"/>
                <a:gd name="connsiteY1454" fmla="*/ 21812 h 402050"/>
                <a:gd name="connsiteX1455" fmla="*/ 913442 w 2531263"/>
                <a:gd name="connsiteY1455" fmla="*/ 20574 h 402050"/>
                <a:gd name="connsiteX1456" fmla="*/ 920871 w 2531263"/>
                <a:gd name="connsiteY1456" fmla="*/ 22193 h 402050"/>
                <a:gd name="connsiteX1457" fmla="*/ 922681 w 2531263"/>
                <a:gd name="connsiteY1457" fmla="*/ 23527 h 402050"/>
                <a:gd name="connsiteX1458" fmla="*/ 925919 w 2531263"/>
                <a:gd name="connsiteY1458" fmla="*/ 25527 h 402050"/>
                <a:gd name="connsiteX1459" fmla="*/ 934682 w 2531263"/>
                <a:gd name="connsiteY1459" fmla="*/ 20479 h 402050"/>
                <a:gd name="connsiteX1460" fmla="*/ 948875 w 2531263"/>
                <a:gd name="connsiteY1460" fmla="*/ 17050 h 402050"/>
                <a:gd name="connsiteX1461" fmla="*/ 951351 w 2531263"/>
                <a:gd name="connsiteY1461" fmla="*/ 18859 h 402050"/>
                <a:gd name="connsiteX1462" fmla="*/ 952018 w 2531263"/>
                <a:gd name="connsiteY1462" fmla="*/ 19336 h 402050"/>
                <a:gd name="connsiteX1463" fmla="*/ 955828 w 2531263"/>
                <a:gd name="connsiteY1463" fmla="*/ 23813 h 402050"/>
                <a:gd name="connsiteX1464" fmla="*/ 958971 w 2531263"/>
                <a:gd name="connsiteY1464" fmla="*/ 22098 h 402050"/>
                <a:gd name="connsiteX1465" fmla="*/ 959828 w 2531263"/>
                <a:gd name="connsiteY1465" fmla="*/ 21622 h 402050"/>
                <a:gd name="connsiteX1466" fmla="*/ 963924 w 2531263"/>
                <a:gd name="connsiteY1466" fmla="*/ 24098 h 402050"/>
                <a:gd name="connsiteX1467" fmla="*/ 966591 w 2531263"/>
                <a:gd name="connsiteY1467" fmla="*/ 26479 h 402050"/>
                <a:gd name="connsiteX1468" fmla="*/ 966782 w 2531263"/>
                <a:gd name="connsiteY1468" fmla="*/ 25527 h 402050"/>
                <a:gd name="connsiteX1469" fmla="*/ 966877 w 2531263"/>
                <a:gd name="connsiteY1469" fmla="*/ 23432 h 402050"/>
                <a:gd name="connsiteX1470" fmla="*/ 971830 w 2531263"/>
                <a:gd name="connsiteY1470" fmla="*/ 22860 h 402050"/>
                <a:gd name="connsiteX1471" fmla="*/ 975449 w 2531263"/>
                <a:gd name="connsiteY1471" fmla="*/ 20193 h 402050"/>
                <a:gd name="connsiteX1472" fmla="*/ 976973 w 2531263"/>
                <a:gd name="connsiteY1472" fmla="*/ 20193 h 402050"/>
                <a:gd name="connsiteX1473" fmla="*/ 985355 w 2531263"/>
                <a:gd name="connsiteY1473" fmla="*/ 20669 h 402050"/>
                <a:gd name="connsiteX1474" fmla="*/ 987927 w 2531263"/>
                <a:gd name="connsiteY1474" fmla="*/ 18574 h 402050"/>
                <a:gd name="connsiteX1475" fmla="*/ 991261 w 2531263"/>
                <a:gd name="connsiteY1475" fmla="*/ 17907 h 402050"/>
                <a:gd name="connsiteX1476" fmla="*/ 996881 w 2531263"/>
                <a:gd name="connsiteY1476" fmla="*/ 23336 h 402050"/>
                <a:gd name="connsiteX1477" fmla="*/ 1007930 w 2531263"/>
                <a:gd name="connsiteY1477" fmla="*/ 19145 h 402050"/>
                <a:gd name="connsiteX1478" fmla="*/ 1023360 w 2531263"/>
                <a:gd name="connsiteY1478" fmla="*/ 20193 h 402050"/>
                <a:gd name="connsiteX1479" fmla="*/ 1038219 w 2531263"/>
                <a:gd name="connsiteY1479" fmla="*/ 18383 h 402050"/>
                <a:gd name="connsiteX1480" fmla="*/ 1041839 w 2531263"/>
                <a:gd name="connsiteY1480" fmla="*/ 16574 h 402050"/>
                <a:gd name="connsiteX1481" fmla="*/ 1042410 w 2531263"/>
                <a:gd name="connsiteY1481" fmla="*/ 16288 h 402050"/>
                <a:gd name="connsiteX1482" fmla="*/ 1051459 w 2531263"/>
                <a:gd name="connsiteY1482" fmla="*/ 18764 h 402050"/>
                <a:gd name="connsiteX1483" fmla="*/ 1057555 w 2531263"/>
                <a:gd name="connsiteY1483" fmla="*/ 17812 h 402050"/>
                <a:gd name="connsiteX1484" fmla="*/ 1061841 w 2531263"/>
                <a:gd name="connsiteY1484" fmla="*/ 17145 h 402050"/>
                <a:gd name="connsiteX1485" fmla="*/ 1066604 w 2531263"/>
                <a:gd name="connsiteY1485" fmla="*/ 19431 h 402050"/>
                <a:gd name="connsiteX1486" fmla="*/ 1077176 w 2531263"/>
                <a:gd name="connsiteY1486" fmla="*/ 19812 h 402050"/>
                <a:gd name="connsiteX1487" fmla="*/ 1085273 w 2531263"/>
                <a:gd name="connsiteY1487" fmla="*/ 17050 h 402050"/>
                <a:gd name="connsiteX1488" fmla="*/ 1088702 w 2531263"/>
                <a:gd name="connsiteY1488" fmla="*/ 17812 h 402050"/>
                <a:gd name="connsiteX1489" fmla="*/ 1092607 w 2531263"/>
                <a:gd name="connsiteY1489" fmla="*/ 18669 h 402050"/>
                <a:gd name="connsiteX1490" fmla="*/ 1101846 w 2531263"/>
                <a:gd name="connsiteY1490" fmla="*/ 19050 h 402050"/>
                <a:gd name="connsiteX1491" fmla="*/ 1105656 w 2531263"/>
                <a:gd name="connsiteY1491" fmla="*/ 18764 h 402050"/>
                <a:gd name="connsiteX1492" fmla="*/ 1113657 w 2531263"/>
                <a:gd name="connsiteY1492" fmla="*/ 15812 h 402050"/>
                <a:gd name="connsiteX1493" fmla="*/ 1119848 w 2531263"/>
                <a:gd name="connsiteY1493" fmla="*/ 20193 h 402050"/>
                <a:gd name="connsiteX1494" fmla="*/ 1133279 w 2531263"/>
                <a:gd name="connsiteY1494" fmla="*/ 18383 h 402050"/>
                <a:gd name="connsiteX1495" fmla="*/ 1148995 w 2531263"/>
                <a:gd name="connsiteY1495" fmla="*/ 18383 h 402050"/>
                <a:gd name="connsiteX1496" fmla="*/ 1158710 w 2531263"/>
                <a:gd name="connsiteY1496" fmla="*/ 17431 h 402050"/>
                <a:gd name="connsiteX1497" fmla="*/ 1166521 w 2531263"/>
                <a:gd name="connsiteY1497" fmla="*/ 19812 h 402050"/>
                <a:gd name="connsiteX1498" fmla="*/ 1166997 w 2531263"/>
                <a:gd name="connsiteY1498" fmla="*/ 19431 h 402050"/>
                <a:gd name="connsiteX1499" fmla="*/ 1169950 w 2531263"/>
                <a:gd name="connsiteY1499" fmla="*/ 17145 h 402050"/>
                <a:gd name="connsiteX1500" fmla="*/ 1179189 w 2531263"/>
                <a:gd name="connsiteY1500" fmla="*/ 17717 h 402050"/>
                <a:gd name="connsiteX1501" fmla="*/ 1188048 w 2531263"/>
                <a:gd name="connsiteY1501" fmla="*/ 16383 h 402050"/>
                <a:gd name="connsiteX1502" fmla="*/ 1197668 w 2531263"/>
                <a:gd name="connsiteY1502" fmla="*/ 13240 h 402050"/>
                <a:gd name="connsiteX1503" fmla="*/ 1203287 w 2531263"/>
                <a:gd name="connsiteY1503" fmla="*/ 16478 h 402050"/>
                <a:gd name="connsiteX1504" fmla="*/ 1204240 w 2531263"/>
                <a:gd name="connsiteY1504" fmla="*/ 17050 h 402050"/>
                <a:gd name="connsiteX1505" fmla="*/ 1211098 w 2531263"/>
                <a:gd name="connsiteY1505" fmla="*/ 17717 h 402050"/>
                <a:gd name="connsiteX1506" fmla="*/ 1225195 w 2531263"/>
                <a:gd name="connsiteY1506" fmla="*/ 17145 h 402050"/>
                <a:gd name="connsiteX1507" fmla="*/ 1238720 w 2531263"/>
                <a:gd name="connsiteY1507" fmla="*/ 14288 h 402050"/>
                <a:gd name="connsiteX1508" fmla="*/ 1239768 w 2531263"/>
                <a:gd name="connsiteY1508" fmla="*/ 14954 h 402050"/>
                <a:gd name="connsiteX1509" fmla="*/ 1247293 w 2531263"/>
                <a:gd name="connsiteY1509" fmla="*/ 18097 h 402050"/>
                <a:gd name="connsiteX1510" fmla="*/ 1250436 w 2531263"/>
                <a:gd name="connsiteY1510" fmla="*/ 17907 h 402050"/>
                <a:gd name="connsiteX1511" fmla="*/ 1255389 w 2531263"/>
                <a:gd name="connsiteY1511" fmla="*/ 14002 h 402050"/>
                <a:gd name="connsiteX1512" fmla="*/ 1256532 w 2531263"/>
                <a:gd name="connsiteY1512" fmla="*/ 13907 h 402050"/>
                <a:gd name="connsiteX1513" fmla="*/ 1260152 w 2531263"/>
                <a:gd name="connsiteY1513" fmla="*/ 13525 h 402050"/>
                <a:gd name="connsiteX1514" fmla="*/ 1272344 w 2531263"/>
                <a:gd name="connsiteY1514" fmla="*/ 10287 h 402050"/>
                <a:gd name="connsiteX1515" fmla="*/ 1274439 w 2531263"/>
                <a:gd name="connsiteY1515" fmla="*/ 13430 h 402050"/>
                <a:gd name="connsiteX1516" fmla="*/ 1283964 w 2531263"/>
                <a:gd name="connsiteY1516" fmla="*/ 14478 h 402050"/>
                <a:gd name="connsiteX1517" fmla="*/ 1301395 w 2531263"/>
                <a:gd name="connsiteY1517" fmla="*/ 12478 h 402050"/>
                <a:gd name="connsiteX1518" fmla="*/ 1306443 w 2531263"/>
                <a:gd name="connsiteY1518" fmla="*/ 12954 h 402050"/>
                <a:gd name="connsiteX1519" fmla="*/ 1320159 w 2531263"/>
                <a:gd name="connsiteY1519" fmla="*/ 13335 h 402050"/>
                <a:gd name="connsiteX1520" fmla="*/ 1327017 w 2531263"/>
                <a:gd name="connsiteY1520" fmla="*/ 14573 h 402050"/>
                <a:gd name="connsiteX1521" fmla="*/ 1331113 w 2531263"/>
                <a:gd name="connsiteY1521" fmla="*/ 14288 h 402050"/>
                <a:gd name="connsiteX1522" fmla="*/ 1349115 w 2531263"/>
                <a:gd name="connsiteY1522" fmla="*/ 14097 h 402050"/>
                <a:gd name="connsiteX1523" fmla="*/ 1366070 w 2531263"/>
                <a:gd name="connsiteY1523" fmla="*/ 11430 h 402050"/>
                <a:gd name="connsiteX1524" fmla="*/ 1366451 w 2531263"/>
                <a:gd name="connsiteY1524" fmla="*/ 11621 h 402050"/>
                <a:gd name="connsiteX1525" fmla="*/ 1373309 w 2531263"/>
                <a:gd name="connsiteY1525" fmla="*/ 16288 h 402050"/>
                <a:gd name="connsiteX1526" fmla="*/ 1390930 w 2531263"/>
                <a:gd name="connsiteY1526" fmla="*/ 15335 h 402050"/>
                <a:gd name="connsiteX1527" fmla="*/ 1391120 w 2531263"/>
                <a:gd name="connsiteY1527" fmla="*/ 15145 h 402050"/>
                <a:gd name="connsiteX1528" fmla="*/ 1399979 w 2531263"/>
                <a:gd name="connsiteY1528" fmla="*/ 13335 h 402050"/>
                <a:gd name="connsiteX1529" fmla="*/ 1401979 w 2531263"/>
                <a:gd name="connsiteY1529" fmla="*/ 14192 h 402050"/>
                <a:gd name="connsiteX1530" fmla="*/ 1415219 w 2531263"/>
                <a:gd name="connsiteY1530" fmla="*/ 11049 h 402050"/>
                <a:gd name="connsiteX1531" fmla="*/ 1418457 w 2531263"/>
                <a:gd name="connsiteY1531" fmla="*/ 10954 h 402050"/>
                <a:gd name="connsiteX1532" fmla="*/ 1422934 w 2531263"/>
                <a:gd name="connsiteY1532" fmla="*/ 10858 h 402050"/>
                <a:gd name="connsiteX1533" fmla="*/ 1433411 w 2531263"/>
                <a:gd name="connsiteY1533" fmla="*/ 12859 h 402050"/>
                <a:gd name="connsiteX1534" fmla="*/ 1437698 w 2531263"/>
                <a:gd name="connsiteY1534" fmla="*/ 14288 h 402050"/>
                <a:gd name="connsiteX1535" fmla="*/ 1443508 w 2531263"/>
                <a:gd name="connsiteY1535" fmla="*/ 11049 h 402050"/>
                <a:gd name="connsiteX1536" fmla="*/ 1455890 w 2531263"/>
                <a:gd name="connsiteY1536" fmla="*/ 11335 h 402050"/>
                <a:gd name="connsiteX1537" fmla="*/ 1455890 w 2531263"/>
                <a:gd name="connsiteY1537" fmla="*/ 12287 h 402050"/>
                <a:gd name="connsiteX1538" fmla="*/ 1455700 w 2531263"/>
                <a:gd name="connsiteY1538" fmla="*/ 16383 h 402050"/>
                <a:gd name="connsiteX1539" fmla="*/ 1467987 w 2531263"/>
                <a:gd name="connsiteY1539" fmla="*/ 13525 h 402050"/>
                <a:gd name="connsiteX1540" fmla="*/ 1471511 w 2531263"/>
                <a:gd name="connsiteY1540" fmla="*/ 15335 h 402050"/>
                <a:gd name="connsiteX1541" fmla="*/ 1477703 w 2531263"/>
                <a:gd name="connsiteY1541" fmla="*/ 15335 h 402050"/>
                <a:gd name="connsiteX1542" fmla="*/ 1487132 w 2531263"/>
                <a:gd name="connsiteY1542" fmla="*/ 13335 h 402050"/>
                <a:gd name="connsiteX1543" fmla="*/ 1490276 w 2531263"/>
                <a:gd name="connsiteY1543" fmla="*/ 12954 h 402050"/>
                <a:gd name="connsiteX1544" fmla="*/ 1499324 w 2531263"/>
                <a:gd name="connsiteY1544" fmla="*/ 10573 h 402050"/>
                <a:gd name="connsiteX1545" fmla="*/ 1508468 w 2531263"/>
                <a:gd name="connsiteY1545" fmla="*/ 12478 h 402050"/>
                <a:gd name="connsiteX1546" fmla="*/ 1520565 w 2531263"/>
                <a:gd name="connsiteY1546" fmla="*/ 11430 h 402050"/>
                <a:gd name="connsiteX1547" fmla="*/ 1526185 w 2531263"/>
                <a:gd name="connsiteY1547" fmla="*/ 10478 h 402050"/>
                <a:gd name="connsiteX1548" fmla="*/ 1538758 w 2531263"/>
                <a:gd name="connsiteY1548" fmla="*/ 17907 h 402050"/>
                <a:gd name="connsiteX1549" fmla="*/ 1539329 w 2531263"/>
                <a:gd name="connsiteY1549" fmla="*/ 10096 h 402050"/>
                <a:gd name="connsiteX1550" fmla="*/ 1543520 w 2531263"/>
                <a:gd name="connsiteY1550" fmla="*/ 9906 h 402050"/>
                <a:gd name="connsiteX1551" fmla="*/ 1550759 w 2531263"/>
                <a:gd name="connsiteY1551" fmla="*/ 12383 h 402050"/>
                <a:gd name="connsiteX1552" fmla="*/ 1570095 w 2531263"/>
                <a:gd name="connsiteY1552" fmla="*/ 9811 h 402050"/>
                <a:gd name="connsiteX1553" fmla="*/ 1576667 w 2531263"/>
                <a:gd name="connsiteY1553" fmla="*/ 9811 h 402050"/>
                <a:gd name="connsiteX1554" fmla="*/ 1577239 w 2531263"/>
                <a:gd name="connsiteY1554" fmla="*/ 9811 h 402050"/>
                <a:gd name="connsiteX1555" fmla="*/ 1592479 w 2531263"/>
                <a:gd name="connsiteY1555" fmla="*/ 11239 h 402050"/>
                <a:gd name="connsiteX1556" fmla="*/ 1599623 w 2531263"/>
                <a:gd name="connsiteY1556" fmla="*/ 11621 h 402050"/>
                <a:gd name="connsiteX1557" fmla="*/ 1598956 w 2531263"/>
                <a:gd name="connsiteY1557" fmla="*/ 15526 h 402050"/>
                <a:gd name="connsiteX1558" fmla="*/ 1598003 w 2531263"/>
                <a:gd name="connsiteY1558" fmla="*/ 16002 h 402050"/>
                <a:gd name="connsiteX1559" fmla="*/ 1597623 w 2531263"/>
                <a:gd name="connsiteY1559" fmla="*/ 17431 h 402050"/>
                <a:gd name="connsiteX1560" fmla="*/ 1603147 w 2531263"/>
                <a:gd name="connsiteY1560" fmla="*/ 16383 h 402050"/>
                <a:gd name="connsiteX1561" fmla="*/ 1608100 w 2531263"/>
                <a:gd name="connsiteY1561" fmla="*/ 8382 h 402050"/>
                <a:gd name="connsiteX1562" fmla="*/ 1623435 w 2531263"/>
                <a:gd name="connsiteY1562" fmla="*/ 10192 h 402050"/>
                <a:gd name="connsiteX1563" fmla="*/ 1626388 w 2531263"/>
                <a:gd name="connsiteY1563" fmla="*/ 10192 h 402050"/>
                <a:gd name="connsiteX1564" fmla="*/ 1636008 w 2531263"/>
                <a:gd name="connsiteY1564" fmla="*/ 11430 h 402050"/>
                <a:gd name="connsiteX1565" fmla="*/ 1640866 w 2531263"/>
                <a:gd name="connsiteY1565" fmla="*/ 13430 h 402050"/>
                <a:gd name="connsiteX1566" fmla="*/ 1652963 w 2531263"/>
                <a:gd name="connsiteY1566" fmla="*/ 8763 h 402050"/>
                <a:gd name="connsiteX1567" fmla="*/ 1658773 w 2531263"/>
                <a:gd name="connsiteY1567" fmla="*/ 12763 h 402050"/>
                <a:gd name="connsiteX1568" fmla="*/ 1663059 w 2531263"/>
                <a:gd name="connsiteY1568" fmla="*/ 10668 h 402050"/>
                <a:gd name="connsiteX1569" fmla="*/ 1665155 w 2531263"/>
                <a:gd name="connsiteY1569" fmla="*/ 12192 h 402050"/>
                <a:gd name="connsiteX1570" fmla="*/ 1670584 w 2531263"/>
                <a:gd name="connsiteY1570" fmla="*/ 10287 h 402050"/>
                <a:gd name="connsiteX1571" fmla="*/ 1670679 w 2531263"/>
                <a:gd name="connsiteY1571" fmla="*/ 9239 h 402050"/>
                <a:gd name="connsiteX1572" fmla="*/ 1676394 w 2531263"/>
                <a:gd name="connsiteY1572" fmla="*/ 10287 h 402050"/>
                <a:gd name="connsiteX1573" fmla="*/ 1688777 w 2531263"/>
                <a:gd name="connsiteY1573" fmla="*/ 10668 h 402050"/>
                <a:gd name="connsiteX1574" fmla="*/ 1706017 w 2531263"/>
                <a:gd name="connsiteY1574" fmla="*/ 9906 h 402050"/>
                <a:gd name="connsiteX1575" fmla="*/ 1706779 w 2531263"/>
                <a:gd name="connsiteY1575" fmla="*/ 8096 h 402050"/>
                <a:gd name="connsiteX1576" fmla="*/ 1710875 w 2531263"/>
                <a:gd name="connsiteY1576" fmla="*/ 7811 h 402050"/>
                <a:gd name="connsiteX1577" fmla="*/ 1715256 w 2531263"/>
                <a:gd name="connsiteY1577" fmla="*/ 11144 h 402050"/>
                <a:gd name="connsiteX1578" fmla="*/ 1716685 w 2531263"/>
                <a:gd name="connsiteY1578" fmla="*/ 10573 h 402050"/>
                <a:gd name="connsiteX1579" fmla="*/ 1725543 w 2531263"/>
                <a:gd name="connsiteY1579" fmla="*/ 8668 h 402050"/>
                <a:gd name="connsiteX1580" fmla="*/ 1729639 w 2531263"/>
                <a:gd name="connsiteY1580" fmla="*/ 10287 h 402050"/>
                <a:gd name="connsiteX1581" fmla="*/ 1741259 w 2531263"/>
                <a:gd name="connsiteY1581" fmla="*/ 9144 h 402050"/>
                <a:gd name="connsiteX1582" fmla="*/ 1747641 w 2531263"/>
                <a:gd name="connsiteY1582" fmla="*/ 10192 h 402050"/>
                <a:gd name="connsiteX1583" fmla="*/ 1747736 w 2531263"/>
                <a:gd name="connsiteY1583" fmla="*/ 10573 h 402050"/>
                <a:gd name="connsiteX1584" fmla="*/ 1752690 w 2531263"/>
                <a:gd name="connsiteY1584" fmla="*/ 11716 h 402050"/>
                <a:gd name="connsiteX1585" fmla="*/ 1760690 w 2531263"/>
                <a:gd name="connsiteY1585" fmla="*/ 12192 h 402050"/>
                <a:gd name="connsiteX1586" fmla="*/ 1763643 w 2531263"/>
                <a:gd name="connsiteY1586" fmla="*/ 8763 h 402050"/>
                <a:gd name="connsiteX1587" fmla="*/ 1769453 w 2531263"/>
                <a:gd name="connsiteY1587" fmla="*/ 6287 h 402050"/>
                <a:gd name="connsiteX1588" fmla="*/ 1779550 w 2531263"/>
                <a:gd name="connsiteY1588" fmla="*/ 7334 h 402050"/>
                <a:gd name="connsiteX1589" fmla="*/ 1785360 w 2531263"/>
                <a:gd name="connsiteY1589" fmla="*/ 7429 h 402050"/>
                <a:gd name="connsiteX1590" fmla="*/ 1793456 w 2531263"/>
                <a:gd name="connsiteY1590" fmla="*/ 10573 h 402050"/>
                <a:gd name="connsiteX1591" fmla="*/ 1799648 w 2531263"/>
                <a:gd name="connsiteY1591" fmla="*/ 8668 h 402050"/>
                <a:gd name="connsiteX1592" fmla="*/ 1804029 w 2531263"/>
                <a:gd name="connsiteY1592" fmla="*/ 9620 h 402050"/>
                <a:gd name="connsiteX1593" fmla="*/ 1808315 w 2531263"/>
                <a:gd name="connsiteY1593" fmla="*/ 9049 h 402050"/>
                <a:gd name="connsiteX1594" fmla="*/ 1810125 w 2531263"/>
                <a:gd name="connsiteY1594" fmla="*/ 9144 h 402050"/>
                <a:gd name="connsiteX1595" fmla="*/ 1813840 w 2531263"/>
                <a:gd name="connsiteY1595" fmla="*/ 9334 h 402050"/>
                <a:gd name="connsiteX1596" fmla="*/ 1818507 w 2531263"/>
                <a:gd name="connsiteY1596" fmla="*/ 10668 h 402050"/>
                <a:gd name="connsiteX1597" fmla="*/ 1824413 w 2531263"/>
                <a:gd name="connsiteY1597" fmla="*/ 6096 h 402050"/>
                <a:gd name="connsiteX1598" fmla="*/ 1828413 w 2531263"/>
                <a:gd name="connsiteY1598" fmla="*/ 7811 h 402050"/>
                <a:gd name="connsiteX1599" fmla="*/ 1834890 w 2531263"/>
                <a:gd name="connsiteY1599" fmla="*/ 6667 h 402050"/>
                <a:gd name="connsiteX1600" fmla="*/ 1835176 w 2531263"/>
                <a:gd name="connsiteY1600" fmla="*/ 7429 h 402050"/>
                <a:gd name="connsiteX1601" fmla="*/ 1839557 w 2531263"/>
                <a:gd name="connsiteY1601" fmla="*/ 8477 h 402050"/>
                <a:gd name="connsiteX1602" fmla="*/ 1847654 w 2531263"/>
                <a:gd name="connsiteY1602" fmla="*/ 5905 h 402050"/>
                <a:gd name="connsiteX1603" fmla="*/ 1850511 w 2531263"/>
                <a:gd name="connsiteY1603" fmla="*/ 7525 h 402050"/>
                <a:gd name="connsiteX1604" fmla="*/ 1861751 w 2531263"/>
                <a:gd name="connsiteY1604" fmla="*/ 4382 h 402050"/>
                <a:gd name="connsiteX1605" fmla="*/ 1864323 w 2531263"/>
                <a:gd name="connsiteY1605" fmla="*/ 6858 h 402050"/>
                <a:gd name="connsiteX1606" fmla="*/ 1874133 w 2531263"/>
                <a:gd name="connsiteY1606" fmla="*/ 8001 h 402050"/>
                <a:gd name="connsiteX1607" fmla="*/ 1876324 w 2531263"/>
                <a:gd name="connsiteY1607" fmla="*/ 8763 h 402050"/>
                <a:gd name="connsiteX1608" fmla="*/ 1879467 w 2531263"/>
                <a:gd name="connsiteY1608" fmla="*/ 11716 h 402050"/>
                <a:gd name="connsiteX1609" fmla="*/ 1883468 w 2531263"/>
                <a:gd name="connsiteY1609" fmla="*/ 7239 h 402050"/>
                <a:gd name="connsiteX1610" fmla="*/ 1884420 w 2531263"/>
                <a:gd name="connsiteY1610" fmla="*/ 7239 h 402050"/>
                <a:gd name="connsiteX1611" fmla="*/ 1888516 w 2531263"/>
                <a:gd name="connsiteY1611" fmla="*/ 7239 h 402050"/>
                <a:gd name="connsiteX1612" fmla="*/ 1898041 w 2531263"/>
                <a:gd name="connsiteY1612" fmla="*/ 8096 h 402050"/>
                <a:gd name="connsiteX1613" fmla="*/ 1903851 w 2531263"/>
                <a:gd name="connsiteY1613" fmla="*/ 6763 h 402050"/>
                <a:gd name="connsiteX1614" fmla="*/ 1914996 w 2531263"/>
                <a:gd name="connsiteY1614" fmla="*/ 9049 h 402050"/>
                <a:gd name="connsiteX1615" fmla="*/ 1924997 w 2531263"/>
                <a:gd name="connsiteY1615" fmla="*/ 8572 h 402050"/>
                <a:gd name="connsiteX1616" fmla="*/ 1938903 w 2531263"/>
                <a:gd name="connsiteY1616" fmla="*/ 6572 h 402050"/>
                <a:gd name="connsiteX1617" fmla="*/ 1953476 w 2531263"/>
                <a:gd name="connsiteY1617" fmla="*/ 7525 h 402050"/>
                <a:gd name="connsiteX1618" fmla="*/ 1955953 w 2531263"/>
                <a:gd name="connsiteY1618" fmla="*/ 4286 h 402050"/>
                <a:gd name="connsiteX1619" fmla="*/ 1956334 w 2531263"/>
                <a:gd name="connsiteY1619" fmla="*/ 4953 h 402050"/>
                <a:gd name="connsiteX1620" fmla="*/ 1956715 w 2531263"/>
                <a:gd name="connsiteY1620" fmla="*/ 5525 h 402050"/>
                <a:gd name="connsiteX1621" fmla="*/ 1963001 w 2531263"/>
                <a:gd name="connsiteY1621" fmla="*/ 7239 h 402050"/>
                <a:gd name="connsiteX1622" fmla="*/ 1971479 w 2531263"/>
                <a:gd name="connsiteY1622" fmla="*/ 11430 h 402050"/>
                <a:gd name="connsiteX1623" fmla="*/ 1960277 w 2531263"/>
                <a:gd name="connsiteY1623" fmla="*/ 12392 h 402050"/>
                <a:gd name="connsiteX1624" fmla="*/ 1959668 w 2531263"/>
                <a:gd name="connsiteY1624" fmla="*/ 11144 h 402050"/>
                <a:gd name="connsiteX1625" fmla="*/ 1956144 w 2531263"/>
                <a:gd name="connsiteY1625" fmla="*/ 10096 h 402050"/>
                <a:gd name="connsiteX1626" fmla="*/ 1949000 w 2531263"/>
                <a:gd name="connsiteY1626" fmla="*/ 12287 h 402050"/>
                <a:gd name="connsiteX1627" fmla="*/ 1948333 w 2531263"/>
                <a:gd name="connsiteY1627" fmla="*/ 12573 h 402050"/>
                <a:gd name="connsiteX1628" fmla="*/ 1946361 w 2531263"/>
                <a:gd name="connsiteY1628" fmla="*/ 13588 h 402050"/>
                <a:gd name="connsiteX1629" fmla="*/ 1943761 w 2531263"/>
                <a:gd name="connsiteY1629" fmla="*/ 13811 h 402050"/>
                <a:gd name="connsiteX1630" fmla="*/ 1942428 w 2531263"/>
                <a:gd name="connsiteY1630" fmla="*/ 16192 h 402050"/>
                <a:gd name="connsiteX1631" fmla="*/ 1945285 w 2531263"/>
                <a:gd name="connsiteY1631" fmla="*/ 17145 h 402050"/>
                <a:gd name="connsiteX1632" fmla="*/ 1945570 w 2531263"/>
                <a:gd name="connsiteY1632" fmla="*/ 17240 h 402050"/>
                <a:gd name="connsiteX1633" fmla="*/ 1949568 w 2531263"/>
                <a:gd name="connsiteY1633" fmla="*/ 14867 h 402050"/>
                <a:gd name="connsiteX1634" fmla="*/ 1955115 w 2531263"/>
                <a:gd name="connsiteY1634" fmla="*/ 15570 h 402050"/>
                <a:gd name="connsiteX1635" fmla="*/ 1955858 w 2531263"/>
                <a:gd name="connsiteY1635" fmla="*/ 15990 h 402050"/>
                <a:gd name="connsiteX1636" fmla="*/ 1958906 w 2531263"/>
                <a:gd name="connsiteY1636" fmla="*/ 19431 h 402050"/>
                <a:gd name="connsiteX1637" fmla="*/ 1961047 w 2531263"/>
                <a:gd name="connsiteY1637" fmla="*/ 16347 h 402050"/>
                <a:gd name="connsiteX1638" fmla="*/ 1972431 w 2531263"/>
                <a:gd name="connsiteY1638" fmla="*/ 17907 h 402050"/>
                <a:gd name="connsiteX1639" fmla="*/ 1984528 w 2531263"/>
                <a:gd name="connsiteY1639" fmla="*/ 18193 h 402050"/>
                <a:gd name="connsiteX1640" fmla="*/ 1985766 w 2531263"/>
                <a:gd name="connsiteY1640" fmla="*/ 12478 h 402050"/>
                <a:gd name="connsiteX1641" fmla="*/ 1980432 w 2531263"/>
                <a:gd name="connsiteY1641" fmla="*/ 9144 h 402050"/>
                <a:gd name="connsiteX1642" fmla="*/ 1978718 w 2531263"/>
                <a:gd name="connsiteY1642" fmla="*/ 7334 h 402050"/>
                <a:gd name="connsiteX1643" fmla="*/ 1987671 w 2531263"/>
                <a:gd name="connsiteY1643" fmla="*/ 2286 h 402050"/>
                <a:gd name="connsiteX1644" fmla="*/ 1993386 w 2531263"/>
                <a:gd name="connsiteY1644" fmla="*/ 2381 h 402050"/>
                <a:gd name="connsiteX1645" fmla="*/ 1998529 w 2531263"/>
                <a:gd name="connsiteY1645" fmla="*/ 7525 h 402050"/>
                <a:gd name="connsiteX1646" fmla="*/ 2008531 w 2531263"/>
                <a:gd name="connsiteY1646" fmla="*/ 13145 h 402050"/>
                <a:gd name="connsiteX1647" fmla="*/ 2009864 w 2531263"/>
                <a:gd name="connsiteY1647" fmla="*/ 9525 h 402050"/>
                <a:gd name="connsiteX1648" fmla="*/ 2009007 w 2531263"/>
                <a:gd name="connsiteY1648" fmla="*/ 9239 h 402050"/>
                <a:gd name="connsiteX1649" fmla="*/ 2006150 w 2531263"/>
                <a:gd name="connsiteY1649" fmla="*/ 8096 h 402050"/>
                <a:gd name="connsiteX1650" fmla="*/ 2002149 w 2531263"/>
                <a:gd name="connsiteY1650" fmla="*/ 3810 h 402050"/>
                <a:gd name="connsiteX1651" fmla="*/ 2001673 w 2531263"/>
                <a:gd name="connsiteY1651" fmla="*/ 3238 h 402050"/>
                <a:gd name="connsiteX1652" fmla="*/ 2002435 w 2531263"/>
                <a:gd name="connsiteY1652" fmla="*/ 953 h 402050"/>
                <a:gd name="connsiteX1653" fmla="*/ 2006340 w 2531263"/>
                <a:gd name="connsiteY1653" fmla="*/ 2096 h 402050"/>
                <a:gd name="connsiteX1654" fmla="*/ 2019104 w 2531263"/>
                <a:gd name="connsiteY1654" fmla="*/ 4382 h 402050"/>
                <a:gd name="connsiteX1655" fmla="*/ 2034534 w 2531263"/>
                <a:gd name="connsiteY1655" fmla="*/ 1905 h 402050"/>
                <a:gd name="connsiteX1656" fmla="*/ 2041869 w 2531263"/>
                <a:gd name="connsiteY1656" fmla="*/ 0 h 40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Lst>
              <a:rect l="l" t="t" r="r" b="b"/>
              <a:pathLst>
                <a:path w="2531263" h="402050">
                  <a:moveTo>
                    <a:pt x="1587526" y="383762"/>
                  </a:moveTo>
                  <a:cubicBezTo>
                    <a:pt x="1586097" y="383096"/>
                    <a:pt x="1584859" y="383667"/>
                    <a:pt x="1584859" y="385096"/>
                  </a:cubicBezTo>
                  <a:cubicBezTo>
                    <a:pt x="1584859" y="386525"/>
                    <a:pt x="1584192" y="389858"/>
                    <a:pt x="1583335" y="389763"/>
                  </a:cubicBezTo>
                  <a:cubicBezTo>
                    <a:pt x="1582478" y="389668"/>
                    <a:pt x="1579715" y="390144"/>
                    <a:pt x="1579715" y="391001"/>
                  </a:cubicBezTo>
                  <a:cubicBezTo>
                    <a:pt x="1579715" y="391954"/>
                    <a:pt x="1580096" y="394430"/>
                    <a:pt x="1580192" y="394525"/>
                  </a:cubicBezTo>
                  <a:cubicBezTo>
                    <a:pt x="1580382" y="394621"/>
                    <a:pt x="1586192" y="394049"/>
                    <a:pt x="1592765" y="392811"/>
                  </a:cubicBezTo>
                  <a:lnTo>
                    <a:pt x="1592384" y="390430"/>
                  </a:lnTo>
                  <a:lnTo>
                    <a:pt x="1592193" y="388906"/>
                  </a:lnTo>
                  <a:cubicBezTo>
                    <a:pt x="1592384" y="387382"/>
                    <a:pt x="1589050" y="384429"/>
                    <a:pt x="1587526" y="383762"/>
                  </a:cubicBezTo>
                  <a:close/>
                  <a:moveTo>
                    <a:pt x="635026" y="383000"/>
                  </a:moveTo>
                  <a:lnTo>
                    <a:pt x="635597" y="383476"/>
                  </a:lnTo>
                  <a:lnTo>
                    <a:pt x="638074" y="385762"/>
                  </a:lnTo>
                  <a:cubicBezTo>
                    <a:pt x="641312" y="385762"/>
                    <a:pt x="640264" y="387667"/>
                    <a:pt x="635692" y="390048"/>
                  </a:cubicBezTo>
                  <a:lnTo>
                    <a:pt x="630549" y="388905"/>
                  </a:lnTo>
                  <a:lnTo>
                    <a:pt x="629692" y="388715"/>
                  </a:lnTo>
                  <a:cubicBezTo>
                    <a:pt x="629215" y="387096"/>
                    <a:pt x="631597" y="384524"/>
                    <a:pt x="635026" y="383000"/>
                  </a:cubicBezTo>
                  <a:close/>
                  <a:moveTo>
                    <a:pt x="2498083" y="375239"/>
                  </a:moveTo>
                  <a:lnTo>
                    <a:pt x="2498652" y="375761"/>
                  </a:lnTo>
                  <a:lnTo>
                    <a:pt x="2497735" y="375761"/>
                  </a:lnTo>
                  <a:close/>
                  <a:moveTo>
                    <a:pt x="2505736" y="373951"/>
                  </a:moveTo>
                  <a:cubicBezTo>
                    <a:pt x="2507450" y="373761"/>
                    <a:pt x="2510498" y="372904"/>
                    <a:pt x="2510498" y="375761"/>
                  </a:cubicBezTo>
                  <a:cubicBezTo>
                    <a:pt x="2510498" y="377190"/>
                    <a:pt x="2509927" y="379667"/>
                    <a:pt x="2508784" y="380047"/>
                  </a:cubicBezTo>
                  <a:lnTo>
                    <a:pt x="2504783" y="381381"/>
                  </a:lnTo>
                  <a:lnTo>
                    <a:pt x="2498652" y="375761"/>
                  </a:lnTo>
                  <a:lnTo>
                    <a:pt x="2499069" y="375761"/>
                  </a:lnTo>
                  <a:cubicBezTo>
                    <a:pt x="2501259" y="375761"/>
                    <a:pt x="2503450" y="374237"/>
                    <a:pt x="2505736" y="373951"/>
                  </a:cubicBezTo>
                  <a:close/>
                  <a:moveTo>
                    <a:pt x="614261" y="357759"/>
                  </a:moveTo>
                  <a:cubicBezTo>
                    <a:pt x="611594" y="357759"/>
                    <a:pt x="609975" y="359092"/>
                    <a:pt x="610832" y="360712"/>
                  </a:cubicBezTo>
                  <a:cubicBezTo>
                    <a:pt x="611594" y="362331"/>
                    <a:pt x="615785" y="365379"/>
                    <a:pt x="618452" y="364522"/>
                  </a:cubicBezTo>
                  <a:cubicBezTo>
                    <a:pt x="621119" y="363664"/>
                    <a:pt x="617024" y="357759"/>
                    <a:pt x="614261" y="357759"/>
                  </a:cubicBezTo>
                  <a:close/>
                  <a:moveTo>
                    <a:pt x="242786" y="345662"/>
                  </a:moveTo>
                  <a:lnTo>
                    <a:pt x="242310" y="345948"/>
                  </a:lnTo>
                  <a:cubicBezTo>
                    <a:pt x="243358" y="348043"/>
                    <a:pt x="245930" y="350996"/>
                    <a:pt x="247930" y="352425"/>
                  </a:cubicBezTo>
                  <a:lnTo>
                    <a:pt x="250121" y="353282"/>
                  </a:lnTo>
                  <a:lnTo>
                    <a:pt x="252788" y="354235"/>
                  </a:lnTo>
                  <a:cubicBezTo>
                    <a:pt x="253931" y="352044"/>
                    <a:pt x="254597" y="348615"/>
                    <a:pt x="254121" y="346615"/>
                  </a:cubicBezTo>
                  <a:lnTo>
                    <a:pt x="250692" y="347377"/>
                  </a:lnTo>
                  <a:cubicBezTo>
                    <a:pt x="249549" y="347663"/>
                    <a:pt x="248120" y="350234"/>
                    <a:pt x="247454" y="347853"/>
                  </a:cubicBezTo>
                  <a:cubicBezTo>
                    <a:pt x="246692" y="345091"/>
                    <a:pt x="245739" y="344043"/>
                    <a:pt x="242786" y="345662"/>
                  </a:cubicBezTo>
                  <a:close/>
                  <a:moveTo>
                    <a:pt x="2451348" y="323183"/>
                  </a:moveTo>
                  <a:cubicBezTo>
                    <a:pt x="2450872" y="323945"/>
                    <a:pt x="2452681" y="327088"/>
                    <a:pt x="2453348" y="328422"/>
                  </a:cubicBezTo>
                  <a:cubicBezTo>
                    <a:pt x="2454015" y="329660"/>
                    <a:pt x="2452967" y="333470"/>
                    <a:pt x="2454110" y="334994"/>
                  </a:cubicBezTo>
                  <a:cubicBezTo>
                    <a:pt x="2455539" y="336423"/>
                    <a:pt x="2454206" y="340233"/>
                    <a:pt x="2455444" y="340519"/>
                  </a:cubicBezTo>
                  <a:cubicBezTo>
                    <a:pt x="2456682" y="340805"/>
                    <a:pt x="2459254" y="338709"/>
                    <a:pt x="2461159" y="335947"/>
                  </a:cubicBezTo>
                  <a:cubicBezTo>
                    <a:pt x="2463159" y="333184"/>
                    <a:pt x="2456968" y="326517"/>
                    <a:pt x="2457921" y="325946"/>
                  </a:cubicBezTo>
                  <a:lnTo>
                    <a:pt x="2457825" y="325469"/>
                  </a:lnTo>
                  <a:lnTo>
                    <a:pt x="2457539" y="323279"/>
                  </a:lnTo>
                  <a:cubicBezTo>
                    <a:pt x="2454587" y="322517"/>
                    <a:pt x="2451825" y="322421"/>
                    <a:pt x="2451348" y="323183"/>
                  </a:cubicBezTo>
                  <a:close/>
                  <a:moveTo>
                    <a:pt x="2482400" y="310896"/>
                  </a:moveTo>
                  <a:lnTo>
                    <a:pt x="2479733" y="312230"/>
                  </a:lnTo>
                  <a:cubicBezTo>
                    <a:pt x="2477637" y="313277"/>
                    <a:pt x="2475732" y="314706"/>
                    <a:pt x="2479066" y="316706"/>
                  </a:cubicBezTo>
                  <a:lnTo>
                    <a:pt x="2479923" y="317278"/>
                  </a:lnTo>
                  <a:cubicBezTo>
                    <a:pt x="2480400" y="319278"/>
                    <a:pt x="2486400" y="315468"/>
                    <a:pt x="2487162" y="313182"/>
                  </a:cubicBezTo>
                  <a:cubicBezTo>
                    <a:pt x="2487829" y="310896"/>
                    <a:pt x="2485733" y="309848"/>
                    <a:pt x="2482400" y="310896"/>
                  </a:cubicBezTo>
                  <a:close/>
                  <a:moveTo>
                    <a:pt x="2349747" y="294600"/>
                  </a:moveTo>
                  <a:lnTo>
                    <a:pt x="2351145" y="297561"/>
                  </a:lnTo>
                  <a:lnTo>
                    <a:pt x="2357766" y="298744"/>
                  </a:lnTo>
                  <a:lnTo>
                    <a:pt x="2344170" y="300896"/>
                  </a:lnTo>
                  <a:lnTo>
                    <a:pt x="2345144" y="299847"/>
                  </a:lnTo>
                  <a:close/>
                  <a:moveTo>
                    <a:pt x="2458206" y="289846"/>
                  </a:moveTo>
                  <a:lnTo>
                    <a:pt x="2456016" y="291655"/>
                  </a:lnTo>
                  <a:lnTo>
                    <a:pt x="2452015" y="294989"/>
                  </a:lnTo>
                  <a:cubicBezTo>
                    <a:pt x="2448490" y="294227"/>
                    <a:pt x="2444776" y="293656"/>
                    <a:pt x="2443728" y="293656"/>
                  </a:cubicBezTo>
                  <a:lnTo>
                    <a:pt x="2443347" y="294037"/>
                  </a:lnTo>
                  <a:cubicBezTo>
                    <a:pt x="2442966" y="294418"/>
                    <a:pt x="2443156" y="295656"/>
                    <a:pt x="2443538" y="295942"/>
                  </a:cubicBezTo>
                  <a:cubicBezTo>
                    <a:pt x="2445728" y="297275"/>
                    <a:pt x="2448205" y="298418"/>
                    <a:pt x="2450491" y="299657"/>
                  </a:cubicBezTo>
                  <a:lnTo>
                    <a:pt x="2451158" y="300038"/>
                  </a:lnTo>
                  <a:cubicBezTo>
                    <a:pt x="2451825" y="300418"/>
                    <a:pt x="2456206" y="297561"/>
                    <a:pt x="2457921" y="298513"/>
                  </a:cubicBezTo>
                  <a:cubicBezTo>
                    <a:pt x="2459540" y="299466"/>
                    <a:pt x="2461350" y="298990"/>
                    <a:pt x="2461826" y="297561"/>
                  </a:cubicBezTo>
                  <a:cubicBezTo>
                    <a:pt x="2462302" y="296037"/>
                    <a:pt x="2458968" y="291179"/>
                    <a:pt x="2458206" y="289846"/>
                  </a:cubicBezTo>
                  <a:close/>
                  <a:moveTo>
                    <a:pt x="2239512" y="284226"/>
                  </a:moveTo>
                  <a:cubicBezTo>
                    <a:pt x="2238274" y="284702"/>
                    <a:pt x="2238274" y="286131"/>
                    <a:pt x="2238750" y="286512"/>
                  </a:cubicBezTo>
                  <a:cubicBezTo>
                    <a:pt x="2239131" y="286893"/>
                    <a:pt x="2238274" y="288131"/>
                    <a:pt x="2236655" y="289274"/>
                  </a:cubicBezTo>
                  <a:cubicBezTo>
                    <a:pt x="2235131" y="290417"/>
                    <a:pt x="2234750" y="293751"/>
                    <a:pt x="2237131" y="292799"/>
                  </a:cubicBezTo>
                  <a:lnTo>
                    <a:pt x="2239131" y="292037"/>
                  </a:lnTo>
                  <a:lnTo>
                    <a:pt x="2241608" y="291084"/>
                  </a:lnTo>
                  <a:cubicBezTo>
                    <a:pt x="2244941" y="290322"/>
                    <a:pt x="2246084" y="288322"/>
                    <a:pt x="2244180" y="286798"/>
                  </a:cubicBezTo>
                  <a:lnTo>
                    <a:pt x="2242560" y="285464"/>
                  </a:lnTo>
                  <a:cubicBezTo>
                    <a:pt x="2241988" y="284988"/>
                    <a:pt x="2241322" y="284226"/>
                    <a:pt x="2240655" y="284226"/>
                  </a:cubicBezTo>
                  <a:close/>
                  <a:moveTo>
                    <a:pt x="2493925" y="281940"/>
                  </a:moveTo>
                  <a:lnTo>
                    <a:pt x="2494972" y="286798"/>
                  </a:lnTo>
                  <a:lnTo>
                    <a:pt x="2495163" y="287560"/>
                  </a:lnTo>
                  <a:cubicBezTo>
                    <a:pt x="2497830" y="287941"/>
                    <a:pt x="2501355" y="287655"/>
                    <a:pt x="2502974" y="287083"/>
                  </a:cubicBezTo>
                  <a:cubicBezTo>
                    <a:pt x="2504497" y="286512"/>
                    <a:pt x="2511070" y="286417"/>
                    <a:pt x="2513451" y="288512"/>
                  </a:cubicBezTo>
                  <a:lnTo>
                    <a:pt x="2512499" y="291655"/>
                  </a:lnTo>
                  <a:cubicBezTo>
                    <a:pt x="2512308" y="292132"/>
                    <a:pt x="2510403" y="292417"/>
                    <a:pt x="2509260" y="292513"/>
                  </a:cubicBezTo>
                  <a:cubicBezTo>
                    <a:pt x="2508879" y="292513"/>
                    <a:pt x="2507927" y="291655"/>
                    <a:pt x="2508022" y="291274"/>
                  </a:cubicBezTo>
                  <a:cubicBezTo>
                    <a:pt x="2508308" y="290322"/>
                    <a:pt x="2511356" y="289750"/>
                    <a:pt x="2508784" y="288417"/>
                  </a:cubicBezTo>
                  <a:lnTo>
                    <a:pt x="2508117" y="288036"/>
                  </a:lnTo>
                  <a:cubicBezTo>
                    <a:pt x="2506689" y="288607"/>
                    <a:pt x="2503164" y="290798"/>
                    <a:pt x="2500402" y="292894"/>
                  </a:cubicBezTo>
                  <a:lnTo>
                    <a:pt x="2498306" y="295084"/>
                  </a:lnTo>
                  <a:lnTo>
                    <a:pt x="2495544" y="297847"/>
                  </a:lnTo>
                  <a:cubicBezTo>
                    <a:pt x="2491925" y="297085"/>
                    <a:pt x="2483448" y="292417"/>
                    <a:pt x="2481066" y="291179"/>
                  </a:cubicBezTo>
                  <a:cubicBezTo>
                    <a:pt x="2478685" y="289941"/>
                    <a:pt x="2478494" y="288607"/>
                    <a:pt x="2480590" y="288322"/>
                  </a:cubicBezTo>
                  <a:cubicBezTo>
                    <a:pt x="2482781" y="287941"/>
                    <a:pt x="2490496" y="283654"/>
                    <a:pt x="2493925" y="281940"/>
                  </a:cubicBezTo>
                  <a:close/>
                  <a:moveTo>
                    <a:pt x="2319541" y="280694"/>
                  </a:moveTo>
                  <a:lnTo>
                    <a:pt x="2320143" y="283836"/>
                  </a:lnTo>
                  <a:lnTo>
                    <a:pt x="2319141" y="284036"/>
                  </a:lnTo>
                  <a:lnTo>
                    <a:pt x="2318055" y="280741"/>
                  </a:lnTo>
                  <a:close/>
                  <a:moveTo>
                    <a:pt x="2228368" y="263176"/>
                  </a:moveTo>
                  <a:cubicBezTo>
                    <a:pt x="2225320" y="262890"/>
                    <a:pt x="2214462" y="263652"/>
                    <a:pt x="2213319" y="264605"/>
                  </a:cubicBezTo>
                  <a:cubicBezTo>
                    <a:pt x="2212175" y="265557"/>
                    <a:pt x="2213319" y="265938"/>
                    <a:pt x="2215795" y="265557"/>
                  </a:cubicBezTo>
                  <a:cubicBezTo>
                    <a:pt x="2218271" y="265176"/>
                    <a:pt x="2225034" y="269272"/>
                    <a:pt x="2227796" y="269176"/>
                  </a:cubicBezTo>
                  <a:cubicBezTo>
                    <a:pt x="2230559" y="269081"/>
                    <a:pt x="2231416" y="263462"/>
                    <a:pt x="2228368" y="263176"/>
                  </a:cubicBezTo>
                  <a:close/>
                  <a:moveTo>
                    <a:pt x="2336096" y="260509"/>
                  </a:moveTo>
                  <a:lnTo>
                    <a:pt x="2339620" y="261652"/>
                  </a:lnTo>
                  <a:lnTo>
                    <a:pt x="2341430" y="262319"/>
                  </a:lnTo>
                  <a:cubicBezTo>
                    <a:pt x="2343621" y="263366"/>
                    <a:pt x="2343716" y="265462"/>
                    <a:pt x="2341525" y="266986"/>
                  </a:cubicBezTo>
                  <a:cubicBezTo>
                    <a:pt x="2339335" y="268510"/>
                    <a:pt x="2335906" y="272510"/>
                    <a:pt x="2335048" y="271082"/>
                  </a:cubicBezTo>
                  <a:cubicBezTo>
                    <a:pt x="2334191" y="269748"/>
                    <a:pt x="2334096" y="263557"/>
                    <a:pt x="2336096" y="260509"/>
                  </a:cubicBezTo>
                  <a:close/>
                  <a:moveTo>
                    <a:pt x="2313141" y="259271"/>
                  </a:moveTo>
                  <a:cubicBezTo>
                    <a:pt x="2313998" y="258794"/>
                    <a:pt x="2318380" y="260223"/>
                    <a:pt x="2320189" y="260795"/>
                  </a:cubicBezTo>
                  <a:cubicBezTo>
                    <a:pt x="2321999" y="261366"/>
                    <a:pt x="2326095" y="261938"/>
                    <a:pt x="2325809" y="266224"/>
                  </a:cubicBezTo>
                  <a:lnTo>
                    <a:pt x="2320475" y="264795"/>
                  </a:lnTo>
                  <a:cubicBezTo>
                    <a:pt x="2319046" y="264414"/>
                    <a:pt x="2317713" y="263557"/>
                    <a:pt x="2316189" y="263176"/>
                  </a:cubicBezTo>
                  <a:cubicBezTo>
                    <a:pt x="2315808" y="263081"/>
                    <a:pt x="2314760" y="263843"/>
                    <a:pt x="2314475" y="264319"/>
                  </a:cubicBezTo>
                  <a:cubicBezTo>
                    <a:pt x="2314189" y="264890"/>
                    <a:pt x="2314189" y="266033"/>
                    <a:pt x="2314569" y="266224"/>
                  </a:cubicBezTo>
                  <a:cubicBezTo>
                    <a:pt x="2315903" y="266891"/>
                    <a:pt x="2317617" y="266986"/>
                    <a:pt x="2318760" y="267843"/>
                  </a:cubicBezTo>
                  <a:cubicBezTo>
                    <a:pt x="2319427" y="268319"/>
                    <a:pt x="2319713" y="269939"/>
                    <a:pt x="2319142" y="270510"/>
                  </a:cubicBezTo>
                  <a:cubicBezTo>
                    <a:pt x="2318666" y="271177"/>
                    <a:pt x="2316665" y="271653"/>
                    <a:pt x="2315998" y="271367"/>
                  </a:cubicBezTo>
                  <a:lnTo>
                    <a:pt x="2312855" y="270129"/>
                  </a:lnTo>
                  <a:cubicBezTo>
                    <a:pt x="2309426" y="268605"/>
                    <a:pt x="2306664" y="266700"/>
                    <a:pt x="2306664" y="265938"/>
                  </a:cubicBezTo>
                  <a:cubicBezTo>
                    <a:pt x="2306664" y="265176"/>
                    <a:pt x="2307426" y="262700"/>
                    <a:pt x="2308378" y="262223"/>
                  </a:cubicBezTo>
                  <a:cubicBezTo>
                    <a:pt x="2309331" y="261747"/>
                    <a:pt x="2312283" y="259747"/>
                    <a:pt x="2313141" y="259271"/>
                  </a:cubicBezTo>
                  <a:close/>
                  <a:moveTo>
                    <a:pt x="2223741" y="254608"/>
                  </a:moveTo>
                  <a:lnTo>
                    <a:pt x="2225731" y="255564"/>
                  </a:lnTo>
                  <a:lnTo>
                    <a:pt x="2225726" y="255582"/>
                  </a:lnTo>
                  <a:lnTo>
                    <a:pt x="2224224" y="255699"/>
                  </a:lnTo>
                  <a:close/>
                  <a:moveTo>
                    <a:pt x="2203317" y="251841"/>
                  </a:moveTo>
                  <a:cubicBezTo>
                    <a:pt x="2201317" y="250603"/>
                    <a:pt x="2194078" y="251746"/>
                    <a:pt x="2191411" y="252222"/>
                  </a:cubicBezTo>
                  <a:cubicBezTo>
                    <a:pt x="2188744" y="252603"/>
                    <a:pt x="2197507" y="254699"/>
                    <a:pt x="2200840" y="254508"/>
                  </a:cubicBezTo>
                  <a:cubicBezTo>
                    <a:pt x="2204175" y="254317"/>
                    <a:pt x="2205222" y="253079"/>
                    <a:pt x="2203317" y="251841"/>
                  </a:cubicBezTo>
                  <a:close/>
                  <a:moveTo>
                    <a:pt x="2222177" y="251079"/>
                  </a:moveTo>
                  <a:lnTo>
                    <a:pt x="2223741" y="254608"/>
                  </a:lnTo>
                  <a:lnTo>
                    <a:pt x="2220903" y="253246"/>
                  </a:lnTo>
                  <a:lnTo>
                    <a:pt x="2220269" y="252517"/>
                  </a:lnTo>
                  <a:close/>
                  <a:moveTo>
                    <a:pt x="2169408" y="247841"/>
                  </a:moveTo>
                  <a:lnTo>
                    <a:pt x="2167503" y="248698"/>
                  </a:lnTo>
                  <a:lnTo>
                    <a:pt x="2165408" y="249650"/>
                  </a:lnTo>
                  <a:cubicBezTo>
                    <a:pt x="2163884" y="251841"/>
                    <a:pt x="2163503" y="254889"/>
                    <a:pt x="2164550" y="256222"/>
                  </a:cubicBezTo>
                  <a:lnTo>
                    <a:pt x="2165788" y="256318"/>
                  </a:lnTo>
                  <a:lnTo>
                    <a:pt x="2167408" y="256508"/>
                  </a:lnTo>
                  <a:cubicBezTo>
                    <a:pt x="2169313" y="255651"/>
                    <a:pt x="2173218" y="252222"/>
                    <a:pt x="2173885" y="250888"/>
                  </a:cubicBezTo>
                  <a:cubicBezTo>
                    <a:pt x="2174647" y="249555"/>
                    <a:pt x="2172647" y="248126"/>
                    <a:pt x="2169408" y="247841"/>
                  </a:cubicBezTo>
                  <a:close/>
                  <a:moveTo>
                    <a:pt x="266504" y="112681"/>
                  </a:moveTo>
                  <a:lnTo>
                    <a:pt x="267647" y="113252"/>
                  </a:lnTo>
                  <a:cubicBezTo>
                    <a:pt x="269171" y="114014"/>
                    <a:pt x="271171" y="114967"/>
                    <a:pt x="268504" y="116967"/>
                  </a:cubicBezTo>
                  <a:lnTo>
                    <a:pt x="267361" y="117920"/>
                  </a:lnTo>
                  <a:cubicBezTo>
                    <a:pt x="267361" y="120491"/>
                    <a:pt x="265075" y="122777"/>
                    <a:pt x="262408" y="123158"/>
                  </a:cubicBezTo>
                  <a:cubicBezTo>
                    <a:pt x="259741" y="123539"/>
                    <a:pt x="256502" y="118491"/>
                    <a:pt x="258693" y="118586"/>
                  </a:cubicBezTo>
                  <a:lnTo>
                    <a:pt x="259455" y="119253"/>
                  </a:lnTo>
                  <a:cubicBezTo>
                    <a:pt x="261074" y="120682"/>
                    <a:pt x="261932" y="120301"/>
                    <a:pt x="263170" y="119063"/>
                  </a:cubicBezTo>
                  <a:cubicBezTo>
                    <a:pt x="264217" y="118015"/>
                    <a:pt x="265456" y="117444"/>
                    <a:pt x="263646" y="116015"/>
                  </a:cubicBezTo>
                  <a:lnTo>
                    <a:pt x="262884" y="115443"/>
                  </a:lnTo>
                  <a:cubicBezTo>
                    <a:pt x="263170" y="113919"/>
                    <a:pt x="264789" y="112681"/>
                    <a:pt x="266504" y="112681"/>
                  </a:cubicBezTo>
                  <a:close/>
                  <a:moveTo>
                    <a:pt x="2408962" y="101537"/>
                  </a:moveTo>
                  <a:cubicBezTo>
                    <a:pt x="2406009" y="105346"/>
                    <a:pt x="2405342" y="110109"/>
                    <a:pt x="2407533" y="112204"/>
                  </a:cubicBezTo>
                  <a:lnTo>
                    <a:pt x="2408581" y="112014"/>
                  </a:lnTo>
                  <a:lnTo>
                    <a:pt x="2411439" y="111442"/>
                  </a:lnTo>
                  <a:cubicBezTo>
                    <a:pt x="2414296" y="109823"/>
                    <a:pt x="2417344" y="109061"/>
                    <a:pt x="2418106" y="109728"/>
                  </a:cubicBezTo>
                  <a:cubicBezTo>
                    <a:pt x="2419058" y="110395"/>
                    <a:pt x="2423154" y="110680"/>
                    <a:pt x="2423821" y="110014"/>
                  </a:cubicBezTo>
                  <a:cubicBezTo>
                    <a:pt x="2424583" y="109347"/>
                    <a:pt x="2423821" y="105632"/>
                    <a:pt x="2422202" y="101727"/>
                  </a:cubicBezTo>
                  <a:lnTo>
                    <a:pt x="2415344" y="101632"/>
                  </a:lnTo>
                  <a:close/>
                  <a:moveTo>
                    <a:pt x="324035" y="100584"/>
                  </a:moveTo>
                  <a:cubicBezTo>
                    <a:pt x="329559" y="107442"/>
                    <a:pt x="329559" y="107442"/>
                    <a:pt x="337369" y="102870"/>
                  </a:cubicBezTo>
                  <a:cubicBezTo>
                    <a:pt x="333274" y="98774"/>
                    <a:pt x="329083" y="98774"/>
                    <a:pt x="324035" y="100584"/>
                  </a:cubicBezTo>
                  <a:close/>
                  <a:moveTo>
                    <a:pt x="356515" y="93821"/>
                  </a:moveTo>
                  <a:cubicBezTo>
                    <a:pt x="356229" y="93821"/>
                    <a:pt x="355372" y="97536"/>
                    <a:pt x="355277" y="99155"/>
                  </a:cubicBezTo>
                  <a:cubicBezTo>
                    <a:pt x="355181" y="100775"/>
                    <a:pt x="353657" y="101346"/>
                    <a:pt x="351943" y="100489"/>
                  </a:cubicBezTo>
                  <a:cubicBezTo>
                    <a:pt x="350228" y="99632"/>
                    <a:pt x="351371" y="103727"/>
                    <a:pt x="355562" y="103537"/>
                  </a:cubicBezTo>
                  <a:lnTo>
                    <a:pt x="359277" y="103918"/>
                  </a:lnTo>
                  <a:lnTo>
                    <a:pt x="366326" y="104680"/>
                  </a:lnTo>
                  <a:cubicBezTo>
                    <a:pt x="368802" y="101346"/>
                    <a:pt x="369088" y="98965"/>
                    <a:pt x="366802" y="99441"/>
                  </a:cubicBezTo>
                  <a:cubicBezTo>
                    <a:pt x="364611" y="99917"/>
                    <a:pt x="358420" y="98584"/>
                    <a:pt x="358134" y="97536"/>
                  </a:cubicBezTo>
                  <a:cubicBezTo>
                    <a:pt x="357753" y="96393"/>
                    <a:pt x="356705" y="93821"/>
                    <a:pt x="356515" y="93821"/>
                  </a:cubicBezTo>
                  <a:close/>
                  <a:moveTo>
                    <a:pt x="512820" y="88487"/>
                  </a:moveTo>
                  <a:cubicBezTo>
                    <a:pt x="511582" y="89345"/>
                    <a:pt x="511582" y="90773"/>
                    <a:pt x="512915" y="91630"/>
                  </a:cubicBezTo>
                  <a:cubicBezTo>
                    <a:pt x="514154" y="92488"/>
                    <a:pt x="519678" y="94774"/>
                    <a:pt x="521774" y="95250"/>
                  </a:cubicBezTo>
                  <a:lnTo>
                    <a:pt x="523774" y="95441"/>
                  </a:lnTo>
                  <a:cubicBezTo>
                    <a:pt x="524345" y="95536"/>
                    <a:pt x="525298" y="94774"/>
                    <a:pt x="525488" y="94297"/>
                  </a:cubicBezTo>
                  <a:cubicBezTo>
                    <a:pt x="525774" y="93726"/>
                    <a:pt x="525869" y="92583"/>
                    <a:pt x="525393" y="92297"/>
                  </a:cubicBezTo>
                  <a:lnTo>
                    <a:pt x="522535" y="90488"/>
                  </a:lnTo>
                  <a:cubicBezTo>
                    <a:pt x="519107" y="88678"/>
                    <a:pt x="513963" y="87630"/>
                    <a:pt x="512820" y="88487"/>
                  </a:cubicBezTo>
                  <a:close/>
                  <a:moveTo>
                    <a:pt x="285268" y="82677"/>
                  </a:moveTo>
                  <a:cubicBezTo>
                    <a:pt x="283744" y="82582"/>
                    <a:pt x="280601" y="83725"/>
                    <a:pt x="278315" y="84868"/>
                  </a:cubicBezTo>
                  <a:cubicBezTo>
                    <a:pt x="276124" y="86011"/>
                    <a:pt x="273076" y="91535"/>
                    <a:pt x="273171" y="92297"/>
                  </a:cubicBezTo>
                  <a:lnTo>
                    <a:pt x="273647" y="92678"/>
                  </a:lnTo>
                  <a:lnTo>
                    <a:pt x="274124" y="93059"/>
                  </a:lnTo>
                  <a:cubicBezTo>
                    <a:pt x="275076" y="93154"/>
                    <a:pt x="279648" y="90868"/>
                    <a:pt x="284220" y="88106"/>
                  </a:cubicBezTo>
                  <a:lnTo>
                    <a:pt x="288316" y="85439"/>
                  </a:lnTo>
                  <a:lnTo>
                    <a:pt x="288697" y="85344"/>
                  </a:lnTo>
                  <a:cubicBezTo>
                    <a:pt x="288316" y="83915"/>
                    <a:pt x="286792" y="82772"/>
                    <a:pt x="285268" y="82677"/>
                  </a:cubicBezTo>
                  <a:close/>
                  <a:moveTo>
                    <a:pt x="2367623" y="73819"/>
                  </a:moveTo>
                  <a:cubicBezTo>
                    <a:pt x="2362575" y="73533"/>
                    <a:pt x="2359908" y="74295"/>
                    <a:pt x="2361718" y="75629"/>
                  </a:cubicBezTo>
                  <a:cubicBezTo>
                    <a:pt x="2363528" y="76962"/>
                    <a:pt x="2376196" y="85249"/>
                    <a:pt x="2378196" y="82487"/>
                  </a:cubicBezTo>
                  <a:cubicBezTo>
                    <a:pt x="2380196" y="79724"/>
                    <a:pt x="2378863" y="76391"/>
                    <a:pt x="2375244" y="75057"/>
                  </a:cubicBezTo>
                  <a:lnTo>
                    <a:pt x="2372196" y="74581"/>
                  </a:lnTo>
                  <a:close/>
                  <a:moveTo>
                    <a:pt x="2226939" y="55721"/>
                  </a:moveTo>
                  <a:lnTo>
                    <a:pt x="2224653" y="56579"/>
                  </a:lnTo>
                  <a:lnTo>
                    <a:pt x="2221218" y="57915"/>
                  </a:lnTo>
                  <a:lnTo>
                    <a:pt x="2219129" y="57341"/>
                  </a:lnTo>
                  <a:cubicBezTo>
                    <a:pt x="2216366" y="55721"/>
                    <a:pt x="2216462" y="56293"/>
                    <a:pt x="2219510" y="58579"/>
                  </a:cubicBezTo>
                  <a:lnTo>
                    <a:pt x="2221218" y="57915"/>
                  </a:lnTo>
                  <a:lnTo>
                    <a:pt x="2231607" y="60770"/>
                  </a:lnTo>
                  <a:cubicBezTo>
                    <a:pt x="2232369" y="60293"/>
                    <a:pt x="2231225" y="57341"/>
                    <a:pt x="2226939" y="55721"/>
                  </a:cubicBezTo>
                  <a:close/>
                  <a:moveTo>
                    <a:pt x="2268849" y="54007"/>
                  </a:moveTo>
                  <a:cubicBezTo>
                    <a:pt x="2268182" y="55245"/>
                    <a:pt x="2265134" y="56959"/>
                    <a:pt x="2263230" y="55817"/>
                  </a:cubicBezTo>
                  <a:cubicBezTo>
                    <a:pt x="2261325" y="54674"/>
                    <a:pt x="2254848" y="54102"/>
                    <a:pt x="2255514" y="54769"/>
                  </a:cubicBezTo>
                  <a:cubicBezTo>
                    <a:pt x="2256181" y="55436"/>
                    <a:pt x="2256657" y="57055"/>
                    <a:pt x="2255609" y="57817"/>
                  </a:cubicBezTo>
                  <a:cubicBezTo>
                    <a:pt x="2254562" y="58483"/>
                    <a:pt x="2253990" y="60484"/>
                    <a:pt x="2258943" y="59246"/>
                  </a:cubicBezTo>
                  <a:lnTo>
                    <a:pt x="2261134" y="60103"/>
                  </a:lnTo>
                  <a:lnTo>
                    <a:pt x="2264182" y="61341"/>
                  </a:lnTo>
                  <a:cubicBezTo>
                    <a:pt x="2267706" y="61055"/>
                    <a:pt x="2270373" y="57055"/>
                    <a:pt x="2270278" y="55245"/>
                  </a:cubicBezTo>
                  <a:cubicBezTo>
                    <a:pt x="2270183" y="53340"/>
                    <a:pt x="2269516" y="52864"/>
                    <a:pt x="2268849" y="54007"/>
                  </a:cubicBezTo>
                  <a:close/>
                  <a:moveTo>
                    <a:pt x="335084" y="49720"/>
                  </a:moveTo>
                  <a:lnTo>
                    <a:pt x="337846" y="50482"/>
                  </a:lnTo>
                  <a:lnTo>
                    <a:pt x="342513" y="51625"/>
                  </a:lnTo>
                  <a:cubicBezTo>
                    <a:pt x="348228" y="51530"/>
                    <a:pt x="353372" y="53435"/>
                    <a:pt x="353943" y="55911"/>
                  </a:cubicBezTo>
                  <a:lnTo>
                    <a:pt x="349657" y="55625"/>
                  </a:lnTo>
                  <a:lnTo>
                    <a:pt x="348133" y="55530"/>
                  </a:lnTo>
                  <a:cubicBezTo>
                    <a:pt x="346514" y="55054"/>
                    <a:pt x="343275" y="54387"/>
                    <a:pt x="340989" y="54101"/>
                  </a:cubicBezTo>
                  <a:cubicBezTo>
                    <a:pt x="338703" y="53816"/>
                    <a:pt x="333655" y="59150"/>
                    <a:pt x="332417" y="60769"/>
                  </a:cubicBezTo>
                  <a:cubicBezTo>
                    <a:pt x="331083" y="62388"/>
                    <a:pt x="328702" y="56578"/>
                    <a:pt x="327845" y="56197"/>
                  </a:cubicBezTo>
                  <a:cubicBezTo>
                    <a:pt x="326987" y="55816"/>
                    <a:pt x="325083" y="53911"/>
                    <a:pt x="326607" y="53340"/>
                  </a:cubicBezTo>
                  <a:cubicBezTo>
                    <a:pt x="328130" y="52768"/>
                    <a:pt x="333084" y="50387"/>
                    <a:pt x="335084" y="49720"/>
                  </a:cubicBezTo>
                  <a:close/>
                  <a:moveTo>
                    <a:pt x="391091" y="48387"/>
                  </a:moveTo>
                  <a:cubicBezTo>
                    <a:pt x="388043" y="46672"/>
                    <a:pt x="387090" y="50483"/>
                    <a:pt x="384994" y="51625"/>
                  </a:cubicBezTo>
                  <a:cubicBezTo>
                    <a:pt x="382899" y="52864"/>
                    <a:pt x="383280" y="54388"/>
                    <a:pt x="385090" y="55817"/>
                  </a:cubicBezTo>
                  <a:cubicBezTo>
                    <a:pt x="386518" y="56959"/>
                    <a:pt x="387376" y="58198"/>
                    <a:pt x="389757" y="56388"/>
                  </a:cubicBezTo>
                  <a:lnTo>
                    <a:pt x="390710" y="55531"/>
                  </a:lnTo>
                  <a:cubicBezTo>
                    <a:pt x="393948" y="56293"/>
                    <a:pt x="396615" y="56483"/>
                    <a:pt x="396520" y="55912"/>
                  </a:cubicBezTo>
                  <a:cubicBezTo>
                    <a:pt x="396425" y="55340"/>
                    <a:pt x="397186" y="52578"/>
                    <a:pt x="397758" y="51340"/>
                  </a:cubicBezTo>
                  <a:cubicBezTo>
                    <a:pt x="398425" y="50101"/>
                    <a:pt x="396425" y="48863"/>
                    <a:pt x="394424" y="50292"/>
                  </a:cubicBezTo>
                  <a:close/>
                  <a:moveTo>
                    <a:pt x="368231" y="46672"/>
                  </a:moveTo>
                  <a:cubicBezTo>
                    <a:pt x="368231" y="48101"/>
                    <a:pt x="367469" y="49149"/>
                    <a:pt x="366421" y="48958"/>
                  </a:cubicBezTo>
                  <a:lnTo>
                    <a:pt x="365850" y="49244"/>
                  </a:lnTo>
                  <a:cubicBezTo>
                    <a:pt x="364135" y="50292"/>
                    <a:pt x="362706" y="52292"/>
                    <a:pt x="360992" y="52483"/>
                  </a:cubicBezTo>
                  <a:lnTo>
                    <a:pt x="358420" y="52768"/>
                  </a:lnTo>
                  <a:cubicBezTo>
                    <a:pt x="355372" y="52007"/>
                    <a:pt x="354420" y="50197"/>
                    <a:pt x="356325" y="48768"/>
                  </a:cubicBezTo>
                  <a:cubicBezTo>
                    <a:pt x="358135" y="47530"/>
                    <a:pt x="368136" y="45244"/>
                    <a:pt x="368231" y="46672"/>
                  </a:cubicBezTo>
                  <a:close/>
                  <a:moveTo>
                    <a:pt x="437096" y="43529"/>
                  </a:moveTo>
                  <a:cubicBezTo>
                    <a:pt x="435286" y="44482"/>
                    <a:pt x="433477" y="46387"/>
                    <a:pt x="433096" y="47720"/>
                  </a:cubicBezTo>
                  <a:cubicBezTo>
                    <a:pt x="432715" y="49054"/>
                    <a:pt x="438620" y="51721"/>
                    <a:pt x="440335" y="52102"/>
                  </a:cubicBezTo>
                  <a:lnTo>
                    <a:pt x="440335" y="52483"/>
                  </a:lnTo>
                  <a:cubicBezTo>
                    <a:pt x="440335" y="55721"/>
                    <a:pt x="441573" y="56388"/>
                    <a:pt x="444050" y="53721"/>
                  </a:cubicBezTo>
                  <a:lnTo>
                    <a:pt x="445859" y="51625"/>
                  </a:lnTo>
                  <a:cubicBezTo>
                    <a:pt x="447479" y="48768"/>
                    <a:pt x="444907" y="46577"/>
                    <a:pt x="440144" y="46672"/>
                  </a:cubicBezTo>
                  <a:lnTo>
                    <a:pt x="437192" y="43720"/>
                  </a:lnTo>
                  <a:close/>
                  <a:moveTo>
                    <a:pt x="628073" y="36100"/>
                  </a:moveTo>
                  <a:lnTo>
                    <a:pt x="625596" y="37147"/>
                  </a:lnTo>
                  <a:cubicBezTo>
                    <a:pt x="622548" y="38481"/>
                    <a:pt x="623977" y="40481"/>
                    <a:pt x="628739" y="41624"/>
                  </a:cubicBezTo>
                  <a:lnTo>
                    <a:pt x="632073" y="42672"/>
                  </a:lnTo>
                  <a:cubicBezTo>
                    <a:pt x="635407" y="43720"/>
                    <a:pt x="636645" y="41624"/>
                    <a:pt x="638169" y="40291"/>
                  </a:cubicBezTo>
                  <a:cubicBezTo>
                    <a:pt x="638836" y="39719"/>
                    <a:pt x="638741" y="38386"/>
                    <a:pt x="638550" y="37529"/>
                  </a:cubicBezTo>
                  <a:cubicBezTo>
                    <a:pt x="638360" y="36862"/>
                    <a:pt x="629120" y="35624"/>
                    <a:pt x="628073" y="36100"/>
                  </a:cubicBezTo>
                  <a:close/>
                  <a:moveTo>
                    <a:pt x="458242" y="34766"/>
                  </a:moveTo>
                  <a:cubicBezTo>
                    <a:pt x="459290" y="34861"/>
                    <a:pt x="462147" y="35909"/>
                    <a:pt x="464624" y="37052"/>
                  </a:cubicBezTo>
                  <a:cubicBezTo>
                    <a:pt x="467100" y="38195"/>
                    <a:pt x="464243" y="44005"/>
                    <a:pt x="462719" y="43338"/>
                  </a:cubicBezTo>
                  <a:lnTo>
                    <a:pt x="461100" y="43052"/>
                  </a:lnTo>
                  <a:lnTo>
                    <a:pt x="459385" y="42767"/>
                  </a:lnTo>
                  <a:cubicBezTo>
                    <a:pt x="457670" y="42862"/>
                    <a:pt x="456337" y="41814"/>
                    <a:pt x="456337" y="40290"/>
                  </a:cubicBezTo>
                  <a:cubicBezTo>
                    <a:pt x="456337" y="38766"/>
                    <a:pt x="457194" y="34670"/>
                    <a:pt x="458242" y="34766"/>
                  </a:cubicBezTo>
                  <a:close/>
                  <a:moveTo>
                    <a:pt x="610166" y="34671"/>
                  </a:moveTo>
                  <a:lnTo>
                    <a:pt x="607118" y="35147"/>
                  </a:lnTo>
                  <a:cubicBezTo>
                    <a:pt x="605213" y="37433"/>
                    <a:pt x="603212" y="42196"/>
                    <a:pt x="602927" y="43529"/>
                  </a:cubicBezTo>
                  <a:cubicBezTo>
                    <a:pt x="602736" y="44958"/>
                    <a:pt x="604260" y="45339"/>
                    <a:pt x="606451" y="44482"/>
                  </a:cubicBezTo>
                  <a:cubicBezTo>
                    <a:pt x="608642" y="43625"/>
                    <a:pt x="614071" y="40576"/>
                    <a:pt x="614928" y="39338"/>
                  </a:cubicBezTo>
                  <a:lnTo>
                    <a:pt x="613499" y="37814"/>
                  </a:lnTo>
                  <a:cubicBezTo>
                    <a:pt x="612452" y="36671"/>
                    <a:pt x="613309" y="34100"/>
                    <a:pt x="610166" y="34671"/>
                  </a:cubicBezTo>
                  <a:close/>
                  <a:moveTo>
                    <a:pt x="556063" y="32480"/>
                  </a:moveTo>
                  <a:cubicBezTo>
                    <a:pt x="557968" y="32575"/>
                    <a:pt x="565493" y="32956"/>
                    <a:pt x="566827" y="33528"/>
                  </a:cubicBezTo>
                  <a:cubicBezTo>
                    <a:pt x="568160" y="34099"/>
                    <a:pt x="568922" y="35528"/>
                    <a:pt x="568446" y="36671"/>
                  </a:cubicBezTo>
                  <a:cubicBezTo>
                    <a:pt x="567970" y="37814"/>
                    <a:pt x="564350" y="41148"/>
                    <a:pt x="561397" y="41434"/>
                  </a:cubicBezTo>
                  <a:cubicBezTo>
                    <a:pt x="558445" y="41719"/>
                    <a:pt x="550824" y="40195"/>
                    <a:pt x="549015" y="40195"/>
                  </a:cubicBezTo>
                  <a:cubicBezTo>
                    <a:pt x="547110" y="40195"/>
                    <a:pt x="542919" y="43434"/>
                    <a:pt x="542062" y="43910"/>
                  </a:cubicBezTo>
                  <a:cubicBezTo>
                    <a:pt x="541204" y="44386"/>
                    <a:pt x="540633" y="41052"/>
                    <a:pt x="543300" y="36004"/>
                  </a:cubicBezTo>
                  <a:lnTo>
                    <a:pt x="549015" y="33432"/>
                  </a:lnTo>
                  <a:lnTo>
                    <a:pt x="550063" y="32956"/>
                  </a:lnTo>
                  <a:cubicBezTo>
                    <a:pt x="551301" y="32766"/>
                    <a:pt x="553968" y="32480"/>
                    <a:pt x="556063" y="32480"/>
                  </a:cubicBezTo>
                  <a:close/>
                  <a:moveTo>
                    <a:pt x="792093" y="31242"/>
                  </a:moveTo>
                  <a:cubicBezTo>
                    <a:pt x="789712" y="31718"/>
                    <a:pt x="783997" y="33528"/>
                    <a:pt x="783806" y="34004"/>
                  </a:cubicBezTo>
                  <a:cubicBezTo>
                    <a:pt x="783711" y="34480"/>
                    <a:pt x="783997" y="35719"/>
                    <a:pt x="784854" y="35624"/>
                  </a:cubicBezTo>
                  <a:cubicBezTo>
                    <a:pt x="785711" y="35528"/>
                    <a:pt x="788378" y="37909"/>
                    <a:pt x="788569" y="39243"/>
                  </a:cubicBezTo>
                  <a:cubicBezTo>
                    <a:pt x="788759" y="40576"/>
                    <a:pt x="790379" y="40100"/>
                    <a:pt x="792093" y="38291"/>
                  </a:cubicBezTo>
                  <a:cubicBezTo>
                    <a:pt x="793903" y="36481"/>
                    <a:pt x="794474" y="30766"/>
                    <a:pt x="792093" y="31242"/>
                  </a:cubicBezTo>
                  <a:close/>
                  <a:moveTo>
                    <a:pt x="1131278" y="24193"/>
                  </a:moveTo>
                  <a:lnTo>
                    <a:pt x="1126802" y="27242"/>
                  </a:lnTo>
                  <a:cubicBezTo>
                    <a:pt x="1120801" y="26765"/>
                    <a:pt x="1117753" y="28575"/>
                    <a:pt x="1120039" y="31051"/>
                  </a:cubicBezTo>
                  <a:lnTo>
                    <a:pt x="1123563" y="30385"/>
                  </a:lnTo>
                  <a:cubicBezTo>
                    <a:pt x="1126992" y="29718"/>
                    <a:pt x="1130231" y="28670"/>
                    <a:pt x="1133374" y="27527"/>
                  </a:cubicBezTo>
                  <a:cubicBezTo>
                    <a:pt x="1133755" y="27432"/>
                    <a:pt x="1133660" y="25717"/>
                    <a:pt x="1133279" y="24860"/>
                  </a:cubicBezTo>
                  <a:cubicBezTo>
                    <a:pt x="1133088" y="24479"/>
                    <a:pt x="1131564" y="24003"/>
                    <a:pt x="1131278" y="24193"/>
                  </a:cubicBezTo>
                  <a:close/>
                  <a:moveTo>
                    <a:pt x="1545235" y="20479"/>
                  </a:moveTo>
                  <a:cubicBezTo>
                    <a:pt x="1542854" y="20479"/>
                    <a:pt x="1543330" y="22479"/>
                    <a:pt x="1546378" y="25051"/>
                  </a:cubicBezTo>
                  <a:lnTo>
                    <a:pt x="1549521" y="26003"/>
                  </a:lnTo>
                  <a:lnTo>
                    <a:pt x="1550474" y="26289"/>
                  </a:lnTo>
                  <a:cubicBezTo>
                    <a:pt x="1553522" y="23050"/>
                    <a:pt x="1547711" y="20479"/>
                    <a:pt x="1545235" y="20479"/>
                  </a:cubicBezTo>
                  <a:close/>
                  <a:moveTo>
                    <a:pt x="1502086" y="18097"/>
                  </a:moveTo>
                  <a:cubicBezTo>
                    <a:pt x="1501325" y="19621"/>
                    <a:pt x="1502468" y="24479"/>
                    <a:pt x="1506182" y="25908"/>
                  </a:cubicBezTo>
                  <a:lnTo>
                    <a:pt x="1507040" y="25241"/>
                  </a:lnTo>
                  <a:lnTo>
                    <a:pt x="1510278" y="22574"/>
                  </a:lnTo>
                  <a:cubicBezTo>
                    <a:pt x="1513040" y="23908"/>
                    <a:pt x="1513231" y="23908"/>
                    <a:pt x="1510850" y="22479"/>
                  </a:cubicBezTo>
                  <a:cubicBezTo>
                    <a:pt x="1508373" y="21050"/>
                    <a:pt x="1502849" y="16574"/>
                    <a:pt x="1502086" y="18097"/>
                  </a:cubicBezTo>
                  <a:close/>
                  <a:moveTo>
                    <a:pt x="1442651" y="17526"/>
                  </a:moveTo>
                  <a:cubicBezTo>
                    <a:pt x="1439888" y="19241"/>
                    <a:pt x="1437983" y="20955"/>
                    <a:pt x="1438555" y="21431"/>
                  </a:cubicBezTo>
                  <a:lnTo>
                    <a:pt x="1438841" y="21622"/>
                  </a:lnTo>
                  <a:lnTo>
                    <a:pt x="1441603" y="23908"/>
                  </a:lnTo>
                  <a:cubicBezTo>
                    <a:pt x="1444936" y="26575"/>
                    <a:pt x="1448556" y="24955"/>
                    <a:pt x="1449699" y="20193"/>
                  </a:cubicBezTo>
                  <a:lnTo>
                    <a:pt x="1443984" y="18002"/>
                  </a:lnTo>
                  <a:close/>
                  <a:moveTo>
                    <a:pt x="1839462" y="14097"/>
                  </a:moveTo>
                  <a:cubicBezTo>
                    <a:pt x="1836986" y="15145"/>
                    <a:pt x="1830890" y="14383"/>
                    <a:pt x="1829842" y="15145"/>
                  </a:cubicBezTo>
                  <a:lnTo>
                    <a:pt x="1829842" y="15812"/>
                  </a:lnTo>
                  <a:cubicBezTo>
                    <a:pt x="1829842" y="17336"/>
                    <a:pt x="1828508" y="19336"/>
                    <a:pt x="1831747" y="20003"/>
                  </a:cubicBezTo>
                  <a:lnTo>
                    <a:pt x="1833461" y="20383"/>
                  </a:lnTo>
                  <a:cubicBezTo>
                    <a:pt x="1835461" y="21146"/>
                    <a:pt x="1840034" y="17621"/>
                    <a:pt x="1841367" y="15716"/>
                  </a:cubicBezTo>
                  <a:cubicBezTo>
                    <a:pt x="1842701" y="13811"/>
                    <a:pt x="1841843" y="13049"/>
                    <a:pt x="1839462" y="14097"/>
                  </a:cubicBezTo>
                  <a:close/>
                  <a:moveTo>
                    <a:pt x="1904232" y="13240"/>
                  </a:moveTo>
                  <a:cubicBezTo>
                    <a:pt x="1901375" y="13049"/>
                    <a:pt x="1900327" y="18383"/>
                    <a:pt x="1902708" y="19812"/>
                  </a:cubicBezTo>
                  <a:cubicBezTo>
                    <a:pt x="1905089" y="21146"/>
                    <a:pt x="1906994" y="21526"/>
                    <a:pt x="1906994" y="20669"/>
                  </a:cubicBezTo>
                  <a:cubicBezTo>
                    <a:pt x="1906899" y="19812"/>
                    <a:pt x="1907470" y="17240"/>
                    <a:pt x="1907852" y="16574"/>
                  </a:cubicBezTo>
                  <a:cubicBezTo>
                    <a:pt x="1908233" y="15907"/>
                    <a:pt x="1907090" y="13430"/>
                    <a:pt x="1904232" y="13240"/>
                  </a:cubicBezTo>
                  <a:close/>
                  <a:moveTo>
                    <a:pt x="1960277" y="12392"/>
                  </a:moveTo>
                  <a:lnTo>
                    <a:pt x="1961572" y="15050"/>
                  </a:lnTo>
                  <a:lnTo>
                    <a:pt x="1961287" y="16002"/>
                  </a:lnTo>
                  <a:lnTo>
                    <a:pt x="1961047" y="16347"/>
                  </a:lnTo>
                  <a:lnTo>
                    <a:pt x="1958525" y="16002"/>
                  </a:lnTo>
                  <a:lnTo>
                    <a:pt x="1955115" y="15570"/>
                  </a:lnTo>
                  <a:lnTo>
                    <a:pt x="1951667" y="13621"/>
                  </a:lnTo>
                  <a:lnTo>
                    <a:pt x="1949568" y="14867"/>
                  </a:lnTo>
                  <a:lnTo>
                    <a:pt x="1944999" y="14288"/>
                  </a:lnTo>
                  <a:lnTo>
                    <a:pt x="1946361" y="13588"/>
                  </a:lnTo>
                  <a:close/>
                  <a:moveTo>
                    <a:pt x="2041773" y="9811"/>
                  </a:moveTo>
                  <a:cubicBezTo>
                    <a:pt x="2040249" y="10382"/>
                    <a:pt x="2041011" y="17431"/>
                    <a:pt x="2044440" y="16669"/>
                  </a:cubicBezTo>
                  <a:cubicBezTo>
                    <a:pt x="2047869" y="15907"/>
                    <a:pt x="2050345" y="14097"/>
                    <a:pt x="2049774" y="12763"/>
                  </a:cubicBezTo>
                  <a:cubicBezTo>
                    <a:pt x="2049203" y="11335"/>
                    <a:pt x="2043392" y="9239"/>
                    <a:pt x="2041773" y="9811"/>
                  </a:cubicBezTo>
                  <a:close/>
                  <a:moveTo>
                    <a:pt x="2098257" y="8096"/>
                  </a:moveTo>
                  <a:lnTo>
                    <a:pt x="2096542" y="9239"/>
                  </a:lnTo>
                  <a:cubicBezTo>
                    <a:pt x="2093589" y="10287"/>
                    <a:pt x="2096161" y="15050"/>
                    <a:pt x="2097780" y="16383"/>
                  </a:cubicBezTo>
                  <a:cubicBezTo>
                    <a:pt x="2099400" y="17717"/>
                    <a:pt x="2102257" y="16954"/>
                    <a:pt x="2104257" y="14859"/>
                  </a:cubicBezTo>
                  <a:lnTo>
                    <a:pt x="2104829" y="13145"/>
                  </a:lnTo>
                  <a:cubicBezTo>
                    <a:pt x="2105210" y="11906"/>
                    <a:pt x="2104353" y="10192"/>
                    <a:pt x="2103495" y="8954"/>
                  </a:cubicBezTo>
                  <a:cubicBezTo>
                    <a:pt x="2102352" y="7334"/>
                    <a:pt x="2100542" y="6667"/>
                    <a:pt x="2098257" y="8096"/>
                  </a:cubicBezTo>
                  <a:close/>
                  <a:moveTo>
                    <a:pt x="2177552" y="1845"/>
                  </a:moveTo>
                  <a:cubicBezTo>
                    <a:pt x="2178219" y="2357"/>
                    <a:pt x="2178743" y="3143"/>
                    <a:pt x="2179600" y="3143"/>
                  </a:cubicBezTo>
                  <a:cubicBezTo>
                    <a:pt x="2182172" y="3143"/>
                    <a:pt x="2184648" y="3238"/>
                    <a:pt x="2187125" y="3524"/>
                  </a:cubicBezTo>
                  <a:cubicBezTo>
                    <a:pt x="2187506" y="3524"/>
                    <a:pt x="2188077" y="4762"/>
                    <a:pt x="2187982" y="5238"/>
                  </a:cubicBezTo>
                  <a:lnTo>
                    <a:pt x="2187791" y="5905"/>
                  </a:lnTo>
                  <a:cubicBezTo>
                    <a:pt x="2186934" y="6476"/>
                    <a:pt x="2185410" y="6381"/>
                    <a:pt x="2184362" y="5714"/>
                  </a:cubicBezTo>
                  <a:cubicBezTo>
                    <a:pt x="2183315" y="5048"/>
                    <a:pt x="2178647" y="7048"/>
                    <a:pt x="2177028" y="7619"/>
                  </a:cubicBezTo>
                  <a:lnTo>
                    <a:pt x="2176742" y="7334"/>
                  </a:lnTo>
                  <a:cubicBezTo>
                    <a:pt x="2172932" y="3428"/>
                    <a:pt x="2170361" y="6000"/>
                    <a:pt x="2167598" y="8286"/>
                  </a:cubicBezTo>
                  <a:cubicBezTo>
                    <a:pt x="2167122" y="8667"/>
                    <a:pt x="2165408" y="8762"/>
                    <a:pt x="2165027" y="8381"/>
                  </a:cubicBezTo>
                  <a:cubicBezTo>
                    <a:pt x="2164265" y="7619"/>
                    <a:pt x="2163217" y="6191"/>
                    <a:pt x="2163598" y="5524"/>
                  </a:cubicBezTo>
                  <a:lnTo>
                    <a:pt x="2164550" y="3714"/>
                  </a:lnTo>
                  <a:cubicBezTo>
                    <a:pt x="2166265" y="2095"/>
                    <a:pt x="2170456" y="1714"/>
                    <a:pt x="2173885" y="2857"/>
                  </a:cubicBezTo>
                  <a:lnTo>
                    <a:pt x="2174647" y="2190"/>
                  </a:lnTo>
                  <a:cubicBezTo>
                    <a:pt x="2176076" y="1094"/>
                    <a:pt x="2176885" y="1333"/>
                    <a:pt x="2177552" y="1845"/>
                  </a:cubicBezTo>
                  <a:close/>
                  <a:moveTo>
                    <a:pt x="2041869" y="0"/>
                  </a:moveTo>
                  <a:lnTo>
                    <a:pt x="2043964" y="762"/>
                  </a:lnTo>
                  <a:cubicBezTo>
                    <a:pt x="2044345" y="857"/>
                    <a:pt x="2045011" y="667"/>
                    <a:pt x="2045202" y="762"/>
                  </a:cubicBezTo>
                  <a:lnTo>
                    <a:pt x="2046631" y="2096"/>
                  </a:lnTo>
                  <a:cubicBezTo>
                    <a:pt x="2048155" y="3620"/>
                    <a:pt x="2050250" y="4096"/>
                    <a:pt x="2051394" y="3048"/>
                  </a:cubicBezTo>
                  <a:cubicBezTo>
                    <a:pt x="2052537" y="2000"/>
                    <a:pt x="2056728" y="2096"/>
                    <a:pt x="2058728" y="3048"/>
                  </a:cubicBezTo>
                  <a:cubicBezTo>
                    <a:pt x="2060728" y="4000"/>
                    <a:pt x="2068253" y="2096"/>
                    <a:pt x="2071205" y="3620"/>
                  </a:cubicBezTo>
                  <a:lnTo>
                    <a:pt x="2073682" y="5239"/>
                  </a:lnTo>
                  <a:cubicBezTo>
                    <a:pt x="2073968" y="5429"/>
                    <a:pt x="2072730" y="7049"/>
                    <a:pt x="2072539" y="8096"/>
                  </a:cubicBezTo>
                  <a:lnTo>
                    <a:pt x="2072348" y="9049"/>
                  </a:lnTo>
                  <a:cubicBezTo>
                    <a:pt x="2072634" y="10096"/>
                    <a:pt x="2073586" y="9430"/>
                    <a:pt x="2074634" y="7525"/>
                  </a:cubicBezTo>
                  <a:cubicBezTo>
                    <a:pt x="2075682" y="5620"/>
                    <a:pt x="2081969" y="4000"/>
                    <a:pt x="2081683" y="3429"/>
                  </a:cubicBezTo>
                  <a:cubicBezTo>
                    <a:pt x="2081397" y="2858"/>
                    <a:pt x="2082255" y="1143"/>
                    <a:pt x="2084445" y="1048"/>
                  </a:cubicBezTo>
                  <a:cubicBezTo>
                    <a:pt x="2086540" y="953"/>
                    <a:pt x="2095304" y="3715"/>
                    <a:pt x="2098828" y="4858"/>
                  </a:cubicBezTo>
                  <a:cubicBezTo>
                    <a:pt x="2102448" y="6096"/>
                    <a:pt x="2112830" y="3334"/>
                    <a:pt x="2113496" y="3524"/>
                  </a:cubicBezTo>
                  <a:cubicBezTo>
                    <a:pt x="2114163" y="3715"/>
                    <a:pt x="2115973" y="4667"/>
                    <a:pt x="2115592" y="5239"/>
                  </a:cubicBezTo>
                  <a:cubicBezTo>
                    <a:pt x="2115211" y="5810"/>
                    <a:pt x="2112830" y="7525"/>
                    <a:pt x="2111591" y="8287"/>
                  </a:cubicBezTo>
                  <a:cubicBezTo>
                    <a:pt x="2110353" y="9049"/>
                    <a:pt x="2113496" y="15621"/>
                    <a:pt x="2118926" y="16383"/>
                  </a:cubicBezTo>
                  <a:lnTo>
                    <a:pt x="2121116" y="12192"/>
                  </a:lnTo>
                  <a:lnTo>
                    <a:pt x="2122831" y="8858"/>
                  </a:lnTo>
                  <a:cubicBezTo>
                    <a:pt x="2119688" y="4572"/>
                    <a:pt x="2120069" y="571"/>
                    <a:pt x="2123688" y="95"/>
                  </a:cubicBezTo>
                  <a:lnTo>
                    <a:pt x="2124736" y="857"/>
                  </a:lnTo>
                  <a:cubicBezTo>
                    <a:pt x="2126927" y="2381"/>
                    <a:pt x="2127498" y="5334"/>
                    <a:pt x="2131213" y="5525"/>
                  </a:cubicBezTo>
                  <a:cubicBezTo>
                    <a:pt x="2131308" y="5525"/>
                    <a:pt x="2131308" y="6001"/>
                    <a:pt x="2131308" y="6191"/>
                  </a:cubicBezTo>
                  <a:cubicBezTo>
                    <a:pt x="2131975" y="10954"/>
                    <a:pt x="2132070" y="10858"/>
                    <a:pt x="2137690" y="11525"/>
                  </a:cubicBezTo>
                  <a:lnTo>
                    <a:pt x="2140548" y="11906"/>
                  </a:lnTo>
                  <a:cubicBezTo>
                    <a:pt x="2144357" y="13049"/>
                    <a:pt x="2147405" y="12192"/>
                    <a:pt x="2147405" y="10001"/>
                  </a:cubicBezTo>
                  <a:cubicBezTo>
                    <a:pt x="2147405" y="7811"/>
                    <a:pt x="2148739" y="2667"/>
                    <a:pt x="2150358" y="2476"/>
                  </a:cubicBezTo>
                  <a:lnTo>
                    <a:pt x="2150739" y="2762"/>
                  </a:lnTo>
                  <a:lnTo>
                    <a:pt x="2152835" y="4477"/>
                  </a:lnTo>
                  <a:cubicBezTo>
                    <a:pt x="2155025" y="6477"/>
                    <a:pt x="2155025" y="8477"/>
                    <a:pt x="2152835" y="8858"/>
                  </a:cubicBezTo>
                  <a:cubicBezTo>
                    <a:pt x="2150644" y="9239"/>
                    <a:pt x="2151216" y="14573"/>
                    <a:pt x="2152930" y="14764"/>
                  </a:cubicBezTo>
                  <a:cubicBezTo>
                    <a:pt x="2154644" y="14954"/>
                    <a:pt x="2159407" y="11525"/>
                    <a:pt x="2160169" y="12287"/>
                  </a:cubicBezTo>
                  <a:cubicBezTo>
                    <a:pt x="2160931" y="13049"/>
                    <a:pt x="2163598" y="14764"/>
                    <a:pt x="2164550" y="14668"/>
                  </a:cubicBezTo>
                  <a:lnTo>
                    <a:pt x="2165027" y="14383"/>
                  </a:lnTo>
                  <a:lnTo>
                    <a:pt x="2165694" y="14002"/>
                  </a:lnTo>
                  <a:cubicBezTo>
                    <a:pt x="2166360" y="13430"/>
                    <a:pt x="2167789" y="12287"/>
                    <a:pt x="2169027" y="11525"/>
                  </a:cubicBezTo>
                  <a:cubicBezTo>
                    <a:pt x="2170170" y="10763"/>
                    <a:pt x="2175123" y="14668"/>
                    <a:pt x="2176076" y="13430"/>
                  </a:cubicBezTo>
                  <a:cubicBezTo>
                    <a:pt x="2177028" y="12192"/>
                    <a:pt x="2180647" y="10001"/>
                    <a:pt x="2182362" y="10763"/>
                  </a:cubicBezTo>
                  <a:cubicBezTo>
                    <a:pt x="2184077" y="11525"/>
                    <a:pt x="2189887" y="12668"/>
                    <a:pt x="2191125" y="12192"/>
                  </a:cubicBezTo>
                  <a:cubicBezTo>
                    <a:pt x="2192364" y="11716"/>
                    <a:pt x="2195316" y="9430"/>
                    <a:pt x="2195697" y="10763"/>
                  </a:cubicBezTo>
                  <a:cubicBezTo>
                    <a:pt x="2196078" y="12097"/>
                    <a:pt x="2198174" y="15335"/>
                    <a:pt x="2199697" y="15145"/>
                  </a:cubicBezTo>
                  <a:lnTo>
                    <a:pt x="2200650" y="14668"/>
                  </a:lnTo>
                  <a:lnTo>
                    <a:pt x="2206937" y="11811"/>
                  </a:lnTo>
                  <a:cubicBezTo>
                    <a:pt x="2212747" y="14573"/>
                    <a:pt x="2218176" y="17145"/>
                    <a:pt x="2219129" y="17621"/>
                  </a:cubicBezTo>
                  <a:cubicBezTo>
                    <a:pt x="2219986" y="18097"/>
                    <a:pt x="2222748" y="19145"/>
                    <a:pt x="2223034" y="18859"/>
                  </a:cubicBezTo>
                  <a:cubicBezTo>
                    <a:pt x="2223320" y="18574"/>
                    <a:pt x="2223987" y="16478"/>
                    <a:pt x="2224367" y="14954"/>
                  </a:cubicBezTo>
                  <a:cubicBezTo>
                    <a:pt x="2224844" y="13430"/>
                    <a:pt x="2230273" y="14478"/>
                    <a:pt x="2231797" y="15050"/>
                  </a:cubicBezTo>
                  <a:cubicBezTo>
                    <a:pt x="2233226" y="15621"/>
                    <a:pt x="2237226" y="15240"/>
                    <a:pt x="2237321" y="16288"/>
                  </a:cubicBezTo>
                  <a:cubicBezTo>
                    <a:pt x="2237417" y="17240"/>
                    <a:pt x="2242751" y="15812"/>
                    <a:pt x="2244370" y="14573"/>
                  </a:cubicBezTo>
                  <a:cubicBezTo>
                    <a:pt x="2246084" y="13335"/>
                    <a:pt x="2253419" y="12478"/>
                    <a:pt x="2254371" y="11621"/>
                  </a:cubicBezTo>
                  <a:lnTo>
                    <a:pt x="2255419" y="10858"/>
                  </a:lnTo>
                  <a:cubicBezTo>
                    <a:pt x="2255991" y="10382"/>
                    <a:pt x="2257324" y="9716"/>
                    <a:pt x="2257514" y="9811"/>
                  </a:cubicBezTo>
                  <a:lnTo>
                    <a:pt x="2263610" y="15050"/>
                  </a:lnTo>
                  <a:cubicBezTo>
                    <a:pt x="2264277" y="10668"/>
                    <a:pt x="2267230" y="7620"/>
                    <a:pt x="2270278" y="8382"/>
                  </a:cubicBezTo>
                  <a:cubicBezTo>
                    <a:pt x="2273326" y="9144"/>
                    <a:pt x="2277612" y="15716"/>
                    <a:pt x="2277993" y="14859"/>
                  </a:cubicBezTo>
                  <a:cubicBezTo>
                    <a:pt x="2278279" y="13907"/>
                    <a:pt x="2279422" y="11716"/>
                    <a:pt x="2279898" y="11335"/>
                  </a:cubicBezTo>
                  <a:cubicBezTo>
                    <a:pt x="2282089" y="13049"/>
                    <a:pt x="2284470" y="14573"/>
                    <a:pt x="2286185" y="16478"/>
                  </a:cubicBezTo>
                  <a:cubicBezTo>
                    <a:pt x="2286661" y="17050"/>
                    <a:pt x="2285042" y="18764"/>
                    <a:pt x="2284851" y="20003"/>
                  </a:cubicBezTo>
                  <a:lnTo>
                    <a:pt x="2284566" y="21146"/>
                  </a:lnTo>
                  <a:cubicBezTo>
                    <a:pt x="2284661" y="22479"/>
                    <a:pt x="2286089" y="23717"/>
                    <a:pt x="2287614" y="23813"/>
                  </a:cubicBezTo>
                  <a:lnTo>
                    <a:pt x="2288280" y="23336"/>
                  </a:lnTo>
                  <a:cubicBezTo>
                    <a:pt x="2292185" y="20288"/>
                    <a:pt x="2293900" y="21336"/>
                    <a:pt x="2294757" y="25146"/>
                  </a:cubicBezTo>
                  <a:lnTo>
                    <a:pt x="2294757" y="25432"/>
                  </a:lnTo>
                  <a:cubicBezTo>
                    <a:pt x="2297043" y="25337"/>
                    <a:pt x="2298948" y="24384"/>
                    <a:pt x="2299044" y="23336"/>
                  </a:cubicBezTo>
                  <a:cubicBezTo>
                    <a:pt x="2299138" y="22288"/>
                    <a:pt x="2299138" y="20003"/>
                    <a:pt x="2297805" y="19717"/>
                  </a:cubicBezTo>
                  <a:cubicBezTo>
                    <a:pt x="2296472" y="19431"/>
                    <a:pt x="2298567" y="16002"/>
                    <a:pt x="2300472" y="15526"/>
                  </a:cubicBezTo>
                  <a:cubicBezTo>
                    <a:pt x="2302377" y="15145"/>
                    <a:pt x="2306092" y="20003"/>
                    <a:pt x="2306664" y="22860"/>
                  </a:cubicBezTo>
                  <a:lnTo>
                    <a:pt x="2306378" y="25432"/>
                  </a:lnTo>
                  <a:cubicBezTo>
                    <a:pt x="2306282" y="26384"/>
                    <a:pt x="2303996" y="28099"/>
                    <a:pt x="2302853" y="28004"/>
                  </a:cubicBezTo>
                  <a:lnTo>
                    <a:pt x="2297615" y="27813"/>
                  </a:lnTo>
                  <a:cubicBezTo>
                    <a:pt x="2291900" y="27051"/>
                    <a:pt x="2287423" y="27718"/>
                    <a:pt x="2287614" y="29242"/>
                  </a:cubicBezTo>
                  <a:cubicBezTo>
                    <a:pt x="2287804" y="30861"/>
                    <a:pt x="2296281" y="31623"/>
                    <a:pt x="2297519" y="33338"/>
                  </a:cubicBezTo>
                  <a:cubicBezTo>
                    <a:pt x="2298758" y="34957"/>
                    <a:pt x="2299044" y="38100"/>
                    <a:pt x="2299329" y="39243"/>
                  </a:cubicBezTo>
                  <a:cubicBezTo>
                    <a:pt x="2299615" y="40386"/>
                    <a:pt x="2297900" y="44387"/>
                    <a:pt x="2296281" y="46196"/>
                  </a:cubicBezTo>
                  <a:lnTo>
                    <a:pt x="2294662" y="47720"/>
                  </a:lnTo>
                  <a:cubicBezTo>
                    <a:pt x="2292662" y="49530"/>
                    <a:pt x="2290471" y="51245"/>
                    <a:pt x="2288280" y="52959"/>
                  </a:cubicBezTo>
                  <a:lnTo>
                    <a:pt x="2288090" y="53150"/>
                  </a:lnTo>
                  <a:cubicBezTo>
                    <a:pt x="2287709" y="53150"/>
                    <a:pt x="2287423" y="51530"/>
                    <a:pt x="2287614" y="49339"/>
                  </a:cubicBezTo>
                  <a:cubicBezTo>
                    <a:pt x="2287709" y="47244"/>
                    <a:pt x="2283803" y="41720"/>
                    <a:pt x="2282089" y="42767"/>
                  </a:cubicBezTo>
                  <a:cubicBezTo>
                    <a:pt x="2280375" y="43815"/>
                    <a:pt x="2275993" y="47434"/>
                    <a:pt x="2277040" y="48578"/>
                  </a:cubicBezTo>
                  <a:lnTo>
                    <a:pt x="2277898" y="49149"/>
                  </a:lnTo>
                  <a:lnTo>
                    <a:pt x="2278946" y="49911"/>
                  </a:lnTo>
                  <a:cubicBezTo>
                    <a:pt x="2280279" y="50578"/>
                    <a:pt x="2280660" y="51625"/>
                    <a:pt x="2279898" y="52102"/>
                  </a:cubicBezTo>
                  <a:cubicBezTo>
                    <a:pt x="2279136" y="52578"/>
                    <a:pt x="2277898" y="54674"/>
                    <a:pt x="2278850" y="55531"/>
                  </a:cubicBezTo>
                  <a:cubicBezTo>
                    <a:pt x="2279708" y="56388"/>
                    <a:pt x="2296948" y="58579"/>
                    <a:pt x="2295710" y="59055"/>
                  </a:cubicBezTo>
                  <a:cubicBezTo>
                    <a:pt x="2294471" y="59436"/>
                    <a:pt x="2293424" y="60484"/>
                    <a:pt x="2295996" y="60388"/>
                  </a:cubicBezTo>
                  <a:cubicBezTo>
                    <a:pt x="2298567" y="60293"/>
                    <a:pt x="2300663" y="65342"/>
                    <a:pt x="2301520" y="65246"/>
                  </a:cubicBezTo>
                  <a:cubicBezTo>
                    <a:pt x="2302282" y="65151"/>
                    <a:pt x="2304187" y="64484"/>
                    <a:pt x="2303996" y="63913"/>
                  </a:cubicBezTo>
                  <a:cubicBezTo>
                    <a:pt x="2303711" y="63341"/>
                    <a:pt x="2304282" y="62293"/>
                    <a:pt x="2305901" y="62675"/>
                  </a:cubicBezTo>
                  <a:lnTo>
                    <a:pt x="2307330" y="63055"/>
                  </a:lnTo>
                  <a:cubicBezTo>
                    <a:pt x="2312188" y="65532"/>
                    <a:pt x="2314379" y="67628"/>
                    <a:pt x="2312378" y="67818"/>
                  </a:cubicBezTo>
                  <a:cubicBezTo>
                    <a:pt x="2310283" y="68008"/>
                    <a:pt x="2304378" y="69628"/>
                    <a:pt x="2304378" y="70961"/>
                  </a:cubicBezTo>
                  <a:cubicBezTo>
                    <a:pt x="2304378" y="72295"/>
                    <a:pt x="2306664" y="75247"/>
                    <a:pt x="2308187" y="76962"/>
                  </a:cubicBezTo>
                  <a:cubicBezTo>
                    <a:pt x="2309616" y="78676"/>
                    <a:pt x="2317427" y="79534"/>
                    <a:pt x="2317998" y="79058"/>
                  </a:cubicBezTo>
                  <a:cubicBezTo>
                    <a:pt x="2318570" y="78581"/>
                    <a:pt x="2322189" y="77438"/>
                    <a:pt x="2324285" y="78200"/>
                  </a:cubicBezTo>
                  <a:cubicBezTo>
                    <a:pt x="2326380" y="78962"/>
                    <a:pt x="2331143" y="79438"/>
                    <a:pt x="2329714" y="77343"/>
                  </a:cubicBezTo>
                  <a:cubicBezTo>
                    <a:pt x="2328285" y="75247"/>
                    <a:pt x="2335143" y="67818"/>
                    <a:pt x="2337905" y="64294"/>
                  </a:cubicBezTo>
                  <a:lnTo>
                    <a:pt x="2340953" y="64199"/>
                  </a:lnTo>
                  <a:lnTo>
                    <a:pt x="2345430" y="64103"/>
                  </a:lnTo>
                  <a:cubicBezTo>
                    <a:pt x="2346763" y="61532"/>
                    <a:pt x="2347906" y="60484"/>
                    <a:pt x="2348192" y="61627"/>
                  </a:cubicBezTo>
                  <a:cubicBezTo>
                    <a:pt x="2348383" y="62770"/>
                    <a:pt x="2349907" y="66199"/>
                    <a:pt x="2350955" y="64961"/>
                  </a:cubicBezTo>
                  <a:cubicBezTo>
                    <a:pt x="2351907" y="63722"/>
                    <a:pt x="2356003" y="62103"/>
                    <a:pt x="2358098" y="63627"/>
                  </a:cubicBezTo>
                  <a:cubicBezTo>
                    <a:pt x="2360194" y="65151"/>
                    <a:pt x="2367814" y="68675"/>
                    <a:pt x="2370195" y="68008"/>
                  </a:cubicBezTo>
                  <a:cubicBezTo>
                    <a:pt x="2372576" y="67342"/>
                    <a:pt x="2379244" y="63151"/>
                    <a:pt x="2384102" y="64484"/>
                  </a:cubicBezTo>
                  <a:lnTo>
                    <a:pt x="2388578" y="65532"/>
                  </a:lnTo>
                  <a:cubicBezTo>
                    <a:pt x="2388674" y="65532"/>
                    <a:pt x="2389055" y="64294"/>
                    <a:pt x="2389626" y="63913"/>
                  </a:cubicBezTo>
                  <a:cubicBezTo>
                    <a:pt x="2390579" y="63055"/>
                    <a:pt x="2391817" y="61722"/>
                    <a:pt x="2392769" y="61722"/>
                  </a:cubicBezTo>
                  <a:lnTo>
                    <a:pt x="2396008" y="62008"/>
                  </a:lnTo>
                  <a:cubicBezTo>
                    <a:pt x="2395246" y="64103"/>
                    <a:pt x="2393817" y="66770"/>
                    <a:pt x="2392865" y="68008"/>
                  </a:cubicBezTo>
                  <a:cubicBezTo>
                    <a:pt x="2391912" y="69247"/>
                    <a:pt x="2392769" y="74771"/>
                    <a:pt x="2397913" y="76676"/>
                  </a:cubicBezTo>
                  <a:lnTo>
                    <a:pt x="2400675" y="70771"/>
                  </a:lnTo>
                  <a:cubicBezTo>
                    <a:pt x="2401342" y="69437"/>
                    <a:pt x="2404580" y="68580"/>
                    <a:pt x="2406866" y="68104"/>
                  </a:cubicBezTo>
                  <a:cubicBezTo>
                    <a:pt x="2407724" y="67913"/>
                    <a:pt x="2409724" y="69056"/>
                    <a:pt x="2410200" y="70009"/>
                  </a:cubicBezTo>
                  <a:cubicBezTo>
                    <a:pt x="2410867" y="71342"/>
                    <a:pt x="2410772" y="72771"/>
                    <a:pt x="2412962" y="71152"/>
                  </a:cubicBezTo>
                  <a:cubicBezTo>
                    <a:pt x="2414772" y="69723"/>
                    <a:pt x="2416773" y="69437"/>
                    <a:pt x="2418011" y="71438"/>
                  </a:cubicBezTo>
                  <a:cubicBezTo>
                    <a:pt x="2418963" y="72866"/>
                    <a:pt x="2419821" y="74962"/>
                    <a:pt x="2419249" y="76295"/>
                  </a:cubicBezTo>
                  <a:cubicBezTo>
                    <a:pt x="2418106" y="78676"/>
                    <a:pt x="2415725" y="80677"/>
                    <a:pt x="2414010" y="82867"/>
                  </a:cubicBezTo>
                  <a:lnTo>
                    <a:pt x="2412296" y="85154"/>
                  </a:lnTo>
                  <a:cubicBezTo>
                    <a:pt x="2413629" y="87439"/>
                    <a:pt x="2417534" y="90297"/>
                    <a:pt x="2420964" y="91440"/>
                  </a:cubicBezTo>
                  <a:cubicBezTo>
                    <a:pt x="2424392" y="92583"/>
                    <a:pt x="2431536" y="93154"/>
                    <a:pt x="2434108" y="93154"/>
                  </a:cubicBezTo>
                  <a:cubicBezTo>
                    <a:pt x="2436680" y="93154"/>
                    <a:pt x="2446967" y="98965"/>
                    <a:pt x="2448490" y="100965"/>
                  </a:cubicBezTo>
                  <a:cubicBezTo>
                    <a:pt x="2450015" y="102965"/>
                    <a:pt x="2458111" y="104204"/>
                    <a:pt x="2458587" y="104680"/>
                  </a:cubicBezTo>
                  <a:cubicBezTo>
                    <a:pt x="2459064" y="105251"/>
                    <a:pt x="2458968" y="109347"/>
                    <a:pt x="2458682" y="113633"/>
                  </a:cubicBezTo>
                  <a:lnTo>
                    <a:pt x="2461635" y="117062"/>
                  </a:lnTo>
                  <a:lnTo>
                    <a:pt x="2462778" y="118396"/>
                  </a:lnTo>
                  <a:cubicBezTo>
                    <a:pt x="2463445" y="120110"/>
                    <a:pt x="2461921" y="122492"/>
                    <a:pt x="2459349" y="123539"/>
                  </a:cubicBezTo>
                  <a:lnTo>
                    <a:pt x="2457539" y="125158"/>
                  </a:lnTo>
                  <a:cubicBezTo>
                    <a:pt x="2454682" y="127730"/>
                    <a:pt x="2454968" y="128016"/>
                    <a:pt x="2452777" y="126587"/>
                  </a:cubicBezTo>
                  <a:cubicBezTo>
                    <a:pt x="2452396" y="126397"/>
                    <a:pt x="2452205" y="126111"/>
                    <a:pt x="2451825" y="125825"/>
                  </a:cubicBezTo>
                  <a:lnTo>
                    <a:pt x="2448205" y="123634"/>
                  </a:lnTo>
                  <a:cubicBezTo>
                    <a:pt x="2446681" y="126397"/>
                    <a:pt x="2444681" y="127159"/>
                    <a:pt x="2443728" y="125158"/>
                  </a:cubicBezTo>
                  <a:cubicBezTo>
                    <a:pt x="2442776" y="123254"/>
                    <a:pt x="2434394" y="122777"/>
                    <a:pt x="2432012" y="123158"/>
                  </a:cubicBezTo>
                  <a:cubicBezTo>
                    <a:pt x="2429631" y="123539"/>
                    <a:pt x="2423059" y="125825"/>
                    <a:pt x="2426202" y="126778"/>
                  </a:cubicBezTo>
                  <a:cubicBezTo>
                    <a:pt x="2429346" y="127730"/>
                    <a:pt x="2435156" y="131159"/>
                    <a:pt x="2434013" y="132969"/>
                  </a:cubicBezTo>
                  <a:lnTo>
                    <a:pt x="2436394" y="134112"/>
                  </a:lnTo>
                  <a:lnTo>
                    <a:pt x="2440394" y="136112"/>
                  </a:lnTo>
                  <a:cubicBezTo>
                    <a:pt x="2443156" y="132969"/>
                    <a:pt x="2445538" y="130969"/>
                    <a:pt x="2445633" y="131636"/>
                  </a:cubicBezTo>
                  <a:cubicBezTo>
                    <a:pt x="2445728" y="132302"/>
                    <a:pt x="2447919" y="133826"/>
                    <a:pt x="2449729" y="134207"/>
                  </a:cubicBezTo>
                  <a:cubicBezTo>
                    <a:pt x="2451538" y="134493"/>
                    <a:pt x="2449348" y="139541"/>
                    <a:pt x="2446491" y="140208"/>
                  </a:cubicBezTo>
                  <a:lnTo>
                    <a:pt x="2444966" y="141732"/>
                  </a:lnTo>
                  <a:lnTo>
                    <a:pt x="2443252" y="143446"/>
                  </a:lnTo>
                  <a:cubicBezTo>
                    <a:pt x="2441823" y="146495"/>
                    <a:pt x="2441537" y="149257"/>
                    <a:pt x="2442680" y="149733"/>
                  </a:cubicBezTo>
                  <a:cubicBezTo>
                    <a:pt x="2443823" y="150209"/>
                    <a:pt x="2444205" y="153543"/>
                    <a:pt x="2441252" y="156210"/>
                  </a:cubicBezTo>
                  <a:cubicBezTo>
                    <a:pt x="2438299" y="158877"/>
                    <a:pt x="2431536" y="165925"/>
                    <a:pt x="2432488" y="166211"/>
                  </a:cubicBezTo>
                  <a:cubicBezTo>
                    <a:pt x="2433441" y="166497"/>
                    <a:pt x="2435251" y="168497"/>
                    <a:pt x="2434013" y="169926"/>
                  </a:cubicBezTo>
                  <a:lnTo>
                    <a:pt x="2432870" y="169926"/>
                  </a:lnTo>
                  <a:lnTo>
                    <a:pt x="2430584" y="170021"/>
                  </a:lnTo>
                  <a:cubicBezTo>
                    <a:pt x="2428297" y="170593"/>
                    <a:pt x="2425916" y="173069"/>
                    <a:pt x="2425059" y="175546"/>
                  </a:cubicBezTo>
                  <a:lnTo>
                    <a:pt x="2427536" y="177546"/>
                  </a:lnTo>
                  <a:cubicBezTo>
                    <a:pt x="2428297" y="178213"/>
                    <a:pt x="2424392" y="189643"/>
                    <a:pt x="2423345" y="190309"/>
                  </a:cubicBezTo>
                  <a:lnTo>
                    <a:pt x="2420773" y="191929"/>
                  </a:lnTo>
                  <a:cubicBezTo>
                    <a:pt x="2417916" y="193548"/>
                    <a:pt x="2415630" y="196025"/>
                    <a:pt x="2415630" y="197263"/>
                  </a:cubicBezTo>
                  <a:cubicBezTo>
                    <a:pt x="2415630" y="198501"/>
                    <a:pt x="2412105" y="202787"/>
                    <a:pt x="2411343" y="204407"/>
                  </a:cubicBezTo>
                  <a:lnTo>
                    <a:pt x="2410200" y="205645"/>
                  </a:lnTo>
                  <a:lnTo>
                    <a:pt x="2407533" y="208407"/>
                  </a:lnTo>
                  <a:cubicBezTo>
                    <a:pt x="2409343" y="211264"/>
                    <a:pt x="2410772" y="216027"/>
                    <a:pt x="2410772" y="219075"/>
                  </a:cubicBezTo>
                  <a:lnTo>
                    <a:pt x="2410105" y="221742"/>
                  </a:lnTo>
                  <a:lnTo>
                    <a:pt x="2409153" y="225552"/>
                  </a:lnTo>
                  <a:cubicBezTo>
                    <a:pt x="2412582" y="225933"/>
                    <a:pt x="2414010" y="227362"/>
                    <a:pt x="2412296" y="228695"/>
                  </a:cubicBezTo>
                  <a:cubicBezTo>
                    <a:pt x="2410581" y="229934"/>
                    <a:pt x="2403342" y="233648"/>
                    <a:pt x="2400389" y="233553"/>
                  </a:cubicBezTo>
                  <a:lnTo>
                    <a:pt x="2397437" y="233648"/>
                  </a:lnTo>
                  <a:lnTo>
                    <a:pt x="2392960" y="233839"/>
                  </a:lnTo>
                  <a:cubicBezTo>
                    <a:pt x="2389626" y="236411"/>
                    <a:pt x="2385912" y="238792"/>
                    <a:pt x="2384769" y="239078"/>
                  </a:cubicBezTo>
                  <a:lnTo>
                    <a:pt x="2384673" y="238887"/>
                  </a:lnTo>
                  <a:cubicBezTo>
                    <a:pt x="2382101" y="235077"/>
                    <a:pt x="2379434" y="240601"/>
                    <a:pt x="2376481" y="238792"/>
                  </a:cubicBezTo>
                  <a:cubicBezTo>
                    <a:pt x="2374005" y="237268"/>
                    <a:pt x="2370767" y="236601"/>
                    <a:pt x="2367623" y="235839"/>
                  </a:cubicBezTo>
                  <a:lnTo>
                    <a:pt x="2367338" y="235744"/>
                  </a:lnTo>
                  <a:cubicBezTo>
                    <a:pt x="2366100" y="238125"/>
                    <a:pt x="2363051" y="239078"/>
                    <a:pt x="2360670" y="237744"/>
                  </a:cubicBezTo>
                  <a:cubicBezTo>
                    <a:pt x="2358194" y="236411"/>
                    <a:pt x="2351241" y="239839"/>
                    <a:pt x="2350669" y="239935"/>
                  </a:cubicBezTo>
                  <a:lnTo>
                    <a:pt x="2350478" y="239744"/>
                  </a:lnTo>
                  <a:cubicBezTo>
                    <a:pt x="2348478" y="237839"/>
                    <a:pt x="2345335" y="239744"/>
                    <a:pt x="2344001" y="238982"/>
                  </a:cubicBezTo>
                  <a:lnTo>
                    <a:pt x="2340096" y="236887"/>
                  </a:lnTo>
                  <a:cubicBezTo>
                    <a:pt x="2336762" y="238411"/>
                    <a:pt x="2331333" y="238220"/>
                    <a:pt x="2327904" y="236601"/>
                  </a:cubicBezTo>
                  <a:lnTo>
                    <a:pt x="2324380" y="239268"/>
                  </a:lnTo>
                  <a:lnTo>
                    <a:pt x="2323713" y="239744"/>
                  </a:lnTo>
                  <a:cubicBezTo>
                    <a:pt x="2322189" y="239554"/>
                    <a:pt x="2316474" y="238030"/>
                    <a:pt x="2311045" y="236315"/>
                  </a:cubicBezTo>
                  <a:lnTo>
                    <a:pt x="2305997" y="239459"/>
                  </a:lnTo>
                  <a:lnTo>
                    <a:pt x="2305139" y="239935"/>
                  </a:lnTo>
                  <a:cubicBezTo>
                    <a:pt x="2303616" y="239744"/>
                    <a:pt x="2300758" y="239839"/>
                    <a:pt x="2298853" y="240221"/>
                  </a:cubicBezTo>
                  <a:cubicBezTo>
                    <a:pt x="2296948" y="240601"/>
                    <a:pt x="2290471" y="238601"/>
                    <a:pt x="2288947" y="238125"/>
                  </a:cubicBezTo>
                  <a:cubicBezTo>
                    <a:pt x="2287423" y="237649"/>
                    <a:pt x="2282280" y="238411"/>
                    <a:pt x="2280660" y="239363"/>
                  </a:cubicBezTo>
                  <a:cubicBezTo>
                    <a:pt x="2279041" y="240221"/>
                    <a:pt x="2270469" y="239173"/>
                    <a:pt x="2266849" y="239459"/>
                  </a:cubicBezTo>
                  <a:lnTo>
                    <a:pt x="2263515" y="239649"/>
                  </a:lnTo>
                  <a:cubicBezTo>
                    <a:pt x="2261896" y="239744"/>
                    <a:pt x="2259705" y="239744"/>
                    <a:pt x="2258753" y="238982"/>
                  </a:cubicBezTo>
                  <a:lnTo>
                    <a:pt x="2256371" y="237172"/>
                  </a:lnTo>
                  <a:cubicBezTo>
                    <a:pt x="2254085" y="238125"/>
                    <a:pt x="2249323" y="239744"/>
                    <a:pt x="2245608" y="240792"/>
                  </a:cubicBezTo>
                  <a:lnTo>
                    <a:pt x="2242275" y="241840"/>
                  </a:lnTo>
                  <a:cubicBezTo>
                    <a:pt x="2241417" y="242125"/>
                    <a:pt x="2240846" y="243078"/>
                    <a:pt x="2240084" y="243745"/>
                  </a:cubicBezTo>
                  <a:lnTo>
                    <a:pt x="2238274" y="245459"/>
                  </a:lnTo>
                  <a:cubicBezTo>
                    <a:pt x="2237321" y="243650"/>
                    <a:pt x="2235702" y="242411"/>
                    <a:pt x="2234559" y="242888"/>
                  </a:cubicBezTo>
                  <a:cubicBezTo>
                    <a:pt x="2233416" y="243364"/>
                    <a:pt x="2229892" y="247650"/>
                    <a:pt x="2229987" y="251270"/>
                  </a:cubicBezTo>
                  <a:lnTo>
                    <a:pt x="2229797" y="254699"/>
                  </a:lnTo>
                  <a:lnTo>
                    <a:pt x="2229701" y="255270"/>
                  </a:lnTo>
                  <a:lnTo>
                    <a:pt x="2225761" y="255579"/>
                  </a:lnTo>
                  <a:lnTo>
                    <a:pt x="2225731" y="255564"/>
                  </a:lnTo>
                  <a:lnTo>
                    <a:pt x="2226939" y="251174"/>
                  </a:lnTo>
                  <a:cubicBezTo>
                    <a:pt x="2226844" y="249460"/>
                    <a:pt x="2224081" y="244888"/>
                    <a:pt x="2223320" y="244316"/>
                  </a:cubicBezTo>
                  <a:cubicBezTo>
                    <a:pt x="2222558" y="243745"/>
                    <a:pt x="2218081" y="246602"/>
                    <a:pt x="2216366" y="248031"/>
                  </a:cubicBezTo>
                  <a:lnTo>
                    <a:pt x="2220269" y="252517"/>
                  </a:lnTo>
                  <a:lnTo>
                    <a:pt x="2215985" y="255746"/>
                  </a:lnTo>
                  <a:lnTo>
                    <a:pt x="2215128" y="256413"/>
                  </a:lnTo>
                  <a:lnTo>
                    <a:pt x="2224224" y="255699"/>
                  </a:lnTo>
                  <a:lnTo>
                    <a:pt x="2225130" y="257746"/>
                  </a:lnTo>
                  <a:lnTo>
                    <a:pt x="2225726" y="255582"/>
                  </a:lnTo>
                  <a:lnTo>
                    <a:pt x="2225761" y="255579"/>
                  </a:lnTo>
                  <a:lnTo>
                    <a:pt x="2232654" y="258889"/>
                  </a:lnTo>
                  <a:lnTo>
                    <a:pt x="2234845" y="257080"/>
                  </a:lnTo>
                  <a:lnTo>
                    <a:pt x="2237321" y="255079"/>
                  </a:lnTo>
                  <a:cubicBezTo>
                    <a:pt x="2239607" y="251650"/>
                    <a:pt x="2243989" y="249650"/>
                    <a:pt x="2247132" y="250698"/>
                  </a:cubicBezTo>
                  <a:cubicBezTo>
                    <a:pt x="2250275" y="251650"/>
                    <a:pt x="2257990" y="255079"/>
                    <a:pt x="2257800" y="252698"/>
                  </a:cubicBezTo>
                  <a:lnTo>
                    <a:pt x="2258372" y="251270"/>
                  </a:lnTo>
                  <a:lnTo>
                    <a:pt x="2258562" y="250698"/>
                  </a:lnTo>
                  <a:cubicBezTo>
                    <a:pt x="2260753" y="250603"/>
                    <a:pt x="2262277" y="250888"/>
                    <a:pt x="2261991" y="251460"/>
                  </a:cubicBezTo>
                  <a:cubicBezTo>
                    <a:pt x="2261705" y="252032"/>
                    <a:pt x="2261896" y="253937"/>
                    <a:pt x="2263230" y="254127"/>
                  </a:cubicBezTo>
                  <a:cubicBezTo>
                    <a:pt x="2264563" y="254317"/>
                    <a:pt x="2267801" y="255461"/>
                    <a:pt x="2267421" y="256318"/>
                  </a:cubicBezTo>
                  <a:lnTo>
                    <a:pt x="2267230" y="256318"/>
                  </a:lnTo>
                  <a:lnTo>
                    <a:pt x="2263610" y="256032"/>
                  </a:lnTo>
                  <a:cubicBezTo>
                    <a:pt x="2260562" y="258223"/>
                    <a:pt x="2260086" y="260509"/>
                    <a:pt x="2262563" y="261080"/>
                  </a:cubicBezTo>
                  <a:lnTo>
                    <a:pt x="2263420" y="260509"/>
                  </a:lnTo>
                  <a:lnTo>
                    <a:pt x="2266944" y="257937"/>
                  </a:lnTo>
                  <a:cubicBezTo>
                    <a:pt x="2271230" y="258032"/>
                    <a:pt x="2276469" y="258604"/>
                    <a:pt x="2278565" y="259271"/>
                  </a:cubicBezTo>
                  <a:cubicBezTo>
                    <a:pt x="2280755" y="259937"/>
                    <a:pt x="2285804" y="256508"/>
                    <a:pt x="2286756" y="256222"/>
                  </a:cubicBezTo>
                  <a:lnTo>
                    <a:pt x="2287328" y="256508"/>
                  </a:lnTo>
                  <a:lnTo>
                    <a:pt x="2289519" y="257556"/>
                  </a:lnTo>
                  <a:cubicBezTo>
                    <a:pt x="2291709" y="258699"/>
                    <a:pt x="2295424" y="259080"/>
                    <a:pt x="2297805" y="258413"/>
                  </a:cubicBezTo>
                  <a:lnTo>
                    <a:pt x="2300091" y="260128"/>
                  </a:lnTo>
                  <a:cubicBezTo>
                    <a:pt x="2300758" y="260604"/>
                    <a:pt x="2302853" y="259937"/>
                    <a:pt x="2304378" y="259842"/>
                  </a:cubicBezTo>
                  <a:lnTo>
                    <a:pt x="2305235" y="259747"/>
                  </a:lnTo>
                  <a:cubicBezTo>
                    <a:pt x="2306187" y="259747"/>
                    <a:pt x="2307044" y="260699"/>
                    <a:pt x="2307044" y="261842"/>
                  </a:cubicBezTo>
                  <a:lnTo>
                    <a:pt x="2307044" y="262890"/>
                  </a:lnTo>
                  <a:lnTo>
                    <a:pt x="2307044" y="264319"/>
                  </a:lnTo>
                  <a:cubicBezTo>
                    <a:pt x="2307044" y="265843"/>
                    <a:pt x="2305521" y="269081"/>
                    <a:pt x="2303711" y="271463"/>
                  </a:cubicBezTo>
                  <a:lnTo>
                    <a:pt x="2299805" y="271367"/>
                  </a:lnTo>
                  <a:lnTo>
                    <a:pt x="2295614" y="271177"/>
                  </a:lnTo>
                  <a:cubicBezTo>
                    <a:pt x="2289804" y="271272"/>
                    <a:pt x="2290566" y="274320"/>
                    <a:pt x="2297139" y="278035"/>
                  </a:cubicBezTo>
                  <a:lnTo>
                    <a:pt x="2304187" y="277559"/>
                  </a:lnTo>
                  <a:lnTo>
                    <a:pt x="2307140" y="277368"/>
                  </a:lnTo>
                  <a:cubicBezTo>
                    <a:pt x="2308663" y="275654"/>
                    <a:pt x="2311521" y="273844"/>
                    <a:pt x="2313426" y="273463"/>
                  </a:cubicBezTo>
                  <a:lnTo>
                    <a:pt x="2314188" y="274034"/>
                  </a:lnTo>
                  <a:lnTo>
                    <a:pt x="2316379" y="275654"/>
                  </a:lnTo>
                  <a:lnTo>
                    <a:pt x="2318055" y="280741"/>
                  </a:lnTo>
                  <a:lnTo>
                    <a:pt x="2316284" y="280797"/>
                  </a:lnTo>
                  <a:lnTo>
                    <a:pt x="2313712" y="280130"/>
                  </a:lnTo>
                  <a:cubicBezTo>
                    <a:pt x="2312093" y="279654"/>
                    <a:pt x="2310092" y="281750"/>
                    <a:pt x="2306568" y="280797"/>
                  </a:cubicBezTo>
                  <a:lnTo>
                    <a:pt x="2301710" y="279559"/>
                  </a:lnTo>
                  <a:cubicBezTo>
                    <a:pt x="2295424" y="280892"/>
                    <a:pt x="2288375" y="283940"/>
                    <a:pt x="2286185" y="286417"/>
                  </a:cubicBezTo>
                  <a:lnTo>
                    <a:pt x="2289042" y="289084"/>
                  </a:lnTo>
                  <a:lnTo>
                    <a:pt x="2289804" y="289750"/>
                  </a:lnTo>
                  <a:cubicBezTo>
                    <a:pt x="2291328" y="290227"/>
                    <a:pt x="2296186" y="287846"/>
                    <a:pt x="2300567" y="284512"/>
                  </a:cubicBezTo>
                  <a:lnTo>
                    <a:pt x="2306568" y="286607"/>
                  </a:lnTo>
                  <a:lnTo>
                    <a:pt x="2316474" y="291941"/>
                  </a:lnTo>
                  <a:lnTo>
                    <a:pt x="2320856" y="287560"/>
                  </a:lnTo>
                  <a:lnTo>
                    <a:pt x="2320143" y="283836"/>
                  </a:lnTo>
                  <a:lnTo>
                    <a:pt x="2321046" y="283655"/>
                  </a:lnTo>
                  <a:cubicBezTo>
                    <a:pt x="2321713" y="283559"/>
                    <a:pt x="2322570" y="282035"/>
                    <a:pt x="2322380" y="281273"/>
                  </a:cubicBezTo>
                  <a:lnTo>
                    <a:pt x="2322284" y="280607"/>
                  </a:lnTo>
                  <a:lnTo>
                    <a:pt x="2319541" y="280694"/>
                  </a:lnTo>
                  <a:lnTo>
                    <a:pt x="2319141" y="278606"/>
                  </a:lnTo>
                  <a:cubicBezTo>
                    <a:pt x="2320475" y="276892"/>
                    <a:pt x="2325523" y="273558"/>
                    <a:pt x="2328285" y="276320"/>
                  </a:cubicBezTo>
                  <a:lnTo>
                    <a:pt x="2329619" y="278321"/>
                  </a:lnTo>
                  <a:cubicBezTo>
                    <a:pt x="2330190" y="279178"/>
                    <a:pt x="2329523" y="280797"/>
                    <a:pt x="2328762" y="281750"/>
                  </a:cubicBezTo>
                  <a:lnTo>
                    <a:pt x="2327809" y="282988"/>
                  </a:lnTo>
                  <a:cubicBezTo>
                    <a:pt x="2326666" y="287846"/>
                    <a:pt x="2328285" y="291370"/>
                    <a:pt x="2331428" y="290798"/>
                  </a:cubicBezTo>
                  <a:cubicBezTo>
                    <a:pt x="2334572" y="290322"/>
                    <a:pt x="2339525" y="297085"/>
                    <a:pt x="2338096" y="298037"/>
                  </a:cubicBezTo>
                  <a:cubicBezTo>
                    <a:pt x="2336762" y="298990"/>
                    <a:pt x="2332571" y="302895"/>
                    <a:pt x="2335143" y="302324"/>
                  </a:cubicBezTo>
                  <a:lnTo>
                    <a:pt x="2344170" y="300896"/>
                  </a:lnTo>
                  <a:lnTo>
                    <a:pt x="2343906" y="301180"/>
                  </a:lnTo>
                  <a:cubicBezTo>
                    <a:pt x="2345240" y="302990"/>
                    <a:pt x="2348478" y="305086"/>
                    <a:pt x="2351145" y="305943"/>
                  </a:cubicBezTo>
                  <a:cubicBezTo>
                    <a:pt x="2353812" y="306705"/>
                    <a:pt x="2358956" y="301371"/>
                    <a:pt x="2359623" y="300704"/>
                  </a:cubicBezTo>
                  <a:cubicBezTo>
                    <a:pt x="2360384" y="300038"/>
                    <a:pt x="2362765" y="300990"/>
                    <a:pt x="2363242" y="304229"/>
                  </a:cubicBezTo>
                  <a:lnTo>
                    <a:pt x="2368100" y="302228"/>
                  </a:lnTo>
                  <a:lnTo>
                    <a:pt x="2370862" y="301085"/>
                  </a:lnTo>
                  <a:lnTo>
                    <a:pt x="2357766" y="298744"/>
                  </a:lnTo>
                  <a:lnTo>
                    <a:pt x="2367052" y="297275"/>
                  </a:lnTo>
                  <a:cubicBezTo>
                    <a:pt x="2370957" y="295751"/>
                    <a:pt x="2365719" y="294799"/>
                    <a:pt x="2360480" y="295466"/>
                  </a:cubicBezTo>
                  <a:lnTo>
                    <a:pt x="2356098" y="297275"/>
                  </a:lnTo>
                  <a:lnTo>
                    <a:pt x="2354765" y="297847"/>
                  </a:lnTo>
                  <a:cubicBezTo>
                    <a:pt x="2353050" y="298037"/>
                    <a:pt x="2351907" y="297847"/>
                    <a:pt x="2352193" y="297275"/>
                  </a:cubicBezTo>
                  <a:cubicBezTo>
                    <a:pt x="2352479" y="296704"/>
                    <a:pt x="2351907" y="294799"/>
                    <a:pt x="2350193" y="294132"/>
                  </a:cubicBezTo>
                  <a:lnTo>
                    <a:pt x="2349907" y="294418"/>
                  </a:lnTo>
                  <a:lnTo>
                    <a:pt x="2349747" y="294600"/>
                  </a:lnTo>
                  <a:lnTo>
                    <a:pt x="2347906" y="290703"/>
                  </a:lnTo>
                  <a:cubicBezTo>
                    <a:pt x="2349145" y="289465"/>
                    <a:pt x="2352574" y="286226"/>
                    <a:pt x="2352860" y="286321"/>
                  </a:cubicBezTo>
                  <a:lnTo>
                    <a:pt x="2352955" y="286607"/>
                  </a:lnTo>
                  <a:cubicBezTo>
                    <a:pt x="2353622" y="288417"/>
                    <a:pt x="2353622" y="291370"/>
                    <a:pt x="2355050" y="291846"/>
                  </a:cubicBezTo>
                  <a:lnTo>
                    <a:pt x="2358860" y="293275"/>
                  </a:lnTo>
                  <a:cubicBezTo>
                    <a:pt x="2359051" y="290513"/>
                    <a:pt x="2359908" y="287655"/>
                    <a:pt x="2360766" y="286798"/>
                  </a:cubicBezTo>
                  <a:cubicBezTo>
                    <a:pt x="2361622" y="285941"/>
                    <a:pt x="2372957" y="287846"/>
                    <a:pt x="2380768" y="289370"/>
                  </a:cubicBezTo>
                  <a:lnTo>
                    <a:pt x="2388007" y="285941"/>
                  </a:lnTo>
                  <a:lnTo>
                    <a:pt x="2390483" y="284797"/>
                  </a:lnTo>
                  <a:cubicBezTo>
                    <a:pt x="2390007" y="286893"/>
                    <a:pt x="2390483" y="289179"/>
                    <a:pt x="2391531" y="289846"/>
                  </a:cubicBezTo>
                  <a:cubicBezTo>
                    <a:pt x="2392579" y="290608"/>
                    <a:pt x="2396484" y="292037"/>
                    <a:pt x="2396770" y="290513"/>
                  </a:cubicBezTo>
                  <a:cubicBezTo>
                    <a:pt x="2397056" y="289084"/>
                    <a:pt x="2400104" y="286703"/>
                    <a:pt x="2403247" y="287464"/>
                  </a:cubicBezTo>
                  <a:cubicBezTo>
                    <a:pt x="2406390" y="288322"/>
                    <a:pt x="2403819" y="295846"/>
                    <a:pt x="2405247" y="297275"/>
                  </a:cubicBezTo>
                  <a:cubicBezTo>
                    <a:pt x="2406771" y="298609"/>
                    <a:pt x="2415820" y="299275"/>
                    <a:pt x="2423059" y="296513"/>
                  </a:cubicBezTo>
                  <a:lnTo>
                    <a:pt x="2429536" y="294513"/>
                  </a:lnTo>
                  <a:lnTo>
                    <a:pt x="2430393" y="294227"/>
                  </a:lnTo>
                  <a:cubicBezTo>
                    <a:pt x="2432488" y="296418"/>
                    <a:pt x="2434775" y="297751"/>
                    <a:pt x="2435441" y="297275"/>
                  </a:cubicBezTo>
                  <a:cubicBezTo>
                    <a:pt x="2436108" y="296799"/>
                    <a:pt x="2437822" y="295275"/>
                    <a:pt x="2438013" y="294894"/>
                  </a:cubicBezTo>
                  <a:lnTo>
                    <a:pt x="2437918" y="294894"/>
                  </a:lnTo>
                  <a:lnTo>
                    <a:pt x="2435251" y="293370"/>
                  </a:lnTo>
                  <a:cubicBezTo>
                    <a:pt x="2432298" y="291846"/>
                    <a:pt x="2428583" y="290608"/>
                    <a:pt x="2426964" y="290703"/>
                  </a:cubicBezTo>
                  <a:lnTo>
                    <a:pt x="2425535" y="290798"/>
                  </a:lnTo>
                  <a:cubicBezTo>
                    <a:pt x="2424678" y="290893"/>
                    <a:pt x="2423535" y="291179"/>
                    <a:pt x="2422869" y="290798"/>
                  </a:cubicBezTo>
                  <a:cubicBezTo>
                    <a:pt x="2417058" y="287941"/>
                    <a:pt x="2417820" y="291465"/>
                    <a:pt x="2417630" y="294227"/>
                  </a:cubicBezTo>
                  <a:lnTo>
                    <a:pt x="2417630" y="294799"/>
                  </a:lnTo>
                  <a:cubicBezTo>
                    <a:pt x="2417058" y="295466"/>
                    <a:pt x="2416582" y="294704"/>
                    <a:pt x="2416391" y="293275"/>
                  </a:cubicBezTo>
                  <a:cubicBezTo>
                    <a:pt x="2416296" y="291846"/>
                    <a:pt x="2410676" y="290989"/>
                    <a:pt x="2409914" y="290036"/>
                  </a:cubicBezTo>
                  <a:lnTo>
                    <a:pt x="2410105" y="289274"/>
                  </a:lnTo>
                  <a:cubicBezTo>
                    <a:pt x="2410296" y="288608"/>
                    <a:pt x="2412010" y="287655"/>
                    <a:pt x="2412582" y="287846"/>
                  </a:cubicBezTo>
                  <a:cubicBezTo>
                    <a:pt x="2415820" y="288893"/>
                    <a:pt x="2418678" y="284512"/>
                    <a:pt x="2422392" y="287560"/>
                  </a:cubicBezTo>
                  <a:lnTo>
                    <a:pt x="2422869" y="287941"/>
                  </a:lnTo>
                  <a:cubicBezTo>
                    <a:pt x="2426583" y="285845"/>
                    <a:pt x="2430107" y="285274"/>
                    <a:pt x="2430679" y="286703"/>
                  </a:cubicBezTo>
                  <a:lnTo>
                    <a:pt x="2432012" y="287560"/>
                  </a:lnTo>
                  <a:lnTo>
                    <a:pt x="2432584" y="287941"/>
                  </a:lnTo>
                  <a:cubicBezTo>
                    <a:pt x="2434584" y="286988"/>
                    <a:pt x="2437537" y="285559"/>
                    <a:pt x="2439156" y="284702"/>
                  </a:cubicBezTo>
                  <a:cubicBezTo>
                    <a:pt x="2440775" y="283845"/>
                    <a:pt x="2446491" y="282226"/>
                    <a:pt x="2447157" y="283655"/>
                  </a:cubicBezTo>
                  <a:cubicBezTo>
                    <a:pt x="2447824" y="285083"/>
                    <a:pt x="2450205" y="289084"/>
                    <a:pt x="2450777" y="288798"/>
                  </a:cubicBezTo>
                  <a:lnTo>
                    <a:pt x="2451634" y="288608"/>
                  </a:lnTo>
                  <a:lnTo>
                    <a:pt x="2456587" y="287369"/>
                  </a:lnTo>
                  <a:cubicBezTo>
                    <a:pt x="2462016" y="285941"/>
                    <a:pt x="2468779" y="285559"/>
                    <a:pt x="2471731" y="286417"/>
                  </a:cubicBezTo>
                  <a:lnTo>
                    <a:pt x="2471731" y="286607"/>
                  </a:lnTo>
                  <a:cubicBezTo>
                    <a:pt x="2471446" y="290227"/>
                    <a:pt x="2474018" y="294227"/>
                    <a:pt x="2469541" y="297371"/>
                  </a:cubicBezTo>
                  <a:cubicBezTo>
                    <a:pt x="2469160" y="297656"/>
                    <a:pt x="2469827" y="299561"/>
                    <a:pt x="2470588" y="299942"/>
                  </a:cubicBezTo>
                  <a:cubicBezTo>
                    <a:pt x="2471255" y="300323"/>
                    <a:pt x="2473446" y="300228"/>
                    <a:pt x="2473827" y="299752"/>
                  </a:cubicBezTo>
                  <a:cubicBezTo>
                    <a:pt x="2475161" y="298228"/>
                    <a:pt x="2476018" y="296323"/>
                    <a:pt x="2477256" y="294608"/>
                  </a:cubicBezTo>
                  <a:lnTo>
                    <a:pt x="2477923" y="293656"/>
                  </a:lnTo>
                  <a:cubicBezTo>
                    <a:pt x="2478971" y="292703"/>
                    <a:pt x="2480113" y="292894"/>
                    <a:pt x="2480590" y="294132"/>
                  </a:cubicBezTo>
                  <a:cubicBezTo>
                    <a:pt x="2480971" y="295370"/>
                    <a:pt x="2483352" y="298704"/>
                    <a:pt x="2484591" y="299180"/>
                  </a:cubicBezTo>
                  <a:cubicBezTo>
                    <a:pt x="2485733" y="299561"/>
                    <a:pt x="2489544" y="298895"/>
                    <a:pt x="2490591" y="299657"/>
                  </a:cubicBezTo>
                  <a:cubicBezTo>
                    <a:pt x="2491544" y="300418"/>
                    <a:pt x="2494592" y="301942"/>
                    <a:pt x="2494972" y="301180"/>
                  </a:cubicBezTo>
                  <a:cubicBezTo>
                    <a:pt x="2495258" y="300418"/>
                    <a:pt x="2497068" y="299275"/>
                    <a:pt x="2497925" y="300418"/>
                  </a:cubicBezTo>
                  <a:cubicBezTo>
                    <a:pt x="2498878" y="301562"/>
                    <a:pt x="2504212" y="303086"/>
                    <a:pt x="2506784" y="300228"/>
                  </a:cubicBezTo>
                  <a:lnTo>
                    <a:pt x="2509641" y="298418"/>
                  </a:lnTo>
                  <a:lnTo>
                    <a:pt x="2509831" y="298323"/>
                  </a:lnTo>
                  <a:cubicBezTo>
                    <a:pt x="2511737" y="299942"/>
                    <a:pt x="2512403" y="301942"/>
                    <a:pt x="2511546" y="302705"/>
                  </a:cubicBezTo>
                  <a:cubicBezTo>
                    <a:pt x="2510594" y="303467"/>
                    <a:pt x="2508879" y="306134"/>
                    <a:pt x="2510308" y="306324"/>
                  </a:cubicBezTo>
                  <a:cubicBezTo>
                    <a:pt x="2511737" y="306514"/>
                    <a:pt x="2515832" y="308038"/>
                    <a:pt x="2515261" y="309277"/>
                  </a:cubicBezTo>
                  <a:cubicBezTo>
                    <a:pt x="2514689" y="310515"/>
                    <a:pt x="2514499" y="314420"/>
                    <a:pt x="2516404" y="314706"/>
                  </a:cubicBezTo>
                  <a:cubicBezTo>
                    <a:pt x="2518309" y="314992"/>
                    <a:pt x="2520214" y="317563"/>
                    <a:pt x="2515356" y="319754"/>
                  </a:cubicBezTo>
                  <a:lnTo>
                    <a:pt x="2511451" y="321755"/>
                  </a:lnTo>
                  <a:cubicBezTo>
                    <a:pt x="2510117" y="322517"/>
                    <a:pt x="2508784" y="323659"/>
                    <a:pt x="2508212" y="324803"/>
                  </a:cubicBezTo>
                  <a:cubicBezTo>
                    <a:pt x="2507641" y="325946"/>
                    <a:pt x="2507736" y="327850"/>
                    <a:pt x="2508594" y="328708"/>
                  </a:cubicBezTo>
                  <a:cubicBezTo>
                    <a:pt x="2509355" y="329470"/>
                    <a:pt x="2511832" y="329851"/>
                    <a:pt x="2513166" y="329470"/>
                  </a:cubicBezTo>
                  <a:lnTo>
                    <a:pt x="2515928" y="328708"/>
                  </a:lnTo>
                  <a:cubicBezTo>
                    <a:pt x="2515928" y="326326"/>
                    <a:pt x="2516594" y="323659"/>
                    <a:pt x="2517452" y="322707"/>
                  </a:cubicBezTo>
                  <a:lnTo>
                    <a:pt x="2518500" y="322326"/>
                  </a:lnTo>
                  <a:cubicBezTo>
                    <a:pt x="2521643" y="321088"/>
                    <a:pt x="2530787" y="324517"/>
                    <a:pt x="2531168" y="327184"/>
                  </a:cubicBezTo>
                  <a:lnTo>
                    <a:pt x="2531263" y="327946"/>
                  </a:lnTo>
                  <a:cubicBezTo>
                    <a:pt x="2529739" y="328898"/>
                    <a:pt x="2526882" y="330708"/>
                    <a:pt x="2524881" y="331946"/>
                  </a:cubicBezTo>
                  <a:cubicBezTo>
                    <a:pt x="2522881" y="333184"/>
                    <a:pt x="2518404" y="337661"/>
                    <a:pt x="2518213" y="338138"/>
                  </a:cubicBezTo>
                  <a:cubicBezTo>
                    <a:pt x="2518119" y="338614"/>
                    <a:pt x="2516499" y="338614"/>
                    <a:pt x="2514975" y="336613"/>
                  </a:cubicBezTo>
                  <a:lnTo>
                    <a:pt x="2513356" y="336328"/>
                  </a:lnTo>
                  <a:lnTo>
                    <a:pt x="2511927" y="336042"/>
                  </a:lnTo>
                  <a:cubicBezTo>
                    <a:pt x="2509546" y="337661"/>
                    <a:pt x="2508594" y="339662"/>
                    <a:pt x="2509927" y="340424"/>
                  </a:cubicBezTo>
                  <a:cubicBezTo>
                    <a:pt x="2511260" y="341186"/>
                    <a:pt x="2515737" y="347853"/>
                    <a:pt x="2515547" y="352806"/>
                  </a:cubicBezTo>
                  <a:lnTo>
                    <a:pt x="2515832" y="357950"/>
                  </a:lnTo>
                  <a:lnTo>
                    <a:pt x="2516118" y="363664"/>
                  </a:lnTo>
                  <a:cubicBezTo>
                    <a:pt x="2510689" y="366998"/>
                    <a:pt x="2506117" y="368808"/>
                    <a:pt x="2505831" y="367760"/>
                  </a:cubicBezTo>
                  <a:cubicBezTo>
                    <a:pt x="2505546" y="366713"/>
                    <a:pt x="2503831" y="364617"/>
                    <a:pt x="2502593" y="365474"/>
                  </a:cubicBezTo>
                  <a:cubicBezTo>
                    <a:pt x="2501259" y="366332"/>
                    <a:pt x="2502021" y="371284"/>
                    <a:pt x="2500592" y="371475"/>
                  </a:cubicBezTo>
                  <a:lnTo>
                    <a:pt x="2498083" y="375239"/>
                  </a:lnTo>
                  <a:lnTo>
                    <a:pt x="2497925" y="375095"/>
                  </a:lnTo>
                  <a:lnTo>
                    <a:pt x="2491734" y="376142"/>
                  </a:lnTo>
                  <a:lnTo>
                    <a:pt x="2486781" y="377000"/>
                  </a:lnTo>
                  <a:cubicBezTo>
                    <a:pt x="2488782" y="380714"/>
                    <a:pt x="2488591" y="383953"/>
                    <a:pt x="2486305" y="384048"/>
                  </a:cubicBezTo>
                  <a:cubicBezTo>
                    <a:pt x="2484019" y="384143"/>
                    <a:pt x="2477542" y="383572"/>
                    <a:pt x="2477351" y="382429"/>
                  </a:cubicBezTo>
                  <a:cubicBezTo>
                    <a:pt x="2477161" y="381286"/>
                    <a:pt x="2475256" y="379381"/>
                    <a:pt x="2473827" y="380905"/>
                  </a:cubicBezTo>
                  <a:cubicBezTo>
                    <a:pt x="2472303" y="382524"/>
                    <a:pt x="2467540" y="386239"/>
                    <a:pt x="2467350" y="385000"/>
                  </a:cubicBezTo>
                  <a:cubicBezTo>
                    <a:pt x="2467064" y="383762"/>
                    <a:pt x="2465255" y="380429"/>
                    <a:pt x="2464112" y="381667"/>
                  </a:cubicBezTo>
                  <a:cubicBezTo>
                    <a:pt x="2462969" y="382905"/>
                    <a:pt x="2455825" y="385858"/>
                    <a:pt x="2450872" y="385286"/>
                  </a:cubicBezTo>
                  <a:lnTo>
                    <a:pt x="2447443" y="387001"/>
                  </a:lnTo>
                  <a:lnTo>
                    <a:pt x="2443728" y="388811"/>
                  </a:lnTo>
                  <a:cubicBezTo>
                    <a:pt x="2440204" y="388620"/>
                    <a:pt x="2434108" y="388620"/>
                    <a:pt x="2430203" y="388906"/>
                  </a:cubicBezTo>
                  <a:lnTo>
                    <a:pt x="2426583" y="388715"/>
                  </a:lnTo>
                  <a:lnTo>
                    <a:pt x="2425345" y="388620"/>
                  </a:lnTo>
                  <a:cubicBezTo>
                    <a:pt x="2424012" y="389096"/>
                    <a:pt x="2419630" y="388811"/>
                    <a:pt x="2415630" y="388144"/>
                  </a:cubicBezTo>
                  <a:cubicBezTo>
                    <a:pt x="2411629" y="387477"/>
                    <a:pt x="2400389" y="389858"/>
                    <a:pt x="2399437" y="389477"/>
                  </a:cubicBezTo>
                  <a:cubicBezTo>
                    <a:pt x="2398484" y="389001"/>
                    <a:pt x="2394008" y="388430"/>
                    <a:pt x="2391722" y="388239"/>
                  </a:cubicBezTo>
                  <a:cubicBezTo>
                    <a:pt x="2389436" y="388049"/>
                    <a:pt x="2383530" y="388525"/>
                    <a:pt x="2381721" y="387477"/>
                  </a:cubicBezTo>
                  <a:cubicBezTo>
                    <a:pt x="2379911" y="386429"/>
                    <a:pt x="2372576" y="391096"/>
                    <a:pt x="2369148" y="392335"/>
                  </a:cubicBezTo>
                  <a:lnTo>
                    <a:pt x="2368576" y="387382"/>
                  </a:lnTo>
                  <a:lnTo>
                    <a:pt x="2368385" y="385763"/>
                  </a:lnTo>
                  <a:cubicBezTo>
                    <a:pt x="2365909" y="386715"/>
                    <a:pt x="2362671" y="388049"/>
                    <a:pt x="2361051" y="388620"/>
                  </a:cubicBezTo>
                  <a:cubicBezTo>
                    <a:pt x="2359432" y="389287"/>
                    <a:pt x="2356479" y="391382"/>
                    <a:pt x="2355527" y="390049"/>
                  </a:cubicBezTo>
                  <a:cubicBezTo>
                    <a:pt x="2354574" y="388715"/>
                    <a:pt x="2346954" y="390430"/>
                    <a:pt x="2344859" y="390620"/>
                  </a:cubicBezTo>
                  <a:cubicBezTo>
                    <a:pt x="2342668" y="390906"/>
                    <a:pt x="2336382" y="389858"/>
                    <a:pt x="2335143" y="389382"/>
                  </a:cubicBezTo>
                  <a:cubicBezTo>
                    <a:pt x="2333810" y="388906"/>
                    <a:pt x="2330095" y="391478"/>
                    <a:pt x="2329333" y="392144"/>
                  </a:cubicBezTo>
                  <a:cubicBezTo>
                    <a:pt x="2328571" y="392716"/>
                    <a:pt x="2324571" y="391668"/>
                    <a:pt x="2323522" y="391287"/>
                  </a:cubicBezTo>
                  <a:cubicBezTo>
                    <a:pt x="2322475" y="390906"/>
                    <a:pt x="2316950" y="391763"/>
                    <a:pt x="2313617" y="393192"/>
                  </a:cubicBezTo>
                  <a:cubicBezTo>
                    <a:pt x="2310283" y="394621"/>
                    <a:pt x="2298091" y="390620"/>
                    <a:pt x="2294471" y="390430"/>
                  </a:cubicBezTo>
                  <a:cubicBezTo>
                    <a:pt x="2290852" y="390144"/>
                    <a:pt x="2281422" y="394716"/>
                    <a:pt x="2279898" y="395002"/>
                  </a:cubicBezTo>
                  <a:cubicBezTo>
                    <a:pt x="2278279" y="395192"/>
                    <a:pt x="2272278" y="394525"/>
                    <a:pt x="2269897" y="396621"/>
                  </a:cubicBezTo>
                  <a:lnTo>
                    <a:pt x="2265516" y="393859"/>
                  </a:lnTo>
                  <a:cubicBezTo>
                    <a:pt x="2263610" y="392716"/>
                    <a:pt x="2259134" y="394621"/>
                    <a:pt x="2255705" y="394621"/>
                  </a:cubicBezTo>
                  <a:cubicBezTo>
                    <a:pt x="2252942" y="394621"/>
                    <a:pt x="2250180" y="393478"/>
                    <a:pt x="2247322" y="393478"/>
                  </a:cubicBezTo>
                  <a:cubicBezTo>
                    <a:pt x="2245227" y="393383"/>
                    <a:pt x="2243131" y="394240"/>
                    <a:pt x="2241036" y="394716"/>
                  </a:cubicBezTo>
                  <a:lnTo>
                    <a:pt x="2236274" y="395954"/>
                  </a:lnTo>
                  <a:cubicBezTo>
                    <a:pt x="2235988" y="393097"/>
                    <a:pt x="2235988" y="392239"/>
                    <a:pt x="2236274" y="394145"/>
                  </a:cubicBezTo>
                  <a:cubicBezTo>
                    <a:pt x="2236559" y="396050"/>
                    <a:pt x="2228654" y="393859"/>
                    <a:pt x="2225891" y="394811"/>
                  </a:cubicBezTo>
                  <a:lnTo>
                    <a:pt x="2223415" y="394621"/>
                  </a:lnTo>
                  <a:lnTo>
                    <a:pt x="2213033" y="393763"/>
                  </a:lnTo>
                  <a:cubicBezTo>
                    <a:pt x="2201603" y="393192"/>
                    <a:pt x="2188934" y="392811"/>
                    <a:pt x="2184934" y="393097"/>
                  </a:cubicBezTo>
                  <a:cubicBezTo>
                    <a:pt x="2180933" y="393383"/>
                    <a:pt x="2169884" y="395859"/>
                    <a:pt x="2169123" y="396240"/>
                  </a:cubicBezTo>
                  <a:cubicBezTo>
                    <a:pt x="2168360" y="396621"/>
                    <a:pt x="2164360" y="397192"/>
                    <a:pt x="2160550" y="397669"/>
                  </a:cubicBezTo>
                  <a:lnTo>
                    <a:pt x="2159502" y="396621"/>
                  </a:lnTo>
                  <a:cubicBezTo>
                    <a:pt x="2156169" y="393383"/>
                    <a:pt x="2152454" y="396716"/>
                    <a:pt x="2150358" y="395764"/>
                  </a:cubicBezTo>
                  <a:lnTo>
                    <a:pt x="2146548" y="394049"/>
                  </a:lnTo>
                  <a:cubicBezTo>
                    <a:pt x="2142547" y="394430"/>
                    <a:pt x="2137595" y="394430"/>
                    <a:pt x="2135404" y="393954"/>
                  </a:cubicBezTo>
                  <a:cubicBezTo>
                    <a:pt x="2133308" y="393478"/>
                    <a:pt x="2124546" y="396716"/>
                    <a:pt x="2119592" y="397288"/>
                  </a:cubicBezTo>
                  <a:lnTo>
                    <a:pt x="2114925" y="395002"/>
                  </a:lnTo>
                  <a:lnTo>
                    <a:pt x="2112258" y="393668"/>
                  </a:lnTo>
                  <a:cubicBezTo>
                    <a:pt x="2107782" y="394621"/>
                    <a:pt x="2102828" y="395002"/>
                    <a:pt x="2101209" y="394430"/>
                  </a:cubicBezTo>
                  <a:cubicBezTo>
                    <a:pt x="2099590" y="393859"/>
                    <a:pt x="2095875" y="395573"/>
                    <a:pt x="2094922" y="394525"/>
                  </a:cubicBezTo>
                  <a:cubicBezTo>
                    <a:pt x="2094065" y="393478"/>
                    <a:pt x="2089970" y="391573"/>
                    <a:pt x="2088065" y="392525"/>
                  </a:cubicBezTo>
                  <a:cubicBezTo>
                    <a:pt x="2086064" y="393478"/>
                    <a:pt x="2078920" y="396050"/>
                    <a:pt x="2076921" y="396145"/>
                  </a:cubicBezTo>
                  <a:cubicBezTo>
                    <a:pt x="2074920" y="396335"/>
                    <a:pt x="2069586" y="395383"/>
                    <a:pt x="2068062" y="394621"/>
                  </a:cubicBezTo>
                  <a:cubicBezTo>
                    <a:pt x="2066538" y="393954"/>
                    <a:pt x="2057680" y="396526"/>
                    <a:pt x="2052346" y="397669"/>
                  </a:cubicBezTo>
                  <a:cubicBezTo>
                    <a:pt x="2047012" y="398812"/>
                    <a:pt x="2032153" y="395954"/>
                    <a:pt x="2031010" y="396907"/>
                  </a:cubicBezTo>
                  <a:cubicBezTo>
                    <a:pt x="2029867" y="397859"/>
                    <a:pt x="2025009" y="395478"/>
                    <a:pt x="2023771" y="395192"/>
                  </a:cubicBezTo>
                  <a:cubicBezTo>
                    <a:pt x="2022533" y="395002"/>
                    <a:pt x="2019389" y="395859"/>
                    <a:pt x="2018818" y="395097"/>
                  </a:cubicBezTo>
                  <a:cubicBezTo>
                    <a:pt x="2018342" y="394430"/>
                    <a:pt x="2016532" y="393001"/>
                    <a:pt x="2016056" y="393763"/>
                  </a:cubicBezTo>
                  <a:cubicBezTo>
                    <a:pt x="2015580" y="394525"/>
                    <a:pt x="2012245" y="395859"/>
                    <a:pt x="2009864" y="394525"/>
                  </a:cubicBezTo>
                  <a:cubicBezTo>
                    <a:pt x="2007483" y="393192"/>
                    <a:pt x="1999196" y="396621"/>
                    <a:pt x="1997196" y="396812"/>
                  </a:cubicBezTo>
                  <a:lnTo>
                    <a:pt x="1996053" y="396145"/>
                  </a:lnTo>
                  <a:cubicBezTo>
                    <a:pt x="1991767" y="393668"/>
                    <a:pt x="1988052" y="393763"/>
                    <a:pt x="1983575" y="396240"/>
                  </a:cubicBezTo>
                  <a:cubicBezTo>
                    <a:pt x="1979861" y="398336"/>
                    <a:pt x="1975860" y="393192"/>
                    <a:pt x="1973479" y="394716"/>
                  </a:cubicBezTo>
                  <a:cubicBezTo>
                    <a:pt x="1969764" y="396907"/>
                    <a:pt x="1965859" y="397288"/>
                    <a:pt x="1962906" y="396240"/>
                  </a:cubicBezTo>
                  <a:cubicBezTo>
                    <a:pt x="1960429" y="395288"/>
                    <a:pt x="1959382" y="395573"/>
                    <a:pt x="1957191" y="396145"/>
                  </a:cubicBezTo>
                  <a:cubicBezTo>
                    <a:pt x="1955762" y="396526"/>
                    <a:pt x="1952333" y="394811"/>
                    <a:pt x="1952143" y="395002"/>
                  </a:cubicBezTo>
                  <a:cubicBezTo>
                    <a:pt x="1950238" y="398050"/>
                    <a:pt x="1947952" y="393763"/>
                    <a:pt x="1946523" y="395192"/>
                  </a:cubicBezTo>
                  <a:cubicBezTo>
                    <a:pt x="1944999" y="396716"/>
                    <a:pt x="1944332" y="396050"/>
                    <a:pt x="1942713" y="395097"/>
                  </a:cubicBezTo>
                  <a:lnTo>
                    <a:pt x="1939570" y="393287"/>
                  </a:lnTo>
                  <a:cubicBezTo>
                    <a:pt x="1935569" y="393859"/>
                    <a:pt x="1926997" y="395002"/>
                    <a:pt x="1920520" y="395764"/>
                  </a:cubicBezTo>
                  <a:cubicBezTo>
                    <a:pt x="1914043" y="396526"/>
                    <a:pt x="1891850" y="395859"/>
                    <a:pt x="1889087" y="396430"/>
                  </a:cubicBezTo>
                  <a:lnTo>
                    <a:pt x="1886515" y="396526"/>
                  </a:lnTo>
                  <a:lnTo>
                    <a:pt x="1879181" y="396716"/>
                  </a:lnTo>
                  <a:cubicBezTo>
                    <a:pt x="1871180" y="396526"/>
                    <a:pt x="1863180" y="397192"/>
                    <a:pt x="1861274" y="398336"/>
                  </a:cubicBezTo>
                  <a:cubicBezTo>
                    <a:pt x="1859465" y="399383"/>
                    <a:pt x="1849844" y="397478"/>
                    <a:pt x="1845939" y="396812"/>
                  </a:cubicBezTo>
                  <a:lnTo>
                    <a:pt x="1842224" y="396621"/>
                  </a:lnTo>
                  <a:cubicBezTo>
                    <a:pt x="1837938" y="396430"/>
                    <a:pt x="1833652" y="396526"/>
                    <a:pt x="1829366" y="396621"/>
                  </a:cubicBezTo>
                  <a:lnTo>
                    <a:pt x="1826603" y="396716"/>
                  </a:lnTo>
                  <a:cubicBezTo>
                    <a:pt x="1825556" y="395002"/>
                    <a:pt x="1824317" y="393573"/>
                    <a:pt x="1823841" y="393573"/>
                  </a:cubicBezTo>
                  <a:cubicBezTo>
                    <a:pt x="1823365" y="393573"/>
                    <a:pt x="1821079" y="394240"/>
                    <a:pt x="1819745" y="395002"/>
                  </a:cubicBezTo>
                  <a:cubicBezTo>
                    <a:pt x="1818412" y="395764"/>
                    <a:pt x="1814411" y="397859"/>
                    <a:pt x="1812983" y="397002"/>
                  </a:cubicBezTo>
                  <a:cubicBezTo>
                    <a:pt x="1811554" y="396145"/>
                    <a:pt x="1802410" y="398336"/>
                    <a:pt x="1796028" y="398145"/>
                  </a:cubicBezTo>
                  <a:cubicBezTo>
                    <a:pt x="1789551" y="397955"/>
                    <a:pt x="1770787" y="396335"/>
                    <a:pt x="1768406" y="395954"/>
                  </a:cubicBezTo>
                  <a:cubicBezTo>
                    <a:pt x="1766120" y="395573"/>
                    <a:pt x="1758881" y="397574"/>
                    <a:pt x="1757166" y="396430"/>
                  </a:cubicBezTo>
                  <a:cubicBezTo>
                    <a:pt x="1755452" y="395288"/>
                    <a:pt x="1747260" y="398050"/>
                    <a:pt x="1745069" y="398145"/>
                  </a:cubicBezTo>
                  <a:cubicBezTo>
                    <a:pt x="1742879" y="398336"/>
                    <a:pt x="1734497" y="398907"/>
                    <a:pt x="1731544" y="399193"/>
                  </a:cubicBezTo>
                  <a:cubicBezTo>
                    <a:pt x="1728686" y="399479"/>
                    <a:pt x="1720209" y="397002"/>
                    <a:pt x="1718209" y="397574"/>
                  </a:cubicBezTo>
                  <a:cubicBezTo>
                    <a:pt x="1716113" y="398145"/>
                    <a:pt x="1708493" y="398240"/>
                    <a:pt x="1706398" y="397574"/>
                  </a:cubicBezTo>
                  <a:cubicBezTo>
                    <a:pt x="1704302" y="396907"/>
                    <a:pt x="1694492" y="398145"/>
                    <a:pt x="1690205" y="397955"/>
                  </a:cubicBezTo>
                  <a:lnTo>
                    <a:pt x="1686110" y="396907"/>
                  </a:lnTo>
                  <a:lnTo>
                    <a:pt x="1682871" y="396050"/>
                  </a:lnTo>
                  <a:cubicBezTo>
                    <a:pt x="1677537" y="397383"/>
                    <a:pt x="1667631" y="398526"/>
                    <a:pt x="1660773" y="398526"/>
                  </a:cubicBezTo>
                  <a:cubicBezTo>
                    <a:pt x="1653915" y="398526"/>
                    <a:pt x="1631627" y="399097"/>
                    <a:pt x="1626483" y="399955"/>
                  </a:cubicBezTo>
                  <a:lnTo>
                    <a:pt x="1624959" y="394525"/>
                  </a:lnTo>
                  <a:lnTo>
                    <a:pt x="1624864" y="394049"/>
                  </a:lnTo>
                  <a:cubicBezTo>
                    <a:pt x="1621340" y="394145"/>
                    <a:pt x="1618863" y="394811"/>
                    <a:pt x="1619340" y="395478"/>
                  </a:cubicBezTo>
                  <a:cubicBezTo>
                    <a:pt x="1619816" y="396240"/>
                    <a:pt x="1619340" y="398336"/>
                    <a:pt x="1617149" y="398336"/>
                  </a:cubicBezTo>
                  <a:cubicBezTo>
                    <a:pt x="1614958" y="398240"/>
                    <a:pt x="1606766" y="399288"/>
                    <a:pt x="1603433" y="400241"/>
                  </a:cubicBezTo>
                  <a:lnTo>
                    <a:pt x="1599813" y="398621"/>
                  </a:lnTo>
                  <a:lnTo>
                    <a:pt x="1597718" y="397669"/>
                  </a:lnTo>
                  <a:cubicBezTo>
                    <a:pt x="1596384" y="396335"/>
                    <a:pt x="1594384" y="395192"/>
                    <a:pt x="1593241" y="395097"/>
                  </a:cubicBezTo>
                  <a:lnTo>
                    <a:pt x="1592765" y="395478"/>
                  </a:lnTo>
                  <a:cubicBezTo>
                    <a:pt x="1591812" y="396240"/>
                    <a:pt x="1590955" y="398336"/>
                    <a:pt x="1590479" y="398240"/>
                  </a:cubicBezTo>
                  <a:lnTo>
                    <a:pt x="1580287" y="396716"/>
                  </a:lnTo>
                  <a:cubicBezTo>
                    <a:pt x="1569048" y="398621"/>
                    <a:pt x="1559713" y="399002"/>
                    <a:pt x="1559523" y="397764"/>
                  </a:cubicBezTo>
                  <a:cubicBezTo>
                    <a:pt x="1559332" y="396430"/>
                    <a:pt x="1556855" y="393383"/>
                    <a:pt x="1554474" y="394240"/>
                  </a:cubicBezTo>
                  <a:lnTo>
                    <a:pt x="1552474" y="394049"/>
                  </a:lnTo>
                  <a:cubicBezTo>
                    <a:pt x="1548188" y="393573"/>
                    <a:pt x="1549902" y="397097"/>
                    <a:pt x="1548092" y="397859"/>
                  </a:cubicBezTo>
                  <a:cubicBezTo>
                    <a:pt x="1546378" y="398526"/>
                    <a:pt x="1543997" y="398050"/>
                    <a:pt x="1541996" y="398431"/>
                  </a:cubicBezTo>
                  <a:cubicBezTo>
                    <a:pt x="1539710" y="398812"/>
                    <a:pt x="1537520" y="399859"/>
                    <a:pt x="1535138" y="400145"/>
                  </a:cubicBezTo>
                  <a:lnTo>
                    <a:pt x="1533710" y="400336"/>
                  </a:lnTo>
                  <a:cubicBezTo>
                    <a:pt x="1532090" y="399859"/>
                    <a:pt x="1528852" y="399002"/>
                    <a:pt x="1526661" y="398526"/>
                  </a:cubicBezTo>
                  <a:cubicBezTo>
                    <a:pt x="1524470" y="398050"/>
                    <a:pt x="1518660" y="399193"/>
                    <a:pt x="1517231" y="399764"/>
                  </a:cubicBezTo>
                  <a:cubicBezTo>
                    <a:pt x="1515898" y="400336"/>
                    <a:pt x="1509516" y="399097"/>
                    <a:pt x="1507421" y="399669"/>
                  </a:cubicBezTo>
                  <a:cubicBezTo>
                    <a:pt x="1505325" y="400145"/>
                    <a:pt x="1495133" y="400621"/>
                    <a:pt x="1489323" y="402050"/>
                  </a:cubicBezTo>
                  <a:lnTo>
                    <a:pt x="1484180" y="398621"/>
                  </a:lnTo>
                  <a:cubicBezTo>
                    <a:pt x="1482941" y="397764"/>
                    <a:pt x="1479417" y="397859"/>
                    <a:pt x="1477988" y="398717"/>
                  </a:cubicBezTo>
                  <a:lnTo>
                    <a:pt x="1473702" y="401479"/>
                  </a:lnTo>
                  <a:cubicBezTo>
                    <a:pt x="1469225" y="400145"/>
                    <a:pt x="1463129" y="398717"/>
                    <a:pt x="1460177" y="398336"/>
                  </a:cubicBezTo>
                  <a:lnTo>
                    <a:pt x="1459796" y="399002"/>
                  </a:lnTo>
                  <a:cubicBezTo>
                    <a:pt x="1457129" y="403574"/>
                    <a:pt x="1453604" y="397574"/>
                    <a:pt x="1450461" y="399764"/>
                  </a:cubicBezTo>
                  <a:lnTo>
                    <a:pt x="1447508" y="401860"/>
                  </a:lnTo>
                  <a:cubicBezTo>
                    <a:pt x="1444270" y="400241"/>
                    <a:pt x="1437983" y="398240"/>
                    <a:pt x="1433602" y="397478"/>
                  </a:cubicBezTo>
                  <a:lnTo>
                    <a:pt x="1429411" y="399955"/>
                  </a:lnTo>
                  <a:lnTo>
                    <a:pt x="1426458" y="401669"/>
                  </a:lnTo>
                  <a:cubicBezTo>
                    <a:pt x="1424172" y="398907"/>
                    <a:pt x="1419791" y="397097"/>
                    <a:pt x="1416552" y="397859"/>
                  </a:cubicBezTo>
                  <a:lnTo>
                    <a:pt x="1415600" y="399097"/>
                  </a:lnTo>
                  <a:cubicBezTo>
                    <a:pt x="1413409" y="402050"/>
                    <a:pt x="1411694" y="397764"/>
                    <a:pt x="1409885" y="399288"/>
                  </a:cubicBezTo>
                  <a:lnTo>
                    <a:pt x="1409313" y="399764"/>
                  </a:lnTo>
                  <a:cubicBezTo>
                    <a:pt x="1408646" y="400145"/>
                    <a:pt x="1404932" y="399859"/>
                    <a:pt x="1401122" y="399193"/>
                  </a:cubicBezTo>
                  <a:cubicBezTo>
                    <a:pt x="1397311" y="398431"/>
                    <a:pt x="1376452" y="400717"/>
                    <a:pt x="1375309" y="401003"/>
                  </a:cubicBezTo>
                  <a:lnTo>
                    <a:pt x="1374928" y="400717"/>
                  </a:lnTo>
                  <a:cubicBezTo>
                    <a:pt x="1372261" y="398526"/>
                    <a:pt x="1368927" y="397383"/>
                    <a:pt x="1366165" y="399479"/>
                  </a:cubicBezTo>
                  <a:cubicBezTo>
                    <a:pt x="1362736" y="402146"/>
                    <a:pt x="1361974" y="397192"/>
                    <a:pt x="1358640" y="398336"/>
                  </a:cubicBezTo>
                  <a:lnTo>
                    <a:pt x="1356068" y="399193"/>
                  </a:lnTo>
                  <a:cubicBezTo>
                    <a:pt x="1352354" y="397859"/>
                    <a:pt x="1344257" y="397478"/>
                    <a:pt x="1338161" y="398240"/>
                  </a:cubicBezTo>
                  <a:lnTo>
                    <a:pt x="1332542" y="398526"/>
                  </a:lnTo>
                  <a:cubicBezTo>
                    <a:pt x="1329208" y="398717"/>
                    <a:pt x="1323779" y="399193"/>
                    <a:pt x="1322921" y="397955"/>
                  </a:cubicBezTo>
                  <a:lnTo>
                    <a:pt x="1320540" y="394430"/>
                  </a:lnTo>
                  <a:cubicBezTo>
                    <a:pt x="1318064" y="395954"/>
                    <a:pt x="1315206" y="397097"/>
                    <a:pt x="1314349" y="397002"/>
                  </a:cubicBezTo>
                  <a:cubicBezTo>
                    <a:pt x="1313396" y="396907"/>
                    <a:pt x="1309682" y="397192"/>
                    <a:pt x="1306824" y="396812"/>
                  </a:cubicBezTo>
                  <a:lnTo>
                    <a:pt x="1304443" y="396716"/>
                  </a:lnTo>
                  <a:cubicBezTo>
                    <a:pt x="1302252" y="396621"/>
                    <a:pt x="1300061" y="398050"/>
                    <a:pt x="1297775" y="398526"/>
                  </a:cubicBezTo>
                  <a:lnTo>
                    <a:pt x="1297490" y="398621"/>
                  </a:lnTo>
                  <a:cubicBezTo>
                    <a:pt x="1296728" y="397383"/>
                    <a:pt x="1295204" y="395668"/>
                    <a:pt x="1294156" y="395002"/>
                  </a:cubicBezTo>
                  <a:cubicBezTo>
                    <a:pt x="1293108" y="394240"/>
                    <a:pt x="1290441" y="397383"/>
                    <a:pt x="1289584" y="398907"/>
                  </a:cubicBezTo>
                  <a:lnTo>
                    <a:pt x="1287107" y="398717"/>
                  </a:lnTo>
                  <a:lnTo>
                    <a:pt x="1283964" y="398526"/>
                  </a:lnTo>
                  <a:cubicBezTo>
                    <a:pt x="1280535" y="398621"/>
                    <a:pt x="1274439" y="399002"/>
                    <a:pt x="1270534" y="399288"/>
                  </a:cubicBezTo>
                  <a:lnTo>
                    <a:pt x="1266819" y="398812"/>
                  </a:lnTo>
                  <a:lnTo>
                    <a:pt x="1263104" y="398336"/>
                  </a:lnTo>
                  <a:cubicBezTo>
                    <a:pt x="1258913" y="398526"/>
                    <a:pt x="1255199" y="397764"/>
                    <a:pt x="1255008" y="396526"/>
                  </a:cubicBezTo>
                  <a:cubicBezTo>
                    <a:pt x="1254818" y="395288"/>
                    <a:pt x="1254056" y="392430"/>
                    <a:pt x="1253770" y="392430"/>
                  </a:cubicBezTo>
                  <a:cubicBezTo>
                    <a:pt x="1253579" y="392430"/>
                    <a:pt x="1252817" y="393383"/>
                    <a:pt x="1252436" y="394525"/>
                  </a:cubicBezTo>
                  <a:cubicBezTo>
                    <a:pt x="1252151" y="395668"/>
                    <a:pt x="1249865" y="398812"/>
                    <a:pt x="1248055" y="398526"/>
                  </a:cubicBezTo>
                  <a:lnTo>
                    <a:pt x="1247388" y="397859"/>
                  </a:lnTo>
                  <a:cubicBezTo>
                    <a:pt x="1243959" y="394240"/>
                    <a:pt x="1244054" y="394240"/>
                    <a:pt x="1239197" y="397383"/>
                  </a:cubicBezTo>
                  <a:lnTo>
                    <a:pt x="1238720" y="397764"/>
                  </a:lnTo>
                  <a:cubicBezTo>
                    <a:pt x="1238149" y="398145"/>
                    <a:pt x="1233672" y="398717"/>
                    <a:pt x="1228815" y="399097"/>
                  </a:cubicBezTo>
                  <a:cubicBezTo>
                    <a:pt x="1223957" y="399479"/>
                    <a:pt x="1211193" y="395383"/>
                    <a:pt x="1209765" y="396240"/>
                  </a:cubicBezTo>
                  <a:cubicBezTo>
                    <a:pt x="1208240" y="397097"/>
                    <a:pt x="1205383" y="395383"/>
                    <a:pt x="1206811" y="394240"/>
                  </a:cubicBezTo>
                  <a:cubicBezTo>
                    <a:pt x="1208145" y="393097"/>
                    <a:pt x="1210717" y="389858"/>
                    <a:pt x="1208145" y="390525"/>
                  </a:cubicBezTo>
                  <a:cubicBezTo>
                    <a:pt x="1205573" y="391192"/>
                    <a:pt x="1199763" y="395097"/>
                    <a:pt x="1198811" y="396526"/>
                  </a:cubicBezTo>
                  <a:lnTo>
                    <a:pt x="1197953" y="396526"/>
                  </a:lnTo>
                  <a:cubicBezTo>
                    <a:pt x="1196048" y="396526"/>
                    <a:pt x="1194143" y="395288"/>
                    <a:pt x="1192334" y="395288"/>
                  </a:cubicBezTo>
                  <a:cubicBezTo>
                    <a:pt x="1190619" y="395288"/>
                    <a:pt x="1189000" y="396430"/>
                    <a:pt x="1187190" y="396621"/>
                  </a:cubicBezTo>
                  <a:cubicBezTo>
                    <a:pt x="1185190" y="396812"/>
                    <a:pt x="1182713" y="397002"/>
                    <a:pt x="1180999" y="396335"/>
                  </a:cubicBezTo>
                  <a:lnTo>
                    <a:pt x="1174998" y="393859"/>
                  </a:lnTo>
                  <a:cubicBezTo>
                    <a:pt x="1168616" y="395288"/>
                    <a:pt x="1161568" y="396526"/>
                    <a:pt x="1159282" y="396621"/>
                  </a:cubicBezTo>
                  <a:lnTo>
                    <a:pt x="1157472" y="396050"/>
                  </a:lnTo>
                  <a:cubicBezTo>
                    <a:pt x="1154519" y="395192"/>
                    <a:pt x="1147661" y="393763"/>
                    <a:pt x="1144994" y="394621"/>
                  </a:cubicBezTo>
                  <a:lnTo>
                    <a:pt x="1139375" y="396526"/>
                  </a:lnTo>
                  <a:cubicBezTo>
                    <a:pt x="1134231" y="394430"/>
                    <a:pt x="1129373" y="393668"/>
                    <a:pt x="1128611" y="394907"/>
                  </a:cubicBezTo>
                  <a:cubicBezTo>
                    <a:pt x="1127849" y="396145"/>
                    <a:pt x="1115467" y="394811"/>
                    <a:pt x="1108037" y="394621"/>
                  </a:cubicBezTo>
                  <a:lnTo>
                    <a:pt x="1101179" y="394621"/>
                  </a:lnTo>
                  <a:lnTo>
                    <a:pt x="1096036" y="394621"/>
                  </a:lnTo>
                  <a:cubicBezTo>
                    <a:pt x="1090511" y="394430"/>
                    <a:pt x="1081939" y="395097"/>
                    <a:pt x="1077081" y="396240"/>
                  </a:cubicBezTo>
                  <a:lnTo>
                    <a:pt x="1072319" y="394811"/>
                  </a:lnTo>
                  <a:cubicBezTo>
                    <a:pt x="1069747" y="394049"/>
                    <a:pt x="1063079" y="392335"/>
                    <a:pt x="1060984" y="391287"/>
                  </a:cubicBezTo>
                  <a:cubicBezTo>
                    <a:pt x="1059936" y="390811"/>
                    <a:pt x="1056888" y="391096"/>
                    <a:pt x="1056888" y="391382"/>
                  </a:cubicBezTo>
                  <a:cubicBezTo>
                    <a:pt x="1056031" y="395573"/>
                    <a:pt x="1054126" y="396145"/>
                    <a:pt x="1050506" y="393097"/>
                  </a:cubicBezTo>
                  <a:lnTo>
                    <a:pt x="1050221" y="392906"/>
                  </a:lnTo>
                  <a:cubicBezTo>
                    <a:pt x="1049744" y="392811"/>
                    <a:pt x="1045363" y="393763"/>
                    <a:pt x="1040410" y="394907"/>
                  </a:cubicBezTo>
                  <a:lnTo>
                    <a:pt x="1036600" y="394049"/>
                  </a:lnTo>
                  <a:cubicBezTo>
                    <a:pt x="1031933" y="393001"/>
                    <a:pt x="1028408" y="391763"/>
                    <a:pt x="1024122" y="394621"/>
                  </a:cubicBezTo>
                  <a:cubicBezTo>
                    <a:pt x="1022979" y="395383"/>
                    <a:pt x="1020217" y="394430"/>
                    <a:pt x="1018217" y="394049"/>
                  </a:cubicBezTo>
                  <a:lnTo>
                    <a:pt x="1016693" y="393763"/>
                  </a:lnTo>
                  <a:cubicBezTo>
                    <a:pt x="1015073" y="393192"/>
                    <a:pt x="1012311" y="393573"/>
                    <a:pt x="1010501" y="394525"/>
                  </a:cubicBezTo>
                  <a:cubicBezTo>
                    <a:pt x="1008692" y="395573"/>
                    <a:pt x="1000500" y="393763"/>
                    <a:pt x="998214" y="393573"/>
                  </a:cubicBezTo>
                  <a:cubicBezTo>
                    <a:pt x="996023" y="393287"/>
                    <a:pt x="986213" y="393287"/>
                    <a:pt x="981545" y="394145"/>
                  </a:cubicBezTo>
                  <a:lnTo>
                    <a:pt x="978116" y="390906"/>
                  </a:lnTo>
                  <a:cubicBezTo>
                    <a:pt x="978021" y="390811"/>
                    <a:pt x="976973" y="391668"/>
                    <a:pt x="976402" y="391763"/>
                  </a:cubicBezTo>
                  <a:lnTo>
                    <a:pt x="965734" y="393478"/>
                  </a:lnTo>
                  <a:cubicBezTo>
                    <a:pt x="960019" y="392239"/>
                    <a:pt x="954494" y="391096"/>
                    <a:pt x="953542" y="391001"/>
                  </a:cubicBezTo>
                  <a:cubicBezTo>
                    <a:pt x="952589" y="390906"/>
                    <a:pt x="945160" y="391573"/>
                    <a:pt x="938016" y="391573"/>
                  </a:cubicBezTo>
                  <a:lnTo>
                    <a:pt x="931634" y="392430"/>
                  </a:lnTo>
                  <a:lnTo>
                    <a:pt x="930968" y="392525"/>
                  </a:lnTo>
                  <a:cubicBezTo>
                    <a:pt x="929825" y="390334"/>
                    <a:pt x="928396" y="389668"/>
                    <a:pt x="928015" y="391096"/>
                  </a:cubicBezTo>
                  <a:cubicBezTo>
                    <a:pt x="927539" y="392525"/>
                    <a:pt x="916871" y="393478"/>
                    <a:pt x="910394" y="394430"/>
                  </a:cubicBezTo>
                  <a:lnTo>
                    <a:pt x="905155" y="390716"/>
                  </a:lnTo>
                  <a:lnTo>
                    <a:pt x="904679" y="390430"/>
                  </a:lnTo>
                  <a:cubicBezTo>
                    <a:pt x="903155" y="391096"/>
                    <a:pt x="898868" y="391763"/>
                    <a:pt x="895154" y="391763"/>
                  </a:cubicBezTo>
                  <a:lnTo>
                    <a:pt x="891820" y="390716"/>
                  </a:lnTo>
                  <a:cubicBezTo>
                    <a:pt x="889058" y="389858"/>
                    <a:pt x="886867" y="395097"/>
                    <a:pt x="883152" y="391478"/>
                  </a:cubicBezTo>
                  <a:cubicBezTo>
                    <a:pt x="882581" y="390906"/>
                    <a:pt x="880294" y="391287"/>
                    <a:pt x="878866" y="391382"/>
                  </a:cubicBezTo>
                  <a:cubicBezTo>
                    <a:pt x="877913" y="391478"/>
                    <a:pt x="876961" y="391954"/>
                    <a:pt x="876104" y="391859"/>
                  </a:cubicBezTo>
                  <a:lnTo>
                    <a:pt x="874580" y="391668"/>
                  </a:lnTo>
                  <a:cubicBezTo>
                    <a:pt x="873056" y="391287"/>
                    <a:pt x="869055" y="391668"/>
                    <a:pt x="865721" y="392621"/>
                  </a:cubicBezTo>
                  <a:lnTo>
                    <a:pt x="863721" y="390144"/>
                  </a:lnTo>
                  <a:cubicBezTo>
                    <a:pt x="860959" y="386715"/>
                    <a:pt x="858863" y="392335"/>
                    <a:pt x="855434" y="390144"/>
                  </a:cubicBezTo>
                  <a:cubicBezTo>
                    <a:pt x="852005" y="387953"/>
                    <a:pt x="853910" y="384810"/>
                    <a:pt x="851815" y="382905"/>
                  </a:cubicBezTo>
                  <a:cubicBezTo>
                    <a:pt x="850862" y="382048"/>
                    <a:pt x="847529" y="381953"/>
                    <a:pt x="846005" y="382619"/>
                  </a:cubicBezTo>
                  <a:lnTo>
                    <a:pt x="842957" y="383953"/>
                  </a:lnTo>
                  <a:cubicBezTo>
                    <a:pt x="839909" y="386143"/>
                    <a:pt x="838099" y="388049"/>
                    <a:pt x="838861" y="388334"/>
                  </a:cubicBezTo>
                  <a:cubicBezTo>
                    <a:pt x="839623" y="388525"/>
                    <a:pt x="839147" y="389763"/>
                    <a:pt x="835622" y="390430"/>
                  </a:cubicBezTo>
                  <a:lnTo>
                    <a:pt x="832384" y="389858"/>
                  </a:lnTo>
                  <a:cubicBezTo>
                    <a:pt x="830479" y="389477"/>
                    <a:pt x="828479" y="388525"/>
                    <a:pt x="826669" y="388620"/>
                  </a:cubicBezTo>
                  <a:lnTo>
                    <a:pt x="820763" y="388906"/>
                  </a:lnTo>
                  <a:cubicBezTo>
                    <a:pt x="817239" y="385477"/>
                    <a:pt x="814286" y="383667"/>
                    <a:pt x="814286" y="384905"/>
                  </a:cubicBezTo>
                  <a:cubicBezTo>
                    <a:pt x="814286" y="386143"/>
                    <a:pt x="811429" y="391192"/>
                    <a:pt x="808000" y="391096"/>
                  </a:cubicBezTo>
                  <a:cubicBezTo>
                    <a:pt x="804571" y="391001"/>
                    <a:pt x="796856" y="386905"/>
                    <a:pt x="796379" y="387477"/>
                  </a:cubicBezTo>
                  <a:lnTo>
                    <a:pt x="795903" y="387953"/>
                  </a:lnTo>
                  <a:lnTo>
                    <a:pt x="795046" y="388811"/>
                  </a:lnTo>
                  <a:cubicBezTo>
                    <a:pt x="794093" y="389668"/>
                    <a:pt x="790283" y="390144"/>
                    <a:pt x="786664" y="389858"/>
                  </a:cubicBezTo>
                  <a:cubicBezTo>
                    <a:pt x="783044" y="389572"/>
                    <a:pt x="772757" y="387477"/>
                    <a:pt x="771519" y="386620"/>
                  </a:cubicBezTo>
                  <a:cubicBezTo>
                    <a:pt x="770376" y="385667"/>
                    <a:pt x="766757" y="385572"/>
                    <a:pt x="766566" y="387001"/>
                  </a:cubicBezTo>
                  <a:cubicBezTo>
                    <a:pt x="766376" y="388430"/>
                    <a:pt x="761327" y="388430"/>
                    <a:pt x="761042" y="388430"/>
                  </a:cubicBezTo>
                  <a:cubicBezTo>
                    <a:pt x="760756" y="388430"/>
                    <a:pt x="759994" y="385763"/>
                    <a:pt x="759613" y="382429"/>
                  </a:cubicBezTo>
                  <a:lnTo>
                    <a:pt x="754184" y="385572"/>
                  </a:lnTo>
                  <a:cubicBezTo>
                    <a:pt x="751707" y="387001"/>
                    <a:pt x="748373" y="387763"/>
                    <a:pt x="745325" y="388430"/>
                  </a:cubicBezTo>
                  <a:lnTo>
                    <a:pt x="743801" y="388811"/>
                  </a:lnTo>
                  <a:cubicBezTo>
                    <a:pt x="741230" y="388620"/>
                    <a:pt x="739134" y="387001"/>
                    <a:pt x="739134" y="385096"/>
                  </a:cubicBezTo>
                  <a:lnTo>
                    <a:pt x="739229" y="383476"/>
                  </a:lnTo>
                  <a:cubicBezTo>
                    <a:pt x="739325" y="381667"/>
                    <a:pt x="739420" y="379762"/>
                    <a:pt x="736181" y="380143"/>
                  </a:cubicBezTo>
                  <a:cubicBezTo>
                    <a:pt x="732848" y="380524"/>
                    <a:pt x="734467" y="382714"/>
                    <a:pt x="733991" y="384238"/>
                  </a:cubicBezTo>
                  <a:lnTo>
                    <a:pt x="733800" y="384905"/>
                  </a:lnTo>
                  <a:cubicBezTo>
                    <a:pt x="733133" y="386143"/>
                    <a:pt x="731990" y="386334"/>
                    <a:pt x="731228" y="385286"/>
                  </a:cubicBezTo>
                  <a:cubicBezTo>
                    <a:pt x="730466" y="384238"/>
                    <a:pt x="726656" y="383000"/>
                    <a:pt x="724942" y="385572"/>
                  </a:cubicBezTo>
                  <a:lnTo>
                    <a:pt x="723608" y="387096"/>
                  </a:lnTo>
                  <a:cubicBezTo>
                    <a:pt x="723037" y="387763"/>
                    <a:pt x="721703" y="388525"/>
                    <a:pt x="720846" y="388430"/>
                  </a:cubicBezTo>
                  <a:lnTo>
                    <a:pt x="719989" y="388334"/>
                  </a:lnTo>
                  <a:cubicBezTo>
                    <a:pt x="719227" y="387382"/>
                    <a:pt x="718084" y="385286"/>
                    <a:pt x="717512" y="383572"/>
                  </a:cubicBezTo>
                  <a:cubicBezTo>
                    <a:pt x="716941" y="381857"/>
                    <a:pt x="711988" y="381191"/>
                    <a:pt x="713035" y="381667"/>
                  </a:cubicBezTo>
                  <a:cubicBezTo>
                    <a:pt x="714083" y="382238"/>
                    <a:pt x="712750" y="386334"/>
                    <a:pt x="707606" y="389668"/>
                  </a:cubicBezTo>
                  <a:lnTo>
                    <a:pt x="703034" y="385477"/>
                  </a:lnTo>
                  <a:lnTo>
                    <a:pt x="701225" y="383762"/>
                  </a:lnTo>
                  <a:cubicBezTo>
                    <a:pt x="699415" y="384524"/>
                    <a:pt x="696462" y="385953"/>
                    <a:pt x="694652" y="387001"/>
                  </a:cubicBezTo>
                  <a:cubicBezTo>
                    <a:pt x="692938" y="388049"/>
                    <a:pt x="683794" y="384620"/>
                    <a:pt x="683032" y="384238"/>
                  </a:cubicBezTo>
                  <a:lnTo>
                    <a:pt x="682270" y="384238"/>
                  </a:lnTo>
                  <a:lnTo>
                    <a:pt x="681508" y="384238"/>
                  </a:lnTo>
                  <a:cubicBezTo>
                    <a:pt x="680746" y="384620"/>
                    <a:pt x="680365" y="385286"/>
                    <a:pt x="680746" y="385667"/>
                  </a:cubicBezTo>
                  <a:cubicBezTo>
                    <a:pt x="681127" y="386048"/>
                    <a:pt x="677793" y="388430"/>
                    <a:pt x="672173" y="389382"/>
                  </a:cubicBezTo>
                  <a:lnTo>
                    <a:pt x="669125" y="387953"/>
                  </a:lnTo>
                  <a:lnTo>
                    <a:pt x="664458" y="385667"/>
                  </a:lnTo>
                  <a:cubicBezTo>
                    <a:pt x="659981" y="386525"/>
                    <a:pt x="656743" y="386334"/>
                    <a:pt x="657219" y="385382"/>
                  </a:cubicBezTo>
                  <a:cubicBezTo>
                    <a:pt x="657695" y="384334"/>
                    <a:pt x="654933" y="378619"/>
                    <a:pt x="649694" y="375571"/>
                  </a:cubicBezTo>
                  <a:lnTo>
                    <a:pt x="642646" y="379286"/>
                  </a:lnTo>
                  <a:lnTo>
                    <a:pt x="638360" y="381571"/>
                  </a:lnTo>
                  <a:cubicBezTo>
                    <a:pt x="631311" y="379476"/>
                    <a:pt x="627120" y="377952"/>
                    <a:pt x="629025" y="378142"/>
                  </a:cubicBezTo>
                  <a:lnTo>
                    <a:pt x="629216" y="377762"/>
                  </a:lnTo>
                  <a:lnTo>
                    <a:pt x="631216" y="373475"/>
                  </a:lnTo>
                  <a:cubicBezTo>
                    <a:pt x="635597" y="374333"/>
                    <a:pt x="639693" y="375285"/>
                    <a:pt x="640265" y="375475"/>
                  </a:cubicBezTo>
                  <a:cubicBezTo>
                    <a:pt x="640931" y="375666"/>
                    <a:pt x="641408" y="372142"/>
                    <a:pt x="636740" y="372428"/>
                  </a:cubicBezTo>
                  <a:lnTo>
                    <a:pt x="634169" y="370904"/>
                  </a:lnTo>
                  <a:lnTo>
                    <a:pt x="628549" y="367570"/>
                  </a:lnTo>
                  <a:cubicBezTo>
                    <a:pt x="626834" y="370904"/>
                    <a:pt x="625310" y="373094"/>
                    <a:pt x="625120" y="372332"/>
                  </a:cubicBezTo>
                  <a:cubicBezTo>
                    <a:pt x="624929" y="371570"/>
                    <a:pt x="623405" y="369475"/>
                    <a:pt x="621977" y="369284"/>
                  </a:cubicBezTo>
                  <a:cubicBezTo>
                    <a:pt x="620548" y="368999"/>
                    <a:pt x="617405" y="371666"/>
                    <a:pt x="617119" y="372332"/>
                  </a:cubicBezTo>
                  <a:cubicBezTo>
                    <a:pt x="616738" y="372999"/>
                    <a:pt x="613594" y="375761"/>
                    <a:pt x="611404" y="377476"/>
                  </a:cubicBezTo>
                  <a:cubicBezTo>
                    <a:pt x="609213" y="379190"/>
                    <a:pt x="605879" y="387096"/>
                    <a:pt x="605498" y="385572"/>
                  </a:cubicBezTo>
                  <a:cubicBezTo>
                    <a:pt x="605117" y="383953"/>
                    <a:pt x="603117" y="380047"/>
                    <a:pt x="601593" y="380143"/>
                  </a:cubicBezTo>
                  <a:cubicBezTo>
                    <a:pt x="600069" y="380238"/>
                    <a:pt x="595211" y="379571"/>
                    <a:pt x="594164" y="379190"/>
                  </a:cubicBezTo>
                  <a:cubicBezTo>
                    <a:pt x="593116" y="378809"/>
                    <a:pt x="590449" y="379857"/>
                    <a:pt x="591877" y="380524"/>
                  </a:cubicBezTo>
                  <a:cubicBezTo>
                    <a:pt x="593306" y="381191"/>
                    <a:pt x="597116" y="383762"/>
                    <a:pt x="597307" y="384524"/>
                  </a:cubicBezTo>
                  <a:lnTo>
                    <a:pt x="597021" y="385096"/>
                  </a:lnTo>
                  <a:cubicBezTo>
                    <a:pt x="596831" y="385477"/>
                    <a:pt x="595783" y="386048"/>
                    <a:pt x="595402" y="385858"/>
                  </a:cubicBezTo>
                  <a:lnTo>
                    <a:pt x="592830" y="385191"/>
                  </a:lnTo>
                  <a:cubicBezTo>
                    <a:pt x="589401" y="384048"/>
                    <a:pt x="586639" y="382143"/>
                    <a:pt x="586639" y="380809"/>
                  </a:cubicBezTo>
                  <a:cubicBezTo>
                    <a:pt x="586639" y="379476"/>
                    <a:pt x="585305" y="376047"/>
                    <a:pt x="583781" y="376523"/>
                  </a:cubicBezTo>
                  <a:cubicBezTo>
                    <a:pt x="582257" y="377000"/>
                    <a:pt x="580924" y="381953"/>
                    <a:pt x="580352" y="383286"/>
                  </a:cubicBezTo>
                  <a:cubicBezTo>
                    <a:pt x="579781" y="384715"/>
                    <a:pt x="573875" y="383953"/>
                    <a:pt x="573304" y="383762"/>
                  </a:cubicBezTo>
                  <a:cubicBezTo>
                    <a:pt x="572732" y="383572"/>
                    <a:pt x="571399" y="380143"/>
                    <a:pt x="573113" y="377095"/>
                  </a:cubicBezTo>
                  <a:cubicBezTo>
                    <a:pt x="574828" y="374047"/>
                    <a:pt x="575590" y="367760"/>
                    <a:pt x="573018" y="370808"/>
                  </a:cubicBezTo>
                  <a:cubicBezTo>
                    <a:pt x="570446" y="373856"/>
                    <a:pt x="562445" y="380809"/>
                    <a:pt x="560826" y="379667"/>
                  </a:cubicBezTo>
                  <a:cubicBezTo>
                    <a:pt x="559207" y="378524"/>
                    <a:pt x="555492" y="382143"/>
                    <a:pt x="554730" y="383476"/>
                  </a:cubicBezTo>
                  <a:cubicBezTo>
                    <a:pt x="553968" y="384715"/>
                    <a:pt x="547586" y="385191"/>
                    <a:pt x="546539" y="383572"/>
                  </a:cubicBezTo>
                  <a:cubicBezTo>
                    <a:pt x="545491" y="381953"/>
                    <a:pt x="553777" y="379095"/>
                    <a:pt x="555968" y="378333"/>
                  </a:cubicBezTo>
                  <a:cubicBezTo>
                    <a:pt x="558159" y="377571"/>
                    <a:pt x="564541" y="375190"/>
                    <a:pt x="565017" y="374428"/>
                  </a:cubicBezTo>
                  <a:cubicBezTo>
                    <a:pt x="565493" y="373666"/>
                    <a:pt x="565969" y="370808"/>
                    <a:pt x="565684" y="369951"/>
                  </a:cubicBezTo>
                  <a:lnTo>
                    <a:pt x="565208" y="369856"/>
                  </a:lnTo>
                  <a:cubicBezTo>
                    <a:pt x="564160" y="369665"/>
                    <a:pt x="562350" y="369475"/>
                    <a:pt x="561874" y="369951"/>
                  </a:cubicBezTo>
                  <a:lnTo>
                    <a:pt x="560064" y="371666"/>
                  </a:lnTo>
                  <a:cubicBezTo>
                    <a:pt x="558445" y="373856"/>
                    <a:pt x="556540" y="375475"/>
                    <a:pt x="555968" y="375380"/>
                  </a:cubicBezTo>
                  <a:cubicBezTo>
                    <a:pt x="555397" y="375285"/>
                    <a:pt x="553587" y="374047"/>
                    <a:pt x="553492" y="372904"/>
                  </a:cubicBezTo>
                  <a:cubicBezTo>
                    <a:pt x="553397" y="371761"/>
                    <a:pt x="550825" y="368237"/>
                    <a:pt x="549968" y="367189"/>
                  </a:cubicBezTo>
                  <a:cubicBezTo>
                    <a:pt x="549110" y="366141"/>
                    <a:pt x="546158" y="363760"/>
                    <a:pt x="545586" y="364141"/>
                  </a:cubicBezTo>
                  <a:cubicBezTo>
                    <a:pt x="544919" y="364522"/>
                    <a:pt x="541490" y="366903"/>
                    <a:pt x="539585" y="368999"/>
                  </a:cubicBezTo>
                  <a:lnTo>
                    <a:pt x="541776" y="369094"/>
                  </a:lnTo>
                  <a:lnTo>
                    <a:pt x="546729" y="369380"/>
                  </a:lnTo>
                  <a:cubicBezTo>
                    <a:pt x="548825" y="372237"/>
                    <a:pt x="550539" y="374809"/>
                    <a:pt x="550539" y="375190"/>
                  </a:cubicBezTo>
                  <a:cubicBezTo>
                    <a:pt x="550539" y="375571"/>
                    <a:pt x="548920" y="377380"/>
                    <a:pt x="546824" y="377476"/>
                  </a:cubicBezTo>
                  <a:lnTo>
                    <a:pt x="544919" y="377762"/>
                  </a:lnTo>
                  <a:lnTo>
                    <a:pt x="543395" y="377952"/>
                  </a:lnTo>
                  <a:cubicBezTo>
                    <a:pt x="541776" y="378428"/>
                    <a:pt x="539776" y="379095"/>
                    <a:pt x="539109" y="379476"/>
                  </a:cubicBezTo>
                  <a:cubicBezTo>
                    <a:pt x="538442" y="379857"/>
                    <a:pt x="535775" y="378333"/>
                    <a:pt x="534823" y="379095"/>
                  </a:cubicBezTo>
                  <a:cubicBezTo>
                    <a:pt x="533870" y="379857"/>
                    <a:pt x="530727" y="380333"/>
                    <a:pt x="529870" y="378809"/>
                  </a:cubicBezTo>
                  <a:cubicBezTo>
                    <a:pt x="529013" y="377285"/>
                    <a:pt x="523964" y="373666"/>
                    <a:pt x="521393" y="375475"/>
                  </a:cubicBezTo>
                  <a:lnTo>
                    <a:pt x="519583" y="376809"/>
                  </a:lnTo>
                  <a:lnTo>
                    <a:pt x="517678" y="378142"/>
                  </a:lnTo>
                  <a:cubicBezTo>
                    <a:pt x="516154" y="377095"/>
                    <a:pt x="512534" y="375095"/>
                    <a:pt x="509677" y="373761"/>
                  </a:cubicBezTo>
                  <a:lnTo>
                    <a:pt x="507867" y="371475"/>
                  </a:lnTo>
                  <a:lnTo>
                    <a:pt x="506057" y="369189"/>
                  </a:lnTo>
                  <a:cubicBezTo>
                    <a:pt x="503200" y="370618"/>
                    <a:pt x="499676" y="372332"/>
                    <a:pt x="498152" y="372999"/>
                  </a:cubicBezTo>
                  <a:lnTo>
                    <a:pt x="497390" y="373951"/>
                  </a:lnTo>
                  <a:lnTo>
                    <a:pt x="495770" y="375857"/>
                  </a:lnTo>
                  <a:cubicBezTo>
                    <a:pt x="494246" y="378333"/>
                    <a:pt x="490722" y="379667"/>
                    <a:pt x="487865" y="378714"/>
                  </a:cubicBezTo>
                  <a:cubicBezTo>
                    <a:pt x="485007" y="377762"/>
                    <a:pt x="480149" y="374047"/>
                    <a:pt x="478244" y="373475"/>
                  </a:cubicBezTo>
                  <a:cubicBezTo>
                    <a:pt x="476339" y="372999"/>
                    <a:pt x="471958" y="372618"/>
                    <a:pt x="472720" y="374713"/>
                  </a:cubicBezTo>
                  <a:lnTo>
                    <a:pt x="472053" y="375285"/>
                  </a:lnTo>
                  <a:cubicBezTo>
                    <a:pt x="470815" y="376428"/>
                    <a:pt x="468529" y="376714"/>
                    <a:pt x="467005" y="377762"/>
                  </a:cubicBezTo>
                  <a:lnTo>
                    <a:pt x="466624" y="378047"/>
                  </a:lnTo>
                  <a:cubicBezTo>
                    <a:pt x="467386" y="379476"/>
                    <a:pt x="467291" y="380905"/>
                    <a:pt x="466529" y="381191"/>
                  </a:cubicBezTo>
                  <a:cubicBezTo>
                    <a:pt x="465767" y="381476"/>
                    <a:pt x="463385" y="380238"/>
                    <a:pt x="462623" y="378809"/>
                  </a:cubicBezTo>
                  <a:cubicBezTo>
                    <a:pt x="461861" y="377380"/>
                    <a:pt x="454908" y="373475"/>
                    <a:pt x="449479" y="374142"/>
                  </a:cubicBezTo>
                  <a:lnTo>
                    <a:pt x="449955" y="380143"/>
                  </a:lnTo>
                  <a:cubicBezTo>
                    <a:pt x="450050" y="381857"/>
                    <a:pt x="443954" y="382619"/>
                    <a:pt x="442811" y="380905"/>
                  </a:cubicBezTo>
                  <a:cubicBezTo>
                    <a:pt x="441668" y="379286"/>
                    <a:pt x="442049" y="377762"/>
                    <a:pt x="445193" y="377380"/>
                  </a:cubicBezTo>
                  <a:cubicBezTo>
                    <a:pt x="446145" y="377285"/>
                    <a:pt x="447669" y="375285"/>
                    <a:pt x="447383" y="374618"/>
                  </a:cubicBezTo>
                  <a:lnTo>
                    <a:pt x="446145" y="372237"/>
                  </a:lnTo>
                  <a:cubicBezTo>
                    <a:pt x="445002" y="373761"/>
                    <a:pt x="441478" y="374713"/>
                    <a:pt x="438239" y="374428"/>
                  </a:cubicBezTo>
                  <a:cubicBezTo>
                    <a:pt x="435001" y="374142"/>
                    <a:pt x="426333" y="377000"/>
                    <a:pt x="425285" y="376428"/>
                  </a:cubicBezTo>
                  <a:lnTo>
                    <a:pt x="424142" y="376238"/>
                  </a:lnTo>
                  <a:cubicBezTo>
                    <a:pt x="422714" y="375952"/>
                    <a:pt x="420809" y="375571"/>
                    <a:pt x="419856" y="376142"/>
                  </a:cubicBezTo>
                  <a:lnTo>
                    <a:pt x="415856" y="378333"/>
                  </a:lnTo>
                  <a:cubicBezTo>
                    <a:pt x="411760" y="377095"/>
                    <a:pt x="407664" y="375857"/>
                    <a:pt x="406902" y="375666"/>
                  </a:cubicBezTo>
                  <a:cubicBezTo>
                    <a:pt x="406140" y="375475"/>
                    <a:pt x="402140" y="375857"/>
                    <a:pt x="398710" y="376142"/>
                  </a:cubicBezTo>
                  <a:lnTo>
                    <a:pt x="395948" y="374237"/>
                  </a:lnTo>
                  <a:lnTo>
                    <a:pt x="395091" y="373666"/>
                  </a:lnTo>
                  <a:cubicBezTo>
                    <a:pt x="393377" y="373189"/>
                    <a:pt x="391757" y="373856"/>
                    <a:pt x="391376" y="375095"/>
                  </a:cubicBezTo>
                  <a:cubicBezTo>
                    <a:pt x="390995" y="376428"/>
                    <a:pt x="387185" y="380714"/>
                    <a:pt x="383756" y="380809"/>
                  </a:cubicBezTo>
                  <a:cubicBezTo>
                    <a:pt x="380327" y="380905"/>
                    <a:pt x="371088" y="380333"/>
                    <a:pt x="370802" y="380905"/>
                  </a:cubicBezTo>
                  <a:lnTo>
                    <a:pt x="370421" y="381476"/>
                  </a:lnTo>
                  <a:lnTo>
                    <a:pt x="369945" y="382143"/>
                  </a:lnTo>
                  <a:cubicBezTo>
                    <a:pt x="369278" y="382810"/>
                    <a:pt x="368516" y="382905"/>
                    <a:pt x="368326" y="382238"/>
                  </a:cubicBezTo>
                  <a:lnTo>
                    <a:pt x="367945" y="381667"/>
                  </a:lnTo>
                  <a:lnTo>
                    <a:pt x="366897" y="380238"/>
                  </a:lnTo>
                  <a:cubicBezTo>
                    <a:pt x="365754" y="378905"/>
                    <a:pt x="362039" y="379190"/>
                    <a:pt x="358610" y="381000"/>
                  </a:cubicBezTo>
                  <a:lnTo>
                    <a:pt x="358134" y="380619"/>
                  </a:lnTo>
                  <a:lnTo>
                    <a:pt x="354991" y="377952"/>
                  </a:lnTo>
                  <a:cubicBezTo>
                    <a:pt x="352800" y="379667"/>
                    <a:pt x="349943" y="380714"/>
                    <a:pt x="348704" y="380238"/>
                  </a:cubicBezTo>
                  <a:cubicBezTo>
                    <a:pt x="347466" y="379762"/>
                    <a:pt x="341656" y="380619"/>
                    <a:pt x="339179" y="379762"/>
                  </a:cubicBezTo>
                  <a:cubicBezTo>
                    <a:pt x="336798" y="378905"/>
                    <a:pt x="328797" y="381857"/>
                    <a:pt x="326797" y="382238"/>
                  </a:cubicBezTo>
                  <a:cubicBezTo>
                    <a:pt x="324797" y="382714"/>
                    <a:pt x="318319" y="380809"/>
                    <a:pt x="315652" y="382238"/>
                  </a:cubicBezTo>
                  <a:lnTo>
                    <a:pt x="312414" y="379571"/>
                  </a:lnTo>
                  <a:lnTo>
                    <a:pt x="310033" y="377571"/>
                  </a:lnTo>
                  <a:cubicBezTo>
                    <a:pt x="306032" y="378905"/>
                    <a:pt x="300032" y="380047"/>
                    <a:pt x="296793" y="380143"/>
                  </a:cubicBezTo>
                  <a:lnTo>
                    <a:pt x="293935" y="381476"/>
                  </a:lnTo>
                  <a:lnTo>
                    <a:pt x="290983" y="382905"/>
                  </a:lnTo>
                  <a:cubicBezTo>
                    <a:pt x="287935" y="381762"/>
                    <a:pt x="283934" y="379476"/>
                    <a:pt x="282125" y="377952"/>
                  </a:cubicBezTo>
                  <a:lnTo>
                    <a:pt x="279743" y="380809"/>
                  </a:lnTo>
                  <a:cubicBezTo>
                    <a:pt x="277648" y="383286"/>
                    <a:pt x="275648" y="379571"/>
                    <a:pt x="273552" y="379571"/>
                  </a:cubicBezTo>
                  <a:cubicBezTo>
                    <a:pt x="271361" y="379571"/>
                    <a:pt x="267932" y="381953"/>
                    <a:pt x="267075" y="381286"/>
                  </a:cubicBezTo>
                  <a:cubicBezTo>
                    <a:pt x="263741" y="379000"/>
                    <a:pt x="260026" y="379190"/>
                    <a:pt x="256312" y="379476"/>
                  </a:cubicBezTo>
                  <a:cubicBezTo>
                    <a:pt x="251835" y="379762"/>
                    <a:pt x="246882" y="377857"/>
                    <a:pt x="243072" y="381381"/>
                  </a:cubicBezTo>
                  <a:lnTo>
                    <a:pt x="242691" y="381762"/>
                  </a:lnTo>
                  <a:cubicBezTo>
                    <a:pt x="241548" y="381667"/>
                    <a:pt x="239072" y="380905"/>
                    <a:pt x="237071" y="380143"/>
                  </a:cubicBezTo>
                  <a:cubicBezTo>
                    <a:pt x="235071" y="379381"/>
                    <a:pt x="226689" y="378524"/>
                    <a:pt x="222784" y="379762"/>
                  </a:cubicBezTo>
                  <a:lnTo>
                    <a:pt x="219450" y="379286"/>
                  </a:lnTo>
                  <a:cubicBezTo>
                    <a:pt x="212401" y="378238"/>
                    <a:pt x="205448" y="376523"/>
                    <a:pt x="198685" y="374618"/>
                  </a:cubicBezTo>
                  <a:cubicBezTo>
                    <a:pt x="197161" y="374237"/>
                    <a:pt x="196590" y="371951"/>
                    <a:pt x="195352" y="370618"/>
                  </a:cubicBezTo>
                  <a:cubicBezTo>
                    <a:pt x="194685" y="369951"/>
                    <a:pt x="193637" y="369094"/>
                    <a:pt x="192780" y="369094"/>
                  </a:cubicBezTo>
                  <a:cubicBezTo>
                    <a:pt x="191161" y="369189"/>
                    <a:pt x="189351" y="370332"/>
                    <a:pt x="187922" y="370046"/>
                  </a:cubicBezTo>
                  <a:lnTo>
                    <a:pt x="186970" y="369856"/>
                  </a:lnTo>
                  <a:cubicBezTo>
                    <a:pt x="186398" y="368141"/>
                    <a:pt x="183922" y="366141"/>
                    <a:pt x="181541" y="365474"/>
                  </a:cubicBezTo>
                  <a:cubicBezTo>
                    <a:pt x="179064" y="364808"/>
                    <a:pt x="171730" y="365760"/>
                    <a:pt x="170110" y="366046"/>
                  </a:cubicBezTo>
                  <a:lnTo>
                    <a:pt x="168491" y="364998"/>
                  </a:lnTo>
                  <a:cubicBezTo>
                    <a:pt x="164967" y="362807"/>
                    <a:pt x="160681" y="362236"/>
                    <a:pt x="153537" y="362236"/>
                  </a:cubicBezTo>
                  <a:cubicBezTo>
                    <a:pt x="152966" y="362236"/>
                    <a:pt x="151537" y="360045"/>
                    <a:pt x="151823" y="359759"/>
                  </a:cubicBezTo>
                  <a:cubicBezTo>
                    <a:pt x="153347" y="358140"/>
                    <a:pt x="156204" y="356902"/>
                    <a:pt x="150775" y="356330"/>
                  </a:cubicBezTo>
                  <a:cubicBezTo>
                    <a:pt x="148298" y="356140"/>
                    <a:pt x="148584" y="353759"/>
                    <a:pt x="150394" y="352425"/>
                  </a:cubicBezTo>
                  <a:lnTo>
                    <a:pt x="151346" y="351758"/>
                  </a:lnTo>
                  <a:cubicBezTo>
                    <a:pt x="152204" y="350901"/>
                    <a:pt x="152394" y="349187"/>
                    <a:pt x="151632" y="347948"/>
                  </a:cubicBezTo>
                  <a:cubicBezTo>
                    <a:pt x="150965" y="346710"/>
                    <a:pt x="154585" y="344900"/>
                    <a:pt x="155918" y="345853"/>
                  </a:cubicBezTo>
                  <a:cubicBezTo>
                    <a:pt x="157252" y="346805"/>
                    <a:pt x="162491" y="345281"/>
                    <a:pt x="163824" y="346329"/>
                  </a:cubicBezTo>
                  <a:lnTo>
                    <a:pt x="164586" y="347472"/>
                  </a:lnTo>
                  <a:cubicBezTo>
                    <a:pt x="165062" y="348329"/>
                    <a:pt x="164396" y="349663"/>
                    <a:pt x="164776" y="350520"/>
                  </a:cubicBezTo>
                  <a:cubicBezTo>
                    <a:pt x="165158" y="351282"/>
                    <a:pt x="166205" y="351854"/>
                    <a:pt x="167253" y="352234"/>
                  </a:cubicBezTo>
                  <a:lnTo>
                    <a:pt x="167825" y="352425"/>
                  </a:lnTo>
                  <a:cubicBezTo>
                    <a:pt x="168682" y="351949"/>
                    <a:pt x="170682" y="350139"/>
                    <a:pt x="172206" y="348329"/>
                  </a:cubicBezTo>
                  <a:cubicBezTo>
                    <a:pt x="173730" y="346520"/>
                    <a:pt x="177159" y="340138"/>
                    <a:pt x="176302" y="338518"/>
                  </a:cubicBezTo>
                  <a:cubicBezTo>
                    <a:pt x="175444" y="336899"/>
                    <a:pt x="167634" y="338328"/>
                    <a:pt x="165443" y="337757"/>
                  </a:cubicBezTo>
                  <a:lnTo>
                    <a:pt x="165158" y="336804"/>
                  </a:lnTo>
                  <a:lnTo>
                    <a:pt x="164396" y="334137"/>
                  </a:lnTo>
                  <a:cubicBezTo>
                    <a:pt x="162681" y="331661"/>
                    <a:pt x="160585" y="330708"/>
                    <a:pt x="159633" y="331946"/>
                  </a:cubicBezTo>
                  <a:cubicBezTo>
                    <a:pt x="158776" y="333184"/>
                    <a:pt x="157633" y="338614"/>
                    <a:pt x="155347" y="336613"/>
                  </a:cubicBezTo>
                  <a:cubicBezTo>
                    <a:pt x="153156" y="334613"/>
                    <a:pt x="143631" y="331756"/>
                    <a:pt x="142202" y="330613"/>
                  </a:cubicBezTo>
                  <a:cubicBezTo>
                    <a:pt x="140774" y="329470"/>
                    <a:pt x="144774" y="325374"/>
                    <a:pt x="146584" y="326612"/>
                  </a:cubicBezTo>
                  <a:cubicBezTo>
                    <a:pt x="148393" y="327850"/>
                    <a:pt x="154109" y="330613"/>
                    <a:pt x="154966" y="330137"/>
                  </a:cubicBezTo>
                  <a:cubicBezTo>
                    <a:pt x="155823" y="329565"/>
                    <a:pt x="157728" y="326422"/>
                    <a:pt x="158966" y="324326"/>
                  </a:cubicBezTo>
                  <a:lnTo>
                    <a:pt x="162300" y="326326"/>
                  </a:lnTo>
                  <a:cubicBezTo>
                    <a:pt x="163348" y="326898"/>
                    <a:pt x="166015" y="326993"/>
                    <a:pt x="166491" y="326517"/>
                  </a:cubicBezTo>
                  <a:cubicBezTo>
                    <a:pt x="167729" y="324993"/>
                    <a:pt x="167539" y="323850"/>
                    <a:pt x="164586" y="322897"/>
                  </a:cubicBezTo>
                  <a:lnTo>
                    <a:pt x="162491" y="322231"/>
                  </a:lnTo>
                  <a:cubicBezTo>
                    <a:pt x="160585" y="319564"/>
                    <a:pt x="160585" y="316611"/>
                    <a:pt x="162491" y="315563"/>
                  </a:cubicBezTo>
                  <a:lnTo>
                    <a:pt x="163634" y="314230"/>
                  </a:lnTo>
                  <a:lnTo>
                    <a:pt x="164300" y="313468"/>
                  </a:lnTo>
                  <a:cubicBezTo>
                    <a:pt x="163824" y="311944"/>
                    <a:pt x="162776" y="310420"/>
                    <a:pt x="161824" y="309943"/>
                  </a:cubicBezTo>
                  <a:cubicBezTo>
                    <a:pt x="160871" y="309467"/>
                    <a:pt x="155251" y="306705"/>
                    <a:pt x="150775" y="306038"/>
                  </a:cubicBezTo>
                  <a:lnTo>
                    <a:pt x="149727" y="309372"/>
                  </a:lnTo>
                  <a:lnTo>
                    <a:pt x="148108" y="314611"/>
                  </a:lnTo>
                  <a:cubicBezTo>
                    <a:pt x="143536" y="313277"/>
                    <a:pt x="140869" y="311753"/>
                    <a:pt x="142298" y="311277"/>
                  </a:cubicBezTo>
                  <a:cubicBezTo>
                    <a:pt x="143726" y="310801"/>
                    <a:pt x="146203" y="309277"/>
                    <a:pt x="145631" y="308800"/>
                  </a:cubicBezTo>
                  <a:cubicBezTo>
                    <a:pt x="145060" y="308420"/>
                    <a:pt x="142107" y="305943"/>
                    <a:pt x="140202" y="304324"/>
                  </a:cubicBezTo>
                  <a:lnTo>
                    <a:pt x="138297" y="302895"/>
                  </a:lnTo>
                  <a:lnTo>
                    <a:pt x="136678" y="301657"/>
                  </a:lnTo>
                  <a:cubicBezTo>
                    <a:pt x="134487" y="302228"/>
                    <a:pt x="130868" y="301752"/>
                    <a:pt x="128677" y="300609"/>
                  </a:cubicBezTo>
                  <a:lnTo>
                    <a:pt x="126391" y="300228"/>
                  </a:lnTo>
                  <a:cubicBezTo>
                    <a:pt x="123914" y="299847"/>
                    <a:pt x="121247" y="300133"/>
                    <a:pt x="118676" y="300133"/>
                  </a:cubicBezTo>
                  <a:cubicBezTo>
                    <a:pt x="114389" y="300133"/>
                    <a:pt x="110008" y="299657"/>
                    <a:pt x="105817" y="300228"/>
                  </a:cubicBezTo>
                  <a:cubicBezTo>
                    <a:pt x="101816" y="300895"/>
                    <a:pt x="98673" y="298323"/>
                    <a:pt x="94577" y="299085"/>
                  </a:cubicBezTo>
                  <a:cubicBezTo>
                    <a:pt x="92577" y="299466"/>
                    <a:pt x="89624" y="298133"/>
                    <a:pt x="87529" y="297085"/>
                  </a:cubicBezTo>
                  <a:lnTo>
                    <a:pt x="84671" y="295561"/>
                  </a:lnTo>
                  <a:cubicBezTo>
                    <a:pt x="81338" y="295561"/>
                    <a:pt x="75051" y="295084"/>
                    <a:pt x="70765" y="294418"/>
                  </a:cubicBezTo>
                  <a:cubicBezTo>
                    <a:pt x="66479" y="293751"/>
                    <a:pt x="52286" y="287750"/>
                    <a:pt x="47429" y="286321"/>
                  </a:cubicBezTo>
                  <a:lnTo>
                    <a:pt x="42761" y="285369"/>
                  </a:lnTo>
                  <a:lnTo>
                    <a:pt x="39618" y="284702"/>
                  </a:lnTo>
                  <a:cubicBezTo>
                    <a:pt x="35999" y="284417"/>
                    <a:pt x="31426" y="283750"/>
                    <a:pt x="29331" y="283178"/>
                  </a:cubicBezTo>
                  <a:lnTo>
                    <a:pt x="27331" y="282226"/>
                  </a:lnTo>
                  <a:lnTo>
                    <a:pt x="19520" y="278225"/>
                  </a:lnTo>
                  <a:cubicBezTo>
                    <a:pt x="20759" y="273939"/>
                    <a:pt x="22568" y="268700"/>
                    <a:pt x="23426" y="266605"/>
                  </a:cubicBezTo>
                  <a:lnTo>
                    <a:pt x="17615" y="267557"/>
                  </a:lnTo>
                  <a:cubicBezTo>
                    <a:pt x="14758" y="268034"/>
                    <a:pt x="13234" y="266700"/>
                    <a:pt x="13805" y="264319"/>
                  </a:cubicBezTo>
                  <a:lnTo>
                    <a:pt x="14186" y="262700"/>
                  </a:lnTo>
                  <a:cubicBezTo>
                    <a:pt x="14663" y="260985"/>
                    <a:pt x="14377" y="258794"/>
                    <a:pt x="13519" y="257937"/>
                  </a:cubicBezTo>
                  <a:cubicBezTo>
                    <a:pt x="12662" y="257080"/>
                    <a:pt x="10567" y="254222"/>
                    <a:pt x="11710" y="253746"/>
                  </a:cubicBezTo>
                  <a:cubicBezTo>
                    <a:pt x="12853" y="253175"/>
                    <a:pt x="17044" y="250412"/>
                    <a:pt x="18568" y="248698"/>
                  </a:cubicBezTo>
                  <a:lnTo>
                    <a:pt x="15329" y="247745"/>
                  </a:lnTo>
                  <a:cubicBezTo>
                    <a:pt x="12662" y="246888"/>
                    <a:pt x="11519" y="245745"/>
                    <a:pt x="12853" y="244316"/>
                  </a:cubicBezTo>
                  <a:lnTo>
                    <a:pt x="15234" y="241649"/>
                  </a:lnTo>
                  <a:cubicBezTo>
                    <a:pt x="13043" y="240316"/>
                    <a:pt x="9424" y="233839"/>
                    <a:pt x="7328" y="227267"/>
                  </a:cubicBezTo>
                  <a:lnTo>
                    <a:pt x="2471" y="222123"/>
                  </a:lnTo>
                  <a:lnTo>
                    <a:pt x="1327" y="220885"/>
                  </a:lnTo>
                  <a:cubicBezTo>
                    <a:pt x="3233" y="217361"/>
                    <a:pt x="3709" y="214408"/>
                    <a:pt x="2375" y="214217"/>
                  </a:cubicBezTo>
                  <a:cubicBezTo>
                    <a:pt x="947" y="214027"/>
                    <a:pt x="-1054" y="212408"/>
                    <a:pt x="661" y="210979"/>
                  </a:cubicBezTo>
                  <a:cubicBezTo>
                    <a:pt x="2375" y="209550"/>
                    <a:pt x="756" y="204407"/>
                    <a:pt x="1994" y="204121"/>
                  </a:cubicBezTo>
                  <a:cubicBezTo>
                    <a:pt x="3233" y="203835"/>
                    <a:pt x="6757" y="200787"/>
                    <a:pt x="5709" y="198311"/>
                  </a:cubicBezTo>
                  <a:lnTo>
                    <a:pt x="4852" y="195929"/>
                  </a:lnTo>
                  <a:cubicBezTo>
                    <a:pt x="3899" y="193453"/>
                    <a:pt x="2090" y="190786"/>
                    <a:pt x="2566" y="188404"/>
                  </a:cubicBezTo>
                  <a:cubicBezTo>
                    <a:pt x="3042" y="186023"/>
                    <a:pt x="5328" y="183547"/>
                    <a:pt x="7614" y="181832"/>
                  </a:cubicBezTo>
                  <a:cubicBezTo>
                    <a:pt x="9138" y="180689"/>
                    <a:pt x="13234" y="181261"/>
                    <a:pt x="13996" y="180022"/>
                  </a:cubicBezTo>
                  <a:lnTo>
                    <a:pt x="15710" y="177546"/>
                  </a:lnTo>
                  <a:cubicBezTo>
                    <a:pt x="18187" y="177832"/>
                    <a:pt x="21235" y="178213"/>
                    <a:pt x="22664" y="178308"/>
                  </a:cubicBezTo>
                  <a:cubicBezTo>
                    <a:pt x="23997" y="178403"/>
                    <a:pt x="30569" y="172593"/>
                    <a:pt x="31808" y="173069"/>
                  </a:cubicBezTo>
                  <a:cubicBezTo>
                    <a:pt x="33046" y="173546"/>
                    <a:pt x="40666" y="171164"/>
                    <a:pt x="43333" y="171069"/>
                  </a:cubicBezTo>
                  <a:lnTo>
                    <a:pt x="45905" y="170212"/>
                  </a:lnTo>
                  <a:cubicBezTo>
                    <a:pt x="47905" y="169545"/>
                    <a:pt x="51619" y="171926"/>
                    <a:pt x="53239" y="171164"/>
                  </a:cubicBezTo>
                  <a:cubicBezTo>
                    <a:pt x="56001" y="169831"/>
                    <a:pt x="57239" y="170021"/>
                    <a:pt x="59716" y="171355"/>
                  </a:cubicBezTo>
                  <a:cubicBezTo>
                    <a:pt x="61240" y="172212"/>
                    <a:pt x="64574" y="171831"/>
                    <a:pt x="66479" y="170974"/>
                  </a:cubicBezTo>
                  <a:lnTo>
                    <a:pt x="72098" y="168592"/>
                  </a:lnTo>
                  <a:cubicBezTo>
                    <a:pt x="71527" y="171450"/>
                    <a:pt x="75527" y="170497"/>
                    <a:pt x="80861" y="166497"/>
                  </a:cubicBezTo>
                  <a:lnTo>
                    <a:pt x="88767" y="167735"/>
                  </a:lnTo>
                  <a:lnTo>
                    <a:pt x="90005" y="167926"/>
                  </a:lnTo>
                  <a:cubicBezTo>
                    <a:pt x="91720" y="166973"/>
                    <a:pt x="93910" y="166592"/>
                    <a:pt x="95054" y="167068"/>
                  </a:cubicBezTo>
                  <a:cubicBezTo>
                    <a:pt x="96197" y="167545"/>
                    <a:pt x="102483" y="167259"/>
                    <a:pt x="107055" y="163925"/>
                  </a:cubicBezTo>
                  <a:lnTo>
                    <a:pt x="113532" y="166878"/>
                  </a:lnTo>
                  <a:cubicBezTo>
                    <a:pt x="115532" y="167830"/>
                    <a:pt x="120771" y="165068"/>
                    <a:pt x="121914" y="166116"/>
                  </a:cubicBezTo>
                  <a:lnTo>
                    <a:pt x="125534" y="169164"/>
                  </a:lnTo>
                  <a:cubicBezTo>
                    <a:pt x="128296" y="167450"/>
                    <a:pt x="133154" y="164783"/>
                    <a:pt x="136392" y="163259"/>
                  </a:cubicBezTo>
                  <a:lnTo>
                    <a:pt x="139154" y="162687"/>
                  </a:lnTo>
                  <a:cubicBezTo>
                    <a:pt x="142012" y="162116"/>
                    <a:pt x="145917" y="162116"/>
                    <a:pt x="148870" y="162592"/>
                  </a:cubicBezTo>
                  <a:cubicBezTo>
                    <a:pt x="153823" y="163449"/>
                    <a:pt x="158109" y="164401"/>
                    <a:pt x="162967" y="161925"/>
                  </a:cubicBezTo>
                  <a:lnTo>
                    <a:pt x="166777" y="160020"/>
                  </a:lnTo>
                  <a:cubicBezTo>
                    <a:pt x="171825" y="159829"/>
                    <a:pt x="176397" y="160306"/>
                    <a:pt x="176968" y="161163"/>
                  </a:cubicBezTo>
                  <a:lnTo>
                    <a:pt x="177540" y="161830"/>
                  </a:lnTo>
                  <a:lnTo>
                    <a:pt x="178778" y="163163"/>
                  </a:lnTo>
                  <a:cubicBezTo>
                    <a:pt x="180207" y="164592"/>
                    <a:pt x="182588" y="164021"/>
                    <a:pt x="184208" y="161734"/>
                  </a:cubicBezTo>
                  <a:cubicBezTo>
                    <a:pt x="185732" y="159449"/>
                    <a:pt x="196876" y="161354"/>
                    <a:pt x="200495" y="161544"/>
                  </a:cubicBezTo>
                  <a:cubicBezTo>
                    <a:pt x="204115" y="161734"/>
                    <a:pt x="214688" y="157353"/>
                    <a:pt x="217450" y="157163"/>
                  </a:cubicBezTo>
                  <a:lnTo>
                    <a:pt x="220022" y="157258"/>
                  </a:lnTo>
                  <a:cubicBezTo>
                    <a:pt x="225927" y="157448"/>
                    <a:pt x="228975" y="157258"/>
                    <a:pt x="231642" y="156305"/>
                  </a:cubicBezTo>
                  <a:cubicBezTo>
                    <a:pt x="232690" y="155924"/>
                    <a:pt x="233833" y="155162"/>
                    <a:pt x="234881" y="155258"/>
                  </a:cubicBezTo>
                  <a:lnTo>
                    <a:pt x="236785" y="155448"/>
                  </a:lnTo>
                  <a:cubicBezTo>
                    <a:pt x="238500" y="154686"/>
                    <a:pt x="242024" y="153448"/>
                    <a:pt x="244691" y="152781"/>
                  </a:cubicBezTo>
                  <a:lnTo>
                    <a:pt x="246882" y="153257"/>
                  </a:lnTo>
                  <a:lnTo>
                    <a:pt x="248692" y="153638"/>
                  </a:lnTo>
                  <a:cubicBezTo>
                    <a:pt x="250311" y="155543"/>
                    <a:pt x="251549" y="154876"/>
                    <a:pt x="251454" y="152209"/>
                  </a:cubicBezTo>
                  <a:lnTo>
                    <a:pt x="256502" y="152971"/>
                  </a:lnTo>
                  <a:cubicBezTo>
                    <a:pt x="259550" y="153448"/>
                    <a:pt x="263360" y="154210"/>
                    <a:pt x="266027" y="151638"/>
                  </a:cubicBezTo>
                  <a:cubicBezTo>
                    <a:pt x="266218" y="151447"/>
                    <a:pt x="267742" y="151829"/>
                    <a:pt x="267742" y="152019"/>
                  </a:cubicBezTo>
                  <a:cubicBezTo>
                    <a:pt x="267932" y="153734"/>
                    <a:pt x="268123" y="155924"/>
                    <a:pt x="270980" y="155162"/>
                  </a:cubicBezTo>
                  <a:cubicBezTo>
                    <a:pt x="272314" y="154781"/>
                    <a:pt x="272695" y="152114"/>
                    <a:pt x="274028" y="151543"/>
                  </a:cubicBezTo>
                  <a:cubicBezTo>
                    <a:pt x="277267" y="150304"/>
                    <a:pt x="280886" y="149257"/>
                    <a:pt x="284315" y="149162"/>
                  </a:cubicBezTo>
                  <a:lnTo>
                    <a:pt x="288316" y="149066"/>
                  </a:lnTo>
                  <a:cubicBezTo>
                    <a:pt x="292888" y="149542"/>
                    <a:pt x="298127" y="149447"/>
                    <a:pt x="299936" y="148780"/>
                  </a:cubicBezTo>
                  <a:cubicBezTo>
                    <a:pt x="301746" y="148114"/>
                    <a:pt x="308223" y="147257"/>
                    <a:pt x="309842" y="147447"/>
                  </a:cubicBezTo>
                  <a:cubicBezTo>
                    <a:pt x="311557" y="147638"/>
                    <a:pt x="316986" y="147828"/>
                    <a:pt x="317653" y="147257"/>
                  </a:cubicBezTo>
                  <a:cubicBezTo>
                    <a:pt x="318319" y="146685"/>
                    <a:pt x="321082" y="145256"/>
                    <a:pt x="321368" y="145923"/>
                  </a:cubicBezTo>
                  <a:cubicBezTo>
                    <a:pt x="321653" y="146590"/>
                    <a:pt x="323939" y="148209"/>
                    <a:pt x="325844" y="147447"/>
                  </a:cubicBezTo>
                  <a:cubicBezTo>
                    <a:pt x="327749" y="146685"/>
                    <a:pt x="333845" y="145351"/>
                    <a:pt x="334988" y="146209"/>
                  </a:cubicBezTo>
                  <a:cubicBezTo>
                    <a:pt x="336131" y="147066"/>
                    <a:pt x="340799" y="149257"/>
                    <a:pt x="341942" y="148685"/>
                  </a:cubicBezTo>
                  <a:cubicBezTo>
                    <a:pt x="343085" y="148114"/>
                    <a:pt x="345371" y="145256"/>
                    <a:pt x="346704" y="143828"/>
                  </a:cubicBezTo>
                  <a:cubicBezTo>
                    <a:pt x="348038" y="142399"/>
                    <a:pt x="354038" y="143161"/>
                    <a:pt x="356229" y="142589"/>
                  </a:cubicBezTo>
                  <a:lnTo>
                    <a:pt x="358420" y="142494"/>
                  </a:lnTo>
                  <a:lnTo>
                    <a:pt x="361182" y="142399"/>
                  </a:lnTo>
                  <a:cubicBezTo>
                    <a:pt x="364325" y="142304"/>
                    <a:pt x="369755" y="142875"/>
                    <a:pt x="373088" y="143542"/>
                  </a:cubicBezTo>
                  <a:lnTo>
                    <a:pt x="376327" y="143923"/>
                  </a:lnTo>
                  <a:cubicBezTo>
                    <a:pt x="377184" y="144018"/>
                    <a:pt x="378327" y="143828"/>
                    <a:pt x="378994" y="143446"/>
                  </a:cubicBezTo>
                  <a:lnTo>
                    <a:pt x="385947" y="139827"/>
                  </a:lnTo>
                  <a:cubicBezTo>
                    <a:pt x="390138" y="142494"/>
                    <a:pt x="393662" y="143732"/>
                    <a:pt x="393853" y="142589"/>
                  </a:cubicBezTo>
                  <a:cubicBezTo>
                    <a:pt x="394043" y="141446"/>
                    <a:pt x="396234" y="138589"/>
                    <a:pt x="398044" y="139446"/>
                  </a:cubicBezTo>
                  <a:lnTo>
                    <a:pt x="399473" y="139732"/>
                  </a:lnTo>
                  <a:lnTo>
                    <a:pt x="400901" y="140017"/>
                  </a:lnTo>
                  <a:cubicBezTo>
                    <a:pt x="402521" y="140017"/>
                    <a:pt x="405473" y="138398"/>
                    <a:pt x="407474" y="136493"/>
                  </a:cubicBezTo>
                  <a:lnTo>
                    <a:pt x="410807" y="136208"/>
                  </a:lnTo>
                  <a:lnTo>
                    <a:pt x="412141" y="136112"/>
                  </a:lnTo>
                  <a:cubicBezTo>
                    <a:pt x="413569" y="134493"/>
                    <a:pt x="413474" y="132017"/>
                    <a:pt x="411855" y="130588"/>
                  </a:cubicBezTo>
                  <a:lnTo>
                    <a:pt x="410141" y="130207"/>
                  </a:lnTo>
                  <a:cubicBezTo>
                    <a:pt x="407188" y="129540"/>
                    <a:pt x="407283" y="131636"/>
                    <a:pt x="406711" y="133255"/>
                  </a:cubicBezTo>
                  <a:cubicBezTo>
                    <a:pt x="406426" y="133921"/>
                    <a:pt x="403854" y="134017"/>
                    <a:pt x="402235" y="134207"/>
                  </a:cubicBezTo>
                  <a:cubicBezTo>
                    <a:pt x="398806" y="134779"/>
                    <a:pt x="394615" y="136398"/>
                    <a:pt x="392234" y="135350"/>
                  </a:cubicBezTo>
                  <a:cubicBezTo>
                    <a:pt x="388328" y="133541"/>
                    <a:pt x="384804" y="134588"/>
                    <a:pt x="381185" y="134303"/>
                  </a:cubicBezTo>
                  <a:cubicBezTo>
                    <a:pt x="377375" y="134017"/>
                    <a:pt x="373469" y="134207"/>
                    <a:pt x="369564" y="134207"/>
                  </a:cubicBezTo>
                  <a:cubicBezTo>
                    <a:pt x="365659" y="134207"/>
                    <a:pt x="361754" y="133921"/>
                    <a:pt x="357943" y="134303"/>
                  </a:cubicBezTo>
                  <a:cubicBezTo>
                    <a:pt x="352514" y="134874"/>
                    <a:pt x="350609" y="131254"/>
                    <a:pt x="347847" y="128873"/>
                  </a:cubicBezTo>
                  <a:lnTo>
                    <a:pt x="344609" y="126206"/>
                  </a:lnTo>
                  <a:cubicBezTo>
                    <a:pt x="341084" y="126206"/>
                    <a:pt x="336703" y="126683"/>
                    <a:pt x="334798" y="127254"/>
                  </a:cubicBezTo>
                  <a:cubicBezTo>
                    <a:pt x="332893" y="127825"/>
                    <a:pt x="330035" y="128016"/>
                    <a:pt x="328607" y="128207"/>
                  </a:cubicBezTo>
                  <a:cubicBezTo>
                    <a:pt x="327178" y="128397"/>
                    <a:pt x="322510" y="125635"/>
                    <a:pt x="321082" y="124778"/>
                  </a:cubicBezTo>
                  <a:cubicBezTo>
                    <a:pt x="319653" y="123920"/>
                    <a:pt x="313938" y="122111"/>
                    <a:pt x="312890" y="123158"/>
                  </a:cubicBezTo>
                  <a:lnTo>
                    <a:pt x="312224" y="124396"/>
                  </a:lnTo>
                  <a:cubicBezTo>
                    <a:pt x="311176" y="126206"/>
                    <a:pt x="311271" y="126301"/>
                    <a:pt x="314891" y="126397"/>
                  </a:cubicBezTo>
                  <a:cubicBezTo>
                    <a:pt x="315462" y="126397"/>
                    <a:pt x="316605" y="126683"/>
                    <a:pt x="316605" y="126778"/>
                  </a:cubicBezTo>
                  <a:cubicBezTo>
                    <a:pt x="316510" y="127730"/>
                    <a:pt x="316415" y="129445"/>
                    <a:pt x="316034" y="129540"/>
                  </a:cubicBezTo>
                  <a:cubicBezTo>
                    <a:pt x="313462" y="129921"/>
                    <a:pt x="309842" y="131826"/>
                    <a:pt x="309271" y="127921"/>
                  </a:cubicBezTo>
                  <a:lnTo>
                    <a:pt x="308985" y="125921"/>
                  </a:lnTo>
                  <a:cubicBezTo>
                    <a:pt x="309557" y="123444"/>
                    <a:pt x="310318" y="121063"/>
                    <a:pt x="310509" y="120396"/>
                  </a:cubicBezTo>
                  <a:cubicBezTo>
                    <a:pt x="310700" y="119825"/>
                    <a:pt x="310509" y="118396"/>
                    <a:pt x="309557" y="118682"/>
                  </a:cubicBezTo>
                  <a:lnTo>
                    <a:pt x="308604" y="118872"/>
                  </a:lnTo>
                  <a:cubicBezTo>
                    <a:pt x="307461" y="119063"/>
                    <a:pt x="306223" y="119348"/>
                    <a:pt x="305080" y="119539"/>
                  </a:cubicBezTo>
                  <a:lnTo>
                    <a:pt x="300413" y="120396"/>
                  </a:lnTo>
                  <a:cubicBezTo>
                    <a:pt x="302318" y="122777"/>
                    <a:pt x="301365" y="125825"/>
                    <a:pt x="298317" y="127254"/>
                  </a:cubicBezTo>
                  <a:cubicBezTo>
                    <a:pt x="295269" y="128683"/>
                    <a:pt x="286125" y="128588"/>
                    <a:pt x="286030" y="127540"/>
                  </a:cubicBezTo>
                  <a:lnTo>
                    <a:pt x="286220" y="126587"/>
                  </a:lnTo>
                  <a:lnTo>
                    <a:pt x="286601" y="125158"/>
                  </a:lnTo>
                  <a:cubicBezTo>
                    <a:pt x="287268" y="123539"/>
                    <a:pt x="286887" y="122396"/>
                    <a:pt x="285744" y="122492"/>
                  </a:cubicBezTo>
                  <a:cubicBezTo>
                    <a:pt x="284601" y="122587"/>
                    <a:pt x="280982" y="120301"/>
                    <a:pt x="281458" y="117062"/>
                  </a:cubicBezTo>
                  <a:lnTo>
                    <a:pt x="280505" y="116776"/>
                  </a:lnTo>
                  <a:lnTo>
                    <a:pt x="271647" y="114014"/>
                  </a:lnTo>
                  <a:cubicBezTo>
                    <a:pt x="273361" y="108013"/>
                    <a:pt x="277076" y="103632"/>
                    <a:pt x="279743" y="104299"/>
                  </a:cubicBezTo>
                  <a:lnTo>
                    <a:pt x="281648" y="104870"/>
                  </a:lnTo>
                  <a:cubicBezTo>
                    <a:pt x="283458" y="105442"/>
                    <a:pt x="285173" y="106489"/>
                    <a:pt x="287077" y="106871"/>
                  </a:cubicBezTo>
                  <a:cubicBezTo>
                    <a:pt x="288125" y="107061"/>
                    <a:pt x="289554" y="106680"/>
                    <a:pt x="290507" y="106204"/>
                  </a:cubicBezTo>
                  <a:lnTo>
                    <a:pt x="292697" y="104870"/>
                  </a:lnTo>
                  <a:cubicBezTo>
                    <a:pt x="295555" y="104680"/>
                    <a:pt x="299269" y="103251"/>
                    <a:pt x="301079" y="101727"/>
                  </a:cubicBezTo>
                  <a:lnTo>
                    <a:pt x="300984" y="100393"/>
                  </a:lnTo>
                  <a:lnTo>
                    <a:pt x="300889" y="99060"/>
                  </a:lnTo>
                  <a:cubicBezTo>
                    <a:pt x="298889" y="97726"/>
                    <a:pt x="295364" y="96583"/>
                    <a:pt x="292983" y="96583"/>
                  </a:cubicBezTo>
                  <a:lnTo>
                    <a:pt x="291459" y="97441"/>
                  </a:lnTo>
                  <a:cubicBezTo>
                    <a:pt x="290221" y="98108"/>
                    <a:pt x="291364" y="101346"/>
                    <a:pt x="288221" y="100584"/>
                  </a:cubicBezTo>
                  <a:lnTo>
                    <a:pt x="286030" y="100013"/>
                  </a:lnTo>
                  <a:cubicBezTo>
                    <a:pt x="283839" y="98298"/>
                    <a:pt x="281267" y="98203"/>
                    <a:pt x="280315" y="99822"/>
                  </a:cubicBezTo>
                  <a:cubicBezTo>
                    <a:pt x="279362" y="101441"/>
                    <a:pt x="273933" y="99632"/>
                    <a:pt x="274124" y="99060"/>
                  </a:cubicBezTo>
                  <a:cubicBezTo>
                    <a:pt x="274409" y="98584"/>
                    <a:pt x="274314" y="96774"/>
                    <a:pt x="273171" y="96774"/>
                  </a:cubicBezTo>
                  <a:cubicBezTo>
                    <a:pt x="272028" y="96774"/>
                    <a:pt x="268313" y="97536"/>
                    <a:pt x="268123" y="98488"/>
                  </a:cubicBezTo>
                  <a:cubicBezTo>
                    <a:pt x="267932" y="99441"/>
                    <a:pt x="266504" y="102203"/>
                    <a:pt x="265646" y="102108"/>
                  </a:cubicBezTo>
                  <a:lnTo>
                    <a:pt x="265456" y="101822"/>
                  </a:lnTo>
                  <a:cubicBezTo>
                    <a:pt x="264980" y="100965"/>
                    <a:pt x="265075" y="99822"/>
                    <a:pt x="264408" y="99060"/>
                  </a:cubicBezTo>
                  <a:lnTo>
                    <a:pt x="261741" y="96107"/>
                  </a:lnTo>
                  <a:cubicBezTo>
                    <a:pt x="257360" y="96298"/>
                    <a:pt x="253168" y="96393"/>
                    <a:pt x="252502" y="96298"/>
                  </a:cubicBezTo>
                  <a:cubicBezTo>
                    <a:pt x="251835" y="96203"/>
                    <a:pt x="250883" y="92488"/>
                    <a:pt x="254216" y="88487"/>
                  </a:cubicBezTo>
                  <a:lnTo>
                    <a:pt x="258884" y="90773"/>
                  </a:lnTo>
                  <a:lnTo>
                    <a:pt x="262503" y="92488"/>
                  </a:lnTo>
                  <a:cubicBezTo>
                    <a:pt x="266504" y="92392"/>
                    <a:pt x="269933" y="90868"/>
                    <a:pt x="270028" y="89059"/>
                  </a:cubicBezTo>
                  <a:cubicBezTo>
                    <a:pt x="270123" y="87249"/>
                    <a:pt x="269361" y="82105"/>
                    <a:pt x="268123" y="82105"/>
                  </a:cubicBezTo>
                  <a:cubicBezTo>
                    <a:pt x="266885" y="82105"/>
                    <a:pt x="263456" y="82963"/>
                    <a:pt x="264599" y="83915"/>
                  </a:cubicBezTo>
                  <a:lnTo>
                    <a:pt x="264980" y="84772"/>
                  </a:lnTo>
                  <a:lnTo>
                    <a:pt x="265360" y="85630"/>
                  </a:lnTo>
                  <a:cubicBezTo>
                    <a:pt x="265075" y="86963"/>
                    <a:pt x="262884" y="87630"/>
                    <a:pt x="260598" y="87058"/>
                  </a:cubicBezTo>
                  <a:cubicBezTo>
                    <a:pt x="258312" y="86487"/>
                    <a:pt x="254407" y="84201"/>
                    <a:pt x="257169" y="83249"/>
                  </a:cubicBezTo>
                  <a:lnTo>
                    <a:pt x="257264" y="82296"/>
                  </a:lnTo>
                  <a:cubicBezTo>
                    <a:pt x="257360" y="80963"/>
                    <a:pt x="255740" y="79343"/>
                    <a:pt x="254407" y="78200"/>
                  </a:cubicBezTo>
                  <a:cubicBezTo>
                    <a:pt x="254121" y="77914"/>
                    <a:pt x="252026" y="79534"/>
                    <a:pt x="250787" y="79438"/>
                  </a:cubicBezTo>
                  <a:cubicBezTo>
                    <a:pt x="249549" y="79343"/>
                    <a:pt x="248311" y="78391"/>
                    <a:pt x="247358" y="77533"/>
                  </a:cubicBezTo>
                  <a:cubicBezTo>
                    <a:pt x="247168" y="77343"/>
                    <a:pt x="248406" y="76105"/>
                    <a:pt x="249168" y="75438"/>
                  </a:cubicBezTo>
                  <a:lnTo>
                    <a:pt x="249359" y="75247"/>
                  </a:lnTo>
                  <a:cubicBezTo>
                    <a:pt x="249930" y="75343"/>
                    <a:pt x="253931" y="76009"/>
                    <a:pt x="258217" y="76676"/>
                  </a:cubicBezTo>
                  <a:cubicBezTo>
                    <a:pt x="262503" y="77343"/>
                    <a:pt x="274028" y="74009"/>
                    <a:pt x="275076" y="74676"/>
                  </a:cubicBezTo>
                  <a:lnTo>
                    <a:pt x="276029" y="74581"/>
                  </a:lnTo>
                  <a:cubicBezTo>
                    <a:pt x="277267" y="74486"/>
                    <a:pt x="278505" y="73628"/>
                    <a:pt x="279648" y="72962"/>
                  </a:cubicBezTo>
                  <a:cubicBezTo>
                    <a:pt x="280029" y="72771"/>
                    <a:pt x="280029" y="71914"/>
                    <a:pt x="279839" y="71533"/>
                  </a:cubicBezTo>
                  <a:lnTo>
                    <a:pt x="279458" y="70961"/>
                  </a:lnTo>
                  <a:cubicBezTo>
                    <a:pt x="278696" y="70485"/>
                    <a:pt x="279077" y="69628"/>
                    <a:pt x="280315" y="69151"/>
                  </a:cubicBezTo>
                  <a:cubicBezTo>
                    <a:pt x="281458" y="68675"/>
                    <a:pt x="285554" y="67818"/>
                    <a:pt x="286411" y="68485"/>
                  </a:cubicBezTo>
                  <a:cubicBezTo>
                    <a:pt x="287268" y="69151"/>
                    <a:pt x="290507" y="70485"/>
                    <a:pt x="291364" y="69818"/>
                  </a:cubicBezTo>
                  <a:cubicBezTo>
                    <a:pt x="292221" y="69151"/>
                    <a:pt x="295841" y="68675"/>
                    <a:pt x="297174" y="70580"/>
                  </a:cubicBezTo>
                  <a:cubicBezTo>
                    <a:pt x="298508" y="72580"/>
                    <a:pt x="302222" y="77629"/>
                    <a:pt x="302508" y="77533"/>
                  </a:cubicBezTo>
                  <a:cubicBezTo>
                    <a:pt x="302794" y="77438"/>
                    <a:pt x="302699" y="74200"/>
                    <a:pt x="301841" y="70580"/>
                  </a:cubicBezTo>
                  <a:lnTo>
                    <a:pt x="301460" y="67151"/>
                  </a:lnTo>
                  <a:lnTo>
                    <a:pt x="301365" y="66484"/>
                  </a:lnTo>
                  <a:cubicBezTo>
                    <a:pt x="302984" y="65627"/>
                    <a:pt x="305080" y="65437"/>
                    <a:pt x="306032" y="66104"/>
                  </a:cubicBezTo>
                  <a:lnTo>
                    <a:pt x="306413" y="66866"/>
                  </a:lnTo>
                  <a:lnTo>
                    <a:pt x="307366" y="68961"/>
                  </a:lnTo>
                  <a:cubicBezTo>
                    <a:pt x="308414" y="71818"/>
                    <a:pt x="310700" y="71152"/>
                    <a:pt x="312414" y="67532"/>
                  </a:cubicBezTo>
                  <a:lnTo>
                    <a:pt x="314700" y="65722"/>
                  </a:lnTo>
                  <a:lnTo>
                    <a:pt x="317367" y="63627"/>
                  </a:lnTo>
                  <a:cubicBezTo>
                    <a:pt x="318701" y="60865"/>
                    <a:pt x="320225" y="59150"/>
                    <a:pt x="320796" y="59817"/>
                  </a:cubicBezTo>
                  <a:cubicBezTo>
                    <a:pt x="321272" y="60484"/>
                    <a:pt x="324987" y="62675"/>
                    <a:pt x="327273" y="62675"/>
                  </a:cubicBezTo>
                  <a:lnTo>
                    <a:pt x="329464" y="63627"/>
                  </a:lnTo>
                  <a:lnTo>
                    <a:pt x="331464" y="64484"/>
                  </a:lnTo>
                  <a:cubicBezTo>
                    <a:pt x="334702" y="64961"/>
                    <a:pt x="337274" y="64294"/>
                    <a:pt x="337274" y="62960"/>
                  </a:cubicBezTo>
                  <a:cubicBezTo>
                    <a:pt x="337274" y="61627"/>
                    <a:pt x="338227" y="59055"/>
                    <a:pt x="339275" y="59626"/>
                  </a:cubicBezTo>
                  <a:lnTo>
                    <a:pt x="340322" y="60008"/>
                  </a:lnTo>
                  <a:cubicBezTo>
                    <a:pt x="342799" y="60960"/>
                    <a:pt x="345275" y="62484"/>
                    <a:pt x="347752" y="62484"/>
                  </a:cubicBezTo>
                  <a:cubicBezTo>
                    <a:pt x="348990" y="62579"/>
                    <a:pt x="350324" y="58864"/>
                    <a:pt x="351657" y="58769"/>
                  </a:cubicBezTo>
                  <a:lnTo>
                    <a:pt x="354134" y="58674"/>
                  </a:lnTo>
                  <a:cubicBezTo>
                    <a:pt x="357086" y="58769"/>
                    <a:pt x="360230" y="59150"/>
                    <a:pt x="361087" y="59531"/>
                  </a:cubicBezTo>
                  <a:cubicBezTo>
                    <a:pt x="361944" y="59912"/>
                    <a:pt x="365373" y="59150"/>
                    <a:pt x="365183" y="56388"/>
                  </a:cubicBezTo>
                  <a:lnTo>
                    <a:pt x="365564" y="54483"/>
                  </a:lnTo>
                  <a:lnTo>
                    <a:pt x="366040" y="52292"/>
                  </a:lnTo>
                  <a:cubicBezTo>
                    <a:pt x="367183" y="50006"/>
                    <a:pt x="372517" y="49530"/>
                    <a:pt x="378041" y="51245"/>
                  </a:cubicBezTo>
                  <a:lnTo>
                    <a:pt x="384233" y="46482"/>
                  </a:lnTo>
                  <a:cubicBezTo>
                    <a:pt x="387947" y="43625"/>
                    <a:pt x="391091" y="38671"/>
                    <a:pt x="397663" y="43529"/>
                  </a:cubicBezTo>
                  <a:lnTo>
                    <a:pt x="397853" y="43720"/>
                  </a:lnTo>
                  <a:cubicBezTo>
                    <a:pt x="400616" y="41624"/>
                    <a:pt x="404235" y="40958"/>
                    <a:pt x="405759" y="42386"/>
                  </a:cubicBezTo>
                  <a:lnTo>
                    <a:pt x="407474" y="43339"/>
                  </a:lnTo>
                  <a:lnTo>
                    <a:pt x="408331" y="43815"/>
                  </a:lnTo>
                  <a:cubicBezTo>
                    <a:pt x="409664" y="43720"/>
                    <a:pt x="412331" y="43625"/>
                    <a:pt x="414236" y="43625"/>
                  </a:cubicBezTo>
                  <a:cubicBezTo>
                    <a:pt x="416141" y="43625"/>
                    <a:pt x="422142" y="41243"/>
                    <a:pt x="424523" y="40672"/>
                  </a:cubicBezTo>
                  <a:cubicBezTo>
                    <a:pt x="426905" y="40100"/>
                    <a:pt x="435668" y="39719"/>
                    <a:pt x="438620" y="39624"/>
                  </a:cubicBezTo>
                  <a:cubicBezTo>
                    <a:pt x="441573" y="39529"/>
                    <a:pt x="448431" y="36004"/>
                    <a:pt x="450050" y="37338"/>
                  </a:cubicBezTo>
                  <a:cubicBezTo>
                    <a:pt x="451669" y="38671"/>
                    <a:pt x="455480" y="42672"/>
                    <a:pt x="455194" y="43625"/>
                  </a:cubicBezTo>
                  <a:cubicBezTo>
                    <a:pt x="454908" y="44577"/>
                    <a:pt x="455670" y="48006"/>
                    <a:pt x="458147" y="47911"/>
                  </a:cubicBezTo>
                  <a:lnTo>
                    <a:pt x="460528" y="48101"/>
                  </a:lnTo>
                  <a:lnTo>
                    <a:pt x="464433" y="48482"/>
                  </a:lnTo>
                  <a:cubicBezTo>
                    <a:pt x="466814" y="46292"/>
                    <a:pt x="469958" y="42863"/>
                    <a:pt x="471386" y="40862"/>
                  </a:cubicBezTo>
                  <a:cubicBezTo>
                    <a:pt x="472815" y="38862"/>
                    <a:pt x="477863" y="33909"/>
                    <a:pt x="479006" y="34671"/>
                  </a:cubicBezTo>
                  <a:lnTo>
                    <a:pt x="479864" y="35052"/>
                  </a:lnTo>
                  <a:lnTo>
                    <a:pt x="484340" y="37147"/>
                  </a:lnTo>
                  <a:cubicBezTo>
                    <a:pt x="483674" y="39529"/>
                    <a:pt x="481864" y="42291"/>
                    <a:pt x="480244" y="43243"/>
                  </a:cubicBezTo>
                  <a:lnTo>
                    <a:pt x="479578" y="44387"/>
                  </a:lnTo>
                  <a:lnTo>
                    <a:pt x="479102" y="45339"/>
                  </a:lnTo>
                  <a:cubicBezTo>
                    <a:pt x="479673" y="46768"/>
                    <a:pt x="480816" y="47720"/>
                    <a:pt x="481578" y="47530"/>
                  </a:cubicBezTo>
                  <a:cubicBezTo>
                    <a:pt x="482435" y="47339"/>
                    <a:pt x="486722" y="44387"/>
                    <a:pt x="490151" y="42005"/>
                  </a:cubicBezTo>
                  <a:lnTo>
                    <a:pt x="494818" y="43720"/>
                  </a:lnTo>
                  <a:lnTo>
                    <a:pt x="496151" y="44196"/>
                  </a:lnTo>
                  <a:cubicBezTo>
                    <a:pt x="497485" y="44863"/>
                    <a:pt x="499676" y="43625"/>
                    <a:pt x="501009" y="41338"/>
                  </a:cubicBezTo>
                  <a:cubicBezTo>
                    <a:pt x="502343" y="39053"/>
                    <a:pt x="507677" y="33623"/>
                    <a:pt x="509486" y="34766"/>
                  </a:cubicBezTo>
                  <a:lnTo>
                    <a:pt x="511296" y="35147"/>
                  </a:lnTo>
                  <a:lnTo>
                    <a:pt x="514439" y="35909"/>
                  </a:lnTo>
                  <a:cubicBezTo>
                    <a:pt x="517202" y="37624"/>
                    <a:pt x="520726" y="39243"/>
                    <a:pt x="522250" y="39529"/>
                  </a:cubicBezTo>
                  <a:cubicBezTo>
                    <a:pt x="523774" y="39814"/>
                    <a:pt x="523583" y="44387"/>
                    <a:pt x="524250" y="45053"/>
                  </a:cubicBezTo>
                  <a:cubicBezTo>
                    <a:pt x="524917" y="45720"/>
                    <a:pt x="527489" y="46006"/>
                    <a:pt x="527869" y="46958"/>
                  </a:cubicBezTo>
                  <a:cubicBezTo>
                    <a:pt x="528346" y="47911"/>
                    <a:pt x="532060" y="46482"/>
                    <a:pt x="532537" y="44958"/>
                  </a:cubicBezTo>
                  <a:cubicBezTo>
                    <a:pt x="533013" y="43434"/>
                    <a:pt x="539300" y="43815"/>
                    <a:pt x="540633" y="44101"/>
                  </a:cubicBezTo>
                  <a:cubicBezTo>
                    <a:pt x="541967" y="44387"/>
                    <a:pt x="547110" y="42291"/>
                    <a:pt x="551777" y="43243"/>
                  </a:cubicBezTo>
                  <a:lnTo>
                    <a:pt x="556159" y="43625"/>
                  </a:lnTo>
                  <a:lnTo>
                    <a:pt x="560255" y="44005"/>
                  </a:lnTo>
                  <a:cubicBezTo>
                    <a:pt x="564731" y="44958"/>
                    <a:pt x="569113" y="44482"/>
                    <a:pt x="570065" y="42958"/>
                  </a:cubicBezTo>
                  <a:cubicBezTo>
                    <a:pt x="571304" y="42958"/>
                    <a:pt x="567970" y="37909"/>
                    <a:pt x="568446" y="36767"/>
                  </a:cubicBezTo>
                  <a:cubicBezTo>
                    <a:pt x="568922" y="35624"/>
                    <a:pt x="569589" y="34290"/>
                    <a:pt x="569970" y="33814"/>
                  </a:cubicBezTo>
                  <a:cubicBezTo>
                    <a:pt x="570351" y="33338"/>
                    <a:pt x="574161" y="33814"/>
                    <a:pt x="577971" y="34766"/>
                  </a:cubicBezTo>
                  <a:lnTo>
                    <a:pt x="582448" y="31242"/>
                  </a:lnTo>
                  <a:lnTo>
                    <a:pt x="584448" y="29718"/>
                  </a:lnTo>
                  <a:cubicBezTo>
                    <a:pt x="586448" y="30480"/>
                    <a:pt x="590163" y="31051"/>
                    <a:pt x="592830" y="31051"/>
                  </a:cubicBezTo>
                  <a:cubicBezTo>
                    <a:pt x="595497" y="31051"/>
                    <a:pt x="604546" y="26575"/>
                    <a:pt x="604927" y="26765"/>
                  </a:cubicBezTo>
                  <a:lnTo>
                    <a:pt x="605022" y="27051"/>
                  </a:lnTo>
                  <a:lnTo>
                    <a:pt x="605403" y="28670"/>
                  </a:lnTo>
                  <a:cubicBezTo>
                    <a:pt x="605689" y="30480"/>
                    <a:pt x="608546" y="30861"/>
                    <a:pt x="611880" y="29528"/>
                  </a:cubicBezTo>
                  <a:cubicBezTo>
                    <a:pt x="615214" y="28194"/>
                    <a:pt x="627882" y="30480"/>
                    <a:pt x="631978" y="30766"/>
                  </a:cubicBezTo>
                  <a:cubicBezTo>
                    <a:pt x="636074" y="31051"/>
                    <a:pt x="647599" y="26670"/>
                    <a:pt x="649980" y="26861"/>
                  </a:cubicBezTo>
                  <a:cubicBezTo>
                    <a:pt x="652361" y="27146"/>
                    <a:pt x="658648" y="29528"/>
                    <a:pt x="660553" y="29813"/>
                  </a:cubicBezTo>
                  <a:cubicBezTo>
                    <a:pt x="662458" y="30099"/>
                    <a:pt x="667792" y="27432"/>
                    <a:pt x="669125" y="27051"/>
                  </a:cubicBezTo>
                  <a:cubicBezTo>
                    <a:pt x="670459" y="26575"/>
                    <a:pt x="673793" y="26670"/>
                    <a:pt x="673888" y="24670"/>
                  </a:cubicBezTo>
                  <a:cubicBezTo>
                    <a:pt x="673983" y="22670"/>
                    <a:pt x="681413" y="26099"/>
                    <a:pt x="683699" y="26003"/>
                  </a:cubicBezTo>
                  <a:lnTo>
                    <a:pt x="685223" y="25146"/>
                  </a:lnTo>
                  <a:cubicBezTo>
                    <a:pt x="689128" y="22955"/>
                    <a:pt x="689604" y="24193"/>
                    <a:pt x="690842" y="27337"/>
                  </a:cubicBezTo>
                  <a:lnTo>
                    <a:pt x="691795" y="29623"/>
                  </a:lnTo>
                  <a:cubicBezTo>
                    <a:pt x="694271" y="26765"/>
                    <a:pt x="697510" y="25146"/>
                    <a:pt x="699129" y="26099"/>
                  </a:cubicBezTo>
                  <a:cubicBezTo>
                    <a:pt x="700653" y="27051"/>
                    <a:pt x="707702" y="27337"/>
                    <a:pt x="711131" y="26670"/>
                  </a:cubicBezTo>
                  <a:lnTo>
                    <a:pt x="713607" y="25146"/>
                  </a:lnTo>
                  <a:lnTo>
                    <a:pt x="715893" y="23717"/>
                  </a:lnTo>
                  <a:cubicBezTo>
                    <a:pt x="718274" y="24003"/>
                    <a:pt x="721418" y="24575"/>
                    <a:pt x="723132" y="24955"/>
                  </a:cubicBezTo>
                  <a:lnTo>
                    <a:pt x="724085" y="25717"/>
                  </a:lnTo>
                  <a:cubicBezTo>
                    <a:pt x="725704" y="27051"/>
                    <a:pt x="726752" y="28956"/>
                    <a:pt x="728466" y="30289"/>
                  </a:cubicBezTo>
                  <a:lnTo>
                    <a:pt x="728847" y="30575"/>
                  </a:lnTo>
                  <a:cubicBezTo>
                    <a:pt x="730466" y="29908"/>
                    <a:pt x="731609" y="28384"/>
                    <a:pt x="731419" y="27146"/>
                  </a:cubicBezTo>
                  <a:cubicBezTo>
                    <a:pt x="731228" y="25908"/>
                    <a:pt x="736086" y="23813"/>
                    <a:pt x="739610" y="23050"/>
                  </a:cubicBezTo>
                  <a:lnTo>
                    <a:pt x="742563" y="25241"/>
                  </a:lnTo>
                  <a:lnTo>
                    <a:pt x="743325" y="25717"/>
                  </a:lnTo>
                  <a:cubicBezTo>
                    <a:pt x="746659" y="27337"/>
                    <a:pt x="751135" y="27527"/>
                    <a:pt x="753136" y="26003"/>
                  </a:cubicBezTo>
                  <a:lnTo>
                    <a:pt x="755231" y="25051"/>
                  </a:lnTo>
                  <a:lnTo>
                    <a:pt x="756469" y="24479"/>
                  </a:lnTo>
                  <a:cubicBezTo>
                    <a:pt x="758184" y="24384"/>
                    <a:pt x="759518" y="25432"/>
                    <a:pt x="759422" y="26765"/>
                  </a:cubicBezTo>
                  <a:lnTo>
                    <a:pt x="759327" y="28004"/>
                  </a:lnTo>
                  <a:lnTo>
                    <a:pt x="759232" y="28766"/>
                  </a:lnTo>
                  <a:cubicBezTo>
                    <a:pt x="759136" y="29528"/>
                    <a:pt x="760280" y="30194"/>
                    <a:pt x="761804" y="30099"/>
                  </a:cubicBezTo>
                  <a:lnTo>
                    <a:pt x="762375" y="29528"/>
                  </a:lnTo>
                  <a:cubicBezTo>
                    <a:pt x="763613" y="28289"/>
                    <a:pt x="764090" y="26575"/>
                    <a:pt x="765233" y="25337"/>
                  </a:cubicBezTo>
                  <a:lnTo>
                    <a:pt x="766661" y="23717"/>
                  </a:lnTo>
                  <a:cubicBezTo>
                    <a:pt x="768757" y="24384"/>
                    <a:pt x="771519" y="24765"/>
                    <a:pt x="772852" y="24479"/>
                  </a:cubicBezTo>
                  <a:cubicBezTo>
                    <a:pt x="774186" y="24193"/>
                    <a:pt x="780758" y="24765"/>
                    <a:pt x="785521" y="28480"/>
                  </a:cubicBezTo>
                  <a:lnTo>
                    <a:pt x="791807" y="24765"/>
                  </a:lnTo>
                  <a:cubicBezTo>
                    <a:pt x="792760" y="24193"/>
                    <a:pt x="795617" y="24384"/>
                    <a:pt x="795998" y="24955"/>
                  </a:cubicBezTo>
                  <a:lnTo>
                    <a:pt x="798665" y="28956"/>
                  </a:lnTo>
                  <a:cubicBezTo>
                    <a:pt x="802190" y="27242"/>
                    <a:pt x="806000" y="25051"/>
                    <a:pt x="807047" y="24003"/>
                  </a:cubicBezTo>
                  <a:cubicBezTo>
                    <a:pt x="808095" y="22955"/>
                    <a:pt x="812096" y="20860"/>
                    <a:pt x="813048" y="22479"/>
                  </a:cubicBezTo>
                  <a:cubicBezTo>
                    <a:pt x="813905" y="24098"/>
                    <a:pt x="818192" y="27527"/>
                    <a:pt x="820287" y="25717"/>
                  </a:cubicBezTo>
                  <a:lnTo>
                    <a:pt x="822383" y="25241"/>
                  </a:lnTo>
                  <a:lnTo>
                    <a:pt x="826002" y="24384"/>
                  </a:lnTo>
                  <a:cubicBezTo>
                    <a:pt x="830384" y="24193"/>
                    <a:pt x="834479" y="24003"/>
                    <a:pt x="835146" y="23908"/>
                  </a:cubicBezTo>
                  <a:cubicBezTo>
                    <a:pt x="835813" y="23813"/>
                    <a:pt x="839623" y="22860"/>
                    <a:pt x="842480" y="22288"/>
                  </a:cubicBezTo>
                  <a:cubicBezTo>
                    <a:pt x="845338" y="21717"/>
                    <a:pt x="855720" y="25432"/>
                    <a:pt x="856768" y="24193"/>
                  </a:cubicBezTo>
                  <a:lnTo>
                    <a:pt x="858101" y="23432"/>
                  </a:lnTo>
                  <a:lnTo>
                    <a:pt x="859340" y="22765"/>
                  </a:lnTo>
                  <a:cubicBezTo>
                    <a:pt x="861054" y="22479"/>
                    <a:pt x="861816" y="23146"/>
                    <a:pt x="860959" y="24289"/>
                  </a:cubicBezTo>
                  <a:lnTo>
                    <a:pt x="861149" y="25146"/>
                  </a:lnTo>
                  <a:cubicBezTo>
                    <a:pt x="861340" y="26003"/>
                    <a:pt x="862673" y="26765"/>
                    <a:pt x="863721" y="27337"/>
                  </a:cubicBezTo>
                  <a:lnTo>
                    <a:pt x="866102" y="28861"/>
                  </a:lnTo>
                  <a:cubicBezTo>
                    <a:pt x="866483" y="27051"/>
                    <a:pt x="867245" y="24670"/>
                    <a:pt x="867817" y="23622"/>
                  </a:cubicBezTo>
                  <a:cubicBezTo>
                    <a:pt x="868388" y="22574"/>
                    <a:pt x="873532" y="20764"/>
                    <a:pt x="878199" y="21336"/>
                  </a:cubicBezTo>
                  <a:lnTo>
                    <a:pt x="882104" y="22098"/>
                  </a:lnTo>
                  <a:lnTo>
                    <a:pt x="882961" y="22288"/>
                  </a:lnTo>
                  <a:cubicBezTo>
                    <a:pt x="883819" y="23336"/>
                    <a:pt x="884105" y="24098"/>
                    <a:pt x="883724" y="24098"/>
                  </a:cubicBezTo>
                  <a:cubicBezTo>
                    <a:pt x="883343" y="24098"/>
                    <a:pt x="882009" y="26384"/>
                    <a:pt x="880961" y="29051"/>
                  </a:cubicBezTo>
                  <a:cubicBezTo>
                    <a:pt x="879914" y="31718"/>
                    <a:pt x="869817" y="30766"/>
                    <a:pt x="869055" y="31147"/>
                  </a:cubicBezTo>
                  <a:lnTo>
                    <a:pt x="868865" y="31718"/>
                  </a:lnTo>
                  <a:lnTo>
                    <a:pt x="868579" y="32290"/>
                  </a:lnTo>
                  <a:cubicBezTo>
                    <a:pt x="868769" y="33052"/>
                    <a:pt x="873056" y="35814"/>
                    <a:pt x="878009" y="38481"/>
                  </a:cubicBezTo>
                  <a:lnTo>
                    <a:pt x="883819" y="36100"/>
                  </a:lnTo>
                  <a:lnTo>
                    <a:pt x="886295" y="35052"/>
                  </a:lnTo>
                  <a:cubicBezTo>
                    <a:pt x="889343" y="34385"/>
                    <a:pt x="889343" y="33052"/>
                    <a:pt x="886295" y="32099"/>
                  </a:cubicBezTo>
                  <a:cubicBezTo>
                    <a:pt x="883247" y="31147"/>
                    <a:pt x="886962" y="23146"/>
                    <a:pt x="889915" y="21908"/>
                  </a:cubicBezTo>
                  <a:lnTo>
                    <a:pt x="893534" y="21812"/>
                  </a:lnTo>
                  <a:cubicBezTo>
                    <a:pt x="900107" y="21717"/>
                    <a:pt x="906869" y="23241"/>
                    <a:pt x="913442" y="20574"/>
                  </a:cubicBezTo>
                  <a:cubicBezTo>
                    <a:pt x="915251" y="19812"/>
                    <a:pt x="919061" y="20860"/>
                    <a:pt x="920871" y="22193"/>
                  </a:cubicBezTo>
                  <a:lnTo>
                    <a:pt x="922681" y="23527"/>
                  </a:lnTo>
                  <a:cubicBezTo>
                    <a:pt x="923443" y="26194"/>
                    <a:pt x="924967" y="27146"/>
                    <a:pt x="925919" y="25527"/>
                  </a:cubicBezTo>
                  <a:cubicBezTo>
                    <a:pt x="926872" y="23908"/>
                    <a:pt x="931825" y="20193"/>
                    <a:pt x="934682" y="20479"/>
                  </a:cubicBezTo>
                  <a:cubicBezTo>
                    <a:pt x="937540" y="20764"/>
                    <a:pt x="946684" y="19907"/>
                    <a:pt x="948875" y="17050"/>
                  </a:cubicBezTo>
                  <a:lnTo>
                    <a:pt x="951351" y="18859"/>
                  </a:lnTo>
                  <a:lnTo>
                    <a:pt x="952018" y="19336"/>
                  </a:lnTo>
                  <a:cubicBezTo>
                    <a:pt x="952685" y="19907"/>
                    <a:pt x="954399" y="21908"/>
                    <a:pt x="955828" y="23813"/>
                  </a:cubicBezTo>
                  <a:lnTo>
                    <a:pt x="958971" y="22098"/>
                  </a:lnTo>
                  <a:lnTo>
                    <a:pt x="959828" y="21622"/>
                  </a:lnTo>
                  <a:cubicBezTo>
                    <a:pt x="961829" y="21812"/>
                    <a:pt x="963638" y="22955"/>
                    <a:pt x="963924" y="24098"/>
                  </a:cubicBezTo>
                  <a:cubicBezTo>
                    <a:pt x="964210" y="25241"/>
                    <a:pt x="965924" y="28384"/>
                    <a:pt x="966591" y="26479"/>
                  </a:cubicBezTo>
                  <a:lnTo>
                    <a:pt x="966782" y="25527"/>
                  </a:lnTo>
                  <a:cubicBezTo>
                    <a:pt x="966972" y="24860"/>
                    <a:pt x="966496" y="24003"/>
                    <a:pt x="966877" y="23432"/>
                  </a:cubicBezTo>
                  <a:cubicBezTo>
                    <a:pt x="968115" y="21336"/>
                    <a:pt x="969734" y="21717"/>
                    <a:pt x="971830" y="22860"/>
                  </a:cubicBezTo>
                  <a:cubicBezTo>
                    <a:pt x="976878" y="25622"/>
                    <a:pt x="972973" y="20193"/>
                    <a:pt x="975449" y="20193"/>
                  </a:cubicBezTo>
                  <a:lnTo>
                    <a:pt x="976973" y="20193"/>
                  </a:lnTo>
                  <a:cubicBezTo>
                    <a:pt x="978688" y="19526"/>
                    <a:pt x="982498" y="19812"/>
                    <a:pt x="985355" y="20669"/>
                  </a:cubicBezTo>
                  <a:lnTo>
                    <a:pt x="987927" y="18574"/>
                  </a:lnTo>
                  <a:cubicBezTo>
                    <a:pt x="988689" y="18002"/>
                    <a:pt x="990880" y="17621"/>
                    <a:pt x="991261" y="17907"/>
                  </a:cubicBezTo>
                  <a:lnTo>
                    <a:pt x="996881" y="23336"/>
                  </a:lnTo>
                  <a:cubicBezTo>
                    <a:pt x="1000500" y="19050"/>
                    <a:pt x="1005453" y="17145"/>
                    <a:pt x="1007930" y="19145"/>
                  </a:cubicBezTo>
                  <a:cubicBezTo>
                    <a:pt x="1010406" y="21146"/>
                    <a:pt x="1021455" y="18955"/>
                    <a:pt x="1023360" y="20193"/>
                  </a:cubicBezTo>
                  <a:cubicBezTo>
                    <a:pt x="1025265" y="21431"/>
                    <a:pt x="1033933" y="18097"/>
                    <a:pt x="1038219" y="18383"/>
                  </a:cubicBezTo>
                  <a:lnTo>
                    <a:pt x="1041839" y="16574"/>
                  </a:lnTo>
                  <a:lnTo>
                    <a:pt x="1042410" y="16288"/>
                  </a:lnTo>
                  <a:cubicBezTo>
                    <a:pt x="1043553" y="16764"/>
                    <a:pt x="1047649" y="17907"/>
                    <a:pt x="1051459" y="18764"/>
                  </a:cubicBezTo>
                  <a:lnTo>
                    <a:pt x="1057555" y="17812"/>
                  </a:lnTo>
                  <a:lnTo>
                    <a:pt x="1061841" y="17145"/>
                  </a:lnTo>
                  <a:cubicBezTo>
                    <a:pt x="1062508" y="19717"/>
                    <a:pt x="1064603" y="20764"/>
                    <a:pt x="1066604" y="19431"/>
                  </a:cubicBezTo>
                  <a:cubicBezTo>
                    <a:pt x="1068604" y="18097"/>
                    <a:pt x="1076129" y="19907"/>
                    <a:pt x="1077176" y="19812"/>
                  </a:cubicBezTo>
                  <a:cubicBezTo>
                    <a:pt x="1078224" y="19812"/>
                    <a:pt x="1082225" y="18097"/>
                    <a:pt x="1085273" y="17050"/>
                  </a:cubicBezTo>
                  <a:lnTo>
                    <a:pt x="1088702" y="17812"/>
                  </a:lnTo>
                  <a:lnTo>
                    <a:pt x="1092607" y="18669"/>
                  </a:lnTo>
                  <a:cubicBezTo>
                    <a:pt x="1097084" y="18288"/>
                    <a:pt x="1101275" y="18383"/>
                    <a:pt x="1101846" y="19050"/>
                  </a:cubicBezTo>
                  <a:cubicBezTo>
                    <a:pt x="1102513" y="19621"/>
                    <a:pt x="1104418" y="19717"/>
                    <a:pt x="1105656" y="18764"/>
                  </a:cubicBezTo>
                  <a:cubicBezTo>
                    <a:pt x="1106894" y="17717"/>
                    <a:pt x="1112609" y="14668"/>
                    <a:pt x="1113657" y="15812"/>
                  </a:cubicBezTo>
                  <a:cubicBezTo>
                    <a:pt x="1114610" y="16954"/>
                    <a:pt x="1118039" y="19717"/>
                    <a:pt x="1119848" y="20193"/>
                  </a:cubicBezTo>
                  <a:cubicBezTo>
                    <a:pt x="1121658" y="20669"/>
                    <a:pt x="1129564" y="19812"/>
                    <a:pt x="1133279" y="18383"/>
                  </a:cubicBezTo>
                  <a:cubicBezTo>
                    <a:pt x="1136993" y="17050"/>
                    <a:pt x="1146995" y="18383"/>
                    <a:pt x="1148995" y="18383"/>
                  </a:cubicBezTo>
                  <a:cubicBezTo>
                    <a:pt x="1150995" y="18383"/>
                    <a:pt x="1157091" y="16764"/>
                    <a:pt x="1158710" y="17431"/>
                  </a:cubicBezTo>
                  <a:cubicBezTo>
                    <a:pt x="1160330" y="18097"/>
                    <a:pt x="1165568" y="19907"/>
                    <a:pt x="1166521" y="19812"/>
                  </a:cubicBezTo>
                  <a:lnTo>
                    <a:pt x="1166997" y="19431"/>
                  </a:lnTo>
                  <a:lnTo>
                    <a:pt x="1169950" y="17145"/>
                  </a:lnTo>
                  <a:cubicBezTo>
                    <a:pt x="1173950" y="17431"/>
                    <a:pt x="1178046" y="17717"/>
                    <a:pt x="1179189" y="17717"/>
                  </a:cubicBezTo>
                  <a:cubicBezTo>
                    <a:pt x="1180332" y="17717"/>
                    <a:pt x="1185190" y="16669"/>
                    <a:pt x="1188048" y="16383"/>
                  </a:cubicBezTo>
                  <a:cubicBezTo>
                    <a:pt x="1190905" y="16097"/>
                    <a:pt x="1197286" y="16859"/>
                    <a:pt x="1197668" y="13240"/>
                  </a:cubicBezTo>
                  <a:lnTo>
                    <a:pt x="1203287" y="16478"/>
                  </a:lnTo>
                  <a:lnTo>
                    <a:pt x="1204240" y="17050"/>
                  </a:lnTo>
                  <a:cubicBezTo>
                    <a:pt x="1205383" y="17526"/>
                    <a:pt x="1208431" y="17717"/>
                    <a:pt x="1211098" y="17717"/>
                  </a:cubicBezTo>
                  <a:cubicBezTo>
                    <a:pt x="1213765" y="17717"/>
                    <a:pt x="1222528" y="18479"/>
                    <a:pt x="1225195" y="17145"/>
                  </a:cubicBezTo>
                  <a:cubicBezTo>
                    <a:pt x="1227862" y="15812"/>
                    <a:pt x="1236911" y="14288"/>
                    <a:pt x="1238720" y="14288"/>
                  </a:cubicBezTo>
                  <a:lnTo>
                    <a:pt x="1239768" y="14954"/>
                  </a:lnTo>
                  <a:cubicBezTo>
                    <a:pt x="1242054" y="16383"/>
                    <a:pt x="1243673" y="18383"/>
                    <a:pt x="1247293" y="18097"/>
                  </a:cubicBezTo>
                  <a:lnTo>
                    <a:pt x="1250436" y="17907"/>
                  </a:lnTo>
                  <a:cubicBezTo>
                    <a:pt x="1251960" y="16097"/>
                    <a:pt x="1254246" y="14288"/>
                    <a:pt x="1255389" y="14002"/>
                  </a:cubicBezTo>
                  <a:lnTo>
                    <a:pt x="1256532" y="13907"/>
                  </a:lnTo>
                  <a:lnTo>
                    <a:pt x="1260152" y="13525"/>
                  </a:lnTo>
                  <a:cubicBezTo>
                    <a:pt x="1263961" y="12573"/>
                    <a:pt x="1269391" y="11144"/>
                    <a:pt x="1272344" y="10287"/>
                  </a:cubicBezTo>
                  <a:lnTo>
                    <a:pt x="1274439" y="13430"/>
                  </a:lnTo>
                  <a:cubicBezTo>
                    <a:pt x="1276535" y="16574"/>
                    <a:pt x="1280345" y="16859"/>
                    <a:pt x="1283964" y="14478"/>
                  </a:cubicBezTo>
                  <a:lnTo>
                    <a:pt x="1301395" y="12478"/>
                  </a:lnTo>
                  <a:lnTo>
                    <a:pt x="1306443" y="12954"/>
                  </a:lnTo>
                  <a:cubicBezTo>
                    <a:pt x="1312063" y="13430"/>
                    <a:pt x="1318254" y="13525"/>
                    <a:pt x="1320159" y="13335"/>
                  </a:cubicBezTo>
                  <a:cubicBezTo>
                    <a:pt x="1322159" y="13145"/>
                    <a:pt x="1326731" y="16002"/>
                    <a:pt x="1327017" y="14573"/>
                  </a:cubicBezTo>
                  <a:cubicBezTo>
                    <a:pt x="1327303" y="13145"/>
                    <a:pt x="1329398" y="11906"/>
                    <a:pt x="1331113" y="14288"/>
                  </a:cubicBezTo>
                  <a:cubicBezTo>
                    <a:pt x="1332923" y="16669"/>
                    <a:pt x="1344829" y="14002"/>
                    <a:pt x="1349115" y="14097"/>
                  </a:cubicBezTo>
                  <a:cubicBezTo>
                    <a:pt x="1353306" y="14192"/>
                    <a:pt x="1365022" y="11811"/>
                    <a:pt x="1366070" y="11430"/>
                  </a:cubicBezTo>
                  <a:lnTo>
                    <a:pt x="1366451" y="11621"/>
                  </a:lnTo>
                  <a:lnTo>
                    <a:pt x="1373309" y="16288"/>
                  </a:lnTo>
                  <a:cubicBezTo>
                    <a:pt x="1382072" y="15430"/>
                    <a:pt x="1389977" y="15050"/>
                    <a:pt x="1390930" y="15335"/>
                  </a:cubicBezTo>
                  <a:lnTo>
                    <a:pt x="1391120" y="15145"/>
                  </a:lnTo>
                  <a:cubicBezTo>
                    <a:pt x="1393597" y="12859"/>
                    <a:pt x="1395692" y="11430"/>
                    <a:pt x="1399979" y="13335"/>
                  </a:cubicBezTo>
                  <a:lnTo>
                    <a:pt x="1401979" y="14192"/>
                  </a:lnTo>
                  <a:cubicBezTo>
                    <a:pt x="1405598" y="12954"/>
                    <a:pt x="1411599" y="11525"/>
                    <a:pt x="1415219" y="11049"/>
                  </a:cubicBezTo>
                  <a:lnTo>
                    <a:pt x="1418457" y="10954"/>
                  </a:lnTo>
                  <a:lnTo>
                    <a:pt x="1422934" y="10858"/>
                  </a:lnTo>
                  <a:cubicBezTo>
                    <a:pt x="1427792" y="11239"/>
                    <a:pt x="1432554" y="12097"/>
                    <a:pt x="1433411" y="12859"/>
                  </a:cubicBezTo>
                  <a:cubicBezTo>
                    <a:pt x="1434364" y="13621"/>
                    <a:pt x="1437317" y="15145"/>
                    <a:pt x="1437698" y="14288"/>
                  </a:cubicBezTo>
                  <a:cubicBezTo>
                    <a:pt x="1438079" y="13525"/>
                    <a:pt x="1441031" y="11430"/>
                    <a:pt x="1443508" y="11049"/>
                  </a:cubicBezTo>
                  <a:cubicBezTo>
                    <a:pt x="1445984" y="10668"/>
                    <a:pt x="1454176" y="10382"/>
                    <a:pt x="1455890" y="11335"/>
                  </a:cubicBezTo>
                  <a:lnTo>
                    <a:pt x="1455890" y="12287"/>
                  </a:lnTo>
                  <a:lnTo>
                    <a:pt x="1455700" y="16383"/>
                  </a:lnTo>
                  <a:cubicBezTo>
                    <a:pt x="1459034" y="15812"/>
                    <a:pt x="1464558" y="14478"/>
                    <a:pt x="1467987" y="13525"/>
                  </a:cubicBezTo>
                  <a:lnTo>
                    <a:pt x="1471511" y="15335"/>
                  </a:lnTo>
                  <a:cubicBezTo>
                    <a:pt x="1473035" y="16097"/>
                    <a:pt x="1476560" y="16192"/>
                    <a:pt x="1477703" y="15335"/>
                  </a:cubicBezTo>
                  <a:cubicBezTo>
                    <a:pt x="1480560" y="13049"/>
                    <a:pt x="1483894" y="13716"/>
                    <a:pt x="1487132" y="13335"/>
                  </a:cubicBezTo>
                  <a:lnTo>
                    <a:pt x="1490276" y="12954"/>
                  </a:lnTo>
                  <a:cubicBezTo>
                    <a:pt x="1493609" y="12097"/>
                    <a:pt x="1497705" y="10954"/>
                    <a:pt x="1499324" y="10573"/>
                  </a:cubicBezTo>
                  <a:cubicBezTo>
                    <a:pt x="1500944" y="10096"/>
                    <a:pt x="1505801" y="12859"/>
                    <a:pt x="1508468" y="12478"/>
                  </a:cubicBezTo>
                  <a:cubicBezTo>
                    <a:pt x="1511040" y="12097"/>
                    <a:pt x="1519136" y="11430"/>
                    <a:pt x="1520565" y="11430"/>
                  </a:cubicBezTo>
                  <a:cubicBezTo>
                    <a:pt x="1521994" y="11430"/>
                    <a:pt x="1525328" y="9906"/>
                    <a:pt x="1526185" y="10478"/>
                  </a:cubicBezTo>
                  <a:cubicBezTo>
                    <a:pt x="1527042" y="11144"/>
                    <a:pt x="1533519" y="15145"/>
                    <a:pt x="1538758" y="17907"/>
                  </a:cubicBezTo>
                  <a:lnTo>
                    <a:pt x="1539329" y="10096"/>
                  </a:lnTo>
                  <a:cubicBezTo>
                    <a:pt x="1539329" y="9906"/>
                    <a:pt x="1542282" y="9525"/>
                    <a:pt x="1543520" y="9906"/>
                  </a:cubicBezTo>
                  <a:lnTo>
                    <a:pt x="1550759" y="12383"/>
                  </a:lnTo>
                  <a:cubicBezTo>
                    <a:pt x="1554188" y="11335"/>
                    <a:pt x="1562856" y="10192"/>
                    <a:pt x="1570095" y="9811"/>
                  </a:cubicBezTo>
                  <a:lnTo>
                    <a:pt x="1576667" y="9811"/>
                  </a:lnTo>
                  <a:lnTo>
                    <a:pt x="1577239" y="9811"/>
                  </a:lnTo>
                  <a:cubicBezTo>
                    <a:pt x="1578001" y="12097"/>
                    <a:pt x="1584859" y="12763"/>
                    <a:pt x="1592479" y="11239"/>
                  </a:cubicBezTo>
                  <a:lnTo>
                    <a:pt x="1599623" y="11621"/>
                  </a:lnTo>
                  <a:cubicBezTo>
                    <a:pt x="1601432" y="11716"/>
                    <a:pt x="1601147" y="14478"/>
                    <a:pt x="1598956" y="15526"/>
                  </a:cubicBezTo>
                  <a:lnTo>
                    <a:pt x="1598003" y="16002"/>
                  </a:lnTo>
                  <a:cubicBezTo>
                    <a:pt x="1596384" y="16192"/>
                    <a:pt x="1596098" y="16859"/>
                    <a:pt x="1597623" y="17431"/>
                  </a:cubicBezTo>
                  <a:cubicBezTo>
                    <a:pt x="1599051" y="18002"/>
                    <a:pt x="1603147" y="18193"/>
                    <a:pt x="1603147" y="16383"/>
                  </a:cubicBezTo>
                  <a:cubicBezTo>
                    <a:pt x="1603147" y="14573"/>
                    <a:pt x="1605338" y="8858"/>
                    <a:pt x="1608100" y="8382"/>
                  </a:cubicBezTo>
                  <a:cubicBezTo>
                    <a:pt x="1610767" y="8001"/>
                    <a:pt x="1620387" y="10668"/>
                    <a:pt x="1623435" y="10192"/>
                  </a:cubicBezTo>
                  <a:lnTo>
                    <a:pt x="1626388" y="10192"/>
                  </a:lnTo>
                  <a:cubicBezTo>
                    <a:pt x="1629626" y="10192"/>
                    <a:pt x="1633246" y="10287"/>
                    <a:pt x="1636008" y="11430"/>
                  </a:cubicBezTo>
                  <a:lnTo>
                    <a:pt x="1640866" y="13430"/>
                  </a:lnTo>
                  <a:cubicBezTo>
                    <a:pt x="1645343" y="11906"/>
                    <a:pt x="1650772" y="9811"/>
                    <a:pt x="1652963" y="8763"/>
                  </a:cubicBezTo>
                  <a:cubicBezTo>
                    <a:pt x="1655058" y="7811"/>
                    <a:pt x="1658392" y="12668"/>
                    <a:pt x="1658773" y="12763"/>
                  </a:cubicBezTo>
                  <a:cubicBezTo>
                    <a:pt x="1659154" y="12763"/>
                    <a:pt x="1661249" y="11716"/>
                    <a:pt x="1663059" y="10668"/>
                  </a:cubicBezTo>
                  <a:lnTo>
                    <a:pt x="1665155" y="12192"/>
                  </a:lnTo>
                  <a:cubicBezTo>
                    <a:pt x="1668393" y="14478"/>
                    <a:pt x="1670298" y="14288"/>
                    <a:pt x="1670584" y="10287"/>
                  </a:cubicBezTo>
                  <a:lnTo>
                    <a:pt x="1670679" y="9239"/>
                  </a:lnTo>
                  <a:cubicBezTo>
                    <a:pt x="1672679" y="8096"/>
                    <a:pt x="1675251" y="8572"/>
                    <a:pt x="1676394" y="10287"/>
                  </a:cubicBezTo>
                  <a:cubicBezTo>
                    <a:pt x="1677632" y="12001"/>
                    <a:pt x="1684871" y="10858"/>
                    <a:pt x="1688777" y="10668"/>
                  </a:cubicBezTo>
                  <a:cubicBezTo>
                    <a:pt x="1692682" y="10478"/>
                    <a:pt x="1704398" y="9716"/>
                    <a:pt x="1706017" y="9906"/>
                  </a:cubicBezTo>
                  <a:lnTo>
                    <a:pt x="1706779" y="8096"/>
                  </a:lnTo>
                  <a:cubicBezTo>
                    <a:pt x="1706969" y="7620"/>
                    <a:pt x="1710303" y="7239"/>
                    <a:pt x="1710875" y="7811"/>
                  </a:cubicBezTo>
                  <a:cubicBezTo>
                    <a:pt x="1712303" y="9049"/>
                    <a:pt x="1711541" y="12668"/>
                    <a:pt x="1715256" y="11144"/>
                  </a:cubicBezTo>
                  <a:lnTo>
                    <a:pt x="1716685" y="10573"/>
                  </a:lnTo>
                  <a:cubicBezTo>
                    <a:pt x="1717161" y="7715"/>
                    <a:pt x="1721161" y="6858"/>
                    <a:pt x="1725543" y="8668"/>
                  </a:cubicBezTo>
                  <a:lnTo>
                    <a:pt x="1729639" y="10287"/>
                  </a:lnTo>
                  <a:cubicBezTo>
                    <a:pt x="1730591" y="10668"/>
                    <a:pt x="1740593" y="9716"/>
                    <a:pt x="1741259" y="9144"/>
                  </a:cubicBezTo>
                  <a:cubicBezTo>
                    <a:pt x="1744022" y="6953"/>
                    <a:pt x="1746689" y="4763"/>
                    <a:pt x="1747641" y="10192"/>
                  </a:cubicBezTo>
                  <a:lnTo>
                    <a:pt x="1747736" y="10573"/>
                  </a:lnTo>
                  <a:cubicBezTo>
                    <a:pt x="1748594" y="10858"/>
                    <a:pt x="1750784" y="11335"/>
                    <a:pt x="1752690" y="11716"/>
                  </a:cubicBezTo>
                  <a:cubicBezTo>
                    <a:pt x="1754594" y="12097"/>
                    <a:pt x="1760119" y="12859"/>
                    <a:pt x="1760690" y="12192"/>
                  </a:cubicBezTo>
                  <a:cubicBezTo>
                    <a:pt x="1761357" y="11525"/>
                    <a:pt x="1763357" y="9239"/>
                    <a:pt x="1763643" y="8763"/>
                  </a:cubicBezTo>
                  <a:cubicBezTo>
                    <a:pt x="1763929" y="8287"/>
                    <a:pt x="1766882" y="6763"/>
                    <a:pt x="1769453" y="6287"/>
                  </a:cubicBezTo>
                  <a:cubicBezTo>
                    <a:pt x="1772025" y="5810"/>
                    <a:pt x="1779169" y="7906"/>
                    <a:pt x="1779550" y="7334"/>
                  </a:cubicBezTo>
                  <a:cubicBezTo>
                    <a:pt x="1779931" y="6858"/>
                    <a:pt x="1783931" y="6382"/>
                    <a:pt x="1785360" y="7429"/>
                  </a:cubicBezTo>
                  <a:cubicBezTo>
                    <a:pt x="1786694" y="8572"/>
                    <a:pt x="1792218" y="11430"/>
                    <a:pt x="1793456" y="10573"/>
                  </a:cubicBezTo>
                  <a:cubicBezTo>
                    <a:pt x="1794695" y="9716"/>
                    <a:pt x="1798790" y="8001"/>
                    <a:pt x="1799648" y="8668"/>
                  </a:cubicBezTo>
                  <a:cubicBezTo>
                    <a:pt x="1800600" y="9334"/>
                    <a:pt x="1803839" y="10763"/>
                    <a:pt x="1804029" y="9620"/>
                  </a:cubicBezTo>
                  <a:cubicBezTo>
                    <a:pt x="1804220" y="8477"/>
                    <a:pt x="1806410" y="7049"/>
                    <a:pt x="1808315" y="9049"/>
                  </a:cubicBezTo>
                  <a:lnTo>
                    <a:pt x="1810125" y="9144"/>
                  </a:lnTo>
                  <a:lnTo>
                    <a:pt x="1813840" y="9334"/>
                  </a:lnTo>
                  <a:cubicBezTo>
                    <a:pt x="1815078" y="11621"/>
                    <a:pt x="1817174" y="12287"/>
                    <a:pt x="1818507" y="10668"/>
                  </a:cubicBezTo>
                  <a:cubicBezTo>
                    <a:pt x="1819841" y="9144"/>
                    <a:pt x="1824127" y="5334"/>
                    <a:pt x="1824413" y="6096"/>
                  </a:cubicBezTo>
                  <a:cubicBezTo>
                    <a:pt x="1824794" y="6953"/>
                    <a:pt x="1826889" y="8382"/>
                    <a:pt x="1828413" y="7811"/>
                  </a:cubicBezTo>
                  <a:cubicBezTo>
                    <a:pt x="1829937" y="7144"/>
                    <a:pt x="1834509" y="6001"/>
                    <a:pt x="1834890" y="6667"/>
                  </a:cubicBezTo>
                  <a:lnTo>
                    <a:pt x="1835176" y="7429"/>
                  </a:lnTo>
                  <a:cubicBezTo>
                    <a:pt x="1836033" y="9811"/>
                    <a:pt x="1839272" y="9906"/>
                    <a:pt x="1839557" y="8477"/>
                  </a:cubicBezTo>
                  <a:cubicBezTo>
                    <a:pt x="1840796" y="3715"/>
                    <a:pt x="1844034" y="3905"/>
                    <a:pt x="1847654" y="5905"/>
                  </a:cubicBezTo>
                  <a:lnTo>
                    <a:pt x="1850511" y="7525"/>
                  </a:lnTo>
                  <a:cubicBezTo>
                    <a:pt x="1853273" y="6763"/>
                    <a:pt x="1858417" y="5334"/>
                    <a:pt x="1861751" y="4382"/>
                  </a:cubicBezTo>
                  <a:lnTo>
                    <a:pt x="1864323" y="6858"/>
                  </a:lnTo>
                  <a:cubicBezTo>
                    <a:pt x="1867180" y="9620"/>
                    <a:pt x="1870323" y="10382"/>
                    <a:pt x="1874133" y="8001"/>
                  </a:cubicBezTo>
                  <a:cubicBezTo>
                    <a:pt x="1874419" y="7811"/>
                    <a:pt x="1875847" y="8287"/>
                    <a:pt x="1876324" y="8763"/>
                  </a:cubicBezTo>
                  <a:lnTo>
                    <a:pt x="1879467" y="11716"/>
                  </a:lnTo>
                  <a:cubicBezTo>
                    <a:pt x="1880610" y="10573"/>
                    <a:pt x="1882420" y="8572"/>
                    <a:pt x="1883468" y="7239"/>
                  </a:cubicBezTo>
                  <a:lnTo>
                    <a:pt x="1884420" y="7239"/>
                  </a:lnTo>
                  <a:lnTo>
                    <a:pt x="1888516" y="7239"/>
                  </a:lnTo>
                  <a:cubicBezTo>
                    <a:pt x="1892993" y="7811"/>
                    <a:pt x="1897279" y="8192"/>
                    <a:pt x="1898041" y="8096"/>
                  </a:cubicBezTo>
                  <a:cubicBezTo>
                    <a:pt x="1898803" y="8001"/>
                    <a:pt x="1901946" y="7049"/>
                    <a:pt x="1903851" y="6763"/>
                  </a:cubicBezTo>
                  <a:cubicBezTo>
                    <a:pt x="1905661" y="6382"/>
                    <a:pt x="1912709" y="10192"/>
                    <a:pt x="1914996" y="9049"/>
                  </a:cubicBezTo>
                  <a:cubicBezTo>
                    <a:pt x="1917281" y="7811"/>
                    <a:pt x="1924044" y="6477"/>
                    <a:pt x="1924997" y="8572"/>
                  </a:cubicBezTo>
                  <a:cubicBezTo>
                    <a:pt x="1925949" y="10668"/>
                    <a:pt x="1934998" y="6858"/>
                    <a:pt x="1938903" y="6572"/>
                  </a:cubicBezTo>
                  <a:cubicBezTo>
                    <a:pt x="1942808" y="6287"/>
                    <a:pt x="1953190" y="8763"/>
                    <a:pt x="1953476" y="7525"/>
                  </a:cubicBezTo>
                  <a:cubicBezTo>
                    <a:pt x="1953667" y="6287"/>
                    <a:pt x="1955191" y="3143"/>
                    <a:pt x="1955953" y="4286"/>
                  </a:cubicBezTo>
                  <a:lnTo>
                    <a:pt x="1956334" y="4953"/>
                  </a:lnTo>
                  <a:lnTo>
                    <a:pt x="1956715" y="5525"/>
                  </a:lnTo>
                  <a:cubicBezTo>
                    <a:pt x="1957001" y="6191"/>
                    <a:pt x="1959858" y="6953"/>
                    <a:pt x="1963001" y="7239"/>
                  </a:cubicBezTo>
                  <a:cubicBezTo>
                    <a:pt x="1966240" y="7525"/>
                    <a:pt x="1973098" y="10287"/>
                    <a:pt x="1971479" y="11430"/>
                  </a:cubicBezTo>
                  <a:lnTo>
                    <a:pt x="1960277" y="12392"/>
                  </a:lnTo>
                  <a:lnTo>
                    <a:pt x="1959668" y="11144"/>
                  </a:lnTo>
                  <a:lnTo>
                    <a:pt x="1956144" y="10096"/>
                  </a:lnTo>
                  <a:cubicBezTo>
                    <a:pt x="1952810" y="10954"/>
                    <a:pt x="1949666" y="11906"/>
                    <a:pt x="1949000" y="12287"/>
                  </a:cubicBezTo>
                  <a:lnTo>
                    <a:pt x="1948333" y="12573"/>
                  </a:lnTo>
                  <a:lnTo>
                    <a:pt x="1946361" y="13588"/>
                  </a:lnTo>
                  <a:lnTo>
                    <a:pt x="1943761" y="13811"/>
                  </a:lnTo>
                  <a:cubicBezTo>
                    <a:pt x="1939284" y="14573"/>
                    <a:pt x="1939665" y="17050"/>
                    <a:pt x="1942428" y="16192"/>
                  </a:cubicBezTo>
                  <a:lnTo>
                    <a:pt x="1945285" y="17145"/>
                  </a:lnTo>
                  <a:lnTo>
                    <a:pt x="1945570" y="17240"/>
                  </a:lnTo>
                  <a:lnTo>
                    <a:pt x="1949568" y="14867"/>
                  </a:lnTo>
                  <a:lnTo>
                    <a:pt x="1955115" y="15570"/>
                  </a:lnTo>
                  <a:lnTo>
                    <a:pt x="1955858" y="15990"/>
                  </a:lnTo>
                  <a:cubicBezTo>
                    <a:pt x="1957216" y="17550"/>
                    <a:pt x="1958382" y="19288"/>
                    <a:pt x="1958906" y="19431"/>
                  </a:cubicBezTo>
                  <a:lnTo>
                    <a:pt x="1961047" y="16347"/>
                  </a:lnTo>
                  <a:lnTo>
                    <a:pt x="1972431" y="17907"/>
                  </a:lnTo>
                  <a:cubicBezTo>
                    <a:pt x="1974622" y="17431"/>
                    <a:pt x="1982432" y="18764"/>
                    <a:pt x="1984528" y="18193"/>
                  </a:cubicBezTo>
                  <a:cubicBezTo>
                    <a:pt x="1986528" y="17526"/>
                    <a:pt x="1986338" y="13430"/>
                    <a:pt x="1985766" y="12478"/>
                  </a:cubicBezTo>
                  <a:cubicBezTo>
                    <a:pt x="1985099" y="11525"/>
                    <a:pt x="1982051" y="9144"/>
                    <a:pt x="1980432" y="9144"/>
                  </a:cubicBezTo>
                  <a:cubicBezTo>
                    <a:pt x="1978813" y="9144"/>
                    <a:pt x="1976431" y="8382"/>
                    <a:pt x="1978718" y="7334"/>
                  </a:cubicBezTo>
                  <a:cubicBezTo>
                    <a:pt x="1981004" y="6382"/>
                    <a:pt x="1987290" y="2953"/>
                    <a:pt x="1987671" y="2286"/>
                  </a:cubicBezTo>
                  <a:cubicBezTo>
                    <a:pt x="1988052" y="1619"/>
                    <a:pt x="1992719" y="1905"/>
                    <a:pt x="1993386" y="2381"/>
                  </a:cubicBezTo>
                  <a:cubicBezTo>
                    <a:pt x="1994053" y="2858"/>
                    <a:pt x="1997101" y="6001"/>
                    <a:pt x="1998529" y="7525"/>
                  </a:cubicBezTo>
                  <a:cubicBezTo>
                    <a:pt x="1999958" y="9049"/>
                    <a:pt x="2007864" y="12478"/>
                    <a:pt x="2008531" y="13145"/>
                  </a:cubicBezTo>
                  <a:cubicBezTo>
                    <a:pt x="2009197" y="13811"/>
                    <a:pt x="2010150" y="10763"/>
                    <a:pt x="2009864" y="9525"/>
                  </a:cubicBezTo>
                  <a:lnTo>
                    <a:pt x="2009007" y="9239"/>
                  </a:lnTo>
                  <a:lnTo>
                    <a:pt x="2006150" y="8096"/>
                  </a:lnTo>
                  <a:cubicBezTo>
                    <a:pt x="2003006" y="7239"/>
                    <a:pt x="2001197" y="5239"/>
                    <a:pt x="2002149" y="3810"/>
                  </a:cubicBezTo>
                  <a:lnTo>
                    <a:pt x="2001673" y="3238"/>
                  </a:lnTo>
                  <a:cubicBezTo>
                    <a:pt x="2000530" y="1905"/>
                    <a:pt x="1999958" y="286"/>
                    <a:pt x="2002435" y="953"/>
                  </a:cubicBezTo>
                  <a:lnTo>
                    <a:pt x="2006340" y="2096"/>
                  </a:lnTo>
                  <a:cubicBezTo>
                    <a:pt x="2010722" y="2667"/>
                    <a:pt x="2016436" y="3620"/>
                    <a:pt x="2019104" y="4382"/>
                  </a:cubicBezTo>
                  <a:cubicBezTo>
                    <a:pt x="2021770" y="5143"/>
                    <a:pt x="2033010" y="2476"/>
                    <a:pt x="2034534" y="1905"/>
                  </a:cubicBezTo>
                  <a:cubicBezTo>
                    <a:pt x="2036153" y="1333"/>
                    <a:pt x="2039582" y="762"/>
                    <a:pt x="2041869" y="0"/>
                  </a:cubicBezTo>
                  <a:close/>
                </a:path>
              </a:pathLst>
            </a:custGeom>
            <a:gradFill>
              <a:gsLst>
                <a:gs pos="44000">
                  <a:srgbClr val="399644"/>
                </a:gs>
                <a:gs pos="0">
                  <a:srgbClr val="92D050"/>
                </a:gs>
              </a:gsLst>
              <a:lin ang="0" scaled="1"/>
            </a:gradFill>
            <a:ln w="9525" cap="flat">
              <a:noFill/>
              <a:prstDash val="solid"/>
              <a:miter/>
            </a:ln>
          </p:spPr>
          <p:txBody>
            <a:bodyPr wrap="square" rtlCol="0" anchor="ctr">
              <a:noAutofit/>
            </a:bodyPr>
            <a:lstStyle/>
            <a:p>
              <a:endParaRPr lang="zh-CN" altLang="en-US">
                <a:highlight>
                  <a:srgbClr val="000000"/>
                </a:highlight>
              </a:endParaRPr>
            </a:p>
          </p:txBody>
        </p:sp>
        <p:sp>
          <p:nvSpPr>
            <p:cNvPr id="59" name="文本框 58">
              <a:extLst>
                <a:ext uri="{FF2B5EF4-FFF2-40B4-BE49-F238E27FC236}">
                  <a16:creationId xmlns:a16="http://schemas.microsoft.com/office/drawing/2014/main" id="{B2CA40E1-4444-4266-943D-9AEE9BB4E7A7}"/>
                </a:ext>
              </a:extLst>
            </p:cNvPr>
            <p:cNvSpPr txBox="1"/>
            <p:nvPr/>
          </p:nvSpPr>
          <p:spPr>
            <a:xfrm>
              <a:off x="2578303" y="2653772"/>
              <a:ext cx="461665" cy="1753044"/>
            </a:xfrm>
            <a:prstGeom prst="rect">
              <a:avLst/>
            </a:prstGeom>
            <a:noFill/>
          </p:spPr>
          <p:txBody>
            <a:bodyPr vert="eaVert" wrap="none" rtlCol="0">
              <a:spAutoFit/>
            </a:bodyPr>
            <a:lstStyle/>
            <a:p>
              <a:r>
                <a:rPr lang="zh-CN" altLang="en-US" sz="1800" b="1" dirty="0">
                  <a:solidFill>
                    <a:schemeClr val="bg1"/>
                  </a:solidFill>
                  <a:cs typeface="+mn-ea"/>
                  <a:sym typeface="+mn-lt"/>
                </a:rPr>
                <a:t>清明节起源历史</a:t>
              </a:r>
            </a:p>
          </p:txBody>
        </p:sp>
        <p:sp>
          <p:nvSpPr>
            <p:cNvPr id="60" name="椭圆 59">
              <a:extLst>
                <a:ext uri="{FF2B5EF4-FFF2-40B4-BE49-F238E27FC236}">
                  <a16:creationId xmlns:a16="http://schemas.microsoft.com/office/drawing/2014/main" id="{F3FE983F-7E0D-48CD-BF3F-C8381A93FB3D}"/>
                </a:ext>
              </a:extLst>
            </p:cNvPr>
            <p:cNvSpPr/>
            <p:nvPr/>
          </p:nvSpPr>
          <p:spPr>
            <a:xfrm>
              <a:off x="2499604" y="2094681"/>
              <a:ext cx="457797" cy="457797"/>
            </a:xfrm>
            <a:prstGeom prst="ellipse">
              <a:avLst/>
            </a:prstGeom>
            <a:solidFill>
              <a:srgbClr val="399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t>壹</a:t>
              </a:r>
            </a:p>
          </p:txBody>
        </p:sp>
      </p:grpSp>
      <p:pic>
        <p:nvPicPr>
          <p:cNvPr id="61" name="图片 60">
            <a:extLst>
              <a:ext uri="{FF2B5EF4-FFF2-40B4-BE49-F238E27FC236}">
                <a16:creationId xmlns:a16="http://schemas.microsoft.com/office/drawing/2014/main" id="{0D653C51-9113-46F2-B76C-D8020D4ADD0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794199" y="428775"/>
            <a:ext cx="1116998" cy="866625"/>
          </a:xfrm>
          <a:prstGeom prst="rect">
            <a:avLst/>
          </a:prstGeom>
        </p:spPr>
      </p:pic>
      <p:pic>
        <p:nvPicPr>
          <p:cNvPr id="62" name="图片 61">
            <a:extLst>
              <a:ext uri="{FF2B5EF4-FFF2-40B4-BE49-F238E27FC236}">
                <a16:creationId xmlns:a16="http://schemas.microsoft.com/office/drawing/2014/main" id="{4C0CC799-DB47-4C02-B530-323E565D9F0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r="-19696" b="-47150"/>
          <a:stretch/>
        </p:blipFill>
        <p:spPr>
          <a:xfrm>
            <a:off x="11063052" y="1042895"/>
            <a:ext cx="780387" cy="1095698"/>
          </a:xfrm>
          <a:prstGeom prst="rect">
            <a:avLst/>
          </a:prstGeom>
        </p:spPr>
      </p:pic>
      <p:sp>
        <p:nvSpPr>
          <p:cNvPr id="27" name="文本框 26">
            <a:extLst>
              <a:ext uri="{FF2B5EF4-FFF2-40B4-BE49-F238E27FC236}">
                <a16:creationId xmlns:a16="http://schemas.microsoft.com/office/drawing/2014/main" id="{40C248E9-D206-409A-ADAA-C29B912491D6}"/>
              </a:ext>
            </a:extLst>
          </p:cNvPr>
          <p:cNvSpPr txBox="1"/>
          <p:nvPr/>
        </p:nvSpPr>
        <p:spPr>
          <a:xfrm>
            <a:off x="2475906" y="-39707066"/>
            <a:ext cx="6096000" cy="369332"/>
          </a:xfrm>
          <a:prstGeom prst="rect">
            <a:avLst/>
          </a:prstGeom>
          <a:noFill/>
        </p:spPr>
        <p:txBody>
          <a:bodyPr wrap="square">
            <a:spAutoFit/>
          </a:bodyPr>
          <a:lstStyle/>
          <a:p>
            <a:r>
              <a:rPr lang="en-US" altLang="zh-CN" dirty="0">
                <a:solidFill>
                  <a:schemeClr val="bg1">
                    <a:lumMod val="95000"/>
                  </a:schemeClr>
                </a:solidFill>
              </a:rPr>
              <a:t>51PPT</a:t>
            </a:r>
            <a:r>
              <a:rPr lang="zh-CN" altLang="en-US" dirty="0">
                <a:solidFill>
                  <a:schemeClr val="bg1">
                    <a:lumMod val="95000"/>
                  </a:schemeClr>
                </a:solidFill>
              </a:rPr>
              <a:t>模板网   </a:t>
            </a:r>
            <a:r>
              <a:rPr lang="en-US" altLang="zh-CN" dirty="0">
                <a:solidFill>
                  <a:schemeClr val="bg1">
                    <a:lumMod val="95000"/>
                  </a:schemeClr>
                </a:solidFill>
              </a:rPr>
              <a:t>www.51pptmoban.com</a:t>
            </a:r>
            <a:endParaRPr lang="zh-CN" altLang="en-US" dirty="0">
              <a:solidFill>
                <a:schemeClr val="bg1">
                  <a:lumMod val="95000"/>
                </a:schemeClr>
              </a:solidFill>
            </a:endParaRPr>
          </a:p>
        </p:txBody>
      </p:sp>
    </p:spTree>
    <p:extLst>
      <p:ext uri="{BB962C8B-B14F-4D97-AF65-F5344CB8AC3E}">
        <p14:creationId xmlns:p14="http://schemas.microsoft.com/office/powerpoint/2010/main" val="32342465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A22F5EDC-00B5-45D9-9812-F4E70416A542}"/>
              </a:ext>
            </a:extLst>
          </p:cNvPr>
          <p:cNvPicPr>
            <a:picLocks noChangeAspect="1"/>
          </p:cNvPicPr>
          <p:nvPr/>
        </p:nvPicPr>
        <p:blipFill rotWithShape="1">
          <a:blip r:embed="rId3">
            <a:alphaModFix amt="70000"/>
            <a:extLst>
              <a:ext uri="{28A0092B-C50C-407E-A947-70E740481C1C}">
                <a14:useLocalDpi xmlns:a14="http://schemas.microsoft.com/office/drawing/2010/main"/>
              </a:ext>
            </a:extLst>
          </a:blip>
          <a:srcRect/>
          <a:stretch/>
        </p:blipFill>
        <p:spPr>
          <a:xfrm rot="5400000">
            <a:off x="2666999" y="-2667001"/>
            <a:ext cx="6858002" cy="12192000"/>
          </a:xfrm>
          <a:prstGeom prst="rect">
            <a:avLst/>
          </a:prstGeom>
        </p:spPr>
      </p:pic>
      <p:sp>
        <p:nvSpPr>
          <p:cNvPr id="29" name="任意多边形: 形状 28">
            <a:extLst>
              <a:ext uri="{FF2B5EF4-FFF2-40B4-BE49-F238E27FC236}">
                <a16:creationId xmlns:a16="http://schemas.microsoft.com/office/drawing/2014/main" id="{49418127-81F2-4F61-A5CE-CA633947CD8D}"/>
              </a:ext>
            </a:extLst>
          </p:cNvPr>
          <p:cNvSpPr>
            <a:spLocks/>
          </p:cNvSpPr>
          <p:nvPr/>
        </p:nvSpPr>
        <p:spPr bwMode="auto">
          <a:xfrm>
            <a:off x="3386675" y="183087"/>
            <a:ext cx="5883906" cy="6420938"/>
          </a:xfrm>
          <a:custGeom>
            <a:avLst/>
            <a:gdLst>
              <a:gd name="connsiteX0" fmla="*/ 261938 w 400050"/>
              <a:gd name="connsiteY0" fmla="*/ 412751 h 436563"/>
              <a:gd name="connsiteX1" fmla="*/ 266700 w 400050"/>
              <a:gd name="connsiteY1" fmla="*/ 415926 h 436563"/>
              <a:gd name="connsiteX2" fmla="*/ 268288 w 400050"/>
              <a:gd name="connsiteY2" fmla="*/ 423863 h 436563"/>
              <a:gd name="connsiteX3" fmla="*/ 276225 w 400050"/>
              <a:gd name="connsiteY3" fmla="*/ 431801 h 436563"/>
              <a:gd name="connsiteX4" fmla="*/ 276225 w 400050"/>
              <a:gd name="connsiteY4" fmla="*/ 436563 h 436563"/>
              <a:gd name="connsiteX5" fmla="*/ 273050 w 400050"/>
              <a:gd name="connsiteY5" fmla="*/ 434976 h 436563"/>
              <a:gd name="connsiteX6" fmla="*/ 273050 w 400050"/>
              <a:gd name="connsiteY6" fmla="*/ 431801 h 436563"/>
              <a:gd name="connsiteX7" fmla="*/ 273050 w 400050"/>
              <a:gd name="connsiteY7" fmla="*/ 430213 h 436563"/>
              <a:gd name="connsiteX8" fmla="*/ 271463 w 400050"/>
              <a:gd name="connsiteY8" fmla="*/ 430213 h 436563"/>
              <a:gd name="connsiteX9" fmla="*/ 268288 w 400050"/>
              <a:gd name="connsiteY9" fmla="*/ 425451 h 436563"/>
              <a:gd name="connsiteX10" fmla="*/ 266700 w 400050"/>
              <a:gd name="connsiteY10" fmla="*/ 420688 h 436563"/>
              <a:gd name="connsiteX11" fmla="*/ 263525 w 400050"/>
              <a:gd name="connsiteY11" fmla="*/ 415926 h 436563"/>
              <a:gd name="connsiteX12" fmla="*/ 261938 w 400050"/>
              <a:gd name="connsiteY12" fmla="*/ 414338 h 436563"/>
              <a:gd name="connsiteX13" fmla="*/ 255588 w 400050"/>
              <a:gd name="connsiteY13" fmla="*/ 400051 h 436563"/>
              <a:gd name="connsiteX14" fmla="*/ 257175 w 400050"/>
              <a:gd name="connsiteY14" fmla="*/ 400051 h 436563"/>
              <a:gd name="connsiteX15" fmla="*/ 260350 w 400050"/>
              <a:gd name="connsiteY15" fmla="*/ 403226 h 436563"/>
              <a:gd name="connsiteX16" fmla="*/ 260350 w 400050"/>
              <a:gd name="connsiteY16" fmla="*/ 404813 h 436563"/>
              <a:gd name="connsiteX17" fmla="*/ 261938 w 400050"/>
              <a:gd name="connsiteY17" fmla="*/ 407988 h 436563"/>
              <a:gd name="connsiteX18" fmla="*/ 261938 w 400050"/>
              <a:gd name="connsiteY18" fmla="*/ 409576 h 436563"/>
              <a:gd name="connsiteX19" fmla="*/ 261938 w 400050"/>
              <a:gd name="connsiteY19" fmla="*/ 412751 h 436563"/>
              <a:gd name="connsiteX20" fmla="*/ 260350 w 400050"/>
              <a:gd name="connsiteY20" fmla="*/ 409576 h 436563"/>
              <a:gd name="connsiteX21" fmla="*/ 257175 w 400050"/>
              <a:gd name="connsiteY21" fmla="*/ 407988 h 436563"/>
              <a:gd name="connsiteX22" fmla="*/ 257175 w 400050"/>
              <a:gd name="connsiteY22" fmla="*/ 404813 h 436563"/>
              <a:gd name="connsiteX23" fmla="*/ 255588 w 400050"/>
              <a:gd name="connsiteY23" fmla="*/ 403226 h 436563"/>
              <a:gd name="connsiteX24" fmla="*/ 338138 w 400050"/>
              <a:gd name="connsiteY24" fmla="*/ 393701 h 436563"/>
              <a:gd name="connsiteX25" fmla="*/ 341313 w 400050"/>
              <a:gd name="connsiteY25" fmla="*/ 393701 h 436563"/>
              <a:gd name="connsiteX26" fmla="*/ 342900 w 400050"/>
              <a:gd name="connsiteY26" fmla="*/ 396876 h 436563"/>
              <a:gd name="connsiteX27" fmla="*/ 346075 w 400050"/>
              <a:gd name="connsiteY27" fmla="*/ 398463 h 436563"/>
              <a:gd name="connsiteX28" fmla="*/ 347663 w 400050"/>
              <a:gd name="connsiteY28" fmla="*/ 398463 h 436563"/>
              <a:gd name="connsiteX29" fmla="*/ 347663 w 400050"/>
              <a:gd name="connsiteY29" fmla="*/ 400051 h 436563"/>
              <a:gd name="connsiteX30" fmla="*/ 347663 w 400050"/>
              <a:gd name="connsiteY30" fmla="*/ 403226 h 436563"/>
              <a:gd name="connsiteX31" fmla="*/ 346075 w 400050"/>
              <a:gd name="connsiteY31" fmla="*/ 403226 h 436563"/>
              <a:gd name="connsiteX32" fmla="*/ 342900 w 400050"/>
              <a:gd name="connsiteY32" fmla="*/ 400051 h 436563"/>
              <a:gd name="connsiteX33" fmla="*/ 341313 w 400050"/>
              <a:gd name="connsiteY33" fmla="*/ 396876 h 436563"/>
              <a:gd name="connsiteX34" fmla="*/ 284163 w 400050"/>
              <a:gd name="connsiteY34" fmla="*/ 368301 h 436563"/>
              <a:gd name="connsiteX35" fmla="*/ 287338 w 400050"/>
              <a:gd name="connsiteY35" fmla="*/ 371476 h 436563"/>
              <a:gd name="connsiteX36" fmla="*/ 292100 w 400050"/>
              <a:gd name="connsiteY36" fmla="*/ 376238 h 436563"/>
              <a:gd name="connsiteX37" fmla="*/ 293688 w 400050"/>
              <a:gd name="connsiteY37" fmla="*/ 377826 h 436563"/>
              <a:gd name="connsiteX38" fmla="*/ 295275 w 400050"/>
              <a:gd name="connsiteY38" fmla="*/ 381001 h 436563"/>
              <a:gd name="connsiteX39" fmla="*/ 293688 w 400050"/>
              <a:gd name="connsiteY39" fmla="*/ 381001 h 436563"/>
              <a:gd name="connsiteX40" fmla="*/ 292100 w 400050"/>
              <a:gd name="connsiteY40" fmla="*/ 377826 h 436563"/>
              <a:gd name="connsiteX41" fmla="*/ 288925 w 400050"/>
              <a:gd name="connsiteY41" fmla="*/ 376238 h 436563"/>
              <a:gd name="connsiteX42" fmla="*/ 287338 w 400050"/>
              <a:gd name="connsiteY42" fmla="*/ 376238 h 436563"/>
              <a:gd name="connsiteX43" fmla="*/ 287338 w 400050"/>
              <a:gd name="connsiteY43" fmla="*/ 373063 h 436563"/>
              <a:gd name="connsiteX44" fmla="*/ 284163 w 400050"/>
              <a:gd name="connsiteY44" fmla="*/ 373063 h 436563"/>
              <a:gd name="connsiteX45" fmla="*/ 284163 w 400050"/>
              <a:gd name="connsiteY45" fmla="*/ 371476 h 436563"/>
              <a:gd name="connsiteX46" fmla="*/ 279400 w 400050"/>
              <a:gd name="connsiteY46" fmla="*/ 366713 h 436563"/>
              <a:gd name="connsiteX47" fmla="*/ 282575 w 400050"/>
              <a:gd name="connsiteY47" fmla="*/ 366713 h 436563"/>
              <a:gd name="connsiteX48" fmla="*/ 282575 w 400050"/>
              <a:gd name="connsiteY48" fmla="*/ 368301 h 436563"/>
              <a:gd name="connsiteX49" fmla="*/ 276225 w 400050"/>
              <a:gd name="connsiteY49" fmla="*/ 360363 h 436563"/>
              <a:gd name="connsiteX50" fmla="*/ 277813 w 400050"/>
              <a:gd name="connsiteY50" fmla="*/ 361951 h 436563"/>
              <a:gd name="connsiteX51" fmla="*/ 279400 w 400050"/>
              <a:gd name="connsiteY51" fmla="*/ 366713 h 436563"/>
              <a:gd name="connsiteX52" fmla="*/ 277813 w 400050"/>
              <a:gd name="connsiteY52" fmla="*/ 365126 h 436563"/>
              <a:gd name="connsiteX53" fmla="*/ 276225 w 400050"/>
              <a:gd name="connsiteY53" fmla="*/ 361951 h 436563"/>
              <a:gd name="connsiteX54" fmla="*/ 219075 w 400050"/>
              <a:gd name="connsiteY54" fmla="*/ 350838 h 436563"/>
              <a:gd name="connsiteX55" fmla="*/ 220663 w 400050"/>
              <a:gd name="connsiteY55" fmla="*/ 350838 h 436563"/>
              <a:gd name="connsiteX56" fmla="*/ 220663 w 400050"/>
              <a:gd name="connsiteY56" fmla="*/ 352426 h 436563"/>
              <a:gd name="connsiteX57" fmla="*/ 219075 w 400050"/>
              <a:gd name="connsiteY57" fmla="*/ 352426 h 436563"/>
              <a:gd name="connsiteX58" fmla="*/ 266700 w 400050"/>
              <a:gd name="connsiteY58" fmla="*/ 290513 h 436563"/>
              <a:gd name="connsiteX59" fmla="*/ 268288 w 400050"/>
              <a:gd name="connsiteY59" fmla="*/ 290513 h 436563"/>
              <a:gd name="connsiteX60" fmla="*/ 271463 w 400050"/>
              <a:gd name="connsiteY60" fmla="*/ 290513 h 436563"/>
              <a:gd name="connsiteX61" fmla="*/ 271463 w 400050"/>
              <a:gd name="connsiteY61" fmla="*/ 292100 h 436563"/>
              <a:gd name="connsiteX62" fmla="*/ 268288 w 400050"/>
              <a:gd name="connsiteY62" fmla="*/ 292100 h 436563"/>
              <a:gd name="connsiteX63" fmla="*/ 268288 w 400050"/>
              <a:gd name="connsiteY63" fmla="*/ 293688 h 436563"/>
              <a:gd name="connsiteX64" fmla="*/ 266700 w 400050"/>
              <a:gd name="connsiteY64" fmla="*/ 292100 h 436563"/>
              <a:gd name="connsiteX65" fmla="*/ 366713 w 400050"/>
              <a:gd name="connsiteY65" fmla="*/ 233363 h 436563"/>
              <a:gd name="connsiteX66" fmla="*/ 368300 w 400050"/>
              <a:gd name="connsiteY66" fmla="*/ 233363 h 436563"/>
              <a:gd name="connsiteX67" fmla="*/ 379413 w 400050"/>
              <a:gd name="connsiteY67" fmla="*/ 234950 h 436563"/>
              <a:gd name="connsiteX68" fmla="*/ 385763 w 400050"/>
              <a:gd name="connsiteY68" fmla="*/ 234950 h 436563"/>
              <a:gd name="connsiteX69" fmla="*/ 390525 w 400050"/>
              <a:gd name="connsiteY69" fmla="*/ 234950 h 436563"/>
              <a:gd name="connsiteX70" fmla="*/ 393700 w 400050"/>
              <a:gd name="connsiteY70" fmla="*/ 234950 h 436563"/>
              <a:gd name="connsiteX71" fmla="*/ 395288 w 400050"/>
              <a:gd name="connsiteY71" fmla="*/ 238125 h 436563"/>
              <a:gd name="connsiteX72" fmla="*/ 396875 w 400050"/>
              <a:gd name="connsiteY72" fmla="*/ 238125 h 436563"/>
              <a:gd name="connsiteX73" fmla="*/ 400050 w 400050"/>
              <a:gd name="connsiteY73" fmla="*/ 238125 h 436563"/>
              <a:gd name="connsiteX74" fmla="*/ 400050 w 400050"/>
              <a:gd name="connsiteY74" fmla="*/ 239713 h 436563"/>
              <a:gd name="connsiteX75" fmla="*/ 396875 w 400050"/>
              <a:gd name="connsiteY75" fmla="*/ 239713 h 436563"/>
              <a:gd name="connsiteX76" fmla="*/ 393700 w 400050"/>
              <a:gd name="connsiteY76" fmla="*/ 239713 h 436563"/>
              <a:gd name="connsiteX77" fmla="*/ 388938 w 400050"/>
              <a:gd name="connsiteY77" fmla="*/ 238125 h 436563"/>
              <a:gd name="connsiteX78" fmla="*/ 385763 w 400050"/>
              <a:gd name="connsiteY78" fmla="*/ 238125 h 436563"/>
              <a:gd name="connsiteX79" fmla="*/ 384175 w 400050"/>
              <a:gd name="connsiteY79" fmla="*/ 238125 h 436563"/>
              <a:gd name="connsiteX80" fmla="*/ 382588 w 400050"/>
              <a:gd name="connsiteY80" fmla="*/ 238125 h 436563"/>
              <a:gd name="connsiteX81" fmla="*/ 379413 w 400050"/>
              <a:gd name="connsiteY81" fmla="*/ 238125 h 436563"/>
              <a:gd name="connsiteX82" fmla="*/ 377825 w 400050"/>
              <a:gd name="connsiteY82" fmla="*/ 234950 h 436563"/>
              <a:gd name="connsiteX83" fmla="*/ 374650 w 400050"/>
              <a:gd name="connsiteY83" fmla="*/ 234950 h 436563"/>
              <a:gd name="connsiteX84" fmla="*/ 369888 w 400050"/>
              <a:gd name="connsiteY84" fmla="*/ 234950 h 436563"/>
              <a:gd name="connsiteX85" fmla="*/ 373063 w 400050"/>
              <a:gd name="connsiteY85" fmla="*/ 136525 h 436563"/>
              <a:gd name="connsiteX86" fmla="*/ 374650 w 400050"/>
              <a:gd name="connsiteY86" fmla="*/ 136525 h 436563"/>
              <a:gd name="connsiteX87" fmla="*/ 373063 w 400050"/>
              <a:gd name="connsiteY87" fmla="*/ 138113 h 436563"/>
              <a:gd name="connsiteX88" fmla="*/ 369888 w 400050"/>
              <a:gd name="connsiteY88" fmla="*/ 138113 h 436563"/>
              <a:gd name="connsiteX89" fmla="*/ 53975 w 400050"/>
              <a:gd name="connsiteY89" fmla="*/ 114300 h 436563"/>
              <a:gd name="connsiteX90" fmla="*/ 55562 w 400050"/>
              <a:gd name="connsiteY90" fmla="*/ 115888 h 436563"/>
              <a:gd name="connsiteX91" fmla="*/ 55562 w 400050"/>
              <a:gd name="connsiteY91" fmla="*/ 120650 h 436563"/>
              <a:gd name="connsiteX92" fmla="*/ 53975 w 400050"/>
              <a:gd name="connsiteY92" fmla="*/ 120650 h 436563"/>
              <a:gd name="connsiteX93" fmla="*/ 53975 w 400050"/>
              <a:gd name="connsiteY93" fmla="*/ 117475 h 436563"/>
              <a:gd name="connsiteX94" fmla="*/ 53975 w 400050"/>
              <a:gd name="connsiteY94" fmla="*/ 115888 h 436563"/>
              <a:gd name="connsiteX95" fmla="*/ 52387 w 400050"/>
              <a:gd name="connsiteY95" fmla="*/ 111125 h 436563"/>
              <a:gd name="connsiteX96" fmla="*/ 53975 w 400050"/>
              <a:gd name="connsiteY96" fmla="*/ 111125 h 436563"/>
              <a:gd name="connsiteX97" fmla="*/ 53975 w 400050"/>
              <a:gd name="connsiteY97" fmla="*/ 114300 h 436563"/>
              <a:gd name="connsiteX98" fmla="*/ 52387 w 400050"/>
              <a:gd name="connsiteY98" fmla="*/ 114300 h 436563"/>
              <a:gd name="connsiteX99" fmla="*/ 52387 w 400050"/>
              <a:gd name="connsiteY99" fmla="*/ 109537 h 436563"/>
              <a:gd name="connsiteX100" fmla="*/ 53975 w 400050"/>
              <a:gd name="connsiteY100" fmla="*/ 109537 h 436563"/>
              <a:gd name="connsiteX101" fmla="*/ 53975 w 400050"/>
              <a:gd name="connsiteY101" fmla="*/ 111125 h 436563"/>
              <a:gd name="connsiteX102" fmla="*/ 149225 w 400050"/>
              <a:gd name="connsiteY102" fmla="*/ 14287 h 436563"/>
              <a:gd name="connsiteX103" fmla="*/ 150812 w 400050"/>
              <a:gd name="connsiteY103" fmla="*/ 14287 h 436563"/>
              <a:gd name="connsiteX104" fmla="*/ 149225 w 400050"/>
              <a:gd name="connsiteY104" fmla="*/ 15875 h 436563"/>
              <a:gd name="connsiteX105" fmla="*/ 236538 w 400050"/>
              <a:gd name="connsiteY105" fmla="*/ 4762 h 436563"/>
              <a:gd name="connsiteX106" fmla="*/ 241300 w 400050"/>
              <a:gd name="connsiteY106" fmla="*/ 4762 h 436563"/>
              <a:gd name="connsiteX107" fmla="*/ 241300 w 400050"/>
              <a:gd name="connsiteY107" fmla="*/ 7937 h 436563"/>
              <a:gd name="connsiteX108" fmla="*/ 239713 w 400050"/>
              <a:gd name="connsiteY108" fmla="*/ 7937 h 436563"/>
              <a:gd name="connsiteX109" fmla="*/ 236538 w 400050"/>
              <a:gd name="connsiteY109" fmla="*/ 9525 h 436563"/>
              <a:gd name="connsiteX110" fmla="*/ 234950 w 400050"/>
              <a:gd name="connsiteY110" fmla="*/ 9525 h 436563"/>
              <a:gd name="connsiteX111" fmla="*/ 231775 w 400050"/>
              <a:gd name="connsiteY111" fmla="*/ 11112 h 436563"/>
              <a:gd name="connsiteX112" fmla="*/ 225425 w 400050"/>
              <a:gd name="connsiteY112" fmla="*/ 14287 h 436563"/>
              <a:gd name="connsiteX113" fmla="*/ 220663 w 400050"/>
              <a:gd name="connsiteY113" fmla="*/ 19050 h 436563"/>
              <a:gd name="connsiteX114" fmla="*/ 217487 w 400050"/>
              <a:gd name="connsiteY114" fmla="*/ 23812 h 436563"/>
              <a:gd name="connsiteX115" fmla="*/ 212725 w 400050"/>
              <a:gd name="connsiteY115" fmla="*/ 25400 h 436563"/>
              <a:gd name="connsiteX116" fmla="*/ 212725 w 400050"/>
              <a:gd name="connsiteY116" fmla="*/ 26987 h 436563"/>
              <a:gd name="connsiteX117" fmla="*/ 209550 w 400050"/>
              <a:gd name="connsiteY117" fmla="*/ 30162 h 436563"/>
              <a:gd name="connsiteX118" fmla="*/ 207962 w 400050"/>
              <a:gd name="connsiteY118" fmla="*/ 31750 h 436563"/>
              <a:gd name="connsiteX119" fmla="*/ 204787 w 400050"/>
              <a:gd name="connsiteY119" fmla="*/ 31750 h 436563"/>
              <a:gd name="connsiteX120" fmla="*/ 207962 w 400050"/>
              <a:gd name="connsiteY120" fmla="*/ 34925 h 436563"/>
              <a:gd name="connsiteX121" fmla="*/ 209550 w 400050"/>
              <a:gd name="connsiteY121" fmla="*/ 34925 h 436563"/>
              <a:gd name="connsiteX122" fmla="*/ 212725 w 400050"/>
              <a:gd name="connsiteY122" fmla="*/ 34925 h 436563"/>
              <a:gd name="connsiteX123" fmla="*/ 214312 w 400050"/>
              <a:gd name="connsiteY123" fmla="*/ 34925 h 436563"/>
              <a:gd name="connsiteX124" fmla="*/ 217487 w 400050"/>
              <a:gd name="connsiteY124" fmla="*/ 36512 h 436563"/>
              <a:gd name="connsiteX125" fmla="*/ 219075 w 400050"/>
              <a:gd name="connsiteY125" fmla="*/ 39687 h 436563"/>
              <a:gd name="connsiteX126" fmla="*/ 220663 w 400050"/>
              <a:gd name="connsiteY126" fmla="*/ 39687 h 436563"/>
              <a:gd name="connsiteX127" fmla="*/ 223838 w 400050"/>
              <a:gd name="connsiteY127" fmla="*/ 36512 h 436563"/>
              <a:gd name="connsiteX128" fmla="*/ 225425 w 400050"/>
              <a:gd name="connsiteY128" fmla="*/ 34925 h 436563"/>
              <a:gd name="connsiteX129" fmla="*/ 228600 w 400050"/>
              <a:gd name="connsiteY129" fmla="*/ 34925 h 436563"/>
              <a:gd name="connsiteX130" fmla="*/ 228600 w 400050"/>
              <a:gd name="connsiteY130" fmla="*/ 31750 h 436563"/>
              <a:gd name="connsiteX131" fmla="*/ 230188 w 400050"/>
              <a:gd name="connsiteY131" fmla="*/ 31750 h 436563"/>
              <a:gd name="connsiteX132" fmla="*/ 231775 w 400050"/>
              <a:gd name="connsiteY132" fmla="*/ 34925 h 436563"/>
              <a:gd name="connsiteX133" fmla="*/ 230188 w 400050"/>
              <a:gd name="connsiteY133" fmla="*/ 34925 h 436563"/>
              <a:gd name="connsiteX134" fmla="*/ 230188 w 400050"/>
              <a:gd name="connsiteY134" fmla="*/ 36512 h 436563"/>
              <a:gd name="connsiteX135" fmla="*/ 228600 w 400050"/>
              <a:gd name="connsiteY135" fmla="*/ 39687 h 436563"/>
              <a:gd name="connsiteX136" fmla="*/ 225425 w 400050"/>
              <a:gd name="connsiteY136" fmla="*/ 39687 h 436563"/>
              <a:gd name="connsiteX137" fmla="*/ 223838 w 400050"/>
              <a:gd name="connsiteY137" fmla="*/ 41275 h 436563"/>
              <a:gd name="connsiteX138" fmla="*/ 223838 w 400050"/>
              <a:gd name="connsiteY138" fmla="*/ 42862 h 436563"/>
              <a:gd name="connsiteX139" fmla="*/ 223838 w 400050"/>
              <a:gd name="connsiteY139" fmla="*/ 46037 h 436563"/>
              <a:gd name="connsiteX140" fmla="*/ 223838 w 400050"/>
              <a:gd name="connsiteY140" fmla="*/ 50800 h 436563"/>
              <a:gd name="connsiteX141" fmla="*/ 223838 w 400050"/>
              <a:gd name="connsiteY141" fmla="*/ 52387 h 436563"/>
              <a:gd name="connsiteX142" fmla="*/ 223838 w 400050"/>
              <a:gd name="connsiteY142" fmla="*/ 53975 h 436563"/>
              <a:gd name="connsiteX143" fmla="*/ 225425 w 400050"/>
              <a:gd name="connsiteY143" fmla="*/ 57150 h 436563"/>
              <a:gd name="connsiteX144" fmla="*/ 225425 w 400050"/>
              <a:gd name="connsiteY144" fmla="*/ 58737 h 436563"/>
              <a:gd name="connsiteX145" fmla="*/ 228600 w 400050"/>
              <a:gd name="connsiteY145" fmla="*/ 61912 h 436563"/>
              <a:gd name="connsiteX146" fmla="*/ 230188 w 400050"/>
              <a:gd name="connsiteY146" fmla="*/ 63500 h 436563"/>
              <a:gd name="connsiteX147" fmla="*/ 231775 w 400050"/>
              <a:gd name="connsiteY147" fmla="*/ 66675 h 436563"/>
              <a:gd name="connsiteX148" fmla="*/ 234950 w 400050"/>
              <a:gd name="connsiteY148" fmla="*/ 68262 h 436563"/>
              <a:gd name="connsiteX149" fmla="*/ 236538 w 400050"/>
              <a:gd name="connsiteY149" fmla="*/ 73025 h 436563"/>
              <a:gd name="connsiteX150" fmla="*/ 239713 w 400050"/>
              <a:gd name="connsiteY150" fmla="*/ 74612 h 436563"/>
              <a:gd name="connsiteX151" fmla="*/ 241300 w 400050"/>
              <a:gd name="connsiteY151" fmla="*/ 74612 h 436563"/>
              <a:gd name="connsiteX152" fmla="*/ 244475 w 400050"/>
              <a:gd name="connsiteY152" fmla="*/ 74612 h 436563"/>
              <a:gd name="connsiteX153" fmla="*/ 246063 w 400050"/>
              <a:gd name="connsiteY153" fmla="*/ 74612 h 436563"/>
              <a:gd name="connsiteX154" fmla="*/ 247650 w 400050"/>
              <a:gd name="connsiteY154" fmla="*/ 73025 h 436563"/>
              <a:gd name="connsiteX155" fmla="*/ 250825 w 400050"/>
              <a:gd name="connsiteY155" fmla="*/ 73025 h 436563"/>
              <a:gd name="connsiteX156" fmla="*/ 250825 w 400050"/>
              <a:gd name="connsiteY156" fmla="*/ 69850 h 436563"/>
              <a:gd name="connsiteX157" fmla="*/ 252413 w 400050"/>
              <a:gd name="connsiteY157" fmla="*/ 69850 h 436563"/>
              <a:gd name="connsiteX158" fmla="*/ 255588 w 400050"/>
              <a:gd name="connsiteY158" fmla="*/ 69850 h 436563"/>
              <a:gd name="connsiteX159" fmla="*/ 257175 w 400050"/>
              <a:gd name="connsiteY159" fmla="*/ 73025 h 436563"/>
              <a:gd name="connsiteX160" fmla="*/ 260350 w 400050"/>
              <a:gd name="connsiteY160" fmla="*/ 73025 h 436563"/>
              <a:gd name="connsiteX161" fmla="*/ 261938 w 400050"/>
              <a:gd name="connsiteY161" fmla="*/ 74612 h 436563"/>
              <a:gd name="connsiteX162" fmla="*/ 266700 w 400050"/>
              <a:gd name="connsiteY162" fmla="*/ 77787 h 436563"/>
              <a:gd name="connsiteX163" fmla="*/ 268288 w 400050"/>
              <a:gd name="connsiteY163" fmla="*/ 77787 h 436563"/>
              <a:gd name="connsiteX164" fmla="*/ 271463 w 400050"/>
              <a:gd name="connsiteY164" fmla="*/ 77787 h 436563"/>
              <a:gd name="connsiteX165" fmla="*/ 273050 w 400050"/>
              <a:gd name="connsiteY165" fmla="*/ 77787 h 436563"/>
              <a:gd name="connsiteX166" fmla="*/ 279400 w 400050"/>
              <a:gd name="connsiteY166" fmla="*/ 77787 h 436563"/>
              <a:gd name="connsiteX167" fmla="*/ 292100 w 400050"/>
              <a:gd name="connsiteY167" fmla="*/ 74612 h 436563"/>
              <a:gd name="connsiteX168" fmla="*/ 292100 w 400050"/>
              <a:gd name="connsiteY168" fmla="*/ 77787 h 436563"/>
              <a:gd name="connsiteX169" fmla="*/ 293688 w 400050"/>
              <a:gd name="connsiteY169" fmla="*/ 77787 h 436563"/>
              <a:gd name="connsiteX170" fmla="*/ 292100 w 400050"/>
              <a:gd name="connsiteY170" fmla="*/ 79375 h 436563"/>
              <a:gd name="connsiteX171" fmla="*/ 288925 w 400050"/>
              <a:gd name="connsiteY171" fmla="*/ 82550 h 436563"/>
              <a:gd name="connsiteX172" fmla="*/ 287338 w 400050"/>
              <a:gd name="connsiteY172" fmla="*/ 82550 h 436563"/>
              <a:gd name="connsiteX173" fmla="*/ 284163 w 400050"/>
              <a:gd name="connsiteY173" fmla="*/ 82550 h 436563"/>
              <a:gd name="connsiteX174" fmla="*/ 282575 w 400050"/>
              <a:gd name="connsiteY174" fmla="*/ 82550 h 436563"/>
              <a:gd name="connsiteX175" fmla="*/ 279400 w 400050"/>
              <a:gd name="connsiteY175" fmla="*/ 82550 h 436563"/>
              <a:gd name="connsiteX176" fmla="*/ 279400 w 400050"/>
              <a:gd name="connsiteY176" fmla="*/ 84137 h 436563"/>
              <a:gd name="connsiteX177" fmla="*/ 279400 w 400050"/>
              <a:gd name="connsiteY177" fmla="*/ 85725 h 436563"/>
              <a:gd name="connsiteX178" fmla="*/ 282575 w 400050"/>
              <a:gd name="connsiteY178" fmla="*/ 85725 h 436563"/>
              <a:gd name="connsiteX179" fmla="*/ 284163 w 400050"/>
              <a:gd name="connsiteY179" fmla="*/ 85725 h 436563"/>
              <a:gd name="connsiteX180" fmla="*/ 287338 w 400050"/>
              <a:gd name="connsiteY180" fmla="*/ 84137 h 436563"/>
              <a:gd name="connsiteX181" fmla="*/ 288925 w 400050"/>
              <a:gd name="connsiteY181" fmla="*/ 84137 h 436563"/>
              <a:gd name="connsiteX182" fmla="*/ 292100 w 400050"/>
              <a:gd name="connsiteY182" fmla="*/ 84137 h 436563"/>
              <a:gd name="connsiteX183" fmla="*/ 293688 w 400050"/>
              <a:gd name="connsiteY183" fmla="*/ 85725 h 436563"/>
              <a:gd name="connsiteX184" fmla="*/ 292100 w 400050"/>
              <a:gd name="connsiteY184" fmla="*/ 88900 h 436563"/>
              <a:gd name="connsiteX185" fmla="*/ 288925 w 400050"/>
              <a:gd name="connsiteY185" fmla="*/ 88900 h 436563"/>
              <a:gd name="connsiteX186" fmla="*/ 284163 w 400050"/>
              <a:gd name="connsiteY186" fmla="*/ 88900 h 436563"/>
              <a:gd name="connsiteX187" fmla="*/ 282575 w 400050"/>
              <a:gd name="connsiteY187" fmla="*/ 88900 h 436563"/>
              <a:gd name="connsiteX188" fmla="*/ 279400 w 400050"/>
              <a:gd name="connsiteY188" fmla="*/ 88900 h 436563"/>
              <a:gd name="connsiteX189" fmla="*/ 279400 w 400050"/>
              <a:gd name="connsiteY189" fmla="*/ 90487 h 436563"/>
              <a:gd name="connsiteX190" fmla="*/ 282575 w 400050"/>
              <a:gd name="connsiteY190" fmla="*/ 93662 h 436563"/>
              <a:gd name="connsiteX191" fmla="*/ 284163 w 400050"/>
              <a:gd name="connsiteY191" fmla="*/ 93662 h 436563"/>
              <a:gd name="connsiteX192" fmla="*/ 287338 w 400050"/>
              <a:gd name="connsiteY192" fmla="*/ 93662 h 436563"/>
              <a:gd name="connsiteX193" fmla="*/ 288925 w 400050"/>
              <a:gd name="connsiteY193" fmla="*/ 93662 h 436563"/>
              <a:gd name="connsiteX194" fmla="*/ 292100 w 400050"/>
              <a:gd name="connsiteY194" fmla="*/ 93662 h 436563"/>
              <a:gd name="connsiteX195" fmla="*/ 293688 w 400050"/>
              <a:gd name="connsiteY195" fmla="*/ 93662 h 436563"/>
              <a:gd name="connsiteX196" fmla="*/ 295275 w 400050"/>
              <a:gd name="connsiteY196" fmla="*/ 93662 h 436563"/>
              <a:gd name="connsiteX197" fmla="*/ 298450 w 400050"/>
              <a:gd name="connsiteY197" fmla="*/ 95250 h 436563"/>
              <a:gd name="connsiteX198" fmla="*/ 300038 w 400050"/>
              <a:gd name="connsiteY198" fmla="*/ 98425 h 436563"/>
              <a:gd name="connsiteX199" fmla="*/ 303213 w 400050"/>
              <a:gd name="connsiteY199" fmla="*/ 98425 h 436563"/>
              <a:gd name="connsiteX200" fmla="*/ 303213 w 400050"/>
              <a:gd name="connsiteY200" fmla="*/ 100012 h 436563"/>
              <a:gd name="connsiteX201" fmla="*/ 304800 w 400050"/>
              <a:gd name="connsiteY201" fmla="*/ 101600 h 436563"/>
              <a:gd name="connsiteX202" fmla="*/ 304800 w 400050"/>
              <a:gd name="connsiteY202" fmla="*/ 104775 h 436563"/>
              <a:gd name="connsiteX203" fmla="*/ 307975 w 400050"/>
              <a:gd name="connsiteY203" fmla="*/ 104775 h 436563"/>
              <a:gd name="connsiteX204" fmla="*/ 309563 w 400050"/>
              <a:gd name="connsiteY204" fmla="*/ 104775 h 436563"/>
              <a:gd name="connsiteX205" fmla="*/ 311150 w 400050"/>
              <a:gd name="connsiteY205" fmla="*/ 106362 h 436563"/>
              <a:gd name="connsiteX206" fmla="*/ 315913 w 400050"/>
              <a:gd name="connsiteY206" fmla="*/ 106362 h 436563"/>
              <a:gd name="connsiteX207" fmla="*/ 322263 w 400050"/>
              <a:gd name="connsiteY207" fmla="*/ 109537 h 436563"/>
              <a:gd name="connsiteX208" fmla="*/ 325438 w 400050"/>
              <a:gd name="connsiteY208" fmla="*/ 111125 h 436563"/>
              <a:gd name="connsiteX209" fmla="*/ 325438 w 400050"/>
              <a:gd name="connsiteY209" fmla="*/ 114300 h 436563"/>
              <a:gd name="connsiteX210" fmla="*/ 325438 w 400050"/>
              <a:gd name="connsiteY210" fmla="*/ 115888 h 436563"/>
              <a:gd name="connsiteX211" fmla="*/ 325438 w 400050"/>
              <a:gd name="connsiteY211" fmla="*/ 117475 h 436563"/>
              <a:gd name="connsiteX212" fmla="*/ 327025 w 400050"/>
              <a:gd name="connsiteY212" fmla="*/ 117475 h 436563"/>
              <a:gd name="connsiteX213" fmla="*/ 327025 w 400050"/>
              <a:gd name="connsiteY213" fmla="*/ 120650 h 436563"/>
              <a:gd name="connsiteX214" fmla="*/ 327025 w 400050"/>
              <a:gd name="connsiteY214" fmla="*/ 122238 h 436563"/>
              <a:gd name="connsiteX215" fmla="*/ 330200 w 400050"/>
              <a:gd name="connsiteY215" fmla="*/ 122238 h 436563"/>
              <a:gd name="connsiteX216" fmla="*/ 331788 w 400050"/>
              <a:gd name="connsiteY216" fmla="*/ 125413 h 436563"/>
              <a:gd name="connsiteX217" fmla="*/ 334963 w 400050"/>
              <a:gd name="connsiteY217" fmla="*/ 127000 h 436563"/>
              <a:gd name="connsiteX218" fmla="*/ 336550 w 400050"/>
              <a:gd name="connsiteY218" fmla="*/ 127000 h 436563"/>
              <a:gd name="connsiteX219" fmla="*/ 338138 w 400050"/>
              <a:gd name="connsiteY219" fmla="*/ 128588 h 436563"/>
              <a:gd name="connsiteX220" fmla="*/ 338138 w 400050"/>
              <a:gd name="connsiteY220" fmla="*/ 131763 h 436563"/>
              <a:gd name="connsiteX221" fmla="*/ 342900 w 400050"/>
              <a:gd name="connsiteY221" fmla="*/ 136525 h 436563"/>
              <a:gd name="connsiteX222" fmla="*/ 346075 w 400050"/>
              <a:gd name="connsiteY222" fmla="*/ 138113 h 436563"/>
              <a:gd name="connsiteX223" fmla="*/ 347663 w 400050"/>
              <a:gd name="connsiteY223" fmla="*/ 136525 h 436563"/>
              <a:gd name="connsiteX224" fmla="*/ 352425 w 400050"/>
              <a:gd name="connsiteY224" fmla="*/ 136525 h 436563"/>
              <a:gd name="connsiteX225" fmla="*/ 357188 w 400050"/>
              <a:gd name="connsiteY225" fmla="*/ 136525 h 436563"/>
              <a:gd name="connsiteX226" fmla="*/ 358775 w 400050"/>
              <a:gd name="connsiteY226" fmla="*/ 136525 h 436563"/>
              <a:gd name="connsiteX227" fmla="*/ 361950 w 400050"/>
              <a:gd name="connsiteY227" fmla="*/ 136525 h 436563"/>
              <a:gd name="connsiteX228" fmla="*/ 363538 w 400050"/>
              <a:gd name="connsiteY228" fmla="*/ 136525 h 436563"/>
              <a:gd name="connsiteX229" fmla="*/ 366713 w 400050"/>
              <a:gd name="connsiteY229" fmla="*/ 136525 h 436563"/>
              <a:gd name="connsiteX230" fmla="*/ 368300 w 400050"/>
              <a:gd name="connsiteY230" fmla="*/ 138113 h 436563"/>
              <a:gd name="connsiteX231" fmla="*/ 366713 w 400050"/>
              <a:gd name="connsiteY231" fmla="*/ 138113 h 436563"/>
              <a:gd name="connsiteX232" fmla="*/ 357188 w 400050"/>
              <a:gd name="connsiteY232" fmla="*/ 141287 h 436563"/>
              <a:gd name="connsiteX233" fmla="*/ 352425 w 400050"/>
              <a:gd name="connsiteY233" fmla="*/ 141287 h 436563"/>
              <a:gd name="connsiteX234" fmla="*/ 347663 w 400050"/>
              <a:gd name="connsiteY234" fmla="*/ 141287 h 436563"/>
              <a:gd name="connsiteX235" fmla="*/ 347663 w 400050"/>
              <a:gd name="connsiteY235" fmla="*/ 142875 h 436563"/>
              <a:gd name="connsiteX236" fmla="*/ 350838 w 400050"/>
              <a:gd name="connsiteY236" fmla="*/ 144462 h 436563"/>
              <a:gd name="connsiteX237" fmla="*/ 352425 w 400050"/>
              <a:gd name="connsiteY237" fmla="*/ 147637 h 436563"/>
              <a:gd name="connsiteX238" fmla="*/ 354013 w 400050"/>
              <a:gd name="connsiteY238" fmla="*/ 149225 h 436563"/>
              <a:gd name="connsiteX239" fmla="*/ 357188 w 400050"/>
              <a:gd name="connsiteY239" fmla="*/ 152400 h 436563"/>
              <a:gd name="connsiteX240" fmla="*/ 357188 w 400050"/>
              <a:gd name="connsiteY240" fmla="*/ 153987 h 436563"/>
              <a:gd name="connsiteX241" fmla="*/ 357188 w 400050"/>
              <a:gd name="connsiteY241" fmla="*/ 157162 h 436563"/>
              <a:gd name="connsiteX242" fmla="*/ 357188 w 400050"/>
              <a:gd name="connsiteY242" fmla="*/ 158750 h 436563"/>
              <a:gd name="connsiteX243" fmla="*/ 357188 w 400050"/>
              <a:gd name="connsiteY243" fmla="*/ 160337 h 436563"/>
              <a:gd name="connsiteX244" fmla="*/ 357188 w 400050"/>
              <a:gd name="connsiteY244" fmla="*/ 163512 h 436563"/>
              <a:gd name="connsiteX245" fmla="*/ 358775 w 400050"/>
              <a:gd name="connsiteY245" fmla="*/ 165100 h 436563"/>
              <a:gd name="connsiteX246" fmla="*/ 361950 w 400050"/>
              <a:gd name="connsiteY246" fmla="*/ 165100 h 436563"/>
              <a:gd name="connsiteX247" fmla="*/ 363538 w 400050"/>
              <a:gd name="connsiteY247" fmla="*/ 165100 h 436563"/>
              <a:gd name="connsiteX248" fmla="*/ 366713 w 400050"/>
              <a:gd name="connsiteY248" fmla="*/ 168275 h 436563"/>
              <a:gd name="connsiteX249" fmla="*/ 368300 w 400050"/>
              <a:gd name="connsiteY249" fmla="*/ 173037 h 436563"/>
              <a:gd name="connsiteX250" fmla="*/ 369888 w 400050"/>
              <a:gd name="connsiteY250" fmla="*/ 173037 h 436563"/>
              <a:gd name="connsiteX251" fmla="*/ 369888 w 400050"/>
              <a:gd name="connsiteY251" fmla="*/ 174625 h 436563"/>
              <a:gd name="connsiteX252" fmla="*/ 369888 w 400050"/>
              <a:gd name="connsiteY252" fmla="*/ 176212 h 436563"/>
              <a:gd name="connsiteX253" fmla="*/ 368300 w 400050"/>
              <a:gd name="connsiteY253" fmla="*/ 179387 h 436563"/>
              <a:gd name="connsiteX254" fmla="*/ 366713 w 400050"/>
              <a:gd name="connsiteY254" fmla="*/ 176212 h 436563"/>
              <a:gd name="connsiteX255" fmla="*/ 361950 w 400050"/>
              <a:gd name="connsiteY255" fmla="*/ 174625 h 436563"/>
              <a:gd name="connsiteX256" fmla="*/ 358775 w 400050"/>
              <a:gd name="connsiteY256" fmla="*/ 174625 h 436563"/>
              <a:gd name="connsiteX257" fmla="*/ 357188 w 400050"/>
              <a:gd name="connsiteY257" fmla="*/ 174625 h 436563"/>
              <a:gd name="connsiteX258" fmla="*/ 354013 w 400050"/>
              <a:gd name="connsiteY258" fmla="*/ 174625 h 436563"/>
              <a:gd name="connsiteX259" fmla="*/ 352425 w 400050"/>
              <a:gd name="connsiteY259" fmla="*/ 174625 h 436563"/>
              <a:gd name="connsiteX260" fmla="*/ 352425 w 400050"/>
              <a:gd name="connsiteY260" fmla="*/ 176212 h 436563"/>
              <a:gd name="connsiteX261" fmla="*/ 350838 w 400050"/>
              <a:gd name="connsiteY261" fmla="*/ 176212 h 436563"/>
              <a:gd name="connsiteX262" fmla="*/ 350838 w 400050"/>
              <a:gd name="connsiteY262" fmla="*/ 179387 h 436563"/>
              <a:gd name="connsiteX263" fmla="*/ 350838 w 400050"/>
              <a:gd name="connsiteY263" fmla="*/ 180975 h 436563"/>
              <a:gd name="connsiteX264" fmla="*/ 350838 w 400050"/>
              <a:gd name="connsiteY264" fmla="*/ 185737 h 436563"/>
              <a:gd name="connsiteX265" fmla="*/ 350838 w 400050"/>
              <a:gd name="connsiteY265" fmla="*/ 190500 h 436563"/>
              <a:gd name="connsiteX266" fmla="*/ 347663 w 400050"/>
              <a:gd name="connsiteY266" fmla="*/ 190500 h 436563"/>
              <a:gd name="connsiteX267" fmla="*/ 346075 w 400050"/>
              <a:gd name="connsiteY267" fmla="*/ 190500 h 436563"/>
              <a:gd name="connsiteX268" fmla="*/ 346075 w 400050"/>
              <a:gd name="connsiteY268" fmla="*/ 192087 h 436563"/>
              <a:gd name="connsiteX269" fmla="*/ 342900 w 400050"/>
              <a:gd name="connsiteY269" fmla="*/ 192087 h 436563"/>
              <a:gd name="connsiteX270" fmla="*/ 341313 w 400050"/>
              <a:gd name="connsiteY270" fmla="*/ 195262 h 436563"/>
              <a:gd name="connsiteX271" fmla="*/ 338138 w 400050"/>
              <a:gd name="connsiteY271" fmla="*/ 196850 h 436563"/>
              <a:gd name="connsiteX272" fmla="*/ 338138 w 400050"/>
              <a:gd name="connsiteY272" fmla="*/ 200025 h 436563"/>
              <a:gd name="connsiteX273" fmla="*/ 338138 w 400050"/>
              <a:gd name="connsiteY273" fmla="*/ 201612 h 436563"/>
              <a:gd name="connsiteX274" fmla="*/ 338138 w 400050"/>
              <a:gd name="connsiteY274" fmla="*/ 203200 h 436563"/>
              <a:gd name="connsiteX275" fmla="*/ 338138 w 400050"/>
              <a:gd name="connsiteY275" fmla="*/ 206375 h 436563"/>
              <a:gd name="connsiteX276" fmla="*/ 338138 w 400050"/>
              <a:gd name="connsiteY276" fmla="*/ 207962 h 436563"/>
              <a:gd name="connsiteX277" fmla="*/ 336550 w 400050"/>
              <a:gd name="connsiteY277" fmla="*/ 211137 h 436563"/>
              <a:gd name="connsiteX278" fmla="*/ 334963 w 400050"/>
              <a:gd name="connsiteY278" fmla="*/ 215900 h 436563"/>
              <a:gd name="connsiteX279" fmla="*/ 334963 w 400050"/>
              <a:gd name="connsiteY279" fmla="*/ 217488 h 436563"/>
              <a:gd name="connsiteX280" fmla="*/ 331788 w 400050"/>
              <a:gd name="connsiteY280" fmla="*/ 219075 h 436563"/>
              <a:gd name="connsiteX281" fmla="*/ 331788 w 400050"/>
              <a:gd name="connsiteY281" fmla="*/ 222250 h 436563"/>
              <a:gd name="connsiteX282" fmla="*/ 334963 w 400050"/>
              <a:gd name="connsiteY282" fmla="*/ 223838 h 436563"/>
              <a:gd name="connsiteX283" fmla="*/ 336550 w 400050"/>
              <a:gd name="connsiteY283" fmla="*/ 223838 h 436563"/>
              <a:gd name="connsiteX284" fmla="*/ 338138 w 400050"/>
              <a:gd name="connsiteY284" fmla="*/ 223838 h 436563"/>
              <a:gd name="connsiteX285" fmla="*/ 342900 w 400050"/>
              <a:gd name="connsiteY285" fmla="*/ 227013 h 436563"/>
              <a:gd name="connsiteX286" fmla="*/ 346075 w 400050"/>
              <a:gd name="connsiteY286" fmla="*/ 227013 h 436563"/>
              <a:gd name="connsiteX287" fmla="*/ 347663 w 400050"/>
              <a:gd name="connsiteY287" fmla="*/ 227013 h 436563"/>
              <a:gd name="connsiteX288" fmla="*/ 350838 w 400050"/>
              <a:gd name="connsiteY288" fmla="*/ 228600 h 436563"/>
              <a:gd name="connsiteX289" fmla="*/ 352425 w 400050"/>
              <a:gd name="connsiteY289" fmla="*/ 228600 h 436563"/>
              <a:gd name="connsiteX290" fmla="*/ 354013 w 400050"/>
              <a:gd name="connsiteY290" fmla="*/ 228600 h 436563"/>
              <a:gd name="connsiteX291" fmla="*/ 357188 w 400050"/>
              <a:gd name="connsiteY291" fmla="*/ 228600 h 436563"/>
              <a:gd name="connsiteX292" fmla="*/ 361950 w 400050"/>
              <a:gd name="connsiteY292" fmla="*/ 231775 h 436563"/>
              <a:gd name="connsiteX293" fmla="*/ 363538 w 400050"/>
              <a:gd name="connsiteY293" fmla="*/ 231775 h 436563"/>
              <a:gd name="connsiteX294" fmla="*/ 366713 w 400050"/>
              <a:gd name="connsiteY294" fmla="*/ 233363 h 436563"/>
              <a:gd name="connsiteX295" fmla="*/ 354013 w 400050"/>
              <a:gd name="connsiteY295" fmla="*/ 233363 h 436563"/>
              <a:gd name="connsiteX296" fmla="*/ 346075 w 400050"/>
              <a:gd name="connsiteY296" fmla="*/ 233363 h 436563"/>
              <a:gd name="connsiteX297" fmla="*/ 341313 w 400050"/>
              <a:gd name="connsiteY297" fmla="*/ 231775 h 436563"/>
              <a:gd name="connsiteX298" fmla="*/ 336550 w 400050"/>
              <a:gd name="connsiteY298" fmla="*/ 231775 h 436563"/>
              <a:gd name="connsiteX299" fmla="*/ 336550 w 400050"/>
              <a:gd name="connsiteY299" fmla="*/ 228600 h 436563"/>
              <a:gd name="connsiteX300" fmla="*/ 334963 w 400050"/>
              <a:gd name="connsiteY300" fmla="*/ 228600 h 436563"/>
              <a:gd name="connsiteX301" fmla="*/ 331788 w 400050"/>
              <a:gd name="connsiteY301" fmla="*/ 228600 h 436563"/>
              <a:gd name="connsiteX302" fmla="*/ 330200 w 400050"/>
              <a:gd name="connsiteY302" fmla="*/ 228600 h 436563"/>
              <a:gd name="connsiteX303" fmla="*/ 330200 w 400050"/>
              <a:gd name="connsiteY303" fmla="*/ 231775 h 436563"/>
              <a:gd name="connsiteX304" fmla="*/ 330200 w 400050"/>
              <a:gd name="connsiteY304" fmla="*/ 233363 h 436563"/>
              <a:gd name="connsiteX305" fmla="*/ 327025 w 400050"/>
              <a:gd name="connsiteY305" fmla="*/ 238125 h 436563"/>
              <a:gd name="connsiteX306" fmla="*/ 327025 w 400050"/>
              <a:gd name="connsiteY306" fmla="*/ 239713 h 436563"/>
              <a:gd name="connsiteX307" fmla="*/ 325438 w 400050"/>
              <a:gd name="connsiteY307" fmla="*/ 239713 h 436563"/>
              <a:gd name="connsiteX308" fmla="*/ 325438 w 400050"/>
              <a:gd name="connsiteY308" fmla="*/ 242888 h 436563"/>
              <a:gd name="connsiteX309" fmla="*/ 320675 w 400050"/>
              <a:gd name="connsiteY309" fmla="*/ 242888 h 436563"/>
              <a:gd name="connsiteX310" fmla="*/ 319088 w 400050"/>
              <a:gd name="connsiteY310" fmla="*/ 242888 h 436563"/>
              <a:gd name="connsiteX311" fmla="*/ 314325 w 400050"/>
              <a:gd name="connsiteY311" fmla="*/ 244475 h 436563"/>
              <a:gd name="connsiteX312" fmla="*/ 309563 w 400050"/>
              <a:gd name="connsiteY312" fmla="*/ 244475 h 436563"/>
              <a:gd name="connsiteX313" fmla="*/ 303213 w 400050"/>
              <a:gd name="connsiteY313" fmla="*/ 249238 h 436563"/>
              <a:gd name="connsiteX314" fmla="*/ 287338 w 400050"/>
              <a:gd name="connsiteY314" fmla="*/ 249238 h 436563"/>
              <a:gd name="connsiteX315" fmla="*/ 284163 w 400050"/>
              <a:gd name="connsiteY315" fmla="*/ 250825 h 436563"/>
              <a:gd name="connsiteX316" fmla="*/ 284163 w 400050"/>
              <a:gd name="connsiteY316" fmla="*/ 254000 h 436563"/>
              <a:gd name="connsiteX317" fmla="*/ 282575 w 400050"/>
              <a:gd name="connsiteY317" fmla="*/ 255588 h 436563"/>
              <a:gd name="connsiteX318" fmla="*/ 279400 w 400050"/>
              <a:gd name="connsiteY318" fmla="*/ 255588 h 436563"/>
              <a:gd name="connsiteX319" fmla="*/ 279400 w 400050"/>
              <a:gd name="connsiteY319" fmla="*/ 258763 h 436563"/>
              <a:gd name="connsiteX320" fmla="*/ 279400 w 400050"/>
              <a:gd name="connsiteY320" fmla="*/ 260350 h 436563"/>
              <a:gd name="connsiteX321" fmla="*/ 277813 w 400050"/>
              <a:gd name="connsiteY321" fmla="*/ 260350 h 436563"/>
              <a:gd name="connsiteX322" fmla="*/ 276225 w 400050"/>
              <a:gd name="connsiteY322" fmla="*/ 263525 h 436563"/>
              <a:gd name="connsiteX323" fmla="*/ 273050 w 400050"/>
              <a:gd name="connsiteY323" fmla="*/ 263525 h 436563"/>
              <a:gd name="connsiteX324" fmla="*/ 271463 w 400050"/>
              <a:gd name="connsiteY324" fmla="*/ 265113 h 436563"/>
              <a:gd name="connsiteX325" fmla="*/ 271463 w 400050"/>
              <a:gd name="connsiteY325" fmla="*/ 266700 h 436563"/>
              <a:gd name="connsiteX326" fmla="*/ 273050 w 400050"/>
              <a:gd name="connsiteY326" fmla="*/ 269875 h 436563"/>
              <a:gd name="connsiteX327" fmla="*/ 273050 w 400050"/>
              <a:gd name="connsiteY327" fmla="*/ 271463 h 436563"/>
              <a:gd name="connsiteX328" fmla="*/ 273050 w 400050"/>
              <a:gd name="connsiteY328" fmla="*/ 274638 h 436563"/>
              <a:gd name="connsiteX329" fmla="*/ 276225 w 400050"/>
              <a:gd name="connsiteY329" fmla="*/ 276225 h 436563"/>
              <a:gd name="connsiteX330" fmla="*/ 277813 w 400050"/>
              <a:gd name="connsiteY330" fmla="*/ 276225 h 436563"/>
              <a:gd name="connsiteX331" fmla="*/ 277813 w 400050"/>
              <a:gd name="connsiteY331" fmla="*/ 277813 h 436563"/>
              <a:gd name="connsiteX332" fmla="*/ 279400 w 400050"/>
              <a:gd name="connsiteY332" fmla="*/ 277813 h 436563"/>
              <a:gd name="connsiteX333" fmla="*/ 282575 w 400050"/>
              <a:gd name="connsiteY333" fmla="*/ 280988 h 436563"/>
              <a:gd name="connsiteX334" fmla="*/ 284163 w 400050"/>
              <a:gd name="connsiteY334" fmla="*/ 282575 h 436563"/>
              <a:gd name="connsiteX335" fmla="*/ 288925 w 400050"/>
              <a:gd name="connsiteY335" fmla="*/ 282575 h 436563"/>
              <a:gd name="connsiteX336" fmla="*/ 288925 w 400050"/>
              <a:gd name="connsiteY336" fmla="*/ 285750 h 436563"/>
              <a:gd name="connsiteX337" fmla="*/ 292100 w 400050"/>
              <a:gd name="connsiteY337" fmla="*/ 285750 h 436563"/>
              <a:gd name="connsiteX338" fmla="*/ 292100 w 400050"/>
              <a:gd name="connsiteY338" fmla="*/ 287338 h 436563"/>
              <a:gd name="connsiteX339" fmla="*/ 292100 w 400050"/>
              <a:gd name="connsiteY339" fmla="*/ 290513 h 436563"/>
              <a:gd name="connsiteX340" fmla="*/ 288925 w 400050"/>
              <a:gd name="connsiteY340" fmla="*/ 290513 h 436563"/>
              <a:gd name="connsiteX341" fmla="*/ 284163 w 400050"/>
              <a:gd name="connsiteY341" fmla="*/ 287338 h 436563"/>
              <a:gd name="connsiteX342" fmla="*/ 284163 w 400050"/>
              <a:gd name="connsiteY342" fmla="*/ 285750 h 436563"/>
              <a:gd name="connsiteX343" fmla="*/ 282575 w 400050"/>
              <a:gd name="connsiteY343" fmla="*/ 282575 h 436563"/>
              <a:gd name="connsiteX344" fmla="*/ 279400 w 400050"/>
              <a:gd name="connsiteY344" fmla="*/ 280988 h 436563"/>
              <a:gd name="connsiteX345" fmla="*/ 277813 w 400050"/>
              <a:gd name="connsiteY345" fmla="*/ 280988 h 436563"/>
              <a:gd name="connsiteX346" fmla="*/ 276225 w 400050"/>
              <a:gd name="connsiteY346" fmla="*/ 280988 h 436563"/>
              <a:gd name="connsiteX347" fmla="*/ 276225 w 400050"/>
              <a:gd name="connsiteY347" fmla="*/ 277813 h 436563"/>
              <a:gd name="connsiteX348" fmla="*/ 273050 w 400050"/>
              <a:gd name="connsiteY348" fmla="*/ 276225 h 436563"/>
              <a:gd name="connsiteX349" fmla="*/ 271463 w 400050"/>
              <a:gd name="connsiteY349" fmla="*/ 276225 h 436563"/>
              <a:gd name="connsiteX350" fmla="*/ 268288 w 400050"/>
              <a:gd name="connsiteY350" fmla="*/ 276225 h 436563"/>
              <a:gd name="connsiteX351" fmla="*/ 266700 w 400050"/>
              <a:gd name="connsiteY351" fmla="*/ 277813 h 436563"/>
              <a:gd name="connsiteX352" fmla="*/ 263525 w 400050"/>
              <a:gd name="connsiteY352" fmla="*/ 277813 h 436563"/>
              <a:gd name="connsiteX353" fmla="*/ 263525 w 400050"/>
              <a:gd name="connsiteY353" fmla="*/ 280988 h 436563"/>
              <a:gd name="connsiteX354" fmla="*/ 263525 w 400050"/>
              <a:gd name="connsiteY354" fmla="*/ 282575 h 436563"/>
              <a:gd name="connsiteX355" fmla="*/ 263525 w 400050"/>
              <a:gd name="connsiteY355" fmla="*/ 285750 h 436563"/>
              <a:gd name="connsiteX356" fmla="*/ 266700 w 400050"/>
              <a:gd name="connsiteY356" fmla="*/ 287338 h 436563"/>
              <a:gd name="connsiteX357" fmla="*/ 266700 w 400050"/>
              <a:gd name="connsiteY357" fmla="*/ 290513 h 436563"/>
              <a:gd name="connsiteX358" fmla="*/ 263525 w 400050"/>
              <a:gd name="connsiteY358" fmla="*/ 290513 h 436563"/>
              <a:gd name="connsiteX359" fmla="*/ 263525 w 400050"/>
              <a:gd name="connsiteY359" fmla="*/ 287338 h 436563"/>
              <a:gd name="connsiteX360" fmla="*/ 261938 w 400050"/>
              <a:gd name="connsiteY360" fmla="*/ 287338 h 436563"/>
              <a:gd name="connsiteX361" fmla="*/ 260350 w 400050"/>
              <a:gd name="connsiteY361" fmla="*/ 290513 h 436563"/>
              <a:gd name="connsiteX362" fmla="*/ 257175 w 400050"/>
              <a:gd name="connsiteY362" fmla="*/ 292100 h 436563"/>
              <a:gd name="connsiteX363" fmla="*/ 255588 w 400050"/>
              <a:gd name="connsiteY363" fmla="*/ 292100 h 436563"/>
              <a:gd name="connsiteX364" fmla="*/ 255588 w 400050"/>
              <a:gd name="connsiteY364" fmla="*/ 293688 h 436563"/>
              <a:gd name="connsiteX365" fmla="*/ 255588 w 400050"/>
              <a:gd name="connsiteY365" fmla="*/ 298450 h 436563"/>
              <a:gd name="connsiteX366" fmla="*/ 255588 w 400050"/>
              <a:gd name="connsiteY366" fmla="*/ 301625 h 436563"/>
              <a:gd name="connsiteX367" fmla="*/ 255588 w 400050"/>
              <a:gd name="connsiteY367" fmla="*/ 306388 h 436563"/>
              <a:gd name="connsiteX368" fmla="*/ 257175 w 400050"/>
              <a:gd name="connsiteY368" fmla="*/ 306388 h 436563"/>
              <a:gd name="connsiteX369" fmla="*/ 257175 w 400050"/>
              <a:gd name="connsiteY369" fmla="*/ 307975 h 436563"/>
              <a:gd name="connsiteX370" fmla="*/ 260350 w 400050"/>
              <a:gd name="connsiteY370" fmla="*/ 309563 h 436563"/>
              <a:gd name="connsiteX371" fmla="*/ 260350 w 400050"/>
              <a:gd name="connsiteY371" fmla="*/ 312738 h 436563"/>
              <a:gd name="connsiteX372" fmla="*/ 261938 w 400050"/>
              <a:gd name="connsiteY372" fmla="*/ 314325 h 436563"/>
              <a:gd name="connsiteX373" fmla="*/ 261938 w 400050"/>
              <a:gd name="connsiteY373" fmla="*/ 317500 h 436563"/>
              <a:gd name="connsiteX374" fmla="*/ 263525 w 400050"/>
              <a:gd name="connsiteY374" fmla="*/ 317500 h 436563"/>
              <a:gd name="connsiteX375" fmla="*/ 263525 w 400050"/>
              <a:gd name="connsiteY375" fmla="*/ 319088 h 436563"/>
              <a:gd name="connsiteX376" fmla="*/ 263525 w 400050"/>
              <a:gd name="connsiteY376" fmla="*/ 322263 h 436563"/>
              <a:gd name="connsiteX377" fmla="*/ 263525 w 400050"/>
              <a:gd name="connsiteY377" fmla="*/ 323850 h 436563"/>
              <a:gd name="connsiteX378" fmla="*/ 263525 w 400050"/>
              <a:gd name="connsiteY378" fmla="*/ 325438 h 436563"/>
              <a:gd name="connsiteX379" fmla="*/ 263525 w 400050"/>
              <a:gd name="connsiteY379" fmla="*/ 328613 h 436563"/>
              <a:gd name="connsiteX380" fmla="*/ 266700 w 400050"/>
              <a:gd name="connsiteY380" fmla="*/ 325438 h 436563"/>
              <a:gd name="connsiteX381" fmla="*/ 268288 w 400050"/>
              <a:gd name="connsiteY381" fmla="*/ 323850 h 436563"/>
              <a:gd name="connsiteX382" fmla="*/ 271463 w 400050"/>
              <a:gd name="connsiteY382" fmla="*/ 323850 h 436563"/>
              <a:gd name="connsiteX383" fmla="*/ 268288 w 400050"/>
              <a:gd name="connsiteY383" fmla="*/ 322263 h 436563"/>
              <a:gd name="connsiteX384" fmla="*/ 268288 w 400050"/>
              <a:gd name="connsiteY384" fmla="*/ 319088 h 436563"/>
              <a:gd name="connsiteX385" fmla="*/ 266700 w 400050"/>
              <a:gd name="connsiteY385" fmla="*/ 319088 h 436563"/>
              <a:gd name="connsiteX386" fmla="*/ 266700 w 400050"/>
              <a:gd name="connsiteY386" fmla="*/ 317500 h 436563"/>
              <a:gd name="connsiteX387" fmla="*/ 263525 w 400050"/>
              <a:gd name="connsiteY387" fmla="*/ 314325 h 436563"/>
              <a:gd name="connsiteX388" fmla="*/ 263525 w 400050"/>
              <a:gd name="connsiteY388" fmla="*/ 312738 h 436563"/>
              <a:gd name="connsiteX389" fmla="*/ 266700 w 400050"/>
              <a:gd name="connsiteY389" fmla="*/ 314325 h 436563"/>
              <a:gd name="connsiteX390" fmla="*/ 268288 w 400050"/>
              <a:gd name="connsiteY390" fmla="*/ 317500 h 436563"/>
              <a:gd name="connsiteX391" fmla="*/ 271463 w 400050"/>
              <a:gd name="connsiteY391" fmla="*/ 319088 h 436563"/>
              <a:gd name="connsiteX392" fmla="*/ 273050 w 400050"/>
              <a:gd name="connsiteY392" fmla="*/ 323850 h 436563"/>
              <a:gd name="connsiteX393" fmla="*/ 276225 w 400050"/>
              <a:gd name="connsiteY393" fmla="*/ 328613 h 436563"/>
              <a:gd name="connsiteX394" fmla="*/ 277813 w 400050"/>
              <a:gd name="connsiteY394" fmla="*/ 330200 h 436563"/>
              <a:gd name="connsiteX395" fmla="*/ 279400 w 400050"/>
              <a:gd name="connsiteY395" fmla="*/ 333375 h 436563"/>
              <a:gd name="connsiteX396" fmla="*/ 282575 w 400050"/>
              <a:gd name="connsiteY396" fmla="*/ 333375 h 436563"/>
              <a:gd name="connsiteX397" fmla="*/ 284163 w 400050"/>
              <a:gd name="connsiteY397" fmla="*/ 333375 h 436563"/>
              <a:gd name="connsiteX398" fmla="*/ 287338 w 400050"/>
              <a:gd name="connsiteY398" fmla="*/ 338138 h 436563"/>
              <a:gd name="connsiteX399" fmla="*/ 292100 w 400050"/>
              <a:gd name="connsiteY399" fmla="*/ 339725 h 436563"/>
              <a:gd name="connsiteX400" fmla="*/ 293688 w 400050"/>
              <a:gd name="connsiteY400" fmla="*/ 341313 h 436563"/>
              <a:gd name="connsiteX401" fmla="*/ 295275 w 400050"/>
              <a:gd name="connsiteY401" fmla="*/ 344488 h 436563"/>
              <a:gd name="connsiteX402" fmla="*/ 298450 w 400050"/>
              <a:gd name="connsiteY402" fmla="*/ 346075 h 436563"/>
              <a:gd name="connsiteX403" fmla="*/ 303213 w 400050"/>
              <a:gd name="connsiteY403" fmla="*/ 350838 h 436563"/>
              <a:gd name="connsiteX404" fmla="*/ 307975 w 400050"/>
              <a:gd name="connsiteY404" fmla="*/ 355601 h 436563"/>
              <a:gd name="connsiteX405" fmla="*/ 309563 w 400050"/>
              <a:gd name="connsiteY405" fmla="*/ 357188 h 436563"/>
              <a:gd name="connsiteX406" fmla="*/ 309563 w 400050"/>
              <a:gd name="connsiteY406" fmla="*/ 360363 h 436563"/>
              <a:gd name="connsiteX407" fmla="*/ 315913 w 400050"/>
              <a:gd name="connsiteY407" fmla="*/ 366713 h 436563"/>
              <a:gd name="connsiteX408" fmla="*/ 322263 w 400050"/>
              <a:gd name="connsiteY408" fmla="*/ 371476 h 436563"/>
              <a:gd name="connsiteX409" fmla="*/ 327025 w 400050"/>
              <a:gd name="connsiteY409" fmla="*/ 373063 h 436563"/>
              <a:gd name="connsiteX410" fmla="*/ 330200 w 400050"/>
              <a:gd name="connsiteY410" fmla="*/ 377826 h 436563"/>
              <a:gd name="connsiteX411" fmla="*/ 331788 w 400050"/>
              <a:gd name="connsiteY411" fmla="*/ 381001 h 436563"/>
              <a:gd name="connsiteX412" fmla="*/ 334963 w 400050"/>
              <a:gd name="connsiteY412" fmla="*/ 384176 h 436563"/>
              <a:gd name="connsiteX413" fmla="*/ 338138 w 400050"/>
              <a:gd name="connsiteY413" fmla="*/ 388938 h 436563"/>
              <a:gd name="connsiteX414" fmla="*/ 338138 w 400050"/>
              <a:gd name="connsiteY414" fmla="*/ 392113 h 436563"/>
              <a:gd name="connsiteX415" fmla="*/ 338138 w 400050"/>
              <a:gd name="connsiteY415" fmla="*/ 393701 h 436563"/>
              <a:gd name="connsiteX416" fmla="*/ 325438 w 400050"/>
              <a:gd name="connsiteY416" fmla="*/ 382588 h 436563"/>
              <a:gd name="connsiteX417" fmla="*/ 319088 w 400050"/>
              <a:gd name="connsiteY417" fmla="*/ 376238 h 436563"/>
              <a:gd name="connsiteX418" fmla="*/ 315913 w 400050"/>
              <a:gd name="connsiteY418" fmla="*/ 373063 h 436563"/>
              <a:gd name="connsiteX419" fmla="*/ 314325 w 400050"/>
              <a:gd name="connsiteY419" fmla="*/ 368301 h 436563"/>
              <a:gd name="connsiteX420" fmla="*/ 311150 w 400050"/>
              <a:gd name="connsiteY420" fmla="*/ 368301 h 436563"/>
              <a:gd name="connsiteX421" fmla="*/ 311150 w 400050"/>
              <a:gd name="connsiteY421" fmla="*/ 366713 h 436563"/>
              <a:gd name="connsiteX422" fmla="*/ 309563 w 400050"/>
              <a:gd name="connsiteY422" fmla="*/ 366713 h 436563"/>
              <a:gd name="connsiteX423" fmla="*/ 307975 w 400050"/>
              <a:gd name="connsiteY423" fmla="*/ 365126 h 436563"/>
              <a:gd name="connsiteX424" fmla="*/ 304800 w 400050"/>
              <a:gd name="connsiteY424" fmla="*/ 361951 h 436563"/>
              <a:gd name="connsiteX425" fmla="*/ 303213 w 400050"/>
              <a:gd name="connsiteY425" fmla="*/ 357188 h 436563"/>
              <a:gd name="connsiteX426" fmla="*/ 300038 w 400050"/>
              <a:gd name="connsiteY426" fmla="*/ 355601 h 436563"/>
              <a:gd name="connsiteX427" fmla="*/ 298450 w 400050"/>
              <a:gd name="connsiteY427" fmla="*/ 355601 h 436563"/>
              <a:gd name="connsiteX428" fmla="*/ 295275 w 400050"/>
              <a:gd name="connsiteY428" fmla="*/ 352426 h 436563"/>
              <a:gd name="connsiteX429" fmla="*/ 293688 w 400050"/>
              <a:gd name="connsiteY429" fmla="*/ 352426 h 436563"/>
              <a:gd name="connsiteX430" fmla="*/ 292100 w 400050"/>
              <a:gd name="connsiteY430" fmla="*/ 350838 h 436563"/>
              <a:gd name="connsiteX431" fmla="*/ 288925 w 400050"/>
              <a:gd name="connsiteY431" fmla="*/ 350838 h 436563"/>
              <a:gd name="connsiteX432" fmla="*/ 288925 w 400050"/>
              <a:gd name="connsiteY432" fmla="*/ 349250 h 436563"/>
              <a:gd name="connsiteX433" fmla="*/ 287338 w 400050"/>
              <a:gd name="connsiteY433" fmla="*/ 349250 h 436563"/>
              <a:gd name="connsiteX434" fmla="*/ 284163 w 400050"/>
              <a:gd name="connsiteY434" fmla="*/ 349250 h 436563"/>
              <a:gd name="connsiteX435" fmla="*/ 282575 w 400050"/>
              <a:gd name="connsiteY435" fmla="*/ 346075 h 436563"/>
              <a:gd name="connsiteX436" fmla="*/ 279400 w 400050"/>
              <a:gd name="connsiteY436" fmla="*/ 344488 h 436563"/>
              <a:gd name="connsiteX437" fmla="*/ 276225 w 400050"/>
              <a:gd name="connsiteY437" fmla="*/ 341313 h 436563"/>
              <a:gd name="connsiteX438" fmla="*/ 271463 w 400050"/>
              <a:gd name="connsiteY438" fmla="*/ 339725 h 436563"/>
              <a:gd name="connsiteX439" fmla="*/ 268288 w 400050"/>
              <a:gd name="connsiteY439" fmla="*/ 339725 h 436563"/>
              <a:gd name="connsiteX440" fmla="*/ 266700 w 400050"/>
              <a:gd name="connsiteY440" fmla="*/ 339725 h 436563"/>
              <a:gd name="connsiteX441" fmla="*/ 266700 w 400050"/>
              <a:gd name="connsiteY441" fmla="*/ 341313 h 436563"/>
              <a:gd name="connsiteX442" fmla="*/ 266700 w 400050"/>
              <a:gd name="connsiteY442" fmla="*/ 344488 h 436563"/>
              <a:gd name="connsiteX443" fmla="*/ 268288 w 400050"/>
              <a:gd name="connsiteY443" fmla="*/ 346075 h 436563"/>
              <a:gd name="connsiteX444" fmla="*/ 268288 w 400050"/>
              <a:gd name="connsiteY444" fmla="*/ 349250 h 436563"/>
              <a:gd name="connsiteX445" fmla="*/ 271463 w 400050"/>
              <a:gd name="connsiteY445" fmla="*/ 352426 h 436563"/>
              <a:gd name="connsiteX446" fmla="*/ 273050 w 400050"/>
              <a:gd name="connsiteY446" fmla="*/ 355601 h 436563"/>
              <a:gd name="connsiteX447" fmla="*/ 276225 w 400050"/>
              <a:gd name="connsiteY447" fmla="*/ 357188 h 436563"/>
              <a:gd name="connsiteX448" fmla="*/ 276225 w 400050"/>
              <a:gd name="connsiteY448" fmla="*/ 360363 h 436563"/>
              <a:gd name="connsiteX449" fmla="*/ 273050 w 400050"/>
              <a:gd name="connsiteY449" fmla="*/ 357188 h 436563"/>
              <a:gd name="connsiteX450" fmla="*/ 271463 w 400050"/>
              <a:gd name="connsiteY450" fmla="*/ 357188 h 436563"/>
              <a:gd name="connsiteX451" fmla="*/ 268288 w 400050"/>
              <a:gd name="connsiteY451" fmla="*/ 355601 h 436563"/>
              <a:gd name="connsiteX452" fmla="*/ 266700 w 400050"/>
              <a:gd name="connsiteY452" fmla="*/ 352426 h 436563"/>
              <a:gd name="connsiteX453" fmla="*/ 266700 w 400050"/>
              <a:gd name="connsiteY453" fmla="*/ 350838 h 436563"/>
              <a:gd name="connsiteX454" fmla="*/ 263525 w 400050"/>
              <a:gd name="connsiteY454" fmla="*/ 349250 h 436563"/>
              <a:gd name="connsiteX455" fmla="*/ 261938 w 400050"/>
              <a:gd name="connsiteY455" fmla="*/ 346075 h 436563"/>
              <a:gd name="connsiteX456" fmla="*/ 255588 w 400050"/>
              <a:gd name="connsiteY456" fmla="*/ 341313 h 436563"/>
              <a:gd name="connsiteX457" fmla="*/ 250825 w 400050"/>
              <a:gd name="connsiteY457" fmla="*/ 338138 h 436563"/>
              <a:gd name="connsiteX458" fmla="*/ 247650 w 400050"/>
              <a:gd name="connsiteY458" fmla="*/ 334963 h 436563"/>
              <a:gd name="connsiteX459" fmla="*/ 246063 w 400050"/>
              <a:gd name="connsiteY459" fmla="*/ 333375 h 436563"/>
              <a:gd name="connsiteX460" fmla="*/ 244475 w 400050"/>
              <a:gd name="connsiteY460" fmla="*/ 333375 h 436563"/>
              <a:gd name="connsiteX461" fmla="*/ 241300 w 400050"/>
              <a:gd name="connsiteY461" fmla="*/ 334963 h 436563"/>
              <a:gd name="connsiteX462" fmla="*/ 239713 w 400050"/>
              <a:gd name="connsiteY462" fmla="*/ 334963 h 436563"/>
              <a:gd name="connsiteX463" fmla="*/ 236538 w 400050"/>
              <a:gd name="connsiteY463" fmla="*/ 338138 h 436563"/>
              <a:gd name="connsiteX464" fmla="*/ 234950 w 400050"/>
              <a:gd name="connsiteY464" fmla="*/ 338138 h 436563"/>
              <a:gd name="connsiteX465" fmla="*/ 231775 w 400050"/>
              <a:gd name="connsiteY465" fmla="*/ 338138 h 436563"/>
              <a:gd name="connsiteX466" fmla="*/ 231775 w 400050"/>
              <a:gd name="connsiteY466" fmla="*/ 339725 h 436563"/>
              <a:gd name="connsiteX467" fmla="*/ 231775 w 400050"/>
              <a:gd name="connsiteY467" fmla="*/ 344488 h 436563"/>
              <a:gd name="connsiteX468" fmla="*/ 234950 w 400050"/>
              <a:gd name="connsiteY468" fmla="*/ 349250 h 436563"/>
              <a:gd name="connsiteX469" fmla="*/ 234950 w 400050"/>
              <a:gd name="connsiteY469" fmla="*/ 352426 h 436563"/>
              <a:gd name="connsiteX470" fmla="*/ 234950 w 400050"/>
              <a:gd name="connsiteY470" fmla="*/ 355601 h 436563"/>
              <a:gd name="connsiteX471" fmla="*/ 234950 w 400050"/>
              <a:gd name="connsiteY471" fmla="*/ 357188 h 436563"/>
              <a:gd name="connsiteX472" fmla="*/ 236538 w 400050"/>
              <a:gd name="connsiteY472" fmla="*/ 360363 h 436563"/>
              <a:gd name="connsiteX473" fmla="*/ 236538 w 400050"/>
              <a:gd name="connsiteY473" fmla="*/ 361951 h 436563"/>
              <a:gd name="connsiteX474" fmla="*/ 236538 w 400050"/>
              <a:gd name="connsiteY474" fmla="*/ 366713 h 436563"/>
              <a:gd name="connsiteX475" fmla="*/ 239713 w 400050"/>
              <a:gd name="connsiteY475" fmla="*/ 368301 h 436563"/>
              <a:gd name="connsiteX476" fmla="*/ 239713 w 400050"/>
              <a:gd name="connsiteY476" fmla="*/ 371476 h 436563"/>
              <a:gd name="connsiteX477" fmla="*/ 241300 w 400050"/>
              <a:gd name="connsiteY477" fmla="*/ 373063 h 436563"/>
              <a:gd name="connsiteX478" fmla="*/ 241300 w 400050"/>
              <a:gd name="connsiteY478" fmla="*/ 376238 h 436563"/>
              <a:gd name="connsiteX479" fmla="*/ 244475 w 400050"/>
              <a:gd name="connsiteY479" fmla="*/ 377826 h 436563"/>
              <a:gd name="connsiteX480" fmla="*/ 246063 w 400050"/>
              <a:gd name="connsiteY480" fmla="*/ 381001 h 436563"/>
              <a:gd name="connsiteX481" fmla="*/ 246063 w 400050"/>
              <a:gd name="connsiteY481" fmla="*/ 382588 h 436563"/>
              <a:gd name="connsiteX482" fmla="*/ 247650 w 400050"/>
              <a:gd name="connsiteY482" fmla="*/ 384176 h 436563"/>
              <a:gd name="connsiteX483" fmla="*/ 247650 w 400050"/>
              <a:gd name="connsiteY483" fmla="*/ 387351 h 436563"/>
              <a:gd name="connsiteX484" fmla="*/ 250825 w 400050"/>
              <a:gd name="connsiteY484" fmla="*/ 388938 h 436563"/>
              <a:gd name="connsiteX485" fmla="*/ 252413 w 400050"/>
              <a:gd name="connsiteY485" fmla="*/ 392113 h 436563"/>
              <a:gd name="connsiteX486" fmla="*/ 255588 w 400050"/>
              <a:gd name="connsiteY486" fmla="*/ 396876 h 436563"/>
              <a:gd name="connsiteX487" fmla="*/ 255588 w 400050"/>
              <a:gd name="connsiteY487" fmla="*/ 400051 h 436563"/>
              <a:gd name="connsiteX488" fmla="*/ 252413 w 400050"/>
              <a:gd name="connsiteY488" fmla="*/ 398463 h 436563"/>
              <a:gd name="connsiteX489" fmla="*/ 250825 w 400050"/>
              <a:gd name="connsiteY489" fmla="*/ 393701 h 436563"/>
              <a:gd name="connsiteX490" fmla="*/ 250825 w 400050"/>
              <a:gd name="connsiteY490" fmla="*/ 392113 h 436563"/>
              <a:gd name="connsiteX491" fmla="*/ 247650 w 400050"/>
              <a:gd name="connsiteY491" fmla="*/ 392113 h 436563"/>
              <a:gd name="connsiteX492" fmla="*/ 246063 w 400050"/>
              <a:gd name="connsiteY492" fmla="*/ 388938 h 436563"/>
              <a:gd name="connsiteX493" fmla="*/ 246063 w 400050"/>
              <a:gd name="connsiteY493" fmla="*/ 387351 h 436563"/>
              <a:gd name="connsiteX494" fmla="*/ 244475 w 400050"/>
              <a:gd name="connsiteY494" fmla="*/ 384176 h 436563"/>
              <a:gd name="connsiteX495" fmla="*/ 244475 w 400050"/>
              <a:gd name="connsiteY495" fmla="*/ 382588 h 436563"/>
              <a:gd name="connsiteX496" fmla="*/ 241300 w 400050"/>
              <a:gd name="connsiteY496" fmla="*/ 377826 h 436563"/>
              <a:gd name="connsiteX497" fmla="*/ 239713 w 400050"/>
              <a:gd name="connsiteY497" fmla="*/ 373063 h 436563"/>
              <a:gd name="connsiteX498" fmla="*/ 234950 w 400050"/>
              <a:gd name="connsiteY498" fmla="*/ 368301 h 436563"/>
              <a:gd name="connsiteX499" fmla="*/ 234950 w 400050"/>
              <a:gd name="connsiteY499" fmla="*/ 366713 h 436563"/>
              <a:gd name="connsiteX500" fmla="*/ 231775 w 400050"/>
              <a:gd name="connsiteY500" fmla="*/ 365126 h 436563"/>
              <a:gd name="connsiteX501" fmla="*/ 230188 w 400050"/>
              <a:gd name="connsiteY501" fmla="*/ 361951 h 436563"/>
              <a:gd name="connsiteX502" fmla="*/ 228600 w 400050"/>
              <a:gd name="connsiteY502" fmla="*/ 357188 h 436563"/>
              <a:gd name="connsiteX503" fmla="*/ 223838 w 400050"/>
              <a:gd name="connsiteY503" fmla="*/ 350838 h 436563"/>
              <a:gd name="connsiteX504" fmla="*/ 223838 w 400050"/>
              <a:gd name="connsiteY504" fmla="*/ 349250 h 436563"/>
              <a:gd name="connsiteX505" fmla="*/ 220663 w 400050"/>
              <a:gd name="connsiteY505" fmla="*/ 346075 h 436563"/>
              <a:gd name="connsiteX506" fmla="*/ 219075 w 400050"/>
              <a:gd name="connsiteY506" fmla="*/ 346075 h 436563"/>
              <a:gd name="connsiteX507" fmla="*/ 219075 w 400050"/>
              <a:gd name="connsiteY507" fmla="*/ 349250 h 436563"/>
              <a:gd name="connsiteX508" fmla="*/ 217487 w 400050"/>
              <a:gd name="connsiteY508" fmla="*/ 349250 h 436563"/>
              <a:gd name="connsiteX509" fmla="*/ 214312 w 400050"/>
              <a:gd name="connsiteY509" fmla="*/ 349250 h 436563"/>
              <a:gd name="connsiteX510" fmla="*/ 212725 w 400050"/>
              <a:gd name="connsiteY510" fmla="*/ 346075 h 436563"/>
              <a:gd name="connsiteX511" fmla="*/ 212725 w 400050"/>
              <a:gd name="connsiteY511" fmla="*/ 344488 h 436563"/>
              <a:gd name="connsiteX512" fmla="*/ 209550 w 400050"/>
              <a:gd name="connsiteY512" fmla="*/ 346075 h 436563"/>
              <a:gd name="connsiteX513" fmla="*/ 207962 w 400050"/>
              <a:gd name="connsiteY513" fmla="*/ 346075 h 436563"/>
              <a:gd name="connsiteX514" fmla="*/ 204787 w 400050"/>
              <a:gd name="connsiteY514" fmla="*/ 344488 h 436563"/>
              <a:gd name="connsiteX515" fmla="*/ 201612 w 400050"/>
              <a:gd name="connsiteY515" fmla="*/ 344488 h 436563"/>
              <a:gd name="connsiteX516" fmla="*/ 198437 w 400050"/>
              <a:gd name="connsiteY516" fmla="*/ 341313 h 436563"/>
              <a:gd name="connsiteX517" fmla="*/ 198437 w 400050"/>
              <a:gd name="connsiteY517" fmla="*/ 339725 h 436563"/>
              <a:gd name="connsiteX518" fmla="*/ 196850 w 400050"/>
              <a:gd name="connsiteY518" fmla="*/ 339725 h 436563"/>
              <a:gd name="connsiteX519" fmla="*/ 196850 w 400050"/>
              <a:gd name="connsiteY519" fmla="*/ 338138 h 436563"/>
              <a:gd name="connsiteX520" fmla="*/ 193675 w 400050"/>
              <a:gd name="connsiteY520" fmla="*/ 338138 h 436563"/>
              <a:gd name="connsiteX521" fmla="*/ 192087 w 400050"/>
              <a:gd name="connsiteY521" fmla="*/ 338138 h 436563"/>
              <a:gd name="connsiteX522" fmla="*/ 188912 w 400050"/>
              <a:gd name="connsiteY522" fmla="*/ 338138 h 436563"/>
              <a:gd name="connsiteX523" fmla="*/ 187325 w 400050"/>
              <a:gd name="connsiteY523" fmla="*/ 339725 h 436563"/>
              <a:gd name="connsiteX524" fmla="*/ 187325 w 400050"/>
              <a:gd name="connsiteY524" fmla="*/ 341313 h 436563"/>
              <a:gd name="connsiteX525" fmla="*/ 188912 w 400050"/>
              <a:gd name="connsiteY525" fmla="*/ 344488 h 436563"/>
              <a:gd name="connsiteX526" fmla="*/ 188912 w 400050"/>
              <a:gd name="connsiteY526" fmla="*/ 346075 h 436563"/>
              <a:gd name="connsiteX527" fmla="*/ 188912 w 400050"/>
              <a:gd name="connsiteY527" fmla="*/ 349250 h 436563"/>
              <a:gd name="connsiteX528" fmla="*/ 187325 w 400050"/>
              <a:gd name="connsiteY528" fmla="*/ 350838 h 436563"/>
              <a:gd name="connsiteX529" fmla="*/ 187325 w 400050"/>
              <a:gd name="connsiteY529" fmla="*/ 355601 h 436563"/>
              <a:gd name="connsiteX530" fmla="*/ 185737 w 400050"/>
              <a:gd name="connsiteY530" fmla="*/ 357188 h 436563"/>
              <a:gd name="connsiteX531" fmla="*/ 187325 w 400050"/>
              <a:gd name="connsiteY531" fmla="*/ 360363 h 436563"/>
              <a:gd name="connsiteX532" fmla="*/ 185737 w 400050"/>
              <a:gd name="connsiteY532" fmla="*/ 360363 h 436563"/>
              <a:gd name="connsiteX533" fmla="*/ 185737 w 400050"/>
              <a:gd name="connsiteY533" fmla="*/ 361951 h 436563"/>
              <a:gd name="connsiteX534" fmla="*/ 185737 w 400050"/>
              <a:gd name="connsiteY534" fmla="*/ 365126 h 436563"/>
              <a:gd name="connsiteX535" fmla="*/ 185737 w 400050"/>
              <a:gd name="connsiteY535" fmla="*/ 368301 h 436563"/>
              <a:gd name="connsiteX536" fmla="*/ 185737 w 400050"/>
              <a:gd name="connsiteY536" fmla="*/ 371476 h 436563"/>
              <a:gd name="connsiteX537" fmla="*/ 185737 w 400050"/>
              <a:gd name="connsiteY537" fmla="*/ 373063 h 436563"/>
              <a:gd name="connsiteX538" fmla="*/ 185737 w 400050"/>
              <a:gd name="connsiteY538" fmla="*/ 376238 h 436563"/>
              <a:gd name="connsiteX539" fmla="*/ 188912 w 400050"/>
              <a:gd name="connsiteY539" fmla="*/ 376238 h 436563"/>
              <a:gd name="connsiteX540" fmla="*/ 188912 w 400050"/>
              <a:gd name="connsiteY540" fmla="*/ 377826 h 436563"/>
              <a:gd name="connsiteX541" fmla="*/ 187325 w 400050"/>
              <a:gd name="connsiteY541" fmla="*/ 377826 h 436563"/>
              <a:gd name="connsiteX542" fmla="*/ 185737 w 400050"/>
              <a:gd name="connsiteY542" fmla="*/ 377826 h 436563"/>
              <a:gd name="connsiteX543" fmla="*/ 185737 w 400050"/>
              <a:gd name="connsiteY543" fmla="*/ 381001 h 436563"/>
              <a:gd name="connsiteX544" fmla="*/ 187325 w 400050"/>
              <a:gd name="connsiteY544" fmla="*/ 381001 h 436563"/>
              <a:gd name="connsiteX545" fmla="*/ 187325 w 400050"/>
              <a:gd name="connsiteY545" fmla="*/ 382588 h 436563"/>
              <a:gd name="connsiteX546" fmla="*/ 187325 w 400050"/>
              <a:gd name="connsiteY546" fmla="*/ 384176 h 436563"/>
              <a:gd name="connsiteX547" fmla="*/ 187325 w 400050"/>
              <a:gd name="connsiteY547" fmla="*/ 387351 h 436563"/>
              <a:gd name="connsiteX548" fmla="*/ 185737 w 400050"/>
              <a:gd name="connsiteY548" fmla="*/ 387351 h 436563"/>
              <a:gd name="connsiteX549" fmla="*/ 182562 w 400050"/>
              <a:gd name="connsiteY549" fmla="*/ 387351 h 436563"/>
              <a:gd name="connsiteX550" fmla="*/ 182562 w 400050"/>
              <a:gd name="connsiteY550" fmla="*/ 384176 h 436563"/>
              <a:gd name="connsiteX551" fmla="*/ 180975 w 400050"/>
              <a:gd name="connsiteY551" fmla="*/ 382588 h 436563"/>
              <a:gd name="connsiteX552" fmla="*/ 180975 w 400050"/>
              <a:gd name="connsiteY552" fmla="*/ 381001 h 436563"/>
              <a:gd name="connsiteX553" fmla="*/ 177800 w 400050"/>
              <a:gd name="connsiteY553" fmla="*/ 377826 h 436563"/>
              <a:gd name="connsiteX554" fmla="*/ 177800 w 400050"/>
              <a:gd name="connsiteY554" fmla="*/ 376238 h 436563"/>
              <a:gd name="connsiteX555" fmla="*/ 180975 w 400050"/>
              <a:gd name="connsiteY555" fmla="*/ 376238 h 436563"/>
              <a:gd name="connsiteX556" fmla="*/ 182562 w 400050"/>
              <a:gd name="connsiteY556" fmla="*/ 376238 h 436563"/>
              <a:gd name="connsiteX557" fmla="*/ 182562 w 400050"/>
              <a:gd name="connsiteY557" fmla="*/ 373063 h 436563"/>
              <a:gd name="connsiteX558" fmla="*/ 182562 w 400050"/>
              <a:gd name="connsiteY558" fmla="*/ 371476 h 436563"/>
              <a:gd name="connsiteX559" fmla="*/ 180975 w 400050"/>
              <a:gd name="connsiteY559" fmla="*/ 366713 h 436563"/>
              <a:gd name="connsiteX560" fmla="*/ 180975 w 400050"/>
              <a:gd name="connsiteY560" fmla="*/ 365126 h 436563"/>
              <a:gd name="connsiteX561" fmla="*/ 180975 w 400050"/>
              <a:gd name="connsiteY561" fmla="*/ 361951 h 436563"/>
              <a:gd name="connsiteX562" fmla="*/ 180975 w 400050"/>
              <a:gd name="connsiteY562" fmla="*/ 360363 h 436563"/>
              <a:gd name="connsiteX563" fmla="*/ 180975 w 400050"/>
              <a:gd name="connsiteY563" fmla="*/ 357188 h 436563"/>
              <a:gd name="connsiteX564" fmla="*/ 180975 w 400050"/>
              <a:gd name="connsiteY564" fmla="*/ 355601 h 436563"/>
              <a:gd name="connsiteX565" fmla="*/ 177800 w 400050"/>
              <a:gd name="connsiteY565" fmla="*/ 352426 h 436563"/>
              <a:gd name="connsiteX566" fmla="*/ 176212 w 400050"/>
              <a:gd name="connsiteY566" fmla="*/ 352426 h 436563"/>
              <a:gd name="connsiteX567" fmla="*/ 176212 w 400050"/>
              <a:gd name="connsiteY567" fmla="*/ 360363 h 436563"/>
              <a:gd name="connsiteX568" fmla="*/ 173037 w 400050"/>
              <a:gd name="connsiteY568" fmla="*/ 365126 h 436563"/>
              <a:gd name="connsiteX569" fmla="*/ 173037 w 400050"/>
              <a:gd name="connsiteY569" fmla="*/ 366713 h 436563"/>
              <a:gd name="connsiteX570" fmla="*/ 171450 w 400050"/>
              <a:gd name="connsiteY570" fmla="*/ 368301 h 436563"/>
              <a:gd name="connsiteX571" fmla="*/ 171450 w 400050"/>
              <a:gd name="connsiteY571" fmla="*/ 371476 h 436563"/>
              <a:gd name="connsiteX572" fmla="*/ 169862 w 400050"/>
              <a:gd name="connsiteY572" fmla="*/ 373063 h 436563"/>
              <a:gd name="connsiteX573" fmla="*/ 169862 w 400050"/>
              <a:gd name="connsiteY573" fmla="*/ 376238 h 436563"/>
              <a:gd name="connsiteX574" fmla="*/ 169862 w 400050"/>
              <a:gd name="connsiteY574" fmla="*/ 377826 h 436563"/>
              <a:gd name="connsiteX575" fmla="*/ 169862 w 400050"/>
              <a:gd name="connsiteY575" fmla="*/ 382588 h 436563"/>
              <a:gd name="connsiteX576" fmla="*/ 166687 w 400050"/>
              <a:gd name="connsiteY576" fmla="*/ 382588 h 436563"/>
              <a:gd name="connsiteX577" fmla="*/ 166687 w 400050"/>
              <a:gd name="connsiteY577" fmla="*/ 381001 h 436563"/>
              <a:gd name="connsiteX578" fmla="*/ 166687 w 400050"/>
              <a:gd name="connsiteY578" fmla="*/ 377826 h 436563"/>
              <a:gd name="connsiteX579" fmla="*/ 166687 w 400050"/>
              <a:gd name="connsiteY579" fmla="*/ 376238 h 436563"/>
              <a:gd name="connsiteX580" fmla="*/ 166687 w 400050"/>
              <a:gd name="connsiteY580" fmla="*/ 373063 h 436563"/>
              <a:gd name="connsiteX581" fmla="*/ 166687 w 400050"/>
              <a:gd name="connsiteY581" fmla="*/ 371476 h 436563"/>
              <a:gd name="connsiteX582" fmla="*/ 165100 w 400050"/>
              <a:gd name="connsiteY582" fmla="*/ 366713 h 436563"/>
              <a:gd name="connsiteX583" fmla="*/ 165100 w 400050"/>
              <a:gd name="connsiteY583" fmla="*/ 365126 h 436563"/>
              <a:gd name="connsiteX584" fmla="*/ 165100 w 400050"/>
              <a:gd name="connsiteY584" fmla="*/ 361951 h 436563"/>
              <a:gd name="connsiteX585" fmla="*/ 166687 w 400050"/>
              <a:gd name="connsiteY585" fmla="*/ 360363 h 436563"/>
              <a:gd name="connsiteX586" fmla="*/ 166687 w 400050"/>
              <a:gd name="connsiteY586" fmla="*/ 357188 h 436563"/>
              <a:gd name="connsiteX587" fmla="*/ 166687 w 400050"/>
              <a:gd name="connsiteY587" fmla="*/ 355601 h 436563"/>
              <a:gd name="connsiteX588" fmla="*/ 165100 w 400050"/>
              <a:gd name="connsiteY588" fmla="*/ 352426 h 436563"/>
              <a:gd name="connsiteX589" fmla="*/ 161925 w 400050"/>
              <a:gd name="connsiteY589" fmla="*/ 349250 h 436563"/>
              <a:gd name="connsiteX590" fmla="*/ 160337 w 400050"/>
              <a:gd name="connsiteY590" fmla="*/ 344488 h 436563"/>
              <a:gd name="connsiteX591" fmla="*/ 160337 w 400050"/>
              <a:gd name="connsiteY591" fmla="*/ 341313 h 436563"/>
              <a:gd name="connsiteX592" fmla="*/ 157162 w 400050"/>
              <a:gd name="connsiteY592" fmla="*/ 341313 h 436563"/>
              <a:gd name="connsiteX593" fmla="*/ 157162 w 400050"/>
              <a:gd name="connsiteY593" fmla="*/ 339725 h 436563"/>
              <a:gd name="connsiteX594" fmla="*/ 155575 w 400050"/>
              <a:gd name="connsiteY594" fmla="*/ 338138 h 436563"/>
              <a:gd name="connsiteX595" fmla="*/ 153987 w 400050"/>
              <a:gd name="connsiteY595" fmla="*/ 339725 h 436563"/>
              <a:gd name="connsiteX596" fmla="*/ 150812 w 400050"/>
              <a:gd name="connsiteY596" fmla="*/ 341313 h 436563"/>
              <a:gd name="connsiteX597" fmla="*/ 150812 w 400050"/>
              <a:gd name="connsiteY597" fmla="*/ 346075 h 436563"/>
              <a:gd name="connsiteX598" fmla="*/ 149225 w 400050"/>
              <a:gd name="connsiteY598" fmla="*/ 349250 h 436563"/>
              <a:gd name="connsiteX599" fmla="*/ 146050 w 400050"/>
              <a:gd name="connsiteY599" fmla="*/ 350838 h 436563"/>
              <a:gd name="connsiteX600" fmla="*/ 144462 w 400050"/>
              <a:gd name="connsiteY600" fmla="*/ 352426 h 436563"/>
              <a:gd name="connsiteX601" fmla="*/ 142875 w 400050"/>
              <a:gd name="connsiteY601" fmla="*/ 357188 h 436563"/>
              <a:gd name="connsiteX602" fmla="*/ 138112 w 400050"/>
              <a:gd name="connsiteY602" fmla="*/ 360363 h 436563"/>
              <a:gd name="connsiteX603" fmla="*/ 134937 w 400050"/>
              <a:gd name="connsiteY603" fmla="*/ 360363 h 436563"/>
              <a:gd name="connsiteX604" fmla="*/ 130175 w 400050"/>
              <a:gd name="connsiteY604" fmla="*/ 361951 h 436563"/>
              <a:gd name="connsiteX605" fmla="*/ 127000 w 400050"/>
              <a:gd name="connsiteY605" fmla="*/ 365126 h 436563"/>
              <a:gd name="connsiteX606" fmla="*/ 123825 w 400050"/>
              <a:gd name="connsiteY606" fmla="*/ 365126 h 436563"/>
              <a:gd name="connsiteX607" fmla="*/ 122237 w 400050"/>
              <a:gd name="connsiteY607" fmla="*/ 365126 h 436563"/>
              <a:gd name="connsiteX608" fmla="*/ 122237 w 400050"/>
              <a:gd name="connsiteY608" fmla="*/ 361951 h 436563"/>
              <a:gd name="connsiteX609" fmla="*/ 119062 w 400050"/>
              <a:gd name="connsiteY609" fmla="*/ 361951 h 436563"/>
              <a:gd name="connsiteX610" fmla="*/ 117475 w 400050"/>
              <a:gd name="connsiteY610" fmla="*/ 360363 h 436563"/>
              <a:gd name="connsiteX611" fmla="*/ 112712 w 400050"/>
              <a:gd name="connsiteY611" fmla="*/ 357188 h 436563"/>
              <a:gd name="connsiteX612" fmla="*/ 112712 w 400050"/>
              <a:gd name="connsiteY612" fmla="*/ 355601 h 436563"/>
              <a:gd name="connsiteX613" fmla="*/ 111125 w 400050"/>
              <a:gd name="connsiteY613" fmla="*/ 355601 h 436563"/>
              <a:gd name="connsiteX614" fmla="*/ 96837 w 400050"/>
              <a:gd name="connsiteY614" fmla="*/ 366713 h 436563"/>
              <a:gd name="connsiteX615" fmla="*/ 95250 w 400050"/>
              <a:gd name="connsiteY615" fmla="*/ 365126 h 436563"/>
              <a:gd name="connsiteX616" fmla="*/ 96837 w 400050"/>
              <a:gd name="connsiteY616" fmla="*/ 361951 h 436563"/>
              <a:gd name="connsiteX617" fmla="*/ 98425 w 400050"/>
              <a:gd name="connsiteY617" fmla="*/ 360363 h 436563"/>
              <a:gd name="connsiteX618" fmla="*/ 101600 w 400050"/>
              <a:gd name="connsiteY618" fmla="*/ 357188 h 436563"/>
              <a:gd name="connsiteX619" fmla="*/ 101600 w 400050"/>
              <a:gd name="connsiteY619" fmla="*/ 355601 h 436563"/>
              <a:gd name="connsiteX620" fmla="*/ 98425 w 400050"/>
              <a:gd name="connsiteY620" fmla="*/ 355601 h 436563"/>
              <a:gd name="connsiteX621" fmla="*/ 96837 w 400050"/>
              <a:gd name="connsiteY621" fmla="*/ 352426 h 436563"/>
              <a:gd name="connsiteX622" fmla="*/ 95250 w 400050"/>
              <a:gd name="connsiteY622" fmla="*/ 355601 h 436563"/>
              <a:gd name="connsiteX623" fmla="*/ 92075 w 400050"/>
              <a:gd name="connsiteY623" fmla="*/ 355601 h 436563"/>
              <a:gd name="connsiteX624" fmla="*/ 87312 w 400050"/>
              <a:gd name="connsiteY624" fmla="*/ 355601 h 436563"/>
              <a:gd name="connsiteX625" fmla="*/ 82550 w 400050"/>
              <a:gd name="connsiteY625" fmla="*/ 357188 h 436563"/>
              <a:gd name="connsiteX626" fmla="*/ 80962 w 400050"/>
              <a:gd name="connsiteY626" fmla="*/ 357188 h 436563"/>
              <a:gd name="connsiteX627" fmla="*/ 79375 w 400050"/>
              <a:gd name="connsiteY627" fmla="*/ 357188 h 436563"/>
              <a:gd name="connsiteX628" fmla="*/ 79375 w 400050"/>
              <a:gd name="connsiteY628" fmla="*/ 360363 h 436563"/>
              <a:gd name="connsiteX629" fmla="*/ 76200 w 400050"/>
              <a:gd name="connsiteY629" fmla="*/ 360363 h 436563"/>
              <a:gd name="connsiteX630" fmla="*/ 76200 w 400050"/>
              <a:gd name="connsiteY630" fmla="*/ 357188 h 436563"/>
              <a:gd name="connsiteX631" fmla="*/ 74612 w 400050"/>
              <a:gd name="connsiteY631" fmla="*/ 357188 h 436563"/>
              <a:gd name="connsiteX632" fmla="*/ 71437 w 400050"/>
              <a:gd name="connsiteY632" fmla="*/ 357188 h 436563"/>
              <a:gd name="connsiteX633" fmla="*/ 71437 w 400050"/>
              <a:gd name="connsiteY633" fmla="*/ 355601 h 436563"/>
              <a:gd name="connsiteX634" fmla="*/ 69850 w 400050"/>
              <a:gd name="connsiteY634" fmla="*/ 355601 h 436563"/>
              <a:gd name="connsiteX635" fmla="*/ 69850 w 400050"/>
              <a:gd name="connsiteY635" fmla="*/ 352426 h 436563"/>
              <a:gd name="connsiteX636" fmla="*/ 66675 w 400050"/>
              <a:gd name="connsiteY636" fmla="*/ 352426 h 436563"/>
              <a:gd name="connsiteX637" fmla="*/ 63500 w 400050"/>
              <a:gd name="connsiteY637" fmla="*/ 350838 h 436563"/>
              <a:gd name="connsiteX638" fmla="*/ 60325 w 400050"/>
              <a:gd name="connsiteY638" fmla="*/ 349250 h 436563"/>
              <a:gd name="connsiteX639" fmla="*/ 58737 w 400050"/>
              <a:gd name="connsiteY639" fmla="*/ 349250 h 436563"/>
              <a:gd name="connsiteX640" fmla="*/ 55562 w 400050"/>
              <a:gd name="connsiteY640" fmla="*/ 349250 h 436563"/>
              <a:gd name="connsiteX641" fmla="*/ 55562 w 400050"/>
              <a:gd name="connsiteY641" fmla="*/ 346075 h 436563"/>
              <a:gd name="connsiteX642" fmla="*/ 53975 w 400050"/>
              <a:gd name="connsiteY642" fmla="*/ 346075 h 436563"/>
              <a:gd name="connsiteX643" fmla="*/ 52387 w 400050"/>
              <a:gd name="connsiteY643" fmla="*/ 344488 h 436563"/>
              <a:gd name="connsiteX644" fmla="*/ 49212 w 400050"/>
              <a:gd name="connsiteY644" fmla="*/ 344488 h 436563"/>
              <a:gd name="connsiteX645" fmla="*/ 47625 w 400050"/>
              <a:gd name="connsiteY645" fmla="*/ 341313 h 436563"/>
              <a:gd name="connsiteX646" fmla="*/ 47625 w 400050"/>
              <a:gd name="connsiteY646" fmla="*/ 339725 h 436563"/>
              <a:gd name="connsiteX647" fmla="*/ 44450 w 400050"/>
              <a:gd name="connsiteY647" fmla="*/ 339725 h 436563"/>
              <a:gd name="connsiteX648" fmla="*/ 42862 w 400050"/>
              <a:gd name="connsiteY648" fmla="*/ 338138 h 436563"/>
              <a:gd name="connsiteX649" fmla="*/ 39687 w 400050"/>
              <a:gd name="connsiteY649" fmla="*/ 334963 h 436563"/>
              <a:gd name="connsiteX650" fmla="*/ 38100 w 400050"/>
              <a:gd name="connsiteY650" fmla="*/ 333375 h 436563"/>
              <a:gd name="connsiteX651" fmla="*/ 38100 w 400050"/>
              <a:gd name="connsiteY651" fmla="*/ 330200 h 436563"/>
              <a:gd name="connsiteX652" fmla="*/ 36512 w 400050"/>
              <a:gd name="connsiteY652" fmla="*/ 328613 h 436563"/>
              <a:gd name="connsiteX653" fmla="*/ 33337 w 400050"/>
              <a:gd name="connsiteY653" fmla="*/ 325438 h 436563"/>
              <a:gd name="connsiteX654" fmla="*/ 33337 w 400050"/>
              <a:gd name="connsiteY654" fmla="*/ 323850 h 436563"/>
              <a:gd name="connsiteX655" fmla="*/ 31750 w 400050"/>
              <a:gd name="connsiteY655" fmla="*/ 323850 h 436563"/>
              <a:gd name="connsiteX656" fmla="*/ 28575 w 400050"/>
              <a:gd name="connsiteY656" fmla="*/ 322263 h 436563"/>
              <a:gd name="connsiteX657" fmla="*/ 23812 w 400050"/>
              <a:gd name="connsiteY657" fmla="*/ 322263 h 436563"/>
              <a:gd name="connsiteX658" fmla="*/ 20637 w 400050"/>
              <a:gd name="connsiteY658" fmla="*/ 322263 h 436563"/>
              <a:gd name="connsiteX659" fmla="*/ 17462 w 400050"/>
              <a:gd name="connsiteY659" fmla="*/ 322263 h 436563"/>
              <a:gd name="connsiteX660" fmla="*/ 12700 w 400050"/>
              <a:gd name="connsiteY660" fmla="*/ 322263 h 436563"/>
              <a:gd name="connsiteX661" fmla="*/ 12700 w 400050"/>
              <a:gd name="connsiteY661" fmla="*/ 319088 h 436563"/>
              <a:gd name="connsiteX662" fmla="*/ 11112 w 400050"/>
              <a:gd name="connsiteY662" fmla="*/ 317500 h 436563"/>
              <a:gd name="connsiteX663" fmla="*/ 12700 w 400050"/>
              <a:gd name="connsiteY663" fmla="*/ 317500 h 436563"/>
              <a:gd name="connsiteX664" fmla="*/ 12700 w 400050"/>
              <a:gd name="connsiteY664" fmla="*/ 314325 h 436563"/>
              <a:gd name="connsiteX665" fmla="*/ 12700 w 400050"/>
              <a:gd name="connsiteY665" fmla="*/ 312738 h 436563"/>
              <a:gd name="connsiteX666" fmla="*/ 12700 w 400050"/>
              <a:gd name="connsiteY666" fmla="*/ 309563 h 436563"/>
              <a:gd name="connsiteX667" fmla="*/ 12700 w 400050"/>
              <a:gd name="connsiteY667" fmla="*/ 306388 h 436563"/>
              <a:gd name="connsiteX668" fmla="*/ 11112 w 400050"/>
              <a:gd name="connsiteY668" fmla="*/ 303213 h 436563"/>
              <a:gd name="connsiteX669" fmla="*/ 11112 w 400050"/>
              <a:gd name="connsiteY669" fmla="*/ 301625 h 436563"/>
              <a:gd name="connsiteX670" fmla="*/ 11112 w 400050"/>
              <a:gd name="connsiteY670" fmla="*/ 298450 h 436563"/>
              <a:gd name="connsiteX671" fmla="*/ 11112 w 400050"/>
              <a:gd name="connsiteY671" fmla="*/ 296863 h 436563"/>
              <a:gd name="connsiteX672" fmla="*/ 11112 w 400050"/>
              <a:gd name="connsiteY672" fmla="*/ 293688 h 436563"/>
              <a:gd name="connsiteX673" fmla="*/ 7937 w 400050"/>
              <a:gd name="connsiteY673" fmla="*/ 293688 h 436563"/>
              <a:gd name="connsiteX674" fmla="*/ 7937 w 400050"/>
              <a:gd name="connsiteY674" fmla="*/ 296863 h 436563"/>
              <a:gd name="connsiteX675" fmla="*/ 6350 w 400050"/>
              <a:gd name="connsiteY675" fmla="*/ 296863 h 436563"/>
              <a:gd name="connsiteX676" fmla="*/ 6350 w 400050"/>
              <a:gd name="connsiteY676" fmla="*/ 298450 h 436563"/>
              <a:gd name="connsiteX677" fmla="*/ 4762 w 400050"/>
              <a:gd name="connsiteY677" fmla="*/ 298450 h 436563"/>
              <a:gd name="connsiteX678" fmla="*/ 1587 w 400050"/>
              <a:gd name="connsiteY678" fmla="*/ 298450 h 436563"/>
              <a:gd name="connsiteX679" fmla="*/ 0 w 400050"/>
              <a:gd name="connsiteY679" fmla="*/ 296863 h 436563"/>
              <a:gd name="connsiteX680" fmla="*/ 1587 w 400050"/>
              <a:gd name="connsiteY680" fmla="*/ 296863 h 436563"/>
              <a:gd name="connsiteX681" fmla="*/ 4762 w 400050"/>
              <a:gd name="connsiteY681" fmla="*/ 296863 h 436563"/>
              <a:gd name="connsiteX682" fmla="*/ 4762 w 400050"/>
              <a:gd name="connsiteY682" fmla="*/ 293688 h 436563"/>
              <a:gd name="connsiteX683" fmla="*/ 6350 w 400050"/>
              <a:gd name="connsiteY683" fmla="*/ 292100 h 436563"/>
              <a:gd name="connsiteX684" fmla="*/ 7937 w 400050"/>
              <a:gd name="connsiteY684" fmla="*/ 292100 h 436563"/>
              <a:gd name="connsiteX685" fmla="*/ 7937 w 400050"/>
              <a:gd name="connsiteY685" fmla="*/ 290513 h 436563"/>
              <a:gd name="connsiteX686" fmla="*/ 7937 w 400050"/>
              <a:gd name="connsiteY686" fmla="*/ 287338 h 436563"/>
              <a:gd name="connsiteX687" fmla="*/ 7937 w 400050"/>
              <a:gd name="connsiteY687" fmla="*/ 285750 h 436563"/>
              <a:gd name="connsiteX688" fmla="*/ 11112 w 400050"/>
              <a:gd name="connsiteY688" fmla="*/ 277813 h 436563"/>
              <a:gd name="connsiteX689" fmla="*/ 12700 w 400050"/>
              <a:gd name="connsiteY689" fmla="*/ 277813 h 436563"/>
              <a:gd name="connsiteX690" fmla="*/ 15875 w 400050"/>
              <a:gd name="connsiteY690" fmla="*/ 276225 h 436563"/>
              <a:gd name="connsiteX691" fmla="*/ 15875 w 400050"/>
              <a:gd name="connsiteY691" fmla="*/ 274638 h 436563"/>
              <a:gd name="connsiteX692" fmla="*/ 15875 w 400050"/>
              <a:gd name="connsiteY692" fmla="*/ 271463 h 436563"/>
              <a:gd name="connsiteX693" fmla="*/ 12700 w 400050"/>
              <a:gd name="connsiteY693" fmla="*/ 269875 h 436563"/>
              <a:gd name="connsiteX694" fmla="*/ 11112 w 400050"/>
              <a:gd name="connsiteY694" fmla="*/ 266700 h 436563"/>
              <a:gd name="connsiteX695" fmla="*/ 7937 w 400050"/>
              <a:gd name="connsiteY695" fmla="*/ 265113 h 436563"/>
              <a:gd name="connsiteX696" fmla="*/ 7937 w 400050"/>
              <a:gd name="connsiteY696" fmla="*/ 263525 h 436563"/>
              <a:gd name="connsiteX697" fmla="*/ 7937 w 400050"/>
              <a:gd name="connsiteY697" fmla="*/ 258763 h 436563"/>
              <a:gd name="connsiteX698" fmla="*/ 7937 w 400050"/>
              <a:gd name="connsiteY698" fmla="*/ 255588 h 436563"/>
              <a:gd name="connsiteX699" fmla="*/ 6350 w 400050"/>
              <a:gd name="connsiteY699" fmla="*/ 255588 h 436563"/>
              <a:gd name="connsiteX700" fmla="*/ 7937 w 400050"/>
              <a:gd name="connsiteY700" fmla="*/ 254000 h 436563"/>
              <a:gd name="connsiteX701" fmla="*/ 6350 w 400050"/>
              <a:gd name="connsiteY701" fmla="*/ 254000 h 436563"/>
              <a:gd name="connsiteX702" fmla="*/ 4762 w 400050"/>
              <a:gd name="connsiteY702" fmla="*/ 250825 h 436563"/>
              <a:gd name="connsiteX703" fmla="*/ 6350 w 400050"/>
              <a:gd name="connsiteY703" fmla="*/ 250825 h 436563"/>
              <a:gd name="connsiteX704" fmla="*/ 6350 w 400050"/>
              <a:gd name="connsiteY704" fmla="*/ 249238 h 436563"/>
              <a:gd name="connsiteX705" fmla="*/ 6350 w 400050"/>
              <a:gd name="connsiteY705" fmla="*/ 247650 h 436563"/>
              <a:gd name="connsiteX706" fmla="*/ 7937 w 400050"/>
              <a:gd name="connsiteY706" fmla="*/ 244475 h 436563"/>
              <a:gd name="connsiteX707" fmla="*/ 7937 w 400050"/>
              <a:gd name="connsiteY707" fmla="*/ 242888 h 436563"/>
              <a:gd name="connsiteX708" fmla="*/ 11112 w 400050"/>
              <a:gd name="connsiteY708" fmla="*/ 239713 h 436563"/>
              <a:gd name="connsiteX709" fmla="*/ 12700 w 400050"/>
              <a:gd name="connsiteY709" fmla="*/ 239713 h 436563"/>
              <a:gd name="connsiteX710" fmla="*/ 15875 w 400050"/>
              <a:gd name="connsiteY710" fmla="*/ 239713 h 436563"/>
              <a:gd name="connsiteX711" fmla="*/ 17462 w 400050"/>
              <a:gd name="connsiteY711" fmla="*/ 238125 h 436563"/>
              <a:gd name="connsiteX712" fmla="*/ 20637 w 400050"/>
              <a:gd name="connsiteY712" fmla="*/ 238125 h 436563"/>
              <a:gd name="connsiteX713" fmla="*/ 20637 w 400050"/>
              <a:gd name="connsiteY713" fmla="*/ 234950 h 436563"/>
              <a:gd name="connsiteX714" fmla="*/ 22225 w 400050"/>
              <a:gd name="connsiteY714" fmla="*/ 234950 h 436563"/>
              <a:gd name="connsiteX715" fmla="*/ 23812 w 400050"/>
              <a:gd name="connsiteY715" fmla="*/ 234950 h 436563"/>
              <a:gd name="connsiteX716" fmla="*/ 26987 w 400050"/>
              <a:gd name="connsiteY716" fmla="*/ 228600 h 436563"/>
              <a:gd name="connsiteX717" fmla="*/ 26987 w 400050"/>
              <a:gd name="connsiteY717" fmla="*/ 227013 h 436563"/>
              <a:gd name="connsiteX718" fmla="*/ 23812 w 400050"/>
              <a:gd name="connsiteY718" fmla="*/ 227013 h 436563"/>
              <a:gd name="connsiteX719" fmla="*/ 22225 w 400050"/>
              <a:gd name="connsiteY719" fmla="*/ 223838 h 436563"/>
              <a:gd name="connsiteX720" fmla="*/ 22225 w 400050"/>
              <a:gd name="connsiteY720" fmla="*/ 222250 h 436563"/>
              <a:gd name="connsiteX721" fmla="*/ 22225 w 400050"/>
              <a:gd name="connsiteY721" fmla="*/ 219075 h 436563"/>
              <a:gd name="connsiteX722" fmla="*/ 22225 w 400050"/>
              <a:gd name="connsiteY722" fmla="*/ 217488 h 436563"/>
              <a:gd name="connsiteX723" fmla="*/ 22225 w 400050"/>
              <a:gd name="connsiteY723" fmla="*/ 215900 h 436563"/>
              <a:gd name="connsiteX724" fmla="*/ 22225 w 400050"/>
              <a:gd name="connsiteY724" fmla="*/ 211137 h 436563"/>
              <a:gd name="connsiteX725" fmla="*/ 23812 w 400050"/>
              <a:gd name="connsiteY725" fmla="*/ 207962 h 436563"/>
              <a:gd name="connsiteX726" fmla="*/ 22225 w 400050"/>
              <a:gd name="connsiteY726" fmla="*/ 207962 h 436563"/>
              <a:gd name="connsiteX727" fmla="*/ 22225 w 400050"/>
              <a:gd name="connsiteY727" fmla="*/ 206375 h 436563"/>
              <a:gd name="connsiteX728" fmla="*/ 23812 w 400050"/>
              <a:gd name="connsiteY728" fmla="*/ 206375 h 436563"/>
              <a:gd name="connsiteX729" fmla="*/ 26987 w 400050"/>
              <a:gd name="connsiteY729" fmla="*/ 206375 h 436563"/>
              <a:gd name="connsiteX730" fmla="*/ 28575 w 400050"/>
              <a:gd name="connsiteY730" fmla="*/ 206375 h 436563"/>
              <a:gd name="connsiteX731" fmla="*/ 31750 w 400050"/>
              <a:gd name="connsiteY731" fmla="*/ 206375 h 436563"/>
              <a:gd name="connsiteX732" fmla="*/ 33337 w 400050"/>
              <a:gd name="connsiteY732" fmla="*/ 206375 h 436563"/>
              <a:gd name="connsiteX733" fmla="*/ 36512 w 400050"/>
              <a:gd name="connsiteY733" fmla="*/ 203200 h 436563"/>
              <a:gd name="connsiteX734" fmla="*/ 38100 w 400050"/>
              <a:gd name="connsiteY734" fmla="*/ 203200 h 436563"/>
              <a:gd name="connsiteX735" fmla="*/ 39687 w 400050"/>
              <a:gd name="connsiteY735" fmla="*/ 203200 h 436563"/>
              <a:gd name="connsiteX736" fmla="*/ 42862 w 400050"/>
              <a:gd name="connsiteY736" fmla="*/ 203200 h 436563"/>
              <a:gd name="connsiteX737" fmla="*/ 44450 w 400050"/>
              <a:gd name="connsiteY737" fmla="*/ 201612 h 436563"/>
              <a:gd name="connsiteX738" fmla="*/ 44450 w 400050"/>
              <a:gd name="connsiteY738" fmla="*/ 200025 h 436563"/>
              <a:gd name="connsiteX739" fmla="*/ 42862 w 400050"/>
              <a:gd name="connsiteY739" fmla="*/ 200025 h 436563"/>
              <a:gd name="connsiteX740" fmla="*/ 39687 w 400050"/>
              <a:gd name="connsiteY740" fmla="*/ 196850 h 436563"/>
              <a:gd name="connsiteX741" fmla="*/ 38100 w 400050"/>
              <a:gd name="connsiteY741" fmla="*/ 195262 h 436563"/>
              <a:gd name="connsiteX742" fmla="*/ 38100 w 400050"/>
              <a:gd name="connsiteY742" fmla="*/ 192087 h 436563"/>
              <a:gd name="connsiteX743" fmla="*/ 39687 w 400050"/>
              <a:gd name="connsiteY743" fmla="*/ 190500 h 436563"/>
              <a:gd name="connsiteX744" fmla="*/ 42862 w 400050"/>
              <a:gd name="connsiteY744" fmla="*/ 190500 h 436563"/>
              <a:gd name="connsiteX745" fmla="*/ 42862 w 400050"/>
              <a:gd name="connsiteY745" fmla="*/ 192087 h 436563"/>
              <a:gd name="connsiteX746" fmla="*/ 44450 w 400050"/>
              <a:gd name="connsiteY746" fmla="*/ 192087 h 436563"/>
              <a:gd name="connsiteX747" fmla="*/ 47625 w 400050"/>
              <a:gd name="connsiteY747" fmla="*/ 190500 h 436563"/>
              <a:gd name="connsiteX748" fmla="*/ 47625 w 400050"/>
              <a:gd name="connsiteY748" fmla="*/ 188912 h 436563"/>
              <a:gd name="connsiteX749" fmla="*/ 47625 w 400050"/>
              <a:gd name="connsiteY749" fmla="*/ 185737 h 436563"/>
              <a:gd name="connsiteX750" fmla="*/ 44450 w 400050"/>
              <a:gd name="connsiteY750" fmla="*/ 185737 h 436563"/>
              <a:gd name="connsiteX751" fmla="*/ 44450 w 400050"/>
              <a:gd name="connsiteY751" fmla="*/ 184150 h 436563"/>
              <a:gd name="connsiteX752" fmla="*/ 44450 w 400050"/>
              <a:gd name="connsiteY752" fmla="*/ 180975 h 436563"/>
              <a:gd name="connsiteX753" fmla="*/ 44450 w 400050"/>
              <a:gd name="connsiteY753" fmla="*/ 179387 h 436563"/>
              <a:gd name="connsiteX754" fmla="*/ 47625 w 400050"/>
              <a:gd name="connsiteY754" fmla="*/ 179387 h 436563"/>
              <a:gd name="connsiteX755" fmla="*/ 49212 w 400050"/>
              <a:gd name="connsiteY755" fmla="*/ 176212 h 436563"/>
              <a:gd name="connsiteX756" fmla="*/ 52387 w 400050"/>
              <a:gd name="connsiteY756" fmla="*/ 176212 h 436563"/>
              <a:gd name="connsiteX757" fmla="*/ 52387 w 400050"/>
              <a:gd name="connsiteY757" fmla="*/ 174625 h 436563"/>
              <a:gd name="connsiteX758" fmla="*/ 49212 w 400050"/>
              <a:gd name="connsiteY758" fmla="*/ 173037 h 436563"/>
              <a:gd name="connsiteX759" fmla="*/ 49212 w 400050"/>
              <a:gd name="connsiteY759" fmla="*/ 169862 h 436563"/>
              <a:gd name="connsiteX760" fmla="*/ 49212 w 400050"/>
              <a:gd name="connsiteY760" fmla="*/ 165100 h 436563"/>
              <a:gd name="connsiteX761" fmla="*/ 49212 w 400050"/>
              <a:gd name="connsiteY761" fmla="*/ 163512 h 436563"/>
              <a:gd name="connsiteX762" fmla="*/ 49212 w 400050"/>
              <a:gd name="connsiteY762" fmla="*/ 160337 h 436563"/>
              <a:gd name="connsiteX763" fmla="*/ 49212 w 400050"/>
              <a:gd name="connsiteY763" fmla="*/ 157162 h 436563"/>
              <a:gd name="connsiteX764" fmla="*/ 49212 w 400050"/>
              <a:gd name="connsiteY764" fmla="*/ 152400 h 436563"/>
              <a:gd name="connsiteX765" fmla="*/ 49212 w 400050"/>
              <a:gd name="connsiteY765" fmla="*/ 149225 h 436563"/>
              <a:gd name="connsiteX766" fmla="*/ 49212 w 400050"/>
              <a:gd name="connsiteY766" fmla="*/ 147637 h 436563"/>
              <a:gd name="connsiteX767" fmla="*/ 49212 w 400050"/>
              <a:gd name="connsiteY767" fmla="*/ 144462 h 436563"/>
              <a:gd name="connsiteX768" fmla="*/ 49212 w 400050"/>
              <a:gd name="connsiteY768" fmla="*/ 142875 h 436563"/>
              <a:gd name="connsiteX769" fmla="*/ 47625 w 400050"/>
              <a:gd name="connsiteY769" fmla="*/ 142875 h 436563"/>
              <a:gd name="connsiteX770" fmla="*/ 44450 w 400050"/>
              <a:gd name="connsiteY770" fmla="*/ 142875 h 436563"/>
              <a:gd name="connsiteX771" fmla="*/ 42862 w 400050"/>
              <a:gd name="connsiteY771" fmla="*/ 141287 h 436563"/>
              <a:gd name="connsiteX772" fmla="*/ 39687 w 400050"/>
              <a:gd name="connsiteY772" fmla="*/ 138113 h 436563"/>
              <a:gd name="connsiteX773" fmla="*/ 38100 w 400050"/>
              <a:gd name="connsiteY773" fmla="*/ 136525 h 436563"/>
              <a:gd name="connsiteX774" fmla="*/ 36512 w 400050"/>
              <a:gd name="connsiteY774" fmla="*/ 136525 h 436563"/>
              <a:gd name="connsiteX775" fmla="*/ 36512 w 400050"/>
              <a:gd name="connsiteY775" fmla="*/ 133350 h 436563"/>
              <a:gd name="connsiteX776" fmla="*/ 38100 w 400050"/>
              <a:gd name="connsiteY776" fmla="*/ 133350 h 436563"/>
              <a:gd name="connsiteX777" fmla="*/ 39687 w 400050"/>
              <a:gd name="connsiteY777" fmla="*/ 133350 h 436563"/>
              <a:gd name="connsiteX778" fmla="*/ 39687 w 400050"/>
              <a:gd name="connsiteY778" fmla="*/ 136525 h 436563"/>
              <a:gd name="connsiteX779" fmla="*/ 42862 w 400050"/>
              <a:gd name="connsiteY779" fmla="*/ 136525 h 436563"/>
              <a:gd name="connsiteX780" fmla="*/ 42862 w 400050"/>
              <a:gd name="connsiteY780" fmla="*/ 133350 h 436563"/>
              <a:gd name="connsiteX781" fmla="*/ 44450 w 400050"/>
              <a:gd name="connsiteY781" fmla="*/ 133350 h 436563"/>
              <a:gd name="connsiteX782" fmla="*/ 49212 w 400050"/>
              <a:gd name="connsiteY782" fmla="*/ 133350 h 436563"/>
              <a:gd name="connsiteX783" fmla="*/ 49212 w 400050"/>
              <a:gd name="connsiteY783" fmla="*/ 136525 h 436563"/>
              <a:gd name="connsiteX784" fmla="*/ 53975 w 400050"/>
              <a:gd name="connsiteY784" fmla="*/ 127000 h 436563"/>
              <a:gd name="connsiteX785" fmla="*/ 53975 w 400050"/>
              <a:gd name="connsiteY785" fmla="*/ 125413 h 436563"/>
              <a:gd name="connsiteX786" fmla="*/ 55562 w 400050"/>
              <a:gd name="connsiteY786" fmla="*/ 120650 h 436563"/>
              <a:gd name="connsiteX787" fmla="*/ 58737 w 400050"/>
              <a:gd name="connsiteY787" fmla="*/ 120650 h 436563"/>
              <a:gd name="connsiteX788" fmla="*/ 60325 w 400050"/>
              <a:gd name="connsiteY788" fmla="*/ 117475 h 436563"/>
              <a:gd name="connsiteX789" fmla="*/ 63500 w 400050"/>
              <a:gd name="connsiteY789" fmla="*/ 117475 h 436563"/>
              <a:gd name="connsiteX790" fmla="*/ 65087 w 400050"/>
              <a:gd name="connsiteY790" fmla="*/ 115888 h 436563"/>
              <a:gd name="connsiteX791" fmla="*/ 66675 w 400050"/>
              <a:gd name="connsiteY791" fmla="*/ 111125 h 436563"/>
              <a:gd name="connsiteX792" fmla="*/ 65087 w 400050"/>
              <a:gd name="connsiteY792" fmla="*/ 109537 h 436563"/>
              <a:gd name="connsiteX793" fmla="*/ 63500 w 400050"/>
              <a:gd name="connsiteY793" fmla="*/ 106362 h 436563"/>
              <a:gd name="connsiteX794" fmla="*/ 58737 w 400050"/>
              <a:gd name="connsiteY794" fmla="*/ 104775 h 436563"/>
              <a:gd name="connsiteX795" fmla="*/ 55562 w 400050"/>
              <a:gd name="connsiteY795" fmla="*/ 101600 h 436563"/>
              <a:gd name="connsiteX796" fmla="*/ 53975 w 400050"/>
              <a:gd name="connsiteY796" fmla="*/ 101600 h 436563"/>
              <a:gd name="connsiteX797" fmla="*/ 53975 w 400050"/>
              <a:gd name="connsiteY797" fmla="*/ 100012 h 436563"/>
              <a:gd name="connsiteX798" fmla="*/ 52387 w 400050"/>
              <a:gd name="connsiteY798" fmla="*/ 98425 h 436563"/>
              <a:gd name="connsiteX799" fmla="*/ 52387 w 400050"/>
              <a:gd name="connsiteY799" fmla="*/ 88900 h 436563"/>
              <a:gd name="connsiteX800" fmla="*/ 52387 w 400050"/>
              <a:gd name="connsiteY800" fmla="*/ 84137 h 436563"/>
              <a:gd name="connsiteX801" fmla="*/ 53975 w 400050"/>
              <a:gd name="connsiteY801" fmla="*/ 68262 h 436563"/>
              <a:gd name="connsiteX802" fmla="*/ 53975 w 400050"/>
              <a:gd name="connsiteY802" fmla="*/ 66675 h 436563"/>
              <a:gd name="connsiteX803" fmla="*/ 53975 w 400050"/>
              <a:gd name="connsiteY803" fmla="*/ 63500 h 436563"/>
              <a:gd name="connsiteX804" fmla="*/ 55562 w 400050"/>
              <a:gd name="connsiteY804" fmla="*/ 58737 h 436563"/>
              <a:gd name="connsiteX805" fmla="*/ 55562 w 400050"/>
              <a:gd name="connsiteY805" fmla="*/ 57150 h 436563"/>
              <a:gd name="connsiteX806" fmla="*/ 58737 w 400050"/>
              <a:gd name="connsiteY806" fmla="*/ 53975 h 436563"/>
              <a:gd name="connsiteX807" fmla="*/ 58737 w 400050"/>
              <a:gd name="connsiteY807" fmla="*/ 52387 h 436563"/>
              <a:gd name="connsiteX808" fmla="*/ 60325 w 400050"/>
              <a:gd name="connsiteY808" fmla="*/ 50800 h 436563"/>
              <a:gd name="connsiteX809" fmla="*/ 63500 w 400050"/>
              <a:gd name="connsiteY809" fmla="*/ 47625 h 436563"/>
              <a:gd name="connsiteX810" fmla="*/ 65087 w 400050"/>
              <a:gd name="connsiteY810" fmla="*/ 47625 h 436563"/>
              <a:gd name="connsiteX811" fmla="*/ 65087 w 400050"/>
              <a:gd name="connsiteY811" fmla="*/ 46037 h 436563"/>
              <a:gd name="connsiteX812" fmla="*/ 65087 w 400050"/>
              <a:gd name="connsiteY812" fmla="*/ 42862 h 436563"/>
              <a:gd name="connsiteX813" fmla="*/ 66675 w 400050"/>
              <a:gd name="connsiteY813" fmla="*/ 41275 h 436563"/>
              <a:gd name="connsiteX814" fmla="*/ 69850 w 400050"/>
              <a:gd name="connsiteY814" fmla="*/ 36512 h 436563"/>
              <a:gd name="connsiteX815" fmla="*/ 69850 w 400050"/>
              <a:gd name="connsiteY815" fmla="*/ 34925 h 436563"/>
              <a:gd name="connsiteX816" fmla="*/ 69850 w 400050"/>
              <a:gd name="connsiteY816" fmla="*/ 31750 h 436563"/>
              <a:gd name="connsiteX817" fmla="*/ 71437 w 400050"/>
              <a:gd name="connsiteY817" fmla="*/ 31750 h 436563"/>
              <a:gd name="connsiteX818" fmla="*/ 74612 w 400050"/>
              <a:gd name="connsiteY818" fmla="*/ 30162 h 436563"/>
              <a:gd name="connsiteX819" fmla="*/ 79375 w 400050"/>
              <a:gd name="connsiteY819" fmla="*/ 30162 h 436563"/>
              <a:gd name="connsiteX820" fmla="*/ 85725 w 400050"/>
              <a:gd name="connsiteY820" fmla="*/ 30162 h 436563"/>
              <a:gd name="connsiteX821" fmla="*/ 87312 w 400050"/>
              <a:gd name="connsiteY821" fmla="*/ 30162 h 436563"/>
              <a:gd name="connsiteX822" fmla="*/ 90487 w 400050"/>
              <a:gd name="connsiteY822" fmla="*/ 30162 h 436563"/>
              <a:gd name="connsiteX823" fmla="*/ 92075 w 400050"/>
              <a:gd name="connsiteY823" fmla="*/ 26987 h 436563"/>
              <a:gd name="connsiteX824" fmla="*/ 95250 w 400050"/>
              <a:gd name="connsiteY824" fmla="*/ 26987 h 436563"/>
              <a:gd name="connsiteX825" fmla="*/ 96837 w 400050"/>
              <a:gd name="connsiteY825" fmla="*/ 26987 h 436563"/>
              <a:gd name="connsiteX826" fmla="*/ 98425 w 400050"/>
              <a:gd name="connsiteY826" fmla="*/ 25400 h 436563"/>
              <a:gd name="connsiteX827" fmla="*/ 101600 w 400050"/>
              <a:gd name="connsiteY827" fmla="*/ 25400 h 436563"/>
              <a:gd name="connsiteX828" fmla="*/ 103187 w 400050"/>
              <a:gd name="connsiteY828" fmla="*/ 23812 h 436563"/>
              <a:gd name="connsiteX829" fmla="*/ 106362 w 400050"/>
              <a:gd name="connsiteY829" fmla="*/ 25400 h 436563"/>
              <a:gd name="connsiteX830" fmla="*/ 107950 w 400050"/>
              <a:gd name="connsiteY830" fmla="*/ 23812 h 436563"/>
              <a:gd name="connsiteX831" fmla="*/ 111125 w 400050"/>
              <a:gd name="connsiteY831" fmla="*/ 20637 h 436563"/>
              <a:gd name="connsiteX832" fmla="*/ 111125 w 400050"/>
              <a:gd name="connsiteY832" fmla="*/ 19050 h 436563"/>
              <a:gd name="connsiteX833" fmla="*/ 112712 w 400050"/>
              <a:gd name="connsiteY833" fmla="*/ 19050 h 436563"/>
              <a:gd name="connsiteX834" fmla="*/ 114300 w 400050"/>
              <a:gd name="connsiteY834" fmla="*/ 19050 h 436563"/>
              <a:gd name="connsiteX835" fmla="*/ 119062 w 400050"/>
              <a:gd name="connsiteY835" fmla="*/ 19050 h 436563"/>
              <a:gd name="connsiteX836" fmla="*/ 122237 w 400050"/>
              <a:gd name="connsiteY836" fmla="*/ 19050 h 436563"/>
              <a:gd name="connsiteX837" fmla="*/ 123825 w 400050"/>
              <a:gd name="connsiteY837" fmla="*/ 19050 h 436563"/>
              <a:gd name="connsiteX838" fmla="*/ 127000 w 400050"/>
              <a:gd name="connsiteY838" fmla="*/ 20637 h 436563"/>
              <a:gd name="connsiteX839" fmla="*/ 130175 w 400050"/>
              <a:gd name="connsiteY839" fmla="*/ 23812 h 436563"/>
              <a:gd name="connsiteX840" fmla="*/ 133350 w 400050"/>
              <a:gd name="connsiteY840" fmla="*/ 23812 h 436563"/>
              <a:gd name="connsiteX841" fmla="*/ 134937 w 400050"/>
              <a:gd name="connsiteY841" fmla="*/ 23812 h 436563"/>
              <a:gd name="connsiteX842" fmla="*/ 139700 w 400050"/>
              <a:gd name="connsiteY842" fmla="*/ 23812 h 436563"/>
              <a:gd name="connsiteX843" fmla="*/ 142875 w 400050"/>
              <a:gd name="connsiteY843" fmla="*/ 25400 h 436563"/>
              <a:gd name="connsiteX844" fmla="*/ 144462 w 400050"/>
              <a:gd name="connsiteY844" fmla="*/ 25400 h 436563"/>
              <a:gd name="connsiteX845" fmla="*/ 146050 w 400050"/>
              <a:gd name="connsiteY845" fmla="*/ 23812 h 436563"/>
              <a:gd name="connsiteX846" fmla="*/ 146050 w 400050"/>
              <a:gd name="connsiteY846" fmla="*/ 20637 h 436563"/>
              <a:gd name="connsiteX847" fmla="*/ 149225 w 400050"/>
              <a:gd name="connsiteY847" fmla="*/ 19050 h 436563"/>
              <a:gd name="connsiteX848" fmla="*/ 150812 w 400050"/>
              <a:gd name="connsiteY848" fmla="*/ 20637 h 436563"/>
              <a:gd name="connsiteX849" fmla="*/ 150812 w 400050"/>
              <a:gd name="connsiteY849" fmla="*/ 23812 h 436563"/>
              <a:gd name="connsiteX850" fmla="*/ 150812 w 400050"/>
              <a:gd name="connsiteY850" fmla="*/ 25400 h 436563"/>
              <a:gd name="connsiteX851" fmla="*/ 150812 w 400050"/>
              <a:gd name="connsiteY851" fmla="*/ 26987 h 436563"/>
              <a:gd name="connsiteX852" fmla="*/ 150812 w 400050"/>
              <a:gd name="connsiteY852" fmla="*/ 30162 h 436563"/>
              <a:gd name="connsiteX853" fmla="*/ 155575 w 400050"/>
              <a:gd name="connsiteY853" fmla="*/ 30162 h 436563"/>
              <a:gd name="connsiteX854" fmla="*/ 157162 w 400050"/>
              <a:gd name="connsiteY854" fmla="*/ 30162 h 436563"/>
              <a:gd name="connsiteX855" fmla="*/ 160337 w 400050"/>
              <a:gd name="connsiteY855" fmla="*/ 26987 h 436563"/>
              <a:gd name="connsiteX856" fmla="*/ 161925 w 400050"/>
              <a:gd name="connsiteY856" fmla="*/ 25400 h 436563"/>
              <a:gd name="connsiteX857" fmla="*/ 165100 w 400050"/>
              <a:gd name="connsiteY857" fmla="*/ 23812 h 436563"/>
              <a:gd name="connsiteX858" fmla="*/ 166687 w 400050"/>
              <a:gd name="connsiteY858" fmla="*/ 23812 h 436563"/>
              <a:gd name="connsiteX859" fmla="*/ 169862 w 400050"/>
              <a:gd name="connsiteY859" fmla="*/ 20637 h 436563"/>
              <a:gd name="connsiteX860" fmla="*/ 171450 w 400050"/>
              <a:gd name="connsiteY860" fmla="*/ 20637 h 436563"/>
              <a:gd name="connsiteX861" fmla="*/ 173037 w 400050"/>
              <a:gd name="connsiteY861" fmla="*/ 19050 h 436563"/>
              <a:gd name="connsiteX862" fmla="*/ 176212 w 400050"/>
              <a:gd name="connsiteY862" fmla="*/ 19050 h 436563"/>
              <a:gd name="connsiteX863" fmla="*/ 177800 w 400050"/>
              <a:gd name="connsiteY863" fmla="*/ 15875 h 436563"/>
              <a:gd name="connsiteX864" fmla="*/ 180975 w 400050"/>
              <a:gd name="connsiteY864" fmla="*/ 19050 h 436563"/>
              <a:gd name="connsiteX865" fmla="*/ 182562 w 400050"/>
              <a:gd name="connsiteY865" fmla="*/ 20637 h 436563"/>
              <a:gd name="connsiteX866" fmla="*/ 182562 w 400050"/>
              <a:gd name="connsiteY866" fmla="*/ 23812 h 436563"/>
              <a:gd name="connsiteX867" fmla="*/ 185737 w 400050"/>
              <a:gd name="connsiteY867" fmla="*/ 23812 h 436563"/>
              <a:gd name="connsiteX868" fmla="*/ 187325 w 400050"/>
              <a:gd name="connsiteY868" fmla="*/ 23812 h 436563"/>
              <a:gd name="connsiteX869" fmla="*/ 188912 w 400050"/>
              <a:gd name="connsiteY869" fmla="*/ 23812 h 436563"/>
              <a:gd name="connsiteX870" fmla="*/ 188912 w 400050"/>
              <a:gd name="connsiteY870" fmla="*/ 20637 h 436563"/>
              <a:gd name="connsiteX871" fmla="*/ 192087 w 400050"/>
              <a:gd name="connsiteY871" fmla="*/ 20637 h 436563"/>
              <a:gd name="connsiteX872" fmla="*/ 193675 w 400050"/>
              <a:gd name="connsiteY872" fmla="*/ 19050 h 436563"/>
              <a:gd name="connsiteX873" fmla="*/ 198437 w 400050"/>
              <a:gd name="connsiteY873" fmla="*/ 19050 h 436563"/>
              <a:gd name="connsiteX874" fmla="*/ 201612 w 400050"/>
              <a:gd name="connsiteY874" fmla="*/ 15875 h 436563"/>
              <a:gd name="connsiteX875" fmla="*/ 203200 w 400050"/>
              <a:gd name="connsiteY875" fmla="*/ 19050 h 436563"/>
              <a:gd name="connsiteX876" fmla="*/ 204787 w 400050"/>
              <a:gd name="connsiteY876" fmla="*/ 19050 h 436563"/>
              <a:gd name="connsiteX877" fmla="*/ 207962 w 400050"/>
              <a:gd name="connsiteY877" fmla="*/ 15875 h 436563"/>
              <a:gd name="connsiteX878" fmla="*/ 207962 w 400050"/>
              <a:gd name="connsiteY878" fmla="*/ 14287 h 436563"/>
              <a:gd name="connsiteX879" fmla="*/ 209550 w 400050"/>
              <a:gd name="connsiteY879" fmla="*/ 14287 h 436563"/>
              <a:gd name="connsiteX880" fmla="*/ 212725 w 400050"/>
              <a:gd name="connsiteY880" fmla="*/ 14287 h 436563"/>
              <a:gd name="connsiteX881" fmla="*/ 214312 w 400050"/>
              <a:gd name="connsiteY881" fmla="*/ 14287 h 436563"/>
              <a:gd name="connsiteX882" fmla="*/ 217487 w 400050"/>
              <a:gd name="connsiteY882" fmla="*/ 14287 h 436563"/>
              <a:gd name="connsiteX883" fmla="*/ 220663 w 400050"/>
              <a:gd name="connsiteY883" fmla="*/ 11112 h 436563"/>
              <a:gd name="connsiteX884" fmla="*/ 223838 w 400050"/>
              <a:gd name="connsiteY884" fmla="*/ 9525 h 436563"/>
              <a:gd name="connsiteX885" fmla="*/ 228600 w 400050"/>
              <a:gd name="connsiteY885" fmla="*/ 9525 h 436563"/>
              <a:gd name="connsiteX886" fmla="*/ 230188 w 400050"/>
              <a:gd name="connsiteY886" fmla="*/ 7937 h 436563"/>
              <a:gd name="connsiteX887" fmla="*/ 234950 w 400050"/>
              <a:gd name="connsiteY887" fmla="*/ 7937 h 436563"/>
              <a:gd name="connsiteX888" fmla="*/ 246063 w 400050"/>
              <a:gd name="connsiteY888" fmla="*/ 0 h 436563"/>
              <a:gd name="connsiteX889" fmla="*/ 247650 w 400050"/>
              <a:gd name="connsiteY889" fmla="*/ 0 h 436563"/>
              <a:gd name="connsiteX890" fmla="*/ 247650 w 400050"/>
              <a:gd name="connsiteY890" fmla="*/ 3175 h 436563"/>
              <a:gd name="connsiteX891" fmla="*/ 246063 w 400050"/>
              <a:gd name="connsiteY891" fmla="*/ 3175 h 436563"/>
              <a:gd name="connsiteX892" fmla="*/ 244475 w 400050"/>
              <a:gd name="connsiteY892" fmla="*/ 4762 h 436563"/>
              <a:gd name="connsiteX893" fmla="*/ 241300 w 400050"/>
              <a:gd name="connsiteY893" fmla="*/ 4762 h 436563"/>
              <a:gd name="connsiteX894" fmla="*/ 241300 w 400050"/>
              <a:gd name="connsiteY894" fmla="*/ 3175 h 436563"/>
              <a:gd name="connsiteX895" fmla="*/ 244475 w 400050"/>
              <a:gd name="connsiteY895" fmla="*/ 3175 h 43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Lst>
            <a:rect l="l" t="t" r="r" b="b"/>
            <a:pathLst>
              <a:path w="400050" h="436563">
                <a:moveTo>
                  <a:pt x="261938" y="412751"/>
                </a:moveTo>
                <a:lnTo>
                  <a:pt x="266700" y="415926"/>
                </a:lnTo>
                <a:lnTo>
                  <a:pt x="268288" y="423863"/>
                </a:lnTo>
                <a:lnTo>
                  <a:pt x="276225" y="431801"/>
                </a:lnTo>
                <a:lnTo>
                  <a:pt x="276225" y="436563"/>
                </a:lnTo>
                <a:lnTo>
                  <a:pt x="273050" y="434976"/>
                </a:lnTo>
                <a:lnTo>
                  <a:pt x="273050" y="431801"/>
                </a:lnTo>
                <a:lnTo>
                  <a:pt x="273050" y="430213"/>
                </a:lnTo>
                <a:lnTo>
                  <a:pt x="271463" y="430213"/>
                </a:lnTo>
                <a:lnTo>
                  <a:pt x="268288" y="425451"/>
                </a:lnTo>
                <a:lnTo>
                  <a:pt x="266700" y="420688"/>
                </a:lnTo>
                <a:lnTo>
                  <a:pt x="263525" y="415926"/>
                </a:lnTo>
                <a:lnTo>
                  <a:pt x="261938" y="414338"/>
                </a:lnTo>
                <a:close/>
                <a:moveTo>
                  <a:pt x="255588" y="400051"/>
                </a:moveTo>
                <a:lnTo>
                  <a:pt x="257175" y="400051"/>
                </a:lnTo>
                <a:lnTo>
                  <a:pt x="260350" y="403226"/>
                </a:lnTo>
                <a:lnTo>
                  <a:pt x="260350" y="404813"/>
                </a:lnTo>
                <a:lnTo>
                  <a:pt x="261938" y="407988"/>
                </a:lnTo>
                <a:lnTo>
                  <a:pt x="261938" y="409576"/>
                </a:lnTo>
                <a:lnTo>
                  <a:pt x="261938" y="412751"/>
                </a:lnTo>
                <a:lnTo>
                  <a:pt x="260350" y="409576"/>
                </a:lnTo>
                <a:lnTo>
                  <a:pt x="257175" y="407988"/>
                </a:lnTo>
                <a:lnTo>
                  <a:pt x="257175" y="404813"/>
                </a:lnTo>
                <a:lnTo>
                  <a:pt x="255588" y="403226"/>
                </a:lnTo>
                <a:close/>
                <a:moveTo>
                  <a:pt x="338138" y="393701"/>
                </a:moveTo>
                <a:lnTo>
                  <a:pt x="341313" y="393701"/>
                </a:lnTo>
                <a:lnTo>
                  <a:pt x="342900" y="396876"/>
                </a:lnTo>
                <a:lnTo>
                  <a:pt x="346075" y="398463"/>
                </a:lnTo>
                <a:lnTo>
                  <a:pt x="347663" y="398463"/>
                </a:lnTo>
                <a:lnTo>
                  <a:pt x="347663" y="400051"/>
                </a:lnTo>
                <a:lnTo>
                  <a:pt x="347663" y="403226"/>
                </a:lnTo>
                <a:lnTo>
                  <a:pt x="346075" y="403226"/>
                </a:lnTo>
                <a:lnTo>
                  <a:pt x="342900" y="400051"/>
                </a:lnTo>
                <a:lnTo>
                  <a:pt x="341313" y="396876"/>
                </a:lnTo>
                <a:close/>
                <a:moveTo>
                  <a:pt x="284163" y="368301"/>
                </a:moveTo>
                <a:lnTo>
                  <a:pt x="287338" y="371476"/>
                </a:lnTo>
                <a:lnTo>
                  <a:pt x="292100" y="376238"/>
                </a:lnTo>
                <a:lnTo>
                  <a:pt x="293688" y="377826"/>
                </a:lnTo>
                <a:lnTo>
                  <a:pt x="295275" y="381001"/>
                </a:lnTo>
                <a:lnTo>
                  <a:pt x="293688" y="381001"/>
                </a:lnTo>
                <a:lnTo>
                  <a:pt x="292100" y="377826"/>
                </a:lnTo>
                <a:lnTo>
                  <a:pt x="288925" y="376238"/>
                </a:lnTo>
                <a:lnTo>
                  <a:pt x="287338" y="376238"/>
                </a:lnTo>
                <a:lnTo>
                  <a:pt x="287338" y="373063"/>
                </a:lnTo>
                <a:lnTo>
                  <a:pt x="284163" y="373063"/>
                </a:lnTo>
                <a:lnTo>
                  <a:pt x="284163" y="371476"/>
                </a:lnTo>
                <a:close/>
                <a:moveTo>
                  <a:pt x="279400" y="366713"/>
                </a:moveTo>
                <a:lnTo>
                  <a:pt x="282575" y="366713"/>
                </a:lnTo>
                <a:lnTo>
                  <a:pt x="282575" y="368301"/>
                </a:lnTo>
                <a:close/>
                <a:moveTo>
                  <a:pt x="276225" y="360363"/>
                </a:moveTo>
                <a:lnTo>
                  <a:pt x="277813" y="361951"/>
                </a:lnTo>
                <a:lnTo>
                  <a:pt x="279400" y="366713"/>
                </a:lnTo>
                <a:lnTo>
                  <a:pt x="277813" y="365126"/>
                </a:lnTo>
                <a:lnTo>
                  <a:pt x="276225" y="361951"/>
                </a:lnTo>
                <a:close/>
                <a:moveTo>
                  <a:pt x="219075" y="350838"/>
                </a:moveTo>
                <a:lnTo>
                  <a:pt x="220663" y="350838"/>
                </a:lnTo>
                <a:lnTo>
                  <a:pt x="220663" y="352426"/>
                </a:lnTo>
                <a:lnTo>
                  <a:pt x="219075" y="352426"/>
                </a:lnTo>
                <a:close/>
                <a:moveTo>
                  <a:pt x="266700" y="290513"/>
                </a:moveTo>
                <a:lnTo>
                  <a:pt x="268288" y="290513"/>
                </a:lnTo>
                <a:lnTo>
                  <a:pt x="271463" y="290513"/>
                </a:lnTo>
                <a:lnTo>
                  <a:pt x="271463" y="292100"/>
                </a:lnTo>
                <a:lnTo>
                  <a:pt x="268288" y="292100"/>
                </a:lnTo>
                <a:lnTo>
                  <a:pt x="268288" y="293688"/>
                </a:lnTo>
                <a:lnTo>
                  <a:pt x="266700" y="292100"/>
                </a:lnTo>
                <a:close/>
                <a:moveTo>
                  <a:pt x="366713" y="233363"/>
                </a:moveTo>
                <a:lnTo>
                  <a:pt x="368300" y="233363"/>
                </a:lnTo>
                <a:lnTo>
                  <a:pt x="379413" y="234950"/>
                </a:lnTo>
                <a:lnTo>
                  <a:pt x="385763" y="234950"/>
                </a:lnTo>
                <a:lnTo>
                  <a:pt x="390525" y="234950"/>
                </a:lnTo>
                <a:lnTo>
                  <a:pt x="393700" y="234950"/>
                </a:lnTo>
                <a:lnTo>
                  <a:pt x="395288" y="238125"/>
                </a:lnTo>
                <a:lnTo>
                  <a:pt x="396875" y="238125"/>
                </a:lnTo>
                <a:lnTo>
                  <a:pt x="400050" y="238125"/>
                </a:lnTo>
                <a:lnTo>
                  <a:pt x="400050" y="239713"/>
                </a:lnTo>
                <a:lnTo>
                  <a:pt x="396875" y="239713"/>
                </a:lnTo>
                <a:lnTo>
                  <a:pt x="393700" y="239713"/>
                </a:lnTo>
                <a:lnTo>
                  <a:pt x="388938" y="238125"/>
                </a:lnTo>
                <a:lnTo>
                  <a:pt x="385763" y="238125"/>
                </a:lnTo>
                <a:lnTo>
                  <a:pt x="384175" y="238125"/>
                </a:lnTo>
                <a:lnTo>
                  <a:pt x="382588" y="238125"/>
                </a:lnTo>
                <a:lnTo>
                  <a:pt x="379413" y="238125"/>
                </a:lnTo>
                <a:lnTo>
                  <a:pt x="377825" y="234950"/>
                </a:lnTo>
                <a:lnTo>
                  <a:pt x="374650" y="234950"/>
                </a:lnTo>
                <a:lnTo>
                  <a:pt x="369888" y="234950"/>
                </a:lnTo>
                <a:close/>
                <a:moveTo>
                  <a:pt x="373063" y="136525"/>
                </a:moveTo>
                <a:lnTo>
                  <a:pt x="374650" y="136525"/>
                </a:lnTo>
                <a:lnTo>
                  <a:pt x="373063" y="138113"/>
                </a:lnTo>
                <a:lnTo>
                  <a:pt x="369888" y="138113"/>
                </a:lnTo>
                <a:close/>
                <a:moveTo>
                  <a:pt x="53975" y="114300"/>
                </a:moveTo>
                <a:lnTo>
                  <a:pt x="55562" y="115888"/>
                </a:lnTo>
                <a:lnTo>
                  <a:pt x="55562" y="120650"/>
                </a:lnTo>
                <a:lnTo>
                  <a:pt x="53975" y="120650"/>
                </a:lnTo>
                <a:lnTo>
                  <a:pt x="53975" y="117475"/>
                </a:lnTo>
                <a:lnTo>
                  <a:pt x="53975" y="115888"/>
                </a:lnTo>
                <a:close/>
                <a:moveTo>
                  <a:pt x="52387" y="111125"/>
                </a:moveTo>
                <a:lnTo>
                  <a:pt x="53975" y="111125"/>
                </a:lnTo>
                <a:lnTo>
                  <a:pt x="53975" y="114300"/>
                </a:lnTo>
                <a:lnTo>
                  <a:pt x="52387" y="114300"/>
                </a:lnTo>
                <a:close/>
                <a:moveTo>
                  <a:pt x="52387" y="109537"/>
                </a:moveTo>
                <a:lnTo>
                  <a:pt x="53975" y="109537"/>
                </a:lnTo>
                <a:lnTo>
                  <a:pt x="53975" y="111125"/>
                </a:lnTo>
                <a:close/>
                <a:moveTo>
                  <a:pt x="149225" y="14287"/>
                </a:moveTo>
                <a:lnTo>
                  <a:pt x="150812" y="14287"/>
                </a:lnTo>
                <a:lnTo>
                  <a:pt x="149225" y="15875"/>
                </a:lnTo>
                <a:close/>
                <a:moveTo>
                  <a:pt x="236538" y="4762"/>
                </a:moveTo>
                <a:lnTo>
                  <a:pt x="241300" y="4762"/>
                </a:lnTo>
                <a:lnTo>
                  <a:pt x="241300" y="7937"/>
                </a:lnTo>
                <a:lnTo>
                  <a:pt x="239713" y="7937"/>
                </a:lnTo>
                <a:lnTo>
                  <a:pt x="236538" y="9525"/>
                </a:lnTo>
                <a:lnTo>
                  <a:pt x="234950" y="9525"/>
                </a:lnTo>
                <a:lnTo>
                  <a:pt x="231775" y="11112"/>
                </a:lnTo>
                <a:lnTo>
                  <a:pt x="225425" y="14287"/>
                </a:lnTo>
                <a:lnTo>
                  <a:pt x="220663" y="19050"/>
                </a:lnTo>
                <a:lnTo>
                  <a:pt x="217487" y="23812"/>
                </a:lnTo>
                <a:lnTo>
                  <a:pt x="212725" y="25400"/>
                </a:lnTo>
                <a:lnTo>
                  <a:pt x="212725" y="26987"/>
                </a:lnTo>
                <a:lnTo>
                  <a:pt x="209550" y="30162"/>
                </a:lnTo>
                <a:lnTo>
                  <a:pt x="207962" y="31750"/>
                </a:lnTo>
                <a:lnTo>
                  <a:pt x="204787" y="31750"/>
                </a:lnTo>
                <a:lnTo>
                  <a:pt x="207962" y="34925"/>
                </a:lnTo>
                <a:lnTo>
                  <a:pt x="209550" y="34925"/>
                </a:lnTo>
                <a:lnTo>
                  <a:pt x="212725" y="34925"/>
                </a:lnTo>
                <a:lnTo>
                  <a:pt x="214312" y="34925"/>
                </a:lnTo>
                <a:lnTo>
                  <a:pt x="217487" y="36512"/>
                </a:lnTo>
                <a:lnTo>
                  <a:pt x="219075" y="39687"/>
                </a:lnTo>
                <a:lnTo>
                  <a:pt x="220663" y="39687"/>
                </a:lnTo>
                <a:lnTo>
                  <a:pt x="223838" y="36512"/>
                </a:lnTo>
                <a:lnTo>
                  <a:pt x="225425" y="34925"/>
                </a:lnTo>
                <a:lnTo>
                  <a:pt x="228600" y="34925"/>
                </a:lnTo>
                <a:lnTo>
                  <a:pt x="228600" y="31750"/>
                </a:lnTo>
                <a:lnTo>
                  <a:pt x="230188" y="31750"/>
                </a:lnTo>
                <a:lnTo>
                  <a:pt x="231775" y="34925"/>
                </a:lnTo>
                <a:lnTo>
                  <a:pt x="230188" y="34925"/>
                </a:lnTo>
                <a:lnTo>
                  <a:pt x="230188" y="36512"/>
                </a:lnTo>
                <a:lnTo>
                  <a:pt x="228600" y="39687"/>
                </a:lnTo>
                <a:lnTo>
                  <a:pt x="225425" y="39687"/>
                </a:lnTo>
                <a:lnTo>
                  <a:pt x="223838" y="41275"/>
                </a:lnTo>
                <a:lnTo>
                  <a:pt x="223838" y="42862"/>
                </a:lnTo>
                <a:lnTo>
                  <a:pt x="223838" y="46037"/>
                </a:lnTo>
                <a:lnTo>
                  <a:pt x="223838" y="50800"/>
                </a:lnTo>
                <a:lnTo>
                  <a:pt x="223838" y="52387"/>
                </a:lnTo>
                <a:lnTo>
                  <a:pt x="223838" y="53975"/>
                </a:lnTo>
                <a:lnTo>
                  <a:pt x="225425" y="57150"/>
                </a:lnTo>
                <a:lnTo>
                  <a:pt x="225425" y="58737"/>
                </a:lnTo>
                <a:lnTo>
                  <a:pt x="228600" y="61912"/>
                </a:lnTo>
                <a:lnTo>
                  <a:pt x="230188" y="63500"/>
                </a:lnTo>
                <a:lnTo>
                  <a:pt x="231775" y="66675"/>
                </a:lnTo>
                <a:lnTo>
                  <a:pt x="234950" y="68262"/>
                </a:lnTo>
                <a:lnTo>
                  <a:pt x="236538" y="73025"/>
                </a:lnTo>
                <a:lnTo>
                  <a:pt x="239713" y="74612"/>
                </a:lnTo>
                <a:lnTo>
                  <a:pt x="241300" y="74612"/>
                </a:lnTo>
                <a:lnTo>
                  <a:pt x="244475" y="74612"/>
                </a:lnTo>
                <a:lnTo>
                  <a:pt x="246063" y="74612"/>
                </a:lnTo>
                <a:lnTo>
                  <a:pt x="247650" y="73025"/>
                </a:lnTo>
                <a:lnTo>
                  <a:pt x="250825" y="73025"/>
                </a:lnTo>
                <a:lnTo>
                  <a:pt x="250825" y="69850"/>
                </a:lnTo>
                <a:lnTo>
                  <a:pt x="252413" y="69850"/>
                </a:lnTo>
                <a:lnTo>
                  <a:pt x="255588" y="69850"/>
                </a:lnTo>
                <a:lnTo>
                  <a:pt x="257175" y="73025"/>
                </a:lnTo>
                <a:lnTo>
                  <a:pt x="260350" y="73025"/>
                </a:lnTo>
                <a:lnTo>
                  <a:pt x="261938" y="74612"/>
                </a:lnTo>
                <a:lnTo>
                  <a:pt x="266700" y="77787"/>
                </a:lnTo>
                <a:lnTo>
                  <a:pt x="268288" y="77787"/>
                </a:lnTo>
                <a:lnTo>
                  <a:pt x="271463" y="77787"/>
                </a:lnTo>
                <a:lnTo>
                  <a:pt x="273050" y="77787"/>
                </a:lnTo>
                <a:lnTo>
                  <a:pt x="279400" y="77787"/>
                </a:lnTo>
                <a:lnTo>
                  <a:pt x="292100" y="74612"/>
                </a:lnTo>
                <a:lnTo>
                  <a:pt x="292100" y="77787"/>
                </a:lnTo>
                <a:lnTo>
                  <a:pt x="293688" y="77787"/>
                </a:lnTo>
                <a:lnTo>
                  <a:pt x="292100" y="79375"/>
                </a:lnTo>
                <a:lnTo>
                  <a:pt x="288925" y="82550"/>
                </a:lnTo>
                <a:lnTo>
                  <a:pt x="287338" y="82550"/>
                </a:lnTo>
                <a:lnTo>
                  <a:pt x="284163" y="82550"/>
                </a:lnTo>
                <a:lnTo>
                  <a:pt x="282575" y="82550"/>
                </a:lnTo>
                <a:lnTo>
                  <a:pt x="279400" y="82550"/>
                </a:lnTo>
                <a:lnTo>
                  <a:pt x="279400" y="84137"/>
                </a:lnTo>
                <a:lnTo>
                  <a:pt x="279400" y="85725"/>
                </a:lnTo>
                <a:lnTo>
                  <a:pt x="282575" y="85725"/>
                </a:lnTo>
                <a:lnTo>
                  <a:pt x="284163" y="85725"/>
                </a:lnTo>
                <a:lnTo>
                  <a:pt x="287338" y="84137"/>
                </a:lnTo>
                <a:lnTo>
                  <a:pt x="288925" y="84137"/>
                </a:lnTo>
                <a:lnTo>
                  <a:pt x="292100" y="84137"/>
                </a:lnTo>
                <a:lnTo>
                  <a:pt x="293688" y="85725"/>
                </a:lnTo>
                <a:lnTo>
                  <a:pt x="292100" y="88900"/>
                </a:lnTo>
                <a:lnTo>
                  <a:pt x="288925" y="88900"/>
                </a:lnTo>
                <a:lnTo>
                  <a:pt x="284163" y="88900"/>
                </a:lnTo>
                <a:lnTo>
                  <a:pt x="282575" y="88900"/>
                </a:lnTo>
                <a:lnTo>
                  <a:pt x="279400" y="88900"/>
                </a:lnTo>
                <a:lnTo>
                  <a:pt x="279400" y="90487"/>
                </a:lnTo>
                <a:lnTo>
                  <a:pt x="282575" y="93662"/>
                </a:lnTo>
                <a:lnTo>
                  <a:pt x="284163" y="93662"/>
                </a:lnTo>
                <a:lnTo>
                  <a:pt x="287338" y="93662"/>
                </a:lnTo>
                <a:lnTo>
                  <a:pt x="288925" y="93662"/>
                </a:lnTo>
                <a:lnTo>
                  <a:pt x="292100" y="93662"/>
                </a:lnTo>
                <a:lnTo>
                  <a:pt x="293688" y="93662"/>
                </a:lnTo>
                <a:lnTo>
                  <a:pt x="295275" y="93662"/>
                </a:lnTo>
                <a:lnTo>
                  <a:pt x="298450" y="95250"/>
                </a:lnTo>
                <a:lnTo>
                  <a:pt x="300038" y="98425"/>
                </a:lnTo>
                <a:lnTo>
                  <a:pt x="303213" y="98425"/>
                </a:lnTo>
                <a:lnTo>
                  <a:pt x="303213" y="100012"/>
                </a:lnTo>
                <a:lnTo>
                  <a:pt x="304800" y="101600"/>
                </a:lnTo>
                <a:lnTo>
                  <a:pt x="304800" y="104775"/>
                </a:lnTo>
                <a:lnTo>
                  <a:pt x="307975" y="104775"/>
                </a:lnTo>
                <a:lnTo>
                  <a:pt x="309563" y="104775"/>
                </a:lnTo>
                <a:lnTo>
                  <a:pt x="311150" y="106362"/>
                </a:lnTo>
                <a:lnTo>
                  <a:pt x="315913" y="106362"/>
                </a:lnTo>
                <a:lnTo>
                  <a:pt x="322263" y="109537"/>
                </a:lnTo>
                <a:lnTo>
                  <a:pt x="325438" y="111125"/>
                </a:lnTo>
                <a:lnTo>
                  <a:pt x="325438" y="114300"/>
                </a:lnTo>
                <a:lnTo>
                  <a:pt x="325438" y="115888"/>
                </a:lnTo>
                <a:lnTo>
                  <a:pt x="325438" y="117475"/>
                </a:lnTo>
                <a:lnTo>
                  <a:pt x="327025" y="117475"/>
                </a:lnTo>
                <a:lnTo>
                  <a:pt x="327025" y="120650"/>
                </a:lnTo>
                <a:lnTo>
                  <a:pt x="327025" y="122238"/>
                </a:lnTo>
                <a:lnTo>
                  <a:pt x="330200" y="122238"/>
                </a:lnTo>
                <a:lnTo>
                  <a:pt x="331788" y="125413"/>
                </a:lnTo>
                <a:lnTo>
                  <a:pt x="334963" y="127000"/>
                </a:lnTo>
                <a:lnTo>
                  <a:pt x="336550" y="127000"/>
                </a:lnTo>
                <a:lnTo>
                  <a:pt x="338138" y="128588"/>
                </a:lnTo>
                <a:lnTo>
                  <a:pt x="338138" y="131763"/>
                </a:lnTo>
                <a:lnTo>
                  <a:pt x="342900" y="136525"/>
                </a:lnTo>
                <a:lnTo>
                  <a:pt x="346075" y="138113"/>
                </a:lnTo>
                <a:lnTo>
                  <a:pt x="347663" y="136525"/>
                </a:lnTo>
                <a:lnTo>
                  <a:pt x="352425" y="136525"/>
                </a:lnTo>
                <a:lnTo>
                  <a:pt x="357188" y="136525"/>
                </a:lnTo>
                <a:lnTo>
                  <a:pt x="358775" y="136525"/>
                </a:lnTo>
                <a:lnTo>
                  <a:pt x="361950" y="136525"/>
                </a:lnTo>
                <a:lnTo>
                  <a:pt x="363538" y="136525"/>
                </a:lnTo>
                <a:lnTo>
                  <a:pt x="366713" y="136525"/>
                </a:lnTo>
                <a:lnTo>
                  <a:pt x="368300" y="138113"/>
                </a:lnTo>
                <a:lnTo>
                  <a:pt x="366713" y="138113"/>
                </a:lnTo>
                <a:lnTo>
                  <a:pt x="357188" y="141287"/>
                </a:lnTo>
                <a:lnTo>
                  <a:pt x="352425" y="141287"/>
                </a:lnTo>
                <a:lnTo>
                  <a:pt x="347663" y="141287"/>
                </a:lnTo>
                <a:lnTo>
                  <a:pt x="347663" y="142875"/>
                </a:lnTo>
                <a:lnTo>
                  <a:pt x="350838" y="144462"/>
                </a:lnTo>
                <a:lnTo>
                  <a:pt x="352425" y="147637"/>
                </a:lnTo>
                <a:lnTo>
                  <a:pt x="354013" y="149225"/>
                </a:lnTo>
                <a:lnTo>
                  <a:pt x="357188" y="152400"/>
                </a:lnTo>
                <a:lnTo>
                  <a:pt x="357188" y="153987"/>
                </a:lnTo>
                <a:lnTo>
                  <a:pt x="357188" y="157162"/>
                </a:lnTo>
                <a:lnTo>
                  <a:pt x="357188" y="158750"/>
                </a:lnTo>
                <a:lnTo>
                  <a:pt x="357188" y="160337"/>
                </a:lnTo>
                <a:lnTo>
                  <a:pt x="357188" y="163512"/>
                </a:lnTo>
                <a:lnTo>
                  <a:pt x="358775" y="165100"/>
                </a:lnTo>
                <a:lnTo>
                  <a:pt x="361950" y="165100"/>
                </a:lnTo>
                <a:lnTo>
                  <a:pt x="363538" y="165100"/>
                </a:lnTo>
                <a:lnTo>
                  <a:pt x="366713" y="168275"/>
                </a:lnTo>
                <a:lnTo>
                  <a:pt x="368300" y="173037"/>
                </a:lnTo>
                <a:lnTo>
                  <a:pt x="369888" y="173037"/>
                </a:lnTo>
                <a:lnTo>
                  <a:pt x="369888" y="174625"/>
                </a:lnTo>
                <a:lnTo>
                  <a:pt x="369888" y="176212"/>
                </a:lnTo>
                <a:lnTo>
                  <a:pt x="368300" y="179387"/>
                </a:lnTo>
                <a:lnTo>
                  <a:pt x="366713" y="176212"/>
                </a:lnTo>
                <a:lnTo>
                  <a:pt x="361950" y="174625"/>
                </a:lnTo>
                <a:lnTo>
                  <a:pt x="358775" y="174625"/>
                </a:lnTo>
                <a:lnTo>
                  <a:pt x="357188" y="174625"/>
                </a:lnTo>
                <a:lnTo>
                  <a:pt x="354013" y="174625"/>
                </a:lnTo>
                <a:lnTo>
                  <a:pt x="352425" y="174625"/>
                </a:lnTo>
                <a:lnTo>
                  <a:pt x="352425" y="176212"/>
                </a:lnTo>
                <a:lnTo>
                  <a:pt x="350838" y="176212"/>
                </a:lnTo>
                <a:lnTo>
                  <a:pt x="350838" y="179387"/>
                </a:lnTo>
                <a:lnTo>
                  <a:pt x="350838" y="180975"/>
                </a:lnTo>
                <a:lnTo>
                  <a:pt x="350838" y="185737"/>
                </a:lnTo>
                <a:lnTo>
                  <a:pt x="350838" y="190500"/>
                </a:lnTo>
                <a:lnTo>
                  <a:pt x="347663" y="190500"/>
                </a:lnTo>
                <a:lnTo>
                  <a:pt x="346075" y="190500"/>
                </a:lnTo>
                <a:lnTo>
                  <a:pt x="346075" y="192087"/>
                </a:lnTo>
                <a:lnTo>
                  <a:pt x="342900" y="192087"/>
                </a:lnTo>
                <a:lnTo>
                  <a:pt x="341313" y="195262"/>
                </a:lnTo>
                <a:lnTo>
                  <a:pt x="338138" y="196850"/>
                </a:lnTo>
                <a:lnTo>
                  <a:pt x="338138" y="200025"/>
                </a:lnTo>
                <a:lnTo>
                  <a:pt x="338138" y="201612"/>
                </a:lnTo>
                <a:lnTo>
                  <a:pt x="338138" y="203200"/>
                </a:lnTo>
                <a:lnTo>
                  <a:pt x="338138" y="206375"/>
                </a:lnTo>
                <a:lnTo>
                  <a:pt x="338138" y="207962"/>
                </a:lnTo>
                <a:lnTo>
                  <a:pt x="336550" y="211137"/>
                </a:lnTo>
                <a:lnTo>
                  <a:pt x="334963" y="215900"/>
                </a:lnTo>
                <a:lnTo>
                  <a:pt x="334963" y="217488"/>
                </a:lnTo>
                <a:lnTo>
                  <a:pt x="331788" y="219075"/>
                </a:lnTo>
                <a:lnTo>
                  <a:pt x="331788" y="222250"/>
                </a:lnTo>
                <a:lnTo>
                  <a:pt x="334963" y="223838"/>
                </a:lnTo>
                <a:lnTo>
                  <a:pt x="336550" y="223838"/>
                </a:lnTo>
                <a:lnTo>
                  <a:pt x="338138" y="223838"/>
                </a:lnTo>
                <a:lnTo>
                  <a:pt x="342900" y="227013"/>
                </a:lnTo>
                <a:lnTo>
                  <a:pt x="346075" y="227013"/>
                </a:lnTo>
                <a:lnTo>
                  <a:pt x="347663" y="227013"/>
                </a:lnTo>
                <a:lnTo>
                  <a:pt x="350838" y="228600"/>
                </a:lnTo>
                <a:lnTo>
                  <a:pt x="352425" y="228600"/>
                </a:lnTo>
                <a:lnTo>
                  <a:pt x="354013" y="228600"/>
                </a:lnTo>
                <a:lnTo>
                  <a:pt x="357188" y="228600"/>
                </a:lnTo>
                <a:lnTo>
                  <a:pt x="361950" y="231775"/>
                </a:lnTo>
                <a:lnTo>
                  <a:pt x="363538" y="231775"/>
                </a:lnTo>
                <a:lnTo>
                  <a:pt x="366713" y="233363"/>
                </a:lnTo>
                <a:lnTo>
                  <a:pt x="354013" y="233363"/>
                </a:lnTo>
                <a:lnTo>
                  <a:pt x="346075" y="233363"/>
                </a:lnTo>
                <a:lnTo>
                  <a:pt x="341313" y="231775"/>
                </a:lnTo>
                <a:lnTo>
                  <a:pt x="336550" y="231775"/>
                </a:lnTo>
                <a:lnTo>
                  <a:pt x="336550" y="228600"/>
                </a:lnTo>
                <a:lnTo>
                  <a:pt x="334963" y="228600"/>
                </a:lnTo>
                <a:lnTo>
                  <a:pt x="331788" y="228600"/>
                </a:lnTo>
                <a:lnTo>
                  <a:pt x="330200" y="228600"/>
                </a:lnTo>
                <a:lnTo>
                  <a:pt x="330200" y="231775"/>
                </a:lnTo>
                <a:lnTo>
                  <a:pt x="330200" y="233363"/>
                </a:lnTo>
                <a:lnTo>
                  <a:pt x="327025" y="238125"/>
                </a:lnTo>
                <a:lnTo>
                  <a:pt x="327025" y="239713"/>
                </a:lnTo>
                <a:lnTo>
                  <a:pt x="325438" y="239713"/>
                </a:lnTo>
                <a:lnTo>
                  <a:pt x="325438" y="242888"/>
                </a:lnTo>
                <a:lnTo>
                  <a:pt x="320675" y="242888"/>
                </a:lnTo>
                <a:lnTo>
                  <a:pt x="319088" y="242888"/>
                </a:lnTo>
                <a:lnTo>
                  <a:pt x="314325" y="244475"/>
                </a:lnTo>
                <a:lnTo>
                  <a:pt x="309563" y="244475"/>
                </a:lnTo>
                <a:lnTo>
                  <a:pt x="303213" y="249238"/>
                </a:lnTo>
                <a:lnTo>
                  <a:pt x="287338" y="249238"/>
                </a:lnTo>
                <a:lnTo>
                  <a:pt x="284163" y="250825"/>
                </a:lnTo>
                <a:lnTo>
                  <a:pt x="284163" y="254000"/>
                </a:lnTo>
                <a:lnTo>
                  <a:pt x="282575" y="255588"/>
                </a:lnTo>
                <a:lnTo>
                  <a:pt x="279400" y="255588"/>
                </a:lnTo>
                <a:lnTo>
                  <a:pt x="279400" y="258763"/>
                </a:lnTo>
                <a:lnTo>
                  <a:pt x="279400" y="260350"/>
                </a:lnTo>
                <a:lnTo>
                  <a:pt x="277813" y="260350"/>
                </a:lnTo>
                <a:lnTo>
                  <a:pt x="276225" y="263525"/>
                </a:lnTo>
                <a:lnTo>
                  <a:pt x="273050" y="263525"/>
                </a:lnTo>
                <a:lnTo>
                  <a:pt x="271463" y="265113"/>
                </a:lnTo>
                <a:lnTo>
                  <a:pt x="271463" y="266700"/>
                </a:lnTo>
                <a:lnTo>
                  <a:pt x="273050" y="269875"/>
                </a:lnTo>
                <a:lnTo>
                  <a:pt x="273050" y="271463"/>
                </a:lnTo>
                <a:lnTo>
                  <a:pt x="273050" y="274638"/>
                </a:lnTo>
                <a:lnTo>
                  <a:pt x="276225" y="276225"/>
                </a:lnTo>
                <a:lnTo>
                  <a:pt x="277813" y="276225"/>
                </a:lnTo>
                <a:lnTo>
                  <a:pt x="277813" y="277813"/>
                </a:lnTo>
                <a:lnTo>
                  <a:pt x="279400" y="277813"/>
                </a:lnTo>
                <a:lnTo>
                  <a:pt x="282575" y="280988"/>
                </a:lnTo>
                <a:lnTo>
                  <a:pt x="284163" y="282575"/>
                </a:lnTo>
                <a:lnTo>
                  <a:pt x="288925" y="282575"/>
                </a:lnTo>
                <a:lnTo>
                  <a:pt x="288925" y="285750"/>
                </a:lnTo>
                <a:lnTo>
                  <a:pt x="292100" y="285750"/>
                </a:lnTo>
                <a:lnTo>
                  <a:pt x="292100" y="287338"/>
                </a:lnTo>
                <a:lnTo>
                  <a:pt x="292100" y="290513"/>
                </a:lnTo>
                <a:lnTo>
                  <a:pt x="288925" y="290513"/>
                </a:lnTo>
                <a:lnTo>
                  <a:pt x="284163" y="287338"/>
                </a:lnTo>
                <a:lnTo>
                  <a:pt x="284163" y="285750"/>
                </a:lnTo>
                <a:lnTo>
                  <a:pt x="282575" y="282575"/>
                </a:lnTo>
                <a:lnTo>
                  <a:pt x="279400" y="280988"/>
                </a:lnTo>
                <a:lnTo>
                  <a:pt x="277813" y="280988"/>
                </a:lnTo>
                <a:lnTo>
                  <a:pt x="276225" y="280988"/>
                </a:lnTo>
                <a:lnTo>
                  <a:pt x="276225" y="277813"/>
                </a:lnTo>
                <a:lnTo>
                  <a:pt x="273050" y="276225"/>
                </a:lnTo>
                <a:lnTo>
                  <a:pt x="271463" y="276225"/>
                </a:lnTo>
                <a:lnTo>
                  <a:pt x="268288" y="276225"/>
                </a:lnTo>
                <a:lnTo>
                  <a:pt x="266700" y="277813"/>
                </a:lnTo>
                <a:lnTo>
                  <a:pt x="263525" y="277813"/>
                </a:lnTo>
                <a:lnTo>
                  <a:pt x="263525" y="280988"/>
                </a:lnTo>
                <a:lnTo>
                  <a:pt x="263525" y="282575"/>
                </a:lnTo>
                <a:lnTo>
                  <a:pt x="263525" y="285750"/>
                </a:lnTo>
                <a:lnTo>
                  <a:pt x="266700" y="287338"/>
                </a:lnTo>
                <a:lnTo>
                  <a:pt x="266700" y="290513"/>
                </a:lnTo>
                <a:lnTo>
                  <a:pt x="263525" y="290513"/>
                </a:lnTo>
                <a:lnTo>
                  <a:pt x="263525" y="287338"/>
                </a:lnTo>
                <a:lnTo>
                  <a:pt x="261938" y="287338"/>
                </a:lnTo>
                <a:lnTo>
                  <a:pt x="260350" y="290513"/>
                </a:lnTo>
                <a:lnTo>
                  <a:pt x="257175" y="292100"/>
                </a:lnTo>
                <a:lnTo>
                  <a:pt x="255588" y="292100"/>
                </a:lnTo>
                <a:lnTo>
                  <a:pt x="255588" y="293688"/>
                </a:lnTo>
                <a:lnTo>
                  <a:pt x="255588" y="298450"/>
                </a:lnTo>
                <a:lnTo>
                  <a:pt x="255588" y="301625"/>
                </a:lnTo>
                <a:lnTo>
                  <a:pt x="255588" y="306388"/>
                </a:lnTo>
                <a:lnTo>
                  <a:pt x="257175" y="306388"/>
                </a:lnTo>
                <a:lnTo>
                  <a:pt x="257175" y="307975"/>
                </a:lnTo>
                <a:lnTo>
                  <a:pt x="260350" y="309563"/>
                </a:lnTo>
                <a:lnTo>
                  <a:pt x="260350" y="312738"/>
                </a:lnTo>
                <a:lnTo>
                  <a:pt x="261938" y="314325"/>
                </a:lnTo>
                <a:lnTo>
                  <a:pt x="261938" y="317500"/>
                </a:lnTo>
                <a:lnTo>
                  <a:pt x="263525" y="317500"/>
                </a:lnTo>
                <a:lnTo>
                  <a:pt x="263525" y="319088"/>
                </a:lnTo>
                <a:lnTo>
                  <a:pt x="263525" y="322263"/>
                </a:lnTo>
                <a:lnTo>
                  <a:pt x="263525" y="323850"/>
                </a:lnTo>
                <a:lnTo>
                  <a:pt x="263525" y="325438"/>
                </a:lnTo>
                <a:lnTo>
                  <a:pt x="263525" y="328613"/>
                </a:lnTo>
                <a:lnTo>
                  <a:pt x="266700" y="325438"/>
                </a:lnTo>
                <a:lnTo>
                  <a:pt x="268288" y="323850"/>
                </a:lnTo>
                <a:lnTo>
                  <a:pt x="271463" y="323850"/>
                </a:lnTo>
                <a:lnTo>
                  <a:pt x="268288" y="322263"/>
                </a:lnTo>
                <a:lnTo>
                  <a:pt x="268288" y="319088"/>
                </a:lnTo>
                <a:lnTo>
                  <a:pt x="266700" y="319088"/>
                </a:lnTo>
                <a:lnTo>
                  <a:pt x="266700" y="317500"/>
                </a:lnTo>
                <a:lnTo>
                  <a:pt x="263525" y="314325"/>
                </a:lnTo>
                <a:lnTo>
                  <a:pt x="263525" y="312738"/>
                </a:lnTo>
                <a:lnTo>
                  <a:pt x="266700" y="314325"/>
                </a:lnTo>
                <a:lnTo>
                  <a:pt x="268288" y="317500"/>
                </a:lnTo>
                <a:lnTo>
                  <a:pt x="271463" y="319088"/>
                </a:lnTo>
                <a:lnTo>
                  <a:pt x="273050" y="323850"/>
                </a:lnTo>
                <a:lnTo>
                  <a:pt x="276225" y="328613"/>
                </a:lnTo>
                <a:lnTo>
                  <a:pt x="277813" y="330200"/>
                </a:lnTo>
                <a:lnTo>
                  <a:pt x="279400" y="333375"/>
                </a:lnTo>
                <a:lnTo>
                  <a:pt x="282575" y="333375"/>
                </a:lnTo>
                <a:lnTo>
                  <a:pt x="284163" y="333375"/>
                </a:lnTo>
                <a:lnTo>
                  <a:pt x="287338" y="338138"/>
                </a:lnTo>
                <a:lnTo>
                  <a:pt x="292100" y="339725"/>
                </a:lnTo>
                <a:lnTo>
                  <a:pt x="293688" y="341313"/>
                </a:lnTo>
                <a:lnTo>
                  <a:pt x="295275" y="344488"/>
                </a:lnTo>
                <a:lnTo>
                  <a:pt x="298450" y="346075"/>
                </a:lnTo>
                <a:lnTo>
                  <a:pt x="303213" y="350838"/>
                </a:lnTo>
                <a:lnTo>
                  <a:pt x="307975" y="355601"/>
                </a:lnTo>
                <a:lnTo>
                  <a:pt x="309563" y="357188"/>
                </a:lnTo>
                <a:lnTo>
                  <a:pt x="309563" y="360363"/>
                </a:lnTo>
                <a:lnTo>
                  <a:pt x="315913" y="366713"/>
                </a:lnTo>
                <a:lnTo>
                  <a:pt x="322263" y="371476"/>
                </a:lnTo>
                <a:lnTo>
                  <a:pt x="327025" y="373063"/>
                </a:lnTo>
                <a:lnTo>
                  <a:pt x="330200" y="377826"/>
                </a:lnTo>
                <a:lnTo>
                  <a:pt x="331788" y="381001"/>
                </a:lnTo>
                <a:lnTo>
                  <a:pt x="334963" y="384176"/>
                </a:lnTo>
                <a:lnTo>
                  <a:pt x="338138" y="388938"/>
                </a:lnTo>
                <a:lnTo>
                  <a:pt x="338138" y="392113"/>
                </a:lnTo>
                <a:lnTo>
                  <a:pt x="338138" y="393701"/>
                </a:lnTo>
                <a:lnTo>
                  <a:pt x="325438" y="382588"/>
                </a:lnTo>
                <a:lnTo>
                  <a:pt x="319088" y="376238"/>
                </a:lnTo>
                <a:lnTo>
                  <a:pt x="315913" y="373063"/>
                </a:lnTo>
                <a:lnTo>
                  <a:pt x="314325" y="368301"/>
                </a:lnTo>
                <a:lnTo>
                  <a:pt x="311150" y="368301"/>
                </a:lnTo>
                <a:lnTo>
                  <a:pt x="311150" y="366713"/>
                </a:lnTo>
                <a:lnTo>
                  <a:pt x="309563" y="366713"/>
                </a:lnTo>
                <a:lnTo>
                  <a:pt x="307975" y="365126"/>
                </a:lnTo>
                <a:lnTo>
                  <a:pt x="304800" y="361951"/>
                </a:lnTo>
                <a:lnTo>
                  <a:pt x="303213" y="357188"/>
                </a:lnTo>
                <a:lnTo>
                  <a:pt x="300038" y="355601"/>
                </a:lnTo>
                <a:lnTo>
                  <a:pt x="298450" y="355601"/>
                </a:lnTo>
                <a:lnTo>
                  <a:pt x="295275" y="352426"/>
                </a:lnTo>
                <a:lnTo>
                  <a:pt x="293688" y="352426"/>
                </a:lnTo>
                <a:lnTo>
                  <a:pt x="292100" y="350838"/>
                </a:lnTo>
                <a:lnTo>
                  <a:pt x="288925" y="350838"/>
                </a:lnTo>
                <a:lnTo>
                  <a:pt x="288925" y="349250"/>
                </a:lnTo>
                <a:lnTo>
                  <a:pt x="287338" y="349250"/>
                </a:lnTo>
                <a:lnTo>
                  <a:pt x="284163" y="349250"/>
                </a:lnTo>
                <a:lnTo>
                  <a:pt x="282575" y="346075"/>
                </a:lnTo>
                <a:lnTo>
                  <a:pt x="279400" y="344488"/>
                </a:lnTo>
                <a:lnTo>
                  <a:pt x="276225" y="341313"/>
                </a:lnTo>
                <a:lnTo>
                  <a:pt x="271463" y="339725"/>
                </a:lnTo>
                <a:lnTo>
                  <a:pt x="268288" y="339725"/>
                </a:lnTo>
                <a:lnTo>
                  <a:pt x="266700" y="339725"/>
                </a:lnTo>
                <a:lnTo>
                  <a:pt x="266700" y="341313"/>
                </a:lnTo>
                <a:lnTo>
                  <a:pt x="266700" y="344488"/>
                </a:lnTo>
                <a:lnTo>
                  <a:pt x="268288" y="346075"/>
                </a:lnTo>
                <a:lnTo>
                  <a:pt x="268288" y="349250"/>
                </a:lnTo>
                <a:lnTo>
                  <a:pt x="271463" y="352426"/>
                </a:lnTo>
                <a:lnTo>
                  <a:pt x="273050" y="355601"/>
                </a:lnTo>
                <a:lnTo>
                  <a:pt x="276225" y="357188"/>
                </a:lnTo>
                <a:lnTo>
                  <a:pt x="276225" y="360363"/>
                </a:lnTo>
                <a:lnTo>
                  <a:pt x="273050" y="357188"/>
                </a:lnTo>
                <a:lnTo>
                  <a:pt x="271463" y="357188"/>
                </a:lnTo>
                <a:lnTo>
                  <a:pt x="268288" y="355601"/>
                </a:lnTo>
                <a:lnTo>
                  <a:pt x="266700" y="352426"/>
                </a:lnTo>
                <a:lnTo>
                  <a:pt x="266700" y="350838"/>
                </a:lnTo>
                <a:lnTo>
                  <a:pt x="263525" y="349250"/>
                </a:lnTo>
                <a:lnTo>
                  <a:pt x="261938" y="346075"/>
                </a:lnTo>
                <a:lnTo>
                  <a:pt x="255588" y="341313"/>
                </a:lnTo>
                <a:lnTo>
                  <a:pt x="250825" y="338138"/>
                </a:lnTo>
                <a:lnTo>
                  <a:pt x="247650" y="334963"/>
                </a:lnTo>
                <a:lnTo>
                  <a:pt x="246063" y="333375"/>
                </a:lnTo>
                <a:lnTo>
                  <a:pt x="244475" y="333375"/>
                </a:lnTo>
                <a:lnTo>
                  <a:pt x="241300" y="334963"/>
                </a:lnTo>
                <a:lnTo>
                  <a:pt x="239713" y="334963"/>
                </a:lnTo>
                <a:lnTo>
                  <a:pt x="236538" y="338138"/>
                </a:lnTo>
                <a:lnTo>
                  <a:pt x="234950" y="338138"/>
                </a:lnTo>
                <a:lnTo>
                  <a:pt x="231775" y="338138"/>
                </a:lnTo>
                <a:lnTo>
                  <a:pt x="231775" y="339725"/>
                </a:lnTo>
                <a:lnTo>
                  <a:pt x="231775" y="344488"/>
                </a:lnTo>
                <a:lnTo>
                  <a:pt x="234950" y="349250"/>
                </a:lnTo>
                <a:lnTo>
                  <a:pt x="234950" y="352426"/>
                </a:lnTo>
                <a:lnTo>
                  <a:pt x="234950" y="355601"/>
                </a:lnTo>
                <a:lnTo>
                  <a:pt x="234950" y="357188"/>
                </a:lnTo>
                <a:lnTo>
                  <a:pt x="236538" y="360363"/>
                </a:lnTo>
                <a:lnTo>
                  <a:pt x="236538" y="361951"/>
                </a:lnTo>
                <a:lnTo>
                  <a:pt x="236538" y="366713"/>
                </a:lnTo>
                <a:lnTo>
                  <a:pt x="239713" y="368301"/>
                </a:lnTo>
                <a:lnTo>
                  <a:pt x="239713" y="371476"/>
                </a:lnTo>
                <a:lnTo>
                  <a:pt x="241300" y="373063"/>
                </a:lnTo>
                <a:lnTo>
                  <a:pt x="241300" y="376238"/>
                </a:lnTo>
                <a:lnTo>
                  <a:pt x="244475" y="377826"/>
                </a:lnTo>
                <a:lnTo>
                  <a:pt x="246063" y="381001"/>
                </a:lnTo>
                <a:lnTo>
                  <a:pt x="246063" y="382588"/>
                </a:lnTo>
                <a:lnTo>
                  <a:pt x="247650" y="384176"/>
                </a:lnTo>
                <a:lnTo>
                  <a:pt x="247650" y="387351"/>
                </a:lnTo>
                <a:lnTo>
                  <a:pt x="250825" y="388938"/>
                </a:lnTo>
                <a:lnTo>
                  <a:pt x="252413" y="392113"/>
                </a:lnTo>
                <a:lnTo>
                  <a:pt x="255588" y="396876"/>
                </a:lnTo>
                <a:lnTo>
                  <a:pt x="255588" y="400051"/>
                </a:lnTo>
                <a:lnTo>
                  <a:pt x="252413" y="398463"/>
                </a:lnTo>
                <a:lnTo>
                  <a:pt x="250825" y="393701"/>
                </a:lnTo>
                <a:lnTo>
                  <a:pt x="250825" y="392113"/>
                </a:lnTo>
                <a:lnTo>
                  <a:pt x="247650" y="392113"/>
                </a:lnTo>
                <a:lnTo>
                  <a:pt x="246063" y="388938"/>
                </a:lnTo>
                <a:lnTo>
                  <a:pt x="246063" y="387351"/>
                </a:lnTo>
                <a:lnTo>
                  <a:pt x="244475" y="384176"/>
                </a:lnTo>
                <a:lnTo>
                  <a:pt x="244475" y="382588"/>
                </a:lnTo>
                <a:lnTo>
                  <a:pt x="241300" y="377826"/>
                </a:lnTo>
                <a:lnTo>
                  <a:pt x="239713" y="373063"/>
                </a:lnTo>
                <a:lnTo>
                  <a:pt x="234950" y="368301"/>
                </a:lnTo>
                <a:lnTo>
                  <a:pt x="234950" y="366713"/>
                </a:lnTo>
                <a:lnTo>
                  <a:pt x="231775" y="365126"/>
                </a:lnTo>
                <a:lnTo>
                  <a:pt x="230188" y="361951"/>
                </a:lnTo>
                <a:lnTo>
                  <a:pt x="228600" y="357188"/>
                </a:lnTo>
                <a:lnTo>
                  <a:pt x="223838" y="350838"/>
                </a:lnTo>
                <a:lnTo>
                  <a:pt x="223838" y="349250"/>
                </a:lnTo>
                <a:lnTo>
                  <a:pt x="220663" y="346075"/>
                </a:lnTo>
                <a:lnTo>
                  <a:pt x="219075" y="346075"/>
                </a:lnTo>
                <a:lnTo>
                  <a:pt x="219075" y="349250"/>
                </a:lnTo>
                <a:lnTo>
                  <a:pt x="217487" y="349250"/>
                </a:lnTo>
                <a:lnTo>
                  <a:pt x="214312" y="349250"/>
                </a:lnTo>
                <a:lnTo>
                  <a:pt x="212725" y="346075"/>
                </a:lnTo>
                <a:lnTo>
                  <a:pt x="212725" y="344488"/>
                </a:lnTo>
                <a:lnTo>
                  <a:pt x="209550" y="346075"/>
                </a:lnTo>
                <a:lnTo>
                  <a:pt x="207962" y="346075"/>
                </a:lnTo>
                <a:lnTo>
                  <a:pt x="204787" y="344488"/>
                </a:lnTo>
                <a:lnTo>
                  <a:pt x="201612" y="344488"/>
                </a:lnTo>
                <a:lnTo>
                  <a:pt x="198437" y="341313"/>
                </a:lnTo>
                <a:lnTo>
                  <a:pt x="198437" y="339725"/>
                </a:lnTo>
                <a:lnTo>
                  <a:pt x="196850" y="339725"/>
                </a:lnTo>
                <a:lnTo>
                  <a:pt x="196850" y="338138"/>
                </a:lnTo>
                <a:lnTo>
                  <a:pt x="193675" y="338138"/>
                </a:lnTo>
                <a:lnTo>
                  <a:pt x="192087" y="338138"/>
                </a:lnTo>
                <a:lnTo>
                  <a:pt x="188912" y="338138"/>
                </a:lnTo>
                <a:lnTo>
                  <a:pt x="187325" y="339725"/>
                </a:lnTo>
                <a:lnTo>
                  <a:pt x="187325" y="341313"/>
                </a:lnTo>
                <a:lnTo>
                  <a:pt x="188912" y="344488"/>
                </a:lnTo>
                <a:lnTo>
                  <a:pt x="188912" y="346075"/>
                </a:lnTo>
                <a:lnTo>
                  <a:pt x="188912" y="349250"/>
                </a:lnTo>
                <a:lnTo>
                  <a:pt x="187325" y="350838"/>
                </a:lnTo>
                <a:lnTo>
                  <a:pt x="187325" y="355601"/>
                </a:lnTo>
                <a:lnTo>
                  <a:pt x="185737" y="357188"/>
                </a:lnTo>
                <a:lnTo>
                  <a:pt x="187325" y="360363"/>
                </a:lnTo>
                <a:lnTo>
                  <a:pt x="185737" y="360363"/>
                </a:lnTo>
                <a:lnTo>
                  <a:pt x="185737" y="361951"/>
                </a:lnTo>
                <a:lnTo>
                  <a:pt x="185737" y="365126"/>
                </a:lnTo>
                <a:lnTo>
                  <a:pt x="185737" y="368301"/>
                </a:lnTo>
                <a:lnTo>
                  <a:pt x="185737" y="371476"/>
                </a:lnTo>
                <a:lnTo>
                  <a:pt x="185737" y="373063"/>
                </a:lnTo>
                <a:lnTo>
                  <a:pt x="185737" y="376238"/>
                </a:lnTo>
                <a:lnTo>
                  <a:pt x="188912" y="376238"/>
                </a:lnTo>
                <a:lnTo>
                  <a:pt x="188912" y="377826"/>
                </a:lnTo>
                <a:lnTo>
                  <a:pt x="187325" y="377826"/>
                </a:lnTo>
                <a:lnTo>
                  <a:pt x="185737" y="377826"/>
                </a:lnTo>
                <a:lnTo>
                  <a:pt x="185737" y="381001"/>
                </a:lnTo>
                <a:lnTo>
                  <a:pt x="187325" y="381001"/>
                </a:lnTo>
                <a:lnTo>
                  <a:pt x="187325" y="382588"/>
                </a:lnTo>
                <a:lnTo>
                  <a:pt x="187325" y="384176"/>
                </a:lnTo>
                <a:lnTo>
                  <a:pt x="187325" y="387351"/>
                </a:lnTo>
                <a:lnTo>
                  <a:pt x="185737" y="387351"/>
                </a:lnTo>
                <a:lnTo>
                  <a:pt x="182562" y="387351"/>
                </a:lnTo>
                <a:lnTo>
                  <a:pt x="182562" y="384176"/>
                </a:lnTo>
                <a:lnTo>
                  <a:pt x="180975" y="382588"/>
                </a:lnTo>
                <a:lnTo>
                  <a:pt x="180975" y="381001"/>
                </a:lnTo>
                <a:lnTo>
                  <a:pt x="177800" y="377826"/>
                </a:lnTo>
                <a:lnTo>
                  <a:pt x="177800" y="376238"/>
                </a:lnTo>
                <a:lnTo>
                  <a:pt x="180975" y="376238"/>
                </a:lnTo>
                <a:lnTo>
                  <a:pt x="182562" y="376238"/>
                </a:lnTo>
                <a:lnTo>
                  <a:pt x="182562" y="373063"/>
                </a:lnTo>
                <a:lnTo>
                  <a:pt x="182562" y="371476"/>
                </a:lnTo>
                <a:lnTo>
                  <a:pt x="180975" y="366713"/>
                </a:lnTo>
                <a:lnTo>
                  <a:pt x="180975" y="365126"/>
                </a:lnTo>
                <a:lnTo>
                  <a:pt x="180975" y="361951"/>
                </a:lnTo>
                <a:lnTo>
                  <a:pt x="180975" y="360363"/>
                </a:lnTo>
                <a:lnTo>
                  <a:pt x="180975" y="357188"/>
                </a:lnTo>
                <a:lnTo>
                  <a:pt x="180975" y="355601"/>
                </a:lnTo>
                <a:lnTo>
                  <a:pt x="177800" y="352426"/>
                </a:lnTo>
                <a:lnTo>
                  <a:pt x="176212" y="352426"/>
                </a:lnTo>
                <a:lnTo>
                  <a:pt x="176212" y="360363"/>
                </a:lnTo>
                <a:lnTo>
                  <a:pt x="173037" y="365126"/>
                </a:lnTo>
                <a:lnTo>
                  <a:pt x="173037" y="366713"/>
                </a:lnTo>
                <a:lnTo>
                  <a:pt x="171450" y="368301"/>
                </a:lnTo>
                <a:lnTo>
                  <a:pt x="171450" y="371476"/>
                </a:lnTo>
                <a:lnTo>
                  <a:pt x="169862" y="373063"/>
                </a:lnTo>
                <a:lnTo>
                  <a:pt x="169862" y="376238"/>
                </a:lnTo>
                <a:lnTo>
                  <a:pt x="169862" y="377826"/>
                </a:lnTo>
                <a:lnTo>
                  <a:pt x="169862" y="382588"/>
                </a:lnTo>
                <a:lnTo>
                  <a:pt x="166687" y="382588"/>
                </a:lnTo>
                <a:lnTo>
                  <a:pt x="166687" y="381001"/>
                </a:lnTo>
                <a:lnTo>
                  <a:pt x="166687" y="377826"/>
                </a:lnTo>
                <a:lnTo>
                  <a:pt x="166687" y="376238"/>
                </a:lnTo>
                <a:lnTo>
                  <a:pt x="166687" y="373063"/>
                </a:lnTo>
                <a:lnTo>
                  <a:pt x="166687" y="371476"/>
                </a:lnTo>
                <a:lnTo>
                  <a:pt x="165100" y="366713"/>
                </a:lnTo>
                <a:lnTo>
                  <a:pt x="165100" y="365126"/>
                </a:lnTo>
                <a:lnTo>
                  <a:pt x="165100" y="361951"/>
                </a:lnTo>
                <a:lnTo>
                  <a:pt x="166687" y="360363"/>
                </a:lnTo>
                <a:lnTo>
                  <a:pt x="166687" y="357188"/>
                </a:lnTo>
                <a:lnTo>
                  <a:pt x="166687" y="355601"/>
                </a:lnTo>
                <a:lnTo>
                  <a:pt x="165100" y="352426"/>
                </a:lnTo>
                <a:lnTo>
                  <a:pt x="161925" y="349250"/>
                </a:lnTo>
                <a:lnTo>
                  <a:pt x="160337" y="344488"/>
                </a:lnTo>
                <a:lnTo>
                  <a:pt x="160337" y="341313"/>
                </a:lnTo>
                <a:lnTo>
                  <a:pt x="157162" y="341313"/>
                </a:lnTo>
                <a:lnTo>
                  <a:pt x="157162" y="339725"/>
                </a:lnTo>
                <a:lnTo>
                  <a:pt x="155575" y="338138"/>
                </a:lnTo>
                <a:lnTo>
                  <a:pt x="153987" y="339725"/>
                </a:lnTo>
                <a:lnTo>
                  <a:pt x="150812" y="341313"/>
                </a:lnTo>
                <a:lnTo>
                  <a:pt x="150812" y="346075"/>
                </a:lnTo>
                <a:lnTo>
                  <a:pt x="149225" y="349250"/>
                </a:lnTo>
                <a:lnTo>
                  <a:pt x="146050" y="350838"/>
                </a:lnTo>
                <a:lnTo>
                  <a:pt x="144462" y="352426"/>
                </a:lnTo>
                <a:lnTo>
                  <a:pt x="142875" y="357188"/>
                </a:lnTo>
                <a:lnTo>
                  <a:pt x="138112" y="360363"/>
                </a:lnTo>
                <a:lnTo>
                  <a:pt x="134937" y="360363"/>
                </a:lnTo>
                <a:lnTo>
                  <a:pt x="130175" y="361951"/>
                </a:lnTo>
                <a:lnTo>
                  <a:pt x="127000" y="365126"/>
                </a:lnTo>
                <a:lnTo>
                  <a:pt x="123825" y="365126"/>
                </a:lnTo>
                <a:lnTo>
                  <a:pt x="122237" y="365126"/>
                </a:lnTo>
                <a:lnTo>
                  <a:pt x="122237" y="361951"/>
                </a:lnTo>
                <a:lnTo>
                  <a:pt x="119062" y="361951"/>
                </a:lnTo>
                <a:lnTo>
                  <a:pt x="117475" y="360363"/>
                </a:lnTo>
                <a:lnTo>
                  <a:pt x="112712" y="357188"/>
                </a:lnTo>
                <a:lnTo>
                  <a:pt x="112712" y="355601"/>
                </a:lnTo>
                <a:lnTo>
                  <a:pt x="111125" y="355601"/>
                </a:lnTo>
                <a:lnTo>
                  <a:pt x="96837" y="366713"/>
                </a:lnTo>
                <a:lnTo>
                  <a:pt x="95250" y="365126"/>
                </a:lnTo>
                <a:lnTo>
                  <a:pt x="96837" y="361951"/>
                </a:lnTo>
                <a:lnTo>
                  <a:pt x="98425" y="360363"/>
                </a:lnTo>
                <a:lnTo>
                  <a:pt x="101600" y="357188"/>
                </a:lnTo>
                <a:lnTo>
                  <a:pt x="101600" y="355601"/>
                </a:lnTo>
                <a:lnTo>
                  <a:pt x="98425" y="355601"/>
                </a:lnTo>
                <a:lnTo>
                  <a:pt x="96837" y="352426"/>
                </a:lnTo>
                <a:lnTo>
                  <a:pt x="95250" y="355601"/>
                </a:lnTo>
                <a:lnTo>
                  <a:pt x="92075" y="355601"/>
                </a:lnTo>
                <a:lnTo>
                  <a:pt x="87312" y="355601"/>
                </a:lnTo>
                <a:lnTo>
                  <a:pt x="82550" y="357188"/>
                </a:lnTo>
                <a:lnTo>
                  <a:pt x="80962" y="357188"/>
                </a:lnTo>
                <a:lnTo>
                  <a:pt x="79375" y="357188"/>
                </a:lnTo>
                <a:lnTo>
                  <a:pt x="79375" y="360363"/>
                </a:lnTo>
                <a:lnTo>
                  <a:pt x="76200" y="360363"/>
                </a:lnTo>
                <a:lnTo>
                  <a:pt x="76200" y="357188"/>
                </a:lnTo>
                <a:lnTo>
                  <a:pt x="74612" y="357188"/>
                </a:lnTo>
                <a:lnTo>
                  <a:pt x="71437" y="357188"/>
                </a:lnTo>
                <a:lnTo>
                  <a:pt x="71437" y="355601"/>
                </a:lnTo>
                <a:lnTo>
                  <a:pt x="69850" y="355601"/>
                </a:lnTo>
                <a:lnTo>
                  <a:pt x="69850" y="352426"/>
                </a:lnTo>
                <a:lnTo>
                  <a:pt x="66675" y="352426"/>
                </a:lnTo>
                <a:lnTo>
                  <a:pt x="63500" y="350838"/>
                </a:lnTo>
                <a:lnTo>
                  <a:pt x="60325" y="349250"/>
                </a:lnTo>
                <a:lnTo>
                  <a:pt x="58737" y="349250"/>
                </a:lnTo>
                <a:lnTo>
                  <a:pt x="55562" y="349250"/>
                </a:lnTo>
                <a:lnTo>
                  <a:pt x="55562" y="346075"/>
                </a:lnTo>
                <a:lnTo>
                  <a:pt x="53975" y="346075"/>
                </a:lnTo>
                <a:lnTo>
                  <a:pt x="52387" y="344488"/>
                </a:lnTo>
                <a:lnTo>
                  <a:pt x="49212" y="344488"/>
                </a:lnTo>
                <a:lnTo>
                  <a:pt x="47625" y="341313"/>
                </a:lnTo>
                <a:lnTo>
                  <a:pt x="47625" y="339725"/>
                </a:lnTo>
                <a:lnTo>
                  <a:pt x="44450" y="339725"/>
                </a:lnTo>
                <a:lnTo>
                  <a:pt x="42862" y="338138"/>
                </a:lnTo>
                <a:lnTo>
                  <a:pt x="39687" y="334963"/>
                </a:lnTo>
                <a:lnTo>
                  <a:pt x="38100" y="333375"/>
                </a:lnTo>
                <a:lnTo>
                  <a:pt x="38100" y="330200"/>
                </a:lnTo>
                <a:lnTo>
                  <a:pt x="36512" y="328613"/>
                </a:lnTo>
                <a:lnTo>
                  <a:pt x="33337" y="325438"/>
                </a:lnTo>
                <a:lnTo>
                  <a:pt x="33337" y="323850"/>
                </a:lnTo>
                <a:lnTo>
                  <a:pt x="31750" y="323850"/>
                </a:lnTo>
                <a:lnTo>
                  <a:pt x="28575" y="322263"/>
                </a:lnTo>
                <a:lnTo>
                  <a:pt x="23812" y="322263"/>
                </a:lnTo>
                <a:lnTo>
                  <a:pt x="20637" y="322263"/>
                </a:lnTo>
                <a:lnTo>
                  <a:pt x="17462" y="322263"/>
                </a:lnTo>
                <a:lnTo>
                  <a:pt x="12700" y="322263"/>
                </a:lnTo>
                <a:lnTo>
                  <a:pt x="12700" y="319088"/>
                </a:lnTo>
                <a:lnTo>
                  <a:pt x="11112" y="317500"/>
                </a:lnTo>
                <a:lnTo>
                  <a:pt x="12700" y="317500"/>
                </a:lnTo>
                <a:lnTo>
                  <a:pt x="12700" y="314325"/>
                </a:lnTo>
                <a:lnTo>
                  <a:pt x="12700" y="312738"/>
                </a:lnTo>
                <a:lnTo>
                  <a:pt x="12700" y="309563"/>
                </a:lnTo>
                <a:lnTo>
                  <a:pt x="12700" y="306388"/>
                </a:lnTo>
                <a:lnTo>
                  <a:pt x="11112" y="303213"/>
                </a:lnTo>
                <a:lnTo>
                  <a:pt x="11112" y="301625"/>
                </a:lnTo>
                <a:lnTo>
                  <a:pt x="11112" y="298450"/>
                </a:lnTo>
                <a:lnTo>
                  <a:pt x="11112" y="296863"/>
                </a:lnTo>
                <a:lnTo>
                  <a:pt x="11112" y="293688"/>
                </a:lnTo>
                <a:lnTo>
                  <a:pt x="7937" y="293688"/>
                </a:lnTo>
                <a:lnTo>
                  <a:pt x="7937" y="296863"/>
                </a:lnTo>
                <a:lnTo>
                  <a:pt x="6350" y="296863"/>
                </a:lnTo>
                <a:lnTo>
                  <a:pt x="6350" y="298450"/>
                </a:lnTo>
                <a:lnTo>
                  <a:pt x="4762" y="298450"/>
                </a:lnTo>
                <a:lnTo>
                  <a:pt x="1587" y="298450"/>
                </a:lnTo>
                <a:lnTo>
                  <a:pt x="0" y="296863"/>
                </a:lnTo>
                <a:lnTo>
                  <a:pt x="1587" y="296863"/>
                </a:lnTo>
                <a:lnTo>
                  <a:pt x="4762" y="296863"/>
                </a:lnTo>
                <a:lnTo>
                  <a:pt x="4762" y="293688"/>
                </a:lnTo>
                <a:lnTo>
                  <a:pt x="6350" y="292100"/>
                </a:lnTo>
                <a:lnTo>
                  <a:pt x="7937" y="292100"/>
                </a:lnTo>
                <a:lnTo>
                  <a:pt x="7937" y="290513"/>
                </a:lnTo>
                <a:lnTo>
                  <a:pt x="7937" y="287338"/>
                </a:lnTo>
                <a:lnTo>
                  <a:pt x="7937" y="285750"/>
                </a:lnTo>
                <a:lnTo>
                  <a:pt x="11112" y="277813"/>
                </a:lnTo>
                <a:lnTo>
                  <a:pt x="12700" y="277813"/>
                </a:lnTo>
                <a:lnTo>
                  <a:pt x="15875" y="276225"/>
                </a:lnTo>
                <a:lnTo>
                  <a:pt x="15875" y="274638"/>
                </a:lnTo>
                <a:lnTo>
                  <a:pt x="15875" y="271463"/>
                </a:lnTo>
                <a:lnTo>
                  <a:pt x="12700" y="269875"/>
                </a:lnTo>
                <a:lnTo>
                  <a:pt x="11112" y="266700"/>
                </a:lnTo>
                <a:lnTo>
                  <a:pt x="7937" y="265113"/>
                </a:lnTo>
                <a:lnTo>
                  <a:pt x="7937" y="263525"/>
                </a:lnTo>
                <a:lnTo>
                  <a:pt x="7937" y="258763"/>
                </a:lnTo>
                <a:lnTo>
                  <a:pt x="7937" y="255588"/>
                </a:lnTo>
                <a:lnTo>
                  <a:pt x="6350" y="255588"/>
                </a:lnTo>
                <a:lnTo>
                  <a:pt x="7937" y="254000"/>
                </a:lnTo>
                <a:lnTo>
                  <a:pt x="6350" y="254000"/>
                </a:lnTo>
                <a:lnTo>
                  <a:pt x="4762" y="250825"/>
                </a:lnTo>
                <a:lnTo>
                  <a:pt x="6350" y="250825"/>
                </a:lnTo>
                <a:lnTo>
                  <a:pt x="6350" y="249238"/>
                </a:lnTo>
                <a:lnTo>
                  <a:pt x="6350" y="247650"/>
                </a:lnTo>
                <a:lnTo>
                  <a:pt x="7937" y="244475"/>
                </a:lnTo>
                <a:lnTo>
                  <a:pt x="7937" y="242888"/>
                </a:lnTo>
                <a:lnTo>
                  <a:pt x="11112" y="239713"/>
                </a:lnTo>
                <a:lnTo>
                  <a:pt x="12700" y="239713"/>
                </a:lnTo>
                <a:lnTo>
                  <a:pt x="15875" y="239713"/>
                </a:lnTo>
                <a:lnTo>
                  <a:pt x="17462" y="238125"/>
                </a:lnTo>
                <a:lnTo>
                  <a:pt x="20637" y="238125"/>
                </a:lnTo>
                <a:lnTo>
                  <a:pt x="20637" y="234950"/>
                </a:lnTo>
                <a:lnTo>
                  <a:pt x="22225" y="234950"/>
                </a:lnTo>
                <a:lnTo>
                  <a:pt x="23812" y="234950"/>
                </a:lnTo>
                <a:lnTo>
                  <a:pt x="26987" y="228600"/>
                </a:lnTo>
                <a:lnTo>
                  <a:pt x="26987" y="227013"/>
                </a:lnTo>
                <a:lnTo>
                  <a:pt x="23812" y="227013"/>
                </a:lnTo>
                <a:lnTo>
                  <a:pt x="22225" y="223838"/>
                </a:lnTo>
                <a:lnTo>
                  <a:pt x="22225" y="222250"/>
                </a:lnTo>
                <a:lnTo>
                  <a:pt x="22225" y="219075"/>
                </a:lnTo>
                <a:lnTo>
                  <a:pt x="22225" y="217488"/>
                </a:lnTo>
                <a:lnTo>
                  <a:pt x="22225" y="215900"/>
                </a:lnTo>
                <a:lnTo>
                  <a:pt x="22225" y="211137"/>
                </a:lnTo>
                <a:lnTo>
                  <a:pt x="23812" y="207962"/>
                </a:lnTo>
                <a:lnTo>
                  <a:pt x="22225" y="207962"/>
                </a:lnTo>
                <a:lnTo>
                  <a:pt x="22225" y="206375"/>
                </a:lnTo>
                <a:lnTo>
                  <a:pt x="23812" y="206375"/>
                </a:lnTo>
                <a:lnTo>
                  <a:pt x="26987" y="206375"/>
                </a:lnTo>
                <a:lnTo>
                  <a:pt x="28575" y="206375"/>
                </a:lnTo>
                <a:lnTo>
                  <a:pt x="31750" y="206375"/>
                </a:lnTo>
                <a:lnTo>
                  <a:pt x="33337" y="206375"/>
                </a:lnTo>
                <a:lnTo>
                  <a:pt x="36512" y="203200"/>
                </a:lnTo>
                <a:lnTo>
                  <a:pt x="38100" y="203200"/>
                </a:lnTo>
                <a:lnTo>
                  <a:pt x="39687" y="203200"/>
                </a:lnTo>
                <a:lnTo>
                  <a:pt x="42862" y="203200"/>
                </a:lnTo>
                <a:lnTo>
                  <a:pt x="44450" y="201612"/>
                </a:lnTo>
                <a:lnTo>
                  <a:pt x="44450" y="200025"/>
                </a:lnTo>
                <a:lnTo>
                  <a:pt x="42862" y="200025"/>
                </a:lnTo>
                <a:lnTo>
                  <a:pt x="39687" y="196850"/>
                </a:lnTo>
                <a:lnTo>
                  <a:pt x="38100" y="195262"/>
                </a:lnTo>
                <a:lnTo>
                  <a:pt x="38100" y="192087"/>
                </a:lnTo>
                <a:lnTo>
                  <a:pt x="39687" y="190500"/>
                </a:lnTo>
                <a:lnTo>
                  <a:pt x="42862" y="190500"/>
                </a:lnTo>
                <a:lnTo>
                  <a:pt x="42862" y="192087"/>
                </a:lnTo>
                <a:lnTo>
                  <a:pt x="44450" y="192087"/>
                </a:lnTo>
                <a:lnTo>
                  <a:pt x="47625" y="190500"/>
                </a:lnTo>
                <a:lnTo>
                  <a:pt x="47625" y="188912"/>
                </a:lnTo>
                <a:lnTo>
                  <a:pt x="47625" y="185737"/>
                </a:lnTo>
                <a:lnTo>
                  <a:pt x="44450" y="185737"/>
                </a:lnTo>
                <a:lnTo>
                  <a:pt x="44450" y="184150"/>
                </a:lnTo>
                <a:lnTo>
                  <a:pt x="44450" y="180975"/>
                </a:lnTo>
                <a:lnTo>
                  <a:pt x="44450" y="179387"/>
                </a:lnTo>
                <a:lnTo>
                  <a:pt x="47625" y="179387"/>
                </a:lnTo>
                <a:lnTo>
                  <a:pt x="49212" y="176212"/>
                </a:lnTo>
                <a:lnTo>
                  <a:pt x="52387" y="176212"/>
                </a:lnTo>
                <a:lnTo>
                  <a:pt x="52387" y="174625"/>
                </a:lnTo>
                <a:lnTo>
                  <a:pt x="49212" y="173037"/>
                </a:lnTo>
                <a:lnTo>
                  <a:pt x="49212" y="169862"/>
                </a:lnTo>
                <a:lnTo>
                  <a:pt x="49212" y="165100"/>
                </a:lnTo>
                <a:lnTo>
                  <a:pt x="49212" y="163512"/>
                </a:lnTo>
                <a:lnTo>
                  <a:pt x="49212" y="160337"/>
                </a:lnTo>
                <a:lnTo>
                  <a:pt x="49212" y="157162"/>
                </a:lnTo>
                <a:lnTo>
                  <a:pt x="49212" y="152400"/>
                </a:lnTo>
                <a:lnTo>
                  <a:pt x="49212" y="149225"/>
                </a:lnTo>
                <a:lnTo>
                  <a:pt x="49212" y="147637"/>
                </a:lnTo>
                <a:lnTo>
                  <a:pt x="49212" y="144462"/>
                </a:lnTo>
                <a:lnTo>
                  <a:pt x="49212" y="142875"/>
                </a:lnTo>
                <a:lnTo>
                  <a:pt x="47625" y="142875"/>
                </a:lnTo>
                <a:lnTo>
                  <a:pt x="44450" y="142875"/>
                </a:lnTo>
                <a:lnTo>
                  <a:pt x="42862" y="141287"/>
                </a:lnTo>
                <a:lnTo>
                  <a:pt x="39687" y="138113"/>
                </a:lnTo>
                <a:lnTo>
                  <a:pt x="38100" y="136525"/>
                </a:lnTo>
                <a:lnTo>
                  <a:pt x="36512" y="136525"/>
                </a:lnTo>
                <a:lnTo>
                  <a:pt x="36512" y="133350"/>
                </a:lnTo>
                <a:lnTo>
                  <a:pt x="38100" y="133350"/>
                </a:lnTo>
                <a:lnTo>
                  <a:pt x="39687" y="133350"/>
                </a:lnTo>
                <a:lnTo>
                  <a:pt x="39687" y="136525"/>
                </a:lnTo>
                <a:lnTo>
                  <a:pt x="42862" y="136525"/>
                </a:lnTo>
                <a:lnTo>
                  <a:pt x="42862" y="133350"/>
                </a:lnTo>
                <a:lnTo>
                  <a:pt x="44450" y="133350"/>
                </a:lnTo>
                <a:lnTo>
                  <a:pt x="49212" y="133350"/>
                </a:lnTo>
                <a:lnTo>
                  <a:pt x="49212" y="136525"/>
                </a:lnTo>
                <a:lnTo>
                  <a:pt x="53975" y="127000"/>
                </a:lnTo>
                <a:lnTo>
                  <a:pt x="53975" y="125413"/>
                </a:lnTo>
                <a:lnTo>
                  <a:pt x="55562" y="120650"/>
                </a:lnTo>
                <a:lnTo>
                  <a:pt x="58737" y="120650"/>
                </a:lnTo>
                <a:lnTo>
                  <a:pt x="60325" y="117475"/>
                </a:lnTo>
                <a:lnTo>
                  <a:pt x="63500" y="117475"/>
                </a:lnTo>
                <a:lnTo>
                  <a:pt x="65087" y="115888"/>
                </a:lnTo>
                <a:lnTo>
                  <a:pt x="66675" y="111125"/>
                </a:lnTo>
                <a:lnTo>
                  <a:pt x="65087" y="109537"/>
                </a:lnTo>
                <a:lnTo>
                  <a:pt x="63500" y="106362"/>
                </a:lnTo>
                <a:lnTo>
                  <a:pt x="58737" y="104775"/>
                </a:lnTo>
                <a:lnTo>
                  <a:pt x="55562" y="101600"/>
                </a:lnTo>
                <a:lnTo>
                  <a:pt x="53975" y="101600"/>
                </a:lnTo>
                <a:lnTo>
                  <a:pt x="53975" y="100012"/>
                </a:lnTo>
                <a:lnTo>
                  <a:pt x="52387" y="98425"/>
                </a:lnTo>
                <a:lnTo>
                  <a:pt x="52387" y="88900"/>
                </a:lnTo>
                <a:lnTo>
                  <a:pt x="52387" y="84137"/>
                </a:lnTo>
                <a:lnTo>
                  <a:pt x="53975" y="68262"/>
                </a:lnTo>
                <a:lnTo>
                  <a:pt x="53975" y="66675"/>
                </a:lnTo>
                <a:lnTo>
                  <a:pt x="53975" y="63500"/>
                </a:lnTo>
                <a:lnTo>
                  <a:pt x="55562" y="58737"/>
                </a:lnTo>
                <a:lnTo>
                  <a:pt x="55562" y="57150"/>
                </a:lnTo>
                <a:lnTo>
                  <a:pt x="58737" y="53975"/>
                </a:lnTo>
                <a:lnTo>
                  <a:pt x="58737" y="52387"/>
                </a:lnTo>
                <a:lnTo>
                  <a:pt x="60325" y="50800"/>
                </a:lnTo>
                <a:lnTo>
                  <a:pt x="63500" y="47625"/>
                </a:lnTo>
                <a:lnTo>
                  <a:pt x="65087" y="47625"/>
                </a:lnTo>
                <a:lnTo>
                  <a:pt x="65087" y="46037"/>
                </a:lnTo>
                <a:lnTo>
                  <a:pt x="65087" y="42862"/>
                </a:lnTo>
                <a:lnTo>
                  <a:pt x="66675" y="41275"/>
                </a:lnTo>
                <a:lnTo>
                  <a:pt x="69850" y="36512"/>
                </a:lnTo>
                <a:lnTo>
                  <a:pt x="69850" y="34925"/>
                </a:lnTo>
                <a:lnTo>
                  <a:pt x="69850" y="31750"/>
                </a:lnTo>
                <a:lnTo>
                  <a:pt x="71437" y="31750"/>
                </a:lnTo>
                <a:lnTo>
                  <a:pt x="74612" y="30162"/>
                </a:lnTo>
                <a:lnTo>
                  <a:pt x="79375" y="30162"/>
                </a:lnTo>
                <a:lnTo>
                  <a:pt x="85725" y="30162"/>
                </a:lnTo>
                <a:lnTo>
                  <a:pt x="87312" y="30162"/>
                </a:lnTo>
                <a:lnTo>
                  <a:pt x="90487" y="30162"/>
                </a:lnTo>
                <a:lnTo>
                  <a:pt x="92075" y="26987"/>
                </a:lnTo>
                <a:lnTo>
                  <a:pt x="95250" y="26987"/>
                </a:lnTo>
                <a:lnTo>
                  <a:pt x="96837" y="26987"/>
                </a:lnTo>
                <a:lnTo>
                  <a:pt x="98425" y="25400"/>
                </a:lnTo>
                <a:lnTo>
                  <a:pt x="101600" y="25400"/>
                </a:lnTo>
                <a:lnTo>
                  <a:pt x="103187" y="23812"/>
                </a:lnTo>
                <a:lnTo>
                  <a:pt x="106362" y="25400"/>
                </a:lnTo>
                <a:lnTo>
                  <a:pt x="107950" y="23812"/>
                </a:lnTo>
                <a:lnTo>
                  <a:pt x="111125" y="20637"/>
                </a:lnTo>
                <a:lnTo>
                  <a:pt x="111125" y="19050"/>
                </a:lnTo>
                <a:lnTo>
                  <a:pt x="112712" y="19050"/>
                </a:lnTo>
                <a:lnTo>
                  <a:pt x="114300" y="19050"/>
                </a:lnTo>
                <a:lnTo>
                  <a:pt x="119062" y="19050"/>
                </a:lnTo>
                <a:lnTo>
                  <a:pt x="122237" y="19050"/>
                </a:lnTo>
                <a:lnTo>
                  <a:pt x="123825" y="19050"/>
                </a:lnTo>
                <a:lnTo>
                  <a:pt x="127000" y="20637"/>
                </a:lnTo>
                <a:lnTo>
                  <a:pt x="130175" y="23812"/>
                </a:lnTo>
                <a:lnTo>
                  <a:pt x="133350" y="23812"/>
                </a:lnTo>
                <a:lnTo>
                  <a:pt x="134937" y="23812"/>
                </a:lnTo>
                <a:lnTo>
                  <a:pt x="139700" y="23812"/>
                </a:lnTo>
                <a:lnTo>
                  <a:pt x="142875" y="25400"/>
                </a:lnTo>
                <a:lnTo>
                  <a:pt x="144462" y="25400"/>
                </a:lnTo>
                <a:lnTo>
                  <a:pt x="146050" y="23812"/>
                </a:lnTo>
                <a:lnTo>
                  <a:pt x="146050" y="20637"/>
                </a:lnTo>
                <a:lnTo>
                  <a:pt x="149225" y="19050"/>
                </a:lnTo>
                <a:lnTo>
                  <a:pt x="150812" y="20637"/>
                </a:lnTo>
                <a:lnTo>
                  <a:pt x="150812" y="23812"/>
                </a:lnTo>
                <a:lnTo>
                  <a:pt x="150812" y="25400"/>
                </a:lnTo>
                <a:lnTo>
                  <a:pt x="150812" y="26987"/>
                </a:lnTo>
                <a:lnTo>
                  <a:pt x="150812" y="30162"/>
                </a:lnTo>
                <a:lnTo>
                  <a:pt x="155575" y="30162"/>
                </a:lnTo>
                <a:lnTo>
                  <a:pt x="157162" y="30162"/>
                </a:lnTo>
                <a:lnTo>
                  <a:pt x="160337" y="26987"/>
                </a:lnTo>
                <a:lnTo>
                  <a:pt x="161925" y="25400"/>
                </a:lnTo>
                <a:lnTo>
                  <a:pt x="165100" y="23812"/>
                </a:lnTo>
                <a:lnTo>
                  <a:pt x="166687" y="23812"/>
                </a:lnTo>
                <a:lnTo>
                  <a:pt x="169862" y="20637"/>
                </a:lnTo>
                <a:lnTo>
                  <a:pt x="171450" y="20637"/>
                </a:lnTo>
                <a:lnTo>
                  <a:pt x="173037" y="19050"/>
                </a:lnTo>
                <a:lnTo>
                  <a:pt x="176212" y="19050"/>
                </a:lnTo>
                <a:lnTo>
                  <a:pt x="177800" y="15875"/>
                </a:lnTo>
                <a:lnTo>
                  <a:pt x="180975" y="19050"/>
                </a:lnTo>
                <a:lnTo>
                  <a:pt x="182562" y="20637"/>
                </a:lnTo>
                <a:lnTo>
                  <a:pt x="182562" y="23812"/>
                </a:lnTo>
                <a:lnTo>
                  <a:pt x="185737" y="23812"/>
                </a:lnTo>
                <a:lnTo>
                  <a:pt x="187325" y="23812"/>
                </a:lnTo>
                <a:lnTo>
                  <a:pt x="188912" y="23812"/>
                </a:lnTo>
                <a:lnTo>
                  <a:pt x="188912" y="20637"/>
                </a:lnTo>
                <a:lnTo>
                  <a:pt x="192087" y="20637"/>
                </a:lnTo>
                <a:lnTo>
                  <a:pt x="193675" y="19050"/>
                </a:lnTo>
                <a:lnTo>
                  <a:pt x="198437" y="19050"/>
                </a:lnTo>
                <a:lnTo>
                  <a:pt x="201612" y="15875"/>
                </a:lnTo>
                <a:lnTo>
                  <a:pt x="203200" y="19050"/>
                </a:lnTo>
                <a:lnTo>
                  <a:pt x="204787" y="19050"/>
                </a:lnTo>
                <a:lnTo>
                  <a:pt x="207962" y="15875"/>
                </a:lnTo>
                <a:lnTo>
                  <a:pt x="207962" y="14287"/>
                </a:lnTo>
                <a:lnTo>
                  <a:pt x="209550" y="14287"/>
                </a:lnTo>
                <a:lnTo>
                  <a:pt x="212725" y="14287"/>
                </a:lnTo>
                <a:lnTo>
                  <a:pt x="214312" y="14287"/>
                </a:lnTo>
                <a:lnTo>
                  <a:pt x="217487" y="14287"/>
                </a:lnTo>
                <a:lnTo>
                  <a:pt x="220663" y="11112"/>
                </a:lnTo>
                <a:lnTo>
                  <a:pt x="223838" y="9525"/>
                </a:lnTo>
                <a:lnTo>
                  <a:pt x="228600" y="9525"/>
                </a:lnTo>
                <a:lnTo>
                  <a:pt x="230188" y="7937"/>
                </a:lnTo>
                <a:lnTo>
                  <a:pt x="234950" y="7937"/>
                </a:lnTo>
                <a:close/>
                <a:moveTo>
                  <a:pt x="246063" y="0"/>
                </a:moveTo>
                <a:lnTo>
                  <a:pt x="247650" y="0"/>
                </a:lnTo>
                <a:lnTo>
                  <a:pt x="247650" y="3175"/>
                </a:lnTo>
                <a:lnTo>
                  <a:pt x="246063" y="3175"/>
                </a:lnTo>
                <a:lnTo>
                  <a:pt x="244475" y="4762"/>
                </a:lnTo>
                <a:lnTo>
                  <a:pt x="241300" y="4762"/>
                </a:lnTo>
                <a:lnTo>
                  <a:pt x="241300" y="3175"/>
                </a:lnTo>
                <a:lnTo>
                  <a:pt x="244475" y="3175"/>
                </a:lnTo>
                <a:close/>
              </a:path>
            </a:pathLst>
          </a:custGeom>
          <a:solidFill>
            <a:schemeClr val="bg1">
              <a:alpha val="61000"/>
            </a:schemeClr>
          </a:solidFill>
          <a:ln>
            <a:no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p>
        </p:txBody>
      </p:sp>
      <p:pic>
        <p:nvPicPr>
          <p:cNvPr id="32" name="图片 31">
            <a:extLst>
              <a:ext uri="{FF2B5EF4-FFF2-40B4-BE49-F238E27FC236}">
                <a16:creationId xmlns:a16="http://schemas.microsoft.com/office/drawing/2014/main" id="{31A5AAB0-5E16-43E3-B8E7-2F39FFB759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0" y="2477954"/>
            <a:ext cx="12192000" cy="4380046"/>
          </a:xfrm>
          <a:prstGeom prst="rect">
            <a:avLst/>
          </a:prstGeom>
        </p:spPr>
      </p:pic>
      <p:pic>
        <p:nvPicPr>
          <p:cNvPr id="42" name="图片 41">
            <a:extLst>
              <a:ext uri="{FF2B5EF4-FFF2-40B4-BE49-F238E27FC236}">
                <a16:creationId xmlns:a16="http://schemas.microsoft.com/office/drawing/2014/main" id="{489D33AD-1B6E-4A9C-83DB-2CF18CEFFF9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922464" y="961072"/>
            <a:ext cx="6267450" cy="2704210"/>
          </a:xfrm>
          <a:prstGeom prst="rect">
            <a:avLst/>
          </a:prstGeom>
        </p:spPr>
      </p:pic>
      <p:pic>
        <p:nvPicPr>
          <p:cNvPr id="22" name="图片 21">
            <a:extLst>
              <a:ext uri="{FF2B5EF4-FFF2-40B4-BE49-F238E27FC236}">
                <a16:creationId xmlns:a16="http://schemas.microsoft.com/office/drawing/2014/main" id="{BBB0E6EE-52D0-45AE-8184-B8D48762CCF2}"/>
              </a:ext>
            </a:extLst>
          </p:cNvPr>
          <p:cNvPicPr>
            <a:picLocks noChangeAspect="1"/>
          </p:cNvPicPr>
          <p:nvPr/>
        </p:nvPicPr>
        <p:blipFill>
          <a:blip r:embed="rId6"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5690804" y="3839812"/>
            <a:ext cx="6501196" cy="3022600"/>
          </a:xfrm>
          <a:prstGeom prst="rect">
            <a:avLst/>
          </a:prstGeom>
        </p:spPr>
      </p:pic>
      <p:pic>
        <p:nvPicPr>
          <p:cNvPr id="20" name="图片 19">
            <a:extLst>
              <a:ext uri="{FF2B5EF4-FFF2-40B4-BE49-F238E27FC236}">
                <a16:creationId xmlns:a16="http://schemas.microsoft.com/office/drawing/2014/main" id="{C006A94F-6722-4C45-B5AD-1957B510A5A2}"/>
              </a:ext>
            </a:extLst>
          </p:cNvPr>
          <p:cNvPicPr>
            <a:picLocks noChangeAspect="1"/>
          </p:cNvPicPr>
          <p:nvPr/>
        </p:nvPicPr>
        <p:blipFill rotWithShape="1">
          <a:blip r:embed="rId7" cstate="screen">
            <a:duotone>
              <a:prstClr val="black"/>
              <a:schemeClr val="accent6">
                <a:tint val="45000"/>
                <a:satMod val="400000"/>
              </a:schemeClr>
            </a:duotone>
            <a:extLst>
              <a:ext uri="{28A0092B-C50C-407E-A947-70E740481C1C}">
                <a14:useLocalDpi xmlns:a14="http://schemas.microsoft.com/office/drawing/2010/main"/>
              </a:ext>
            </a:extLst>
          </a:blip>
          <a:srcRect/>
          <a:stretch/>
        </p:blipFill>
        <p:spPr>
          <a:xfrm>
            <a:off x="0" y="0"/>
            <a:ext cx="3234820" cy="5715000"/>
          </a:xfrm>
          <a:prstGeom prst="rect">
            <a:avLst/>
          </a:prstGeom>
        </p:spPr>
      </p:pic>
      <p:pic>
        <p:nvPicPr>
          <p:cNvPr id="26" name="图片 25">
            <a:extLst>
              <a:ext uri="{FF2B5EF4-FFF2-40B4-BE49-F238E27FC236}">
                <a16:creationId xmlns:a16="http://schemas.microsoft.com/office/drawing/2014/main" id="{FC9E7258-23EF-420F-BDCB-AE687F72613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006423" y="5338412"/>
            <a:ext cx="1497708" cy="1383435"/>
          </a:xfrm>
          <a:prstGeom prst="rect">
            <a:avLst/>
          </a:prstGeom>
        </p:spPr>
      </p:pic>
      <p:sp>
        <p:nvSpPr>
          <p:cNvPr id="58" name="任意多边形: 形状 57">
            <a:extLst>
              <a:ext uri="{FF2B5EF4-FFF2-40B4-BE49-F238E27FC236}">
                <a16:creationId xmlns:a16="http://schemas.microsoft.com/office/drawing/2014/main" id="{30A2CF80-1D3A-41C1-90FB-219FE1B3A8A5}"/>
              </a:ext>
            </a:extLst>
          </p:cNvPr>
          <p:cNvSpPr/>
          <p:nvPr/>
        </p:nvSpPr>
        <p:spPr>
          <a:xfrm rot="5400000">
            <a:off x="3764947" y="2890784"/>
            <a:ext cx="4604381" cy="744957"/>
          </a:xfrm>
          <a:custGeom>
            <a:avLst/>
            <a:gdLst>
              <a:gd name="connsiteX0" fmla="*/ 1587526 w 2531263"/>
              <a:gd name="connsiteY0" fmla="*/ 383762 h 402050"/>
              <a:gd name="connsiteX1" fmla="*/ 1584859 w 2531263"/>
              <a:gd name="connsiteY1" fmla="*/ 385096 h 402050"/>
              <a:gd name="connsiteX2" fmla="*/ 1583335 w 2531263"/>
              <a:gd name="connsiteY2" fmla="*/ 389763 h 402050"/>
              <a:gd name="connsiteX3" fmla="*/ 1579715 w 2531263"/>
              <a:gd name="connsiteY3" fmla="*/ 391001 h 402050"/>
              <a:gd name="connsiteX4" fmla="*/ 1580192 w 2531263"/>
              <a:gd name="connsiteY4" fmla="*/ 394525 h 402050"/>
              <a:gd name="connsiteX5" fmla="*/ 1592765 w 2531263"/>
              <a:gd name="connsiteY5" fmla="*/ 392811 h 402050"/>
              <a:gd name="connsiteX6" fmla="*/ 1592384 w 2531263"/>
              <a:gd name="connsiteY6" fmla="*/ 390430 h 402050"/>
              <a:gd name="connsiteX7" fmla="*/ 1592193 w 2531263"/>
              <a:gd name="connsiteY7" fmla="*/ 388906 h 402050"/>
              <a:gd name="connsiteX8" fmla="*/ 1587526 w 2531263"/>
              <a:gd name="connsiteY8" fmla="*/ 383762 h 402050"/>
              <a:gd name="connsiteX9" fmla="*/ 635026 w 2531263"/>
              <a:gd name="connsiteY9" fmla="*/ 383000 h 402050"/>
              <a:gd name="connsiteX10" fmla="*/ 635597 w 2531263"/>
              <a:gd name="connsiteY10" fmla="*/ 383476 h 402050"/>
              <a:gd name="connsiteX11" fmla="*/ 638074 w 2531263"/>
              <a:gd name="connsiteY11" fmla="*/ 385762 h 402050"/>
              <a:gd name="connsiteX12" fmla="*/ 635692 w 2531263"/>
              <a:gd name="connsiteY12" fmla="*/ 390048 h 402050"/>
              <a:gd name="connsiteX13" fmla="*/ 630549 w 2531263"/>
              <a:gd name="connsiteY13" fmla="*/ 388905 h 402050"/>
              <a:gd name="connsiteX14" fmla="*/ 629692 w 2531263"/>
              <a:gd name="connsiteY14" fmla="*/ 388715 h 402050"/>
              <a:gd name="connsiteX15" fmla="*/ 635026 w 2531263"/>
              <a:gd name="connsiteY15" fmla="*/ 383000 h 402050"/>
              <a:gd name="connsiteX16" fmla="*/ 2498083 w 2531263"/>
              <a:gd name="connsiteY16" fmla="*/ 375239 h 402050"/>
              <a:gd name="connsiteX17" fmla="*/ 2498652 w 2531263"/>
              <a:gd name="connsiteY17" fmla="*/ 375761 h 402050"/>
              <a:gd name="connsiteX18" fmla="*/ 2497735 w 2531263"/>
              <a:gd name="connsiteY18" fmla="*/ 375761 h 402050"/>
              <a:gd name="connsiteX19" fmla="*/ 2505736 w 2531263"/>
              <a:gd name="connsiteY19" fmla="*/ 373951 h 402050"/>
              <a:gd name="connsiteX20" fmla="*/ 2510498 w 2531263"/>
              <a:gd name="connsiteY20" fmla="*/ 375761 h 402050"/>
              <a:gd name="connsiteX21" fmla="*/ 2508784 w 2531263"/>
              <a:gd name="connsiteY21" fmla="*/ 380047 h 402050"/>
              <a:gd name="connsiteX22" fmla="*/ 2504783 w 2531263"/>
              <a:gd name="connsiteY22" fmla="*/ 381381 h 402050"/>
              <a:gd name="connsiteX23" fmla="*/ 2498652 w 2531263"/>
              <a:gd name="connsiteY23" fmla="*/ 375761 h 402050"/>
              <a:gd name="connsiteX24" fmla="*/ 2499069 w 2531263"/>
              <a:gd name="connsiteY24" fmla="*/ 375761 h 402050"/>
              <a:gd name="connsiteX25" fmla="*/ 2505736 w 2531263"/>
              <a:gd name="connsiteY25" fmla="*/ 373951 h 402050"/>
              <a:gd name="connsiteX26" fmla="*/ 614261 w 2531263"/>
              <a:gd name="connsiteY26" fmla="*/ 357759 h 402050"/>
              <a:gd name="connsiteX27" fmla="*/ 610832 w 2531263"/>
              <a:gd name="connsiteY27" fmla="*/ 360712 h 402050"/>
              <a:gd name="connsiteX28" fmla="*/ 618452 w 2531263"/>
              <a:gd name="connsiteY28" fmla="*/ 364522 h 402050"/>
              <a:gd name="connsiteX29" fmla="*/ 614261 w 2531263"/>
              <a:gd name="connsiteY29" fmla="*/ 357759 h 402050"/>
              <a:gd name="connsiteX30" fmla="*/ 242786 w 2531263"/>
              <a:gd name="connsiteY30" fmla="*/ 345662 h 402050"/>
              <a:gd name="connsiteX31" fmla="*/ 242310 w 2531263"/>
              <a:gd name="connsiteY31" fmla="*/ 345948 h 402050"/>
              <a:gd name="connsiteX32" fmla="*/ 247930 w 2531263"/>
              <a:gd name="connsiteY32" fmla="*/ 352425 h 402050"/>
              <a:gd name="connsiteX33" fmla="*/ 250121 w 2531263"/>
              <a:gd name="connsiteY33" fmla="*/ 353282 h 402050"/>
              <a:gd name="connsiteX34" fmla="*/ 252788 w 2531263"/>
              <a:gd name="connsiteY34" fmla="*/ 354235 h 402050"/>
              <a:gd name="connsiteX35" fmla="*/ 254121 w 2531263"/>
              <a:gd name="connsiteY35" fmla="*/ 346615 h 402050"/>
              <a:gd name="connsiteX36" fmla="*/ 250692 w 2531263"/>
              <a:gd name="connsiteY36" fmla="*/ 347377 h 402050"/>
              <a:gd name="connsiteX37" fmla="*/ 247454 w 2531263"/>
              <a:gd name="connsiteY37" fmla="*/ 347853 h 402050"/>
              <a:gd name="connsiteX38" fmla="*/ 242786 w 2531263"/>
              <a:gd name="connsiteY38" fmla="*/ 345662 h 402050"/>
              <a:gd name="connsiteX39" fmla="*/ 2451348 w 2531263"/>
              <a:gd name="connsiteY39" fmla="*/ 323183 h 402050"/>
              <a:gd name="connsiteX40" fmla="*/ 2453348 w 2531263"/>
              <a:gd name="connsiteY40" fmla="*/ 328422 h 402050"/>
              <a:gd name="connsiteX41" fmla="*/ 2454110 w 2531263"/>
              <a:gd name="connsiteY41" fmla="*/ 334994 h 402050"/>
              <a:gd name="connsiteX42" fmla="*/ 2455444 w 2531263"/>
              <a:gd name="connsiteY42" fmla="*/ 340519 h 402050"/>
              <a:gd name="connsiteX43" fmla="*/ 2461159 w 2531263"/>
              <a:gd name="connsiteY43" fmla="*/ 335947 h 402050"/>
              <a:gd name="connsiteX44" fmla="*/ 2457921 w 2531263"/>
              <a:gd name="connsiteY44" fmla="*/ 325946 h 402050"/>
              <a:gd name="connsiteX45" fmla="*/ 2457825 w 2531263"/>
              <a:gd name="connsiteY45" fmla="*/ 325469 h 402050"/>
              <a:gd name="connsiteX46" fmla="*/ 2457539 w 2531263"/>
              <a:gd name="connsiteY46" fmla="*/ 323279 h 402050"/>
              <a:gd name="connsiteX47" fmla="*/ 2451348 w 2531263"/>
              <a:gd name="connsiteY47" fmla="*/ 323183 h 402050"/>
              <a:gd name="connsiteX48" fmla="*/ 2482400 w 2531263"/>
              <a:gd name="connsiteY48" fmla="*/ 310896 h 402050"/>
              <a:gd name="connsiteX49" fmla="*/ 2479733 w 2531263"/>
              <a:gd name="connsiteY49" fmla="*/ 312230 h 402050"/>
              <a:gd name="connsiteX50" fmla="*/ 2479066 w 2531263"/>
              <a:gd name="connsiteY50" fmla="*/ 316706 h 402050"/>
              <a:gd name="connsiteX51" fmla="*/ 2479923 w 2531263"/>
              <a:gd name="connsiteY51" fmla="*/ 317278 h 402050"/>
              <a:gd name="connsiteX52" fmla="*/ 2487162 w 2531263"/>
              <a:gd name="connsiteY52" fmla="*/ 313182 h 402050"/>
              <a:gd name="connsiteX53" fmla="*/ 2482400 w 2531263"/>
              <a:gd name="connsiteY53" fmla="*/ 310896 h 402050"/>
              <a:gd name="connsiteX54" fmla="*/ 2349747 w 2531263"/>
              <a:gd name="connsiteY54" fmla="*/ 294600 h 402050"/>
              <a:gd name="connsiteX55" fmla="*/ 2351145 w 2531263"/>
              <a:gd name="connsiteY55" fmla="*/ 297561 h 402050"/>
              <a:gd name="connsiteX56" fmla="*/ 2357766 w 2531263"/>
              <a:gd name="connsiteY56" fmla="*/ 298744 h 402050"/>
              <a:gd name="connsiteX57" fmla="*/ 2344170 w 2531263"/>
              <a:gd name="connsiteY57" fmla="*/ 300896 h 402050"/>
              <a:gd name="connsiteX58" fmla="*/ 2345144 w 2531263"/>
              <a:gd name="connsiteY58" fmla="*/ 299847 h 402050"/>
              <a:gd name="connsiteX59" fmla="*/ 2458206 w 2531263"/>
              <a:gd name="connsiteY59" fmla="*/ 289846 h 402050"/>
              <a:gd name="connsiteX60" fmla="*/ 2456016 w 2531263"/>
              <a:gd name="connsiteY60" fmla="*/ 291655 h 402050"/>
              <a:gd name="connsiteX61" fmla="*/ 2452015 w 2531263"/>
              <a:gd name="connsiteY61" fmla="*/ 294989 h 402050"/>
              <a:gd name="connsiteX62" fmla="*/ 2443728 w 2531263"/>
              <a:gd name="connsiteY62" fmla="*/ 293656 h 402050"/>
              <a:gd name="connsiteX63" fmla="*/ 2443347 w 2531263"/>
              <a:gd name="connsiteY63" fmla="*/ 294037 h 402050"/>
              <a:gd name="connsiteX64" fmla="*/ 2443538 w 2531263"/>
              <a:gd name="connsiteY64" fmla="*/ 295942 h 402050"/>
              <a:gd name="connsiteX65" fmla="*/ 2450491 w 2531263"/>
              <a:gd name="connsiteY65" fmla="*/ 299657 h 402050"/>
              <a:gd name="connsiteX66" fmla="*/ 2451158 w 2531263"/>
              <a:gd name="connsiteY66" fmla="*/ 300038 h 402050"/>
              <a:gd name="connsiteX67" fmla="*/ 2457921 w 2531263"/>
              <a:gd name="connsiteY67" fmla="*/ 298513 h 402050"/>
              <a:gd name="connsiteX68" fmla="*/ 2461826 w 2531263"/>
              <a:gd name="connsiteY68" fmla="*/ 297561 h 402050"/>
              <a:gd name="connsiteX69" fmla="*/ 2458206 w 2531263"/>
              <a:gd name="connsiteY69" fmla="*/ 289846 h 402050"/>
              <a:gd name="connsiteX70" fmla="*/ 2239512 w 2531263"/>
              <a:gd name="connsiteY70" fmla="*/ 284226 h 402050"/>
              <a:gd name="connsiteX71" fmla="*/ 2238750 w 2531263"/>
              <a:gd name="connsiteY71" fmla="*/ 286512 h 402050"/>
              <a:gd name="connsiteX72" fmla="*/ 2236655 w 2531263"/>
              <a:gd name="connsiteY72" fmla="*/ 289274 h 402050"/>
              <a:gd name="connsiteX73" fmla="*/ 2237131 w 2531263"/>
              <a:gd name="connsiteY73" fmla="*/ 292799 h 402050"/>
              <a:gd name="connsiteX74" fmla="*/ 2239131 w 2531263"/>
              <a:gd name="connsiteY74" fmla="*/ 292037 h 402050"/>
              <a:gd name="connsiteX75" fmla="*/ 2241608 w 2531263"/>
              <a:gd name="connsiteY75" fmla="*/ 291084 h 402050"/>
              <a:gd name="connsiteX76" fmla="*/ 2244180 w 2531263"/>
              <a:gd name="connsiteY76" fmla="*/ 286798 h 402050"/>
              <a:gd name="connsiteX77" fmla="*/ 2242560 w 2531263"/>
              <a:gd name="connsiteY77" fmla="*/ 285464 h 402050"/>
              <a:gd name="connsiteX78" fmla="*/ 2240655 w 2531263"/>
              <a:gd name="connsiteY78" fmla="*/ 284226 h 402050"/>
              <a:gd name="connsiteX79" fmla="*/ 2493925 w 2531263"/>
              <a:gd name="connsiteY79" fmla="*/ 281940 h 402050"/>
              <a:gd name="connsiteX80" fmla="*/ 2494972 w 2531263"/>
              <a:gd name="connsiteY80" fmla="*/ 286798 h 402050"/>
              <a:gd name="connsiteX81" fmla="*/ 2495163 w 2531263"/>
              <a:gd name="connsiteY81" fmla="*/ 287560 h 402050"/>
              <a:gd name="connsiteX82" fmla="*/ 2502974 w 2531263"/>
              <a:gd name="connsiteY82" fmla="*/ 287083 h 402050"/>
              <a:gd name="connsiteX83" fmla="*/ 2513451 w 2531263"/>
              <a:gd name="connsiteY83" fmla="*/ 288512 h 402050"/>
              <a:gd name="connsiteX84" fmla="*/ 2512499 w 2531263"/>
              <a:gd name="connsiteY84" fmla="*/ 291655 h 402050"/>
              <a:gd name="connsiteX85" fmla="*/ 2509260 w 2531263"/>
              <a:gd name="connsiteY85" fmla="*/ 292513 h 402050"/>
              <a:gd name="connsiteX86" fmla="*/ 2508022 w 2531263"/>
              <a:gd name="connsiteY86" fmla="*/ 291274 h 402050"/>
              <a:gd name="connsiteX87" fmla="*/ 2508784 w 2531263"/>
              <a:gd name="connsiteY87" fmla="*/ 288417 h 402050"/>
              <a:gd name="connsiteX88" fmla="*/ 2508117 w 2531263"/>
              <a:gd name="connsiteY88" fmla="*/ 288036 h 402050"/>
              <a:gd name="connsiteX89" fmla="*/ 2500402 w 2531263"/>
              <a:gd name="connsiteY89" fmla="*/ 292894 h 402050"/>
              <a:gd name="connsiteX90" fmla="*/ 2498306 w 2531263"/>
              <a:gd name="connsiteY90" fmla="*/ 295084 h 402050"/>
              <a:gd name="connsiteX91" fmla="*/ 2495544 w 2531263"/>
              <a:gd name="connsiteY91" fmla="*/ 297847 h 402050"/>
              <a:gd name="connsiteX92" fmla="*/ 2481066 w 2531263"/>
              <a:gd name="connsiteY92" fmla="*/ 291179 h 402050"/>
              <a:gd name="connsiteX93" fmla="*/ 2480590 w 2531263"/>
              <a:gd name="connsiteY93" fmla="*/ 288322 h 402050"/>
              <a:gd name="connsiteX94" fmla="*/ 2493925 w 2531263"/>
              <a:gd name="connsiteY94" fmla="*/ 281940 h 402050"/>
              <a:gd name="connsiteX95" fmla="*/ 2319541 w 2531263"/>
              <a:gd name="connsiteY95" fmla="*/ 280694 h 402050"/>
              <a:gd name="connsiteX96" fmla="*/ 2320143 w 2531263"/>
              <a:gd name="connsiteY96" fmla="*/ 283836 h 402050"/>
              <a:gd name="connsiteX97" fmla="*/ 2319141 w 2531263"/>
              <a:gd name="connsiteY97" fmla="*/ 284036 h 402050"/>
              <a:gd name="connsiteX98" fmla="*/ 2318055 w 2531263"/>
              <a:gd name="connsiteY98" fmla="*/ 280741 h 402050"/>
              <a:gd name="connsiteX99" fmla="*/ 2228368 w 2531263"/>
              <a:gd name="connsiteY99" fmla="*/ 263176 h 402050"/>
              <a:gd name="connsiteX100" fmla="*/ 2213319 w 2531263"/>
              <a:gd name="connsiteY100" fmla="*/ 264605 h 402050"/>
              <a:gd name="connsiteX101" fmla="*/ 2215795 w 2531263"/>
              <a:gd name="connsiteY101" fmla="*/ 265557 h 402050"/>
              <a:gd name="connsiteX102" fmla="*/ 2227796 w 2531263"/>
              <a:gd name="connsiteY102" fmla="*/ 269176 h 402050"/>
              <a:gd name="connsiteX103" fmla="*/ 2228368 w 2531263"/>
              <a:gd name="connsiteY103" fmla="*/ 263176 h 402050"/>
              <a:gd name="connsiteX104" fmla="*/ 2336096 w 2531263"/>
              <a:gd name="connsiteY104" fmla="*/ 260509 h 402050"/>
              <a:gd name="connsiteX105" fmla="*/ 2339620 w 2531263"/>
              <a:gd name="connsiteY105" fmla="*/ 261652 h 402050"/>
              <a:gd name="connsiteX106" fmla="*/ 2341430 w 2531263"/>
              <a:gd name="connsiteY106" fmla="*/ 262319 h 402050"/>
              <a:gd name="connsiteX107" fmla="*/ 2341525 w 2531263"/>
              <a:gd name="connsiteY107" fmla="*/ 266986 h 402050"/>
              <a:gd name="connsiteX108" fmla="*/ 2335048 w 2531263"/>
              <a:gd name="connsiteY108" fmla="*/ 271082 h 402050"/>
              <a:gd name="connsiteX109" fmla="*/ 2336096 w 2531263"/>
              <a:gd name="connsiteY109" fmla="*/ 260509 h 402050"/>
              <a:gd name="connsiteX110" fmla="*/ 2313141 w 2531263"/>
              <a:gd name="connsiteY110" fmla="*/ 259271 h 402050"/>
              <a:gd name="connsiteX111" fmla="*/ 2320189 w 2531263"/>
              <a:gd name="connsiteY111" fmla="*/ 260795 h 402050"/>
              <a:gd name="connsiteX112" fmla="*/ 2325809 w 2531263"/>
              <a:gd name="connsiteY112" fmla="*/ 266224 h 402050"/>
              <a:gd name="connsiteX113" fmla="*/ 2320475 w 2531263"/>
              <a:gd name="connsiteY113" fmla="*/ 264795 h 402050"/>
              <a:gd name="connsiteX114" fmla="*/ 2316189 w 2531263"/>
              <a:gd name="connsiteY114" fmla="*/ 263176 h 402050"/>
              <a:gd name="connsiteX115" fmla="*/ 2314475 w 2531263"/>
              <a:gd name="connsiteY115" fmla="*/ 264319 h 402050"/>
              <a:gd name="connsiteX116" fmla="*/ 2314569 w 2531263"/>
              <a:gd name="connsiteY116" fmla="*/ 266224 h 402050"/>
              <a:gd name="connsiteX117" fmla="*/ 2318760 w 2531263"/>
              <a:gd name="connsiteY117" fmla="*/ 267843 h 402050"/>
              <a:gd name="connsiteX118" fmla="*/ 2319142 w 2531263"/>
              <a:gd name="connsiteY118" fmla="*/ 270510 h 402050"/>
              <a:gd name="connsiteX119" fmla="*/ 2315998 w 2531263"/>
              <a:gd name="connsiteY119" fmla="*/ 271367 h 402050"/>
              <a:gd name="connsiteX120" fmla="*/ 2312855 w 2531263"/>
              <a:gd name="connsiteY120" fmla="*/ 270129 h 402050"/>
              <a:gd name="connsiteX121" fmla="*/ 2306664 w 2531263"/>
              <a:gd name="connsiteY121" fmla="*/ 265938 h 402050"/>
              <a:gd name="connsiteX122" fmla="*/ 2308378 w 2531263"/>
              <a:gd name="connsiteY122" fmla="*/ 262223 h 402050"/>
              <a:gd name="connsiteX123" fmla="*/ 2313141 w 2531263"/>
              <a:gd name="connsiteY123" fmla="*/ 259271 h 402050"/>
              <a:gd name="connsiteX124" fmla="*/ 2223741 w 2531263"/>
              <a:gd name="connsiteY124" fmla="*/ 254608 h 402050"/>
              <a:gd name="connsiteX125" fmla="*/ 2225731 w 2531263"/>
              <a:gd name="connsiteY125" fmla="*/ 255564 h 402050"/>
              <a:gd name="connsiteX126" fmla="*/ 2225726 w 2531263"/>
              <a:gd name="connsiteY126" fmla="*/ 255582 h 402050"/>
              <a:gd name="connsiteX127" fmla="*/ 2224224 w 2531263"/>
              <a:gd name="connsiteY127" fmla="*/ 255699 h 402050"/>
              <a:gd name="connsiteX128" fmla="*/ 2203317 w 2531263"/>
              <a:gd name="connsiteY128" fmla="*/ 251841 h 402050"/>
              <a:gd name="connsiteX129" fmla="*/ 2191411 w 2531263"/>
              <a:gd name="connsiteY129" fmla="*/ 252222 h 402050"/>
              <a:gd name="connsiteX130" fmla="*/ 2200840 w 2531263"/>
              <a:gd name="connsiteY130" fmla="*/ 254508 h 402050"/>
              <a:gd name="connsiteX131" fmla="*/ 2203317 w 2531263"/>
              <a:gd name="connsiteY131" fmla="*/ 251841 h 402050"/>
              <a:gd name="connsiteX132" fmla="*/ 2222177 w 2531263"/>
              <a:gd name="connsiteY132" fmla="*/ 251079 h 402050"/>
              <a:gd name="connsiteX133" fmla="*/ 2223741 w 2531263"/>
              <a:gd name="connsiteY133" fmla="*/ 254608 h 402050"/>
              <a:gd name="connsiteX134" fmla="*/ 2220903 w 2531263"/>
              <a:gd name="connsiteY134" fmla="*/ 253246 h 402050"/>
              <a:gd name="connsiteX135" fmla="*/ 2220269 w 2531263"/>
              <a:gd name="connsiteY135" fmla="*/ 252517 h 402050"/>
              <a:gd name="connsiteX136" fmla="*/ 2169408 w 2531263"/>
              <a:gd name="connsiteY136" fmla="*/ 247841 h 402050"/>
              <a:gd name="connsiteX137" fmla="*/ 2167503 w 2531263"/>
              <a:gd name="connsiteY137" fmla="*/ 248698 h 402050"/>
              <a:gd name="connsiteX138" fmla="*/ 2165408 w 2531263"/>
              <a:gd name="connsiteY138" fmla="*/ 249650 h 402050"/>
              <a:gd name="connsiteX139" fmla="*/ 2164550 w 2531263"/>
              <a:gd name="connsiteY139" fmla="*/ 256222 h 402050"/>
              <a:gd name="connsiteX140" fmla="*/ 2165788 w 2531263"/>
              <a:gd name="connsiteY140" fmla="*/ 256318 h 402050"/>
              <a:gd name="connsiteX141" fmla="*/ 2167408 w 2531263"/>
              <a:gd name="connsiteY141" fmla="*/ 256508 h 402050"/>
              <a:gd name="connsiteX142" fmla="*/ 2173885 w 2531263"/>
              <a:gd name="connsiteY142" fmla="*/ 250888 h 402050"/>
              <a:gd name="connsiteX143" fmla="*/ 2169408 w 2531263"/>
              <a:gd name="connsiteY143" fmla="*/ 247841 h 402050"/>
              <a:gd name="connsiteX144" fmla="*/ 266504 w 2531263"/>
              <a:gd name="connsiteY144" fmla="*/ 112681 h 402050"/>
              <a:gd name="connsiteX145" fmla="*/ 267647 w 2531263"/>
              <a:gd name="connsiteY145" fmla="*/ 113252 h 402050"/>
              <a:gd name="connsiteX146" fmla="*/ 268504 w 2531263"/>
              <a:gd name="connsiteY146" fmla="*/ 116967 h 402050"/>
              <a:gd name="connsiteX147" fmla="*/ 267361 w 2531263"/>
              <a:gd name="connsiteY147" fmla="*/ 117920 h 402050"/>
              <a:gd name="connsiteX148" fmla="*/ 262408 w 2531263"/>
              <a:gd name="connsiteY148" fmla="*/ 123158 h 402050"/>
              <a:gd name="connsiteX149" fmla="*/ 258693 w 2531263"/>
              <a:gd name="connsiteY149" fmla="*/ 118586 h 402050"/>
              <a:gd name="connsiteX150" fmla="*/ 259455 w 2531263"/>
              <a:gd name="connsiteY150" fmla="*/ 119253 h 402050"/>
              <a:gd name="connsiteX151" fmla="*/ 263170 w 2531263"/>
              <a:gd name="connsiteY151" fmla="*/ 119063 h 402050"/>
              <a:gd name="connsiteX152" fmla="*/ 263646 w 2531263"/>
              <a:gd name="connsiteY152" fmla="*/ 116015 h 402050"/>
              <a:gd name="connsiteX153" fmla="*/ 262884 w 2531263"/>
              <a:gd name="connsiteY153" fmla="*/ 115443 h 402050"/>
              <a:gd name="connsiteX154" fmla="*/ 266504 w 2531263"/>
              <a:gd name="connsiteY154" fmla="*/ 112681 h 402050"/>
              <a:gd name="connsiteX155" fmla="*/ 2408962 w 2531263"/>
              <a:gd name="connsiteY155" fmla="*/ 101537 h 402050"/>
              <a:gd name="connsiteX156" fmla="*/ 2407533 w 2531263"/>
              <a:gd name="connsiteY156" fmla="*/ 112204 h 402050"/>
              <a:gd name="connsiteX157" fmla="*/ 2408581 w 2531263"/>
              <a:gd name="connsiteY157" fmla="*/ 112014 h 402050"/>
              <a:gd name="connsiteX158" fmla="*/ 2411439 w 2531263"/>
              <a:gd name="connsiteY158" fmla="*/ 111442 h 402050"/>
              <a:gd name="connsiteX159" fmla="*/ 2418106 w 2531263"/>
              <a:gd name="connsiteY159" fmla="*/ 109728 h 402050"/>
              <a:gd name="connsiteX160" fmla="*/ 2423821 w 2531263"/>
              <a:gd name="connsiteY160" fmla="*/ 110014 h 402050"/>
              <a:gd name="connsiteX161" fmla="*/ 2422202 w 2531263"/>
              <a:gd name="connsiteY161" fmla="*/ 101727 h 402050"/>
              <a:gd name="connsiteX162" fmla="*/ 2415344 w 2531263"/>
              <a:gd name="connsiteY162" fmla="*/ 101632 h 402050"/>
              <a:gd name="connsiteX163" fmla="*/ 324035 w 2531263"/>
              <a:gd name="connsiteY163" fmla="*/ 100584 h 402050"/>
              <a:gd name="connsiteX164" fmla="*/ 337369 w 2531263"/>
              <a:gd name="connsiteY164" fmla="*/ 102870 h 402050"/>
              <a:gd name="connsiteX165" fmla="*/ 324035 w 2531263"/>
              <a:gd name="connsiteY165" fmla="*/ 100584 h 402050"/>
              <a:gd name="connsiteX166" fmla="*/ 356515 w 2531263"/>
              <a:gd name="connsiteY166" fmla="*/ 93821 h 402050"/>
              <a:gd name="connsiteX167" fmla="*/ 355277 w 2531263"/>
              <a:gd name="connsiteY167" fmla="*/ 99155 h 402050"/>
              <a:gd name="connsiteX168" fmla="*/ 351943 w 2531263"/>
              <a:gd name="connsiteY168" fmla="*/ 100489 h 402050"/>
              <a:gd name="connsiteX169" fmla="*/ 355562 w 2531263"/>
              <a:gd name="connsiteY169" fmla="*/ 103537 h 402050"/>
              <a:gd name="connsiteX170" fmla="*/ 359277 w 2531263"/>
              <a:gd name="connsiteY170" fmla="*/ 103918 h 402050"/>
              <a:gd name="connsiteX171" fmla="*/ 366326 w 2531263"/>
              <a:gd name="connsiteY171" fmla="*/ 104680 h 402050"/>
              <a:gd name="connsiteX172" fmla="*/ 366802 w 2531263"/>
              <a:gd name="connsiteY172" fmla="*/ 99441 h 402050"/>
              <a:gd name="connsiteX173" fmla="*/ 358134 w 2531263"/>
              <a:gd name="connsiteY173" fmla="*/ 97536 h 402050"/>
              <a:gd name="connsiteX174" fmla="*/ 356515 w 2531263"/>
              <a:gd name="connsiteY174" fmla="*/ 93821 h 402050"/>
              <a:gd name="connsiteX175" fmla="*/ 512820 w 2531263"/>
              <a:gd name="connsiteY175" fmla="*/ 88487 h 402050"/>
              <a:gd name="connsiteX176" fmla="*/ 512915 w 2531263"/>
              <a:gd name="connsiteY176" fmla="*/ 91630 h 402050"/>
              <a:gd name="connsiteX177" fmla="*/ 521774 w 2531263"/>
              <a:gd name="connsiteY177" fmla="*/ 95250 h 402050"/>
              <a:gd name="connsiteX178" fmla="*/ 523774 w 2531263"/>
              <a:gd name="connsiteY178" fmla="*/ 95441 h 402050"/>
              <a:gd name="connsiteX179" fmla="*/ 525488 w 2531263"/>
              <a:gd name="connsiteY179" fmla="*/ 94297 h 402050"/>
              <a:gd name="connsiteX180" fmla="*/ 525393 w 2531263"/>
              <a:gd name="connsiteY180" fmla="*/ 92297 h 402050"/>
              <a:gd name="connsiteX181" fmla="*/ 522535 w 2531263"/>
              <a:gd name="connsiteY181" fmla="*/ 90488 h 402050"/>
              <a:gd name="connsiteX182" fmla="*/ 512820 w 2531263"/>
              <a:gd name="connsiteY182" fmla="*/ 88487 h 402050"/>
              <a:gd name="connsiteX183" fmla="*/ 285268 w 2531263"/>
              <a:gd name="connsiteY183" fmla="*/ 82677 h 402050"/>
              <a:gd name="connsiteX184" fmla="*/ 278315 w 2531263"/>
              <a:gd name="connsiteY184" fmla="*/ 84868 h 402050"/>
              <a:gd name="connsiteX185" fmla="*/ 273171 w 2531263"/>
              <a:gd name="connsiteY185" fmla="*/ 92297 h 402050"/>
              <a:gd name="connsiteX186" fmla="*/ 273647 w 2531263"/>
              <a:gd name="connsiteY186" fmla="*/ 92678 h 402050"/>
              <a:gd name="connsiteX187" fmla="*/ 274124 w 2531263"/>
              <a:gd name="connsiteY187" fmla="*/ 93059 h 402050"/>
              <a:gd name="connsiteX188" fmla="*/ 284220 w 2531263"/>
              <a:gd name="connsiteY188" fmla="*/ 88106 h 402050"/>
              <a:gd name="connsiteX189" fmla="*/ 288316 w 2531263"/>
              <a:gd name="connsiteY189" fmla="*/ 85439 h 402050"/>
              <a:gd name="connsiteX190" fmla="*/ 288697 w 2531263"/>
              <a:gd name="connsiteY190" fmla="*/ 85344 h 402050"/>
              <a:gd name="connsiteX191" fmla="*/ 285268 w 2531263"/>
              <a:gd name="connsiteY191" fmla="*/ 82677 h 402050"/>
              <a:gd name="connsiteX192" fmla="*/ 2367623 w 2531263"/>
              <a:gd name="connsiteY192" fmla="*/ 73819 h 402050"/>
              <a:gd name="connsiteX193" fmla="*/ 2361718 w 2531263"/>
              <a:gd name="connsiteY193" fmla="*/ 75629 h 402050"/>
              <a:gd name="connsiteX194" fmla="*/ 2378196 w 2531263"/>
              <a:gd name="connsiteY194" fmla="*/ 82487 h 402050"/>
              <a:gd name="connsiteX195" fmla="*/ 2375244 w 2531263"/>
              <a:gd name="connsiteY195" fmla="*/ 75057 h 402050"/>
              <a:gd name="connsiteX196" fmla="*/ 2372196 w 2531263"/>
              <a:gd name="connsiteY196" fmla="*/ 74581 h 402050"/>
              <a:gd name="connsiteX197" fmla="*/ 2226939 w 2531263"/>
              <a:gd name="connsiteY197" fmla="*/ 55721 h 402050"/>
              <a:gd name="connsiteX198" fmla="*/ 2224653 w 2531263"/>
              <a:gd name="connsiteY198" fmla="*/ 56579 h 402050"/>
              <a:gd name="connsiteX199" fmla="*/ 2221218 w 2531263"/>
              <a:gd name="connsiteY199" fmla="*/ 57915 h 402050"/>
              <a:gd name="connsiteX200" fmla="*/ 2219129 w 2531263"/>
              <a:gd name="connsiteY200" fmla="*/ 57341 h 402050"/>
              <a:gd name="connsiteX201" fmla="*/ 2219510 w 2531263"/>
              <a:gd name="connsiteY201" fmla="*/ 58579 h 402050"/>
              <a:gd name="connsiteX202" fmla="*/ 2221218 w 2531263"/>
              <a:gd name="connsiteY202" fmla="*/ 57915 h 402050"/>
              <a:gd name="connsiteX203" fmla="*/ 2231607 w 2531263"/>
              <a:gd name="connsiteY203" fmla="*/ 60770 h 402050"/>
              <a:gd name="connsiteX204" fmla="*/ 2226939 w 2531263"/>
              <a:gd name="connsiteY204" fmla="*/ 55721 h 402050"/>
              <a:gd name="connsiteX205" fmla="*/ 2268849 w 2531263"/>
              <a:gd name="connsiteY205" fmla="*/ 54007 h 402050"/>
              <a:gd name="connsiteX206" fmla="*/ 2263230 w 2531263"/>
              <a:gd name="connsiteY206" fmla="*/ 55817 h 402050"/>
              <a:gd name="connsiteX207" fmla="*/ 2255514 w 2531263"/>
              <a:gd name="connsiteY207" fmla="*/ 54769 h 402050"/>
              <a:gd name="connsiteX208" fmla="*/ 2255609 w 2531263"/>
              <a:gd name="connsiteY208" fmla="*/ 57817 h 402050"/>
              <a:gd name="connsiteX209" fmla="*/ 2258943 w 2531263"/>
              <a:gd name="connsiteY209" fmla="*/ 59246 h 402050"/>
              <a:gd name="connsiteX210" fmla="*/ 2261134 w 2531263"/>
              <a:gd name="connsiteY210" fmla="*/ 60103 h 402050"/>
              <a:gd name="connsiteX211" fmla="*/ 2264182 w 2531263"/>
              <a:gd name="connsiteY211" fmla="*/ 61341 h 402050"/>
              <a:gd name="connsiteX212" fmla="*/ 2270278 w 2531263"/>
              <a:gd name="connsiteY212" fmla="*/ 55245 h 402050"/>
              <a:gd name="connsiteX213" fmla="*/ 2268849 w 2531263"/>
              <a:gd name="connsiteY213" fmla="*/ 54007 h 402050"/>
              <a:gd name="connsiteX214" fmla="*/ 335084 w 2531263"/>
              <a:gd name="connsiteY214" fmla="*/ 49720 h 402050"/>
              <a:gd name="connsiteX215" fmla="*/ 337846 w 2531263"/>
              <a:gd name="connsiteY215" fmla="*/ 50482 h 402050"/>
              <a:gd name="connsiteX216" fmla="*/ 342513 w 2531263"/>
              <a:gd name="connsiteY216" fmla="*/ 51625 h 402050"/>
              <a:gd name="connsiteX217" fmla="*/ 353943 w 2531263"/>
              <a:gd name="connsiteY217" fmla="*/ 55911 h 402050"/>
              <a:gd name="connsiteX218" fmla="*/ 349657 w 2531263"/>
              <a:gd name="connsiteY218" fmla="*/ 55625 h 402050"/>
              <a:gd name="connsiteX219" fmla="*/ 348133 w 2531263"/>
              <a:gd name="connsiteY219" fmla="*/ 55530 h 402050"/>
              <a:gd name="connsiteX220" fmla="*/ 340989 w 2531263"/>
              <a:gd name="connsiteY220" fmla="*/ 54101 h 402050"/>
              <a:gd name="connsiteX221" fmla="*/ 332417 w 2531263"/>
              <a:gd name="connsiteY221" fmla="*/ 60769 h 402050"/>
              <a:gd name="connsiteX222" fmla="*/ 327845 w 2531263"/>
              <a:gd name="connsiteY222" fmla="*/ 56197 h 402050"/>
              <a:gd name="connsiteX223" fmla="*/ 326607 w 2531263"/>
              <a:gd name="connsiteY223" fmla="*/ 53340 h 402050"/>
              <a:gd name="connsiteX224" fmla="*/ 335084 w 2531263"/>
              <a:gd name="connsiteY224" fmla="*/ 49720 h 402050"/>
              <a:gd name="connsiteX225" fmla="*/ 391091 w 2531263"/>
              <a:gd name="connsiteY225" fmla="*/ 48387 h 402050"/>
              <a:gd name="connsiteX226" fmla="*/ 384994 w 2531263"/>
              <a:gd name="connsiteY226" fmla="*/ 51625 h 402050"/>
              <a:gd name="connsiteX227" fmla="*/ 385090 w 2531263"/>
              <a:gd name="connsiteY227" fmla="*/ 55817 h 402050"/>
              <a:gd name="connsiteX228" fmla="*/ 389757 w 2531263"/>
              <a:gd name="connsiteY228" fmla="*/ 56388 h 402050"/>
              <a:gd name="connsiteX229" fmla="*/ 390710 w 2531263"/>
              <a:gd name="connsiteY229" fmla="*/ 55531 h 402050"/>
              <a:gd name="connsiteX230" fmla="*/ 396520 w 2531263"/>
              <a:gd name="connsiteY230" fmla="*/ 55912 h 402050"/>
              <a:gd name="connsiteX231" fmla="*/ 397758 w 2531263"/>
              <a:gd name="connsiteY231" fmla="*/ 51340 h 402050"/>
              <a:gd name="connsiteX232" fmla="*/ 394424 w 2531263"/>
              <a:gd name="connsiteY232" fmla="*/ 50292 h 402050"/>
              <a:gd name="connsiteX233" fmla="*/ 368231 w 2531263"/>
              <a:gd name="connsiteY233" fmla="*/ 46672 h 402050"/>
              <a:gd name="connsiteX234" fmla="*/ 366421 w 2531263"/>
              <a:gd name="connsiteY234" fmla="*/ 48958 h 402050"/>
              <a:gd name="connsiteX235" fmla="*/ 365850 w 2531263"/>
              <a:gd name="connsiteY235" fmla="*/ 49244 h 402050"/>
              <a:gd name="connsiteX236" fmla="*/ 360992 w 2531263"/>
              <a:gd name="connsiteY236" fmla="*/ 52483 h 402050"/>
              <a:gd name="connsiteX237" fmla="*/ 358420 w 2531263"/>
              <a:gd name="connsiteY237" fmla="*/ 52768 h 402050"/>
              <a:gd name="connsiteX238" fmla="*/ 356325 w 2531263"/>
              <a:gd name="connsiteY238" fmla="*/ 48768 h 402050"/>
              <a:gd name="connsiteX239" fmla="*/ 368231 w 2531263"/>
              <a:gd name="connsiteY239" fmla="*/ 46672 h 402050"/>
              <a:gd name="connsiteX240" fmla="*/ 437096 w 2531263"/>
              <a:gd name="connsiteY240" fmla="*/ 43529 h 402050"/>
              <a:gd name="connsiteX241" fmla="*/ 433096 w 2531263"/>
              <a:gd name="connsiteY241" fmla="*/ 47720 h 402050"/>
              <a:gd name="connsiteX242" fmla="*/ 440335 w 2531263"/>
              <a:gd name="connsiteY242" fmla="*/ 52102 h 402050"/>
              <a:gd name="connsiteX243" fmla="*/ 440335 w 2531263"/>
              <a:gd name="connsiteY243" fmla="*/ 52483 h 402050"/>
              <a:gd name="connsiteX244" fmla="*/ 444050 w 2531263"/>
              <a:gd name="connsiteY244" fmla="*/ 53721 h 402050"/>
              <a:gd name="connsiteX245" fmla="*/ 445859 w 2531263"/>
              <a:gd name="connsiteY245" fmla="*/ 51625 h 402050"/>
              <a:gd name="connsiteX246" fmla="*/ 440144 w 2531263"/>
              <a:gd name="connsiteY246" fmla="*/ 46672 h 402050"/>
              <a:gd name="connsiteX247" fmla="*/ 437192 w 2531263"/>
              <a:gd name="connsiteY247" fmla="*/ 43720 h 402050"/>
              <a:gd name="connsiteX248" fmla="*/ 628073 w 2531263"/>
              <a:gd name="connsiteY248" fmla="*/ 36100 h 402050"/>
              <a:gd name="connsiteX249" fmla="*/ 625596 w 2531263"/>
              <a:gd name="connsiteY249" fmla="*/ 37147 h 402050"/>
              <a:gd name="connsiteX250" fmla="*/ 628739 w 2531263"/>
              <a:gd name="connsiteY250" fmla="*/ 41624 h 402050"/>
              <a:gd name="connsiteX251" fmla="*/ 632073 w 2531263"/>
              <a:gd name="connsiteY251" fmla="*/ 42672 h 402050"/>
              <a:gd name="connsiteX252" fmla="*/ 638169 w 2531263"/>
              <a:gd name="connsiteY252" fmla="*/ 40291 h 402050"/>
              <a:gd name="connsiteX253" fmla="*/ 638550 w 2531263"/>
              <a:gd name="connsiteY253" fmla="*/ 37529 h 402050"/>
              <a:gd name="connsiteX254" fmla="*/ 628073 w 2531263"/>
              <a:gd name="connsiteY254" fmla="*/ 36100 h 402050"/>
              <a:gd name="connsiteX255" fmla="*/ 458242 w 2531263"/>
              <a:gd name="connsiteY255" fmla="*/ 34766 h 402050"/>
              <a:gd name="connsiteX256" fmla="*/ 464624 w 2531263"/>
              <a:gd name="connsiteY256" fmla="*/ 37052 h 402050"/>
              <a:gd name="connsiteX257" fmla="*/ 462719 w 2531263"/>
              <a:gd name="connsiteY257" fmla="*/ 43338 h 402050"/>
              <a:gd name="connsiteX258" fmla="*/ 461100 w 2531263"/>
              <a:gd name="connsiteY258" fmla="*/ 43052 h 402050"/>
              <a:gd name="connsiteX259" fmla="*/ 459385 w 2531263"/>
              <a:gd name="connsiteY259" fmla="*/ 42767 h 402050"/>
              <a:gd name="connsiteX260" fmla="*/ 456337 w 2531263"/>
              <a:gd name="connsiteY260" fmla="*/ 40290 h 402050"/>
              <a:gd name="connsiteX261" fmla="*/ 458242 w 2531263"/>
              <a:gd name="connsiteY261" fmla="*/ 34766 h 402050"/>
              <a:gd name="connsiteX262" fmla="*/ 610166 w 2531263"/>
              <a:gd name="connsiteY262" fmla="*/ 34671 h 402050"/>
              <a:gd name="connsiteX263" fmla="*/ 607118 w 2531263"/>
              <a:gd name="connsiteY263" fmla="*/ 35147 h 402050"/>
              <a:gd name="connsiteX264" fmla="*/ 602927 w 2531263"/>
              <a:gd name="connsiteY264" fmla="*/ 43529 h 402050"/>
              <a:gd name="connsiteX265" fmla="*/ 606451 w 2531263"/>
              <a:gd name="connsiteY265" fmla="*/ 44482 h 402050"/>
              <a:gd name="connsiteX266" fmla="*/ 614928 w 2531263"/>
              <a:gd name="connsiteY266" fmla="*/ 39338 h 402050"/>
              <a:gd name="connsiteX267" fmla="*/ 613499 w 2531263"/>
              <a:gd name="connsiteY267" fmla="*/ 37814 h 402050"/>
              <a:gd name="connsiteX268" fmla="*/ 610166 w 2531263"/>
              <a:gd name="connsiteY268" fmla="*/ 34671 h 402050"/>
              <a:gd name="connsiteX269" fmla="*/ 556063 w 2531263"/>
              <a:gd name="connsiteY269" fmla="*/ 32480 h 402050"/>
              <a:gd name="connsiteX270" fmla="*/ 566827 w 2531263"/>
              <a:gd name="connsiteY270" fmla="*/ 33528 h 402050"/>
              <a:gd name="connsiteX271" fmla="*/ 568446 w 2531263"/>
              <a:gd name="connsiteY271" fmla="*/ 36671 h 402050"/>
              <a:gd name="connsiteX272" fmla="*/ 561397 w 2531263"/>
              <a:gd name="connsiteY272" fmla="*/ 41434 h 402050"/>
              <a:gd name="connsiteX273" fmla="*/ 549015 w 2531263"/>
              <a:gd name="connsiteY273" fmla="*/ 40195 h 402050"/>
              <a:gd name="connsiteX274" fmla="*/ 542062 w 2531263"/>
              <a:gd name="connsiteY274" fmla="*/ 43910 h 402050"/>
              <a:gd name="connsiteX275" fmla="*/ 543300 w 2531263"/>
              <a:gd name="connsiteY275" fmla="*/ 36004 h 402050"/>
              <a:gd name="connsiteX276" fmla="*/ 549015 w 2531263"/>
              <a:gd name="connsiteY276" fmla="*/ 33432 h 402050"/>
              <a:gd name="connsiteX277" fmla="*/ 550063 w 2531263"/>
              <a:gd name="connsiteY277" fmla="*/ 32956 h 402050"/>
              <a:gd name="connsiteX278" fmla="*/ 556063 w 2531263"/>
              <a:gd name="connsiteY278" fmla="*/ 32480 h 402050"/>
              <a:gd name="connsiteX279" fmla="*/ 792093 w 2531263"/>
              <a:gd name="connsiteY279" fmla="*/ 31242 h 402050"/>
              <a:gd name="connsiteX280" fmla="*/ 783806 w 2531263"/>
              <a:gd name="connsiteY280" fmla="*/ 34004 h 402050"/>
              <a:gd name="connsiteX281" fmla="*/ 784854 w 2531263"/>
              <a:gd name="connsiteY281" fmla="*/ 35624 h 402050"/>
              <a:gd name="connsiteX282" fmla="*/ 788569 w 2531263"/>
              <a:gd name="connsiteY282" fmla="*/ 39243 h 402050"/>
              <a:gd name="connsiteX283" fmla="*/ 792093 w 2531263"/>
              <a:gd name="connsiteY283" fmla="*/ 38291 h 402050"/>
              <a:gd name="connsiteX284" fmla="*/ 792093 w 2531263"/>
              <a:gd name="connsiteY284" fmla="*/ 31242 h 402050"/>
              <a:gd name="connsiteX285" fmla="*/ 1131278 w 2531263"/>
              <a:gd name="connsiteY285" fmla="*/ 24193 h 402050"/>
              <a:gd name="connsiteX286" fmla="*/ 1126802 w 2531263"/>
              <a:gd name="connsiteY286" fmla="*/ 27242 h 402050"/>
              <a:gd name="connsiteX287" fmla="*/ 1120039 w 2531263"/>
              <a:gd name="connsiteY287" fmla="*/ 31051 h 402050"/>
              <a:gd name="connsiteX288" fmla="*/ 1123563 w 2531263"/>
              <a:gd name="connsiteY288" fmla="*/ 30385 h 402050"/>
              <a:gd name="connsiteX289" fmla="*/ 1133374 w 2531263"/>
              <a:gd name="connsiteY289" fmla="*/ 27527 h 402050"/>
              <a:gd name="connsiteX290" fmla="*/ 1133279 w 2531263"/>
              <a:gd name="connsiteY290" fmla="*/ 24860 h 402050"/>
              <a:gd name="connsiteX291" fmla="*/ 1131278 w 2531263"/>
              <a:gd name="connsiteY291" fmla="*/ 24193 h 402050"/>
              <a:gd name="connsiteX292" fmla="*/ 1545235 w 2531263"/>
              <a:gd name="connsiteY292" fmla="*/ 20479 h 402050"/>
              <a:gd name="connsiteX293" fmla="*/ 1546378 w 2531263"/>
              <a:gd name="connsiteY293" fmla="*/ 25051 h 402050"/>
              <a:gd name="connsiteX294" fmla="*/ 1549521 w 2531263"/>
              <a:gd name="connsiteY294" fmla="*/ 26003 h 402050"/>
              <a:gd name="connsiteX295" fmla="*/ 1550474 w 2531263"/>
              <a:gd name="connsiteY295" fmla="*/ 26289 h 402050"/>
              <a:gd name="connsiteX296" fmla="*/ 1545235 w 2531263"/>
              <a:gd name="connsiteY296" fmla="*/ 20479 h 402050"/>
              <a:gd name="connsiteX297" fmla="*/ 1502086 w 2531263"/>
              <a:gd name="connsiteY297" fmla="*/ 18097 h 402050"/>
              <a:gd name="connsiteX298" fmla="*/ 1506182 w 2531263"/>
              <a:gd name="connsiteY298" fmla="*/ 25908 h 402050"/>
              <a:gd name="connsiteX299" fmla="*/ 1507040 w 2531263"/>
              <a:gd name="connsiteY299" fmla="*/ 25241 h 402050"/>
              <a:gd name="connsiteX300" fmla="*/ 1510278 w 2531263"/>
              <a:gd name="connsiteY300" fmla="*/ 22574 h 402050"/>
              <a:gd name="connsiteX301" fmla="*/ 1510850 w 2531263"/>
              <a:gd name="connsiteY301" fmla="*/ 22479 h 402050"/>
              <a:gd name="connsiteX302" fmla="*/ 1502086 w 2531263"/>
              <a:gd name="connsiteY302" fmla="*/ 18097 h 402050"/>
              <a:gd name="connsiteX303" fmla="*/ 1442651 w 2531263"/>
              <a:gd name="connsiteY303" fmla="*/ 17526 h 402050"/>
              <a:gd name="connsiteX304" fmla="*/ 1438555 w 2531263"/>
              <a:gd name="connsiteY304" fmla="*/ 21431 h 402050"/>
              <a:gd name="connsiteX305" fmla="*/ 1438841 w 2531263"/>
              <a:gd name="connsiteY305" fmla="*/ 21622 h 402050"/>
              <a:gd name="connsiteX306" fmla="*/ 1441603 w 2531263"/>
              <a:gd name="connsiteY306" fmla="*/ 23908 h 402050"/>
              <a:gd name="connsiteX307" fmla="*/ 1449699 w 2531263"/>
              <a:gd name="connsiteY307" fmla="*/ 20193 h 402050"/>
              <a:gd name="connsiteX308" fmla="*/ 1443984 w 2531263"/>
              <a:gd name="connsiteY308" fmla="*/ 18002 h 402050"/>
              <a:gd name="connsiteX309" fmla="*/ 1839462 w 2531263"/>
              <a:gd name="connsiteY309" fmla="*/ 14097 h 402050"/>
              <a:gd name="connsiteX310" fmla="*/ 1829842 w 2531263"/>
              <a:gd name="connsiteY310" fmla="*/ 15145 h 402050"/>
              <a:gd name="connsiteX311" fmla="*/ 1829842 w 2531263"/>
              <a:gd name="connsiteY311" fmla="*/ 15812 h 402050"/>
              <a:gd name="connsiteX312" fmla="*/ 1831747 w 2531263"/>
              <a:gd name="connsiteY312" fmla="*/ 20003 h 402050"/>
              <a:gd name="connsiteX313" fmla="*/ 1833461 w 2531263"/>
              <a:gd name="connsiteY313" fmla="*/ 20383 h 402050"/>
              <a:gd name="connsiteX314" fmla="*/ 1841367 w 2531263"/>
              <a:gd name="connsiteY314" fmla="*/ 15716 h 402050"/>
              <a:gd name="connsiteX315" fmla="*/ 1839462 w 2531263"/>
              <a:gd name="connsiteY315" fmla="*/ 14097 h 402050"/>
              <a:gd name="connsiteX316" fmla="*/ 1904232 w 2531263"/>
              <a:gd name="connsiteY316" fmla="*/ 13240 h 402050"/>
              <a:gd name="connsiteX317" fmla="*/ 1902708 w 2531263"/>
              <a:gd name="connsiteY317" fmla="*/ 19812 h 402050"/>
              <a:gd name="connsiteX318" fmla="*/ 1906994 w 2531263"/>
              <a:gd name="connsiteY318" fmla="*/ 20669 h 402050"/>
              <a:gd name="connsiteX319" fmla="*/ 1907852 w 2531263"/>
              <a:gd name="connsiteY319" fmla="*/ 16574 h 402050"/>
              <a:gd name="connsiteX320" fmla="*/ 1904232 w 2531263"/>
              <a:gd name="connsiteY320" fmla="*/ 13240 h 402050"/>
              <a:gd name="connsiteX321" fmla="*/ 1960277 w 2531263"/>
              <a:gd name="connsiteY321" fmla="*/ 12392 h 402050"/>
              <a:gd name="connsiteX322" fmla="*/ 1961572 w 2531263"/>
              <a:gd name="connsiteY322" fmla="*/ 15050 h 402050"/>
              <a:gd name="connsiteX323" fmla="*/ 1961287 w 2531263"/>
              <a:gd name="connsiteY323" fmla="*/ 16002 h 402050"/>
              <a:gd name="connsiteX324" fmla="*/ 1961047 w 2531263"/>
              <a:gd name="connsiteY324" fmla="*/ 16347 h 402050"/>
              <a:gd name="connsiteX325" fmla="*/ 1958525 w 2531263"/>
              <a:gd name="connsiteY325" fmla="*/ 16002 h 402050"/>
              <a:gd name="connsiteX326" fmla="*/ 1955115 w 2531263"/>
              <a:gd name="connsiteY326" fmla="*/ 15570 h 402050"/>
              <a:gd name="connsiteX327" fmla="*/ 1951667 w 2531263"/>
              <a:gd name="connsiteY327" fmla="*/ 13621 h 402050"/>
              <a:gd name="connsiteX328" fmla="*/ 1949568 w 2531263"/>
              <a:gd name="connsiteY328" fmla="*/ 14867 h 402050"/>
              <a:gd name="connsiteX329" fmla="*/ 1944999 w 2531263"/>
              <a:gd name="connsiteY329" fmla="*/ 14288 h 402050"/>
              <a:gd name="connsiteX330" fmla="*/ 1946361 w 2531263"/>
              <a:gd name="connsiteY330" fmla="*/ 13588 h 402050"/>
              <a:gd name="connsiteX331" fmla="*/ 2041773 w 2531263"/>
              <a:gd name="connsiteY331" fmla="*/ 9811 h 402050"/>
              <a:gd name="connsiteX332" fmla="*/ 2044440 w 2531263"/>
              <a:gd name="connsiteY332" fmla="*/ 16669 h 402050"/>
              <a:gd name="connsiteX333" fmla="*/ 2049774 w 2531263"/>
              <a:gd name="connsiteY333" fmla="*/ 12763 h 402050"/>
              <a:gd name="connsiteX334" fmla="*/ 2041773 w 2531263"/>
              <a:gd name="connsiteY334" fmla="*/ 9811 h 402050"/>
              <a:gd name="connsiteX335" fmla="*/ 2098257 w 2531263"/>
              <a:gd name="connsiteY335" fmla="*/ 8096 h 402050"/>
              <a:gd name="connsiteX336" fmla="*/ 2096542 w 2531263"/>
              <a:gd name="connsiteY336" fmla="*/ 9239 h 402050"/>
              <a:gd name="connsiteX337" fmla="*/ 2097780 w 2531263"/>
              <a:gd name="connsiteY337" fmla="*/ 16383 h 402050"/>
              <a:gd name="connsiteX338" fmla="*/ 2104257 w 2531263"/>
              <a:gd name="connsiteY338" fmla="*/ 14859 h 402050"/>
              <a:gd name="connsiteX339" fmla="*/ 2104829 w 2531263"/>
              <a:gd name="connsiteY339" fmla="*/ 13145 h 402050"/>
              <a:gd name="connsiteX340" fmla="*/ 2103495 w 2531263"/>
              <a:gd name="connsiteY340" fmla="*/ 8954 h 402050"/>
              <a:gd name="connsiteX341" fmla="*/ 2098257 w 2531263"/>
              <a:gd name="connsiteY341" fmla="*/ 8096 h 402050"/>
              <a:gd name="connsiteX342" fmla="*/ 2177552 w 2531263"/>
              <a:gd name="connsiteY342" fmla="*/ 1845 h 402050"/>
              <a:gd name="connsiteX343" fmla="*/ 2179600 w 2531263"/>
              <a:gd name="connsiteY343" fmla="*/ 3143 h 402050"/>
              <a:gd name="connsiteX344" fmla="*/ 2187125 w 2531263"/>
              <a:gd name="connsiteY344" fmla="*/ 3524 h 402050"/>
              <a:gd name="connsiteX345" fmla="*/ 2187982 w 2531263"/>
              <a:gd name="connsiteY345" fmla="*/ 5238 h 402050"/>
              <a:gd name="connsiteX346" fmla="*/ 2187791 w 2531263"/>
              <a:gd name="connsiteY346" fmla="*/ 5905 h 402050"/>
              <a:gd name="connsiteX347" fmla="*/ 2184362 w 2531263"/>
              <a:gd name="connsiteY347" fmla="*/ 5714 h 402050"/>
              <a:gd name="connsiteX348" fmla="*/ 2177028 w 2531263"/>
              <a:gd name="connsiteY348" fmla="*/ 7619 h 402050"/>
              <a:gd name="connsiteX349" fmla="*/ 2176742 w 2531263"/>
              <a:gd name="connsiteY349" fmla="*/ 7334 h 402050"/>
              <a:gd name="connsiteX350" fmla="*/ 2167598 w 2531263"/>
              <a:gd name="connsiteY350" fmla="*/ 8286 h 402050"/>
              <a:gd name="connsiteX351" fmla="*/ 2165027 w 2531263"/>
              <a:gd name="connsiteY351" fmla="*/ 8381 h 402050"/>
              <a:gd name="connsiteX352" fmla="*/ 2163598 w 2531263"/>
              <a:gd name="connsiteY352" fmla="*/ 5524 h 402050"/>
              <a:gd name="connsiteX353" fmla="*/ 2164550 w 2531263"/>
              <a:gd name="connsiteY353" fmla="*/ 3714 h 402050"/>
              <a:gd name="connsiteX354" fmla="*/ 2173885 w 2531263"/>
              <a:gd name="connsiteY354" fmla="*/ 2857 h 402050"/>
              <a:gd name="connsiteX355" fmla="*/ 2174647 w 2531263"/>
              <a:gd name="connsiteY355" fmla="*/ 2190 h 402050"/>
              <a:gd name="connsiteX356" fmla="*/ 2177552 w 2531263"/>
              <a:gd name="connsiteY356" fmla="*/ 1845 h 402050"/>
              <a:gd name="connsiteX357" fmla="*/ 2041869 w 2531263"/>
              <a:gd name="connsiteY357" fmla="*/ 0 h 402050"/>
              <a:gd name="connsiteX358" fmla="*/ 2043964 w 2531263"/>
              <a:gd name="connsiteY358" fmla="*/ 762 h 402050"/>
              <a:gd name="connsiteX359" fmla="*/ 2045202 w 2531263"/>
              <a:gd name="connsiteY359" fmla="*/ 762 h 402050"/>
              <a:gd name="connsiteX360" fmla="*/ 2046631 w 2531263"/>
              <a:gd name="connsiteY360" fmla="*/ 2096 h 402050"/>
              <a:gd name="connsiteX361" fmla="*/ 2051394 w 2531263"/>
              <a:gd name="connsiteY361" fmla="*/ 3048 h 402050"/>
              <a:gd name="connsiteX362" fmla="*/ 2058728 w 2531263"/>
              <a:gd name="connsiteY362" fmla="*/ 3048 h 402050"/>
              <a:gd name="connsiteX363" fmla="*/ 2071205 w 2531263"/>
              <a:gd name="connsiteY363" fmla="*/ 3620 h 402050"/>
              <a:gd name="connsiteX364" fmla="*/ 2073682 w 2531263"/>
              <a:gd name="connsiteY364" fmla="*/ 5239 h 402050"/>
              <a:gd name="connsiteX365" fmla="*/ 2072539 w 2531263"/>
              <a:gd name="connsiteY365" fmla="*/ 8096 h 402050"/>
              <a:gd name="connsiteX366" fmla="*/ 2072348 w 2531263"/>
              <a:gd name="connsiteY366" fmla="*/ 9049 h 402050"/>
              <a:gd name="connsiteX367" fmla="*/ 2074634 w 2531263"/>
              <a:gd name="connsiteY367" fmla="*/ 7525 h 402050"/>
              <a:gd name="connsiteX368" fmla="*/ 2081683 w 2531263"/>
              <a:gd name="connsiteY368" fmla="*/ 3429 h 402050"/>
              <a:gd name="connsiteX369" fmla="*/ 2084445 w 2531263"/>
              <a:gd name="connsiteY369" fmla="*/ 1048 h 402050"/>
              <a:gd name="connsiteX370" fmla="*/ 2098828 w 2531263"/>
              <a:gd name="connsiteY370" fmla="*/ 4858 h 402050"/>
              <a:gd name="connsiteX371" fmla="*/ 2113496 w 2531263"/>
              <a:gd name="connsiteY371" fmla="*/ 3524 h 402050"/>
              <a:gd name="connsiteX372" fmla="*/ 2115592 w 2531263"/>
              <a:gd name="connsiteY372" fmla="*/ 5239 h 402050"/>
              <a:gd name="connsiteX373" fmla="*/ 2111591 w 2531263"/>
              <a:gd name="connsiteY373" fmla="*/ 8287 h 402050"/>
              <a:gd name="connsiteX374" fmla="*/ 2118926 w 2531263"/>
              <a:gd name="connsiteY374" fmla="*/ 16383 h 402050"/>
              <a:gd name="connsiteX375" fmla="*/ 2121116 w 2531263"/>
              <a:gd name="connsiteY375" fmla="*/ 12192 h 402050"/>
              <a:gd name="connsiteX376" fmla="*/ 2122831 w 2531263"/>
              <a:gd name="connsiteY376" fmla="*/ 8858 h 402050"/>
              <a:gd name="connsiteX377" fmla="*/ 2123688 w 2531263"/>
              <a:gd name="connsiteY377" fmla="*/ 95 h 402050"/>
              <a:gd name="connsiteX378" fmla="*/ 2124736 w 2531263"/>
              <a:gd name="connsiteY378" fmla="*/ 857 h 402050"/>
              <a:gd name="connsiteX379" fmla="*/ 2131213 w 2531263"/>
              <a:gd name="connsiteY379" fmla="*/ 5525 h 402050"/>
              <a:gd name="connsiteX380" fmla="*/ 2131308 w 2531263"/>
              <a:gd name="connsiteY380" fmla="*/ 6191 h 402050"/>
              <a:gd name="connsiteX381" fmla="*/ 2137690 w 2531263"/>
              <a:gd name="connsiteY381" fmla="*/ 11525 h 402050"/>
              <a:gd name="connsiteX382" fmla="*/ 2140548 w 2531263"/>
              <a:gd name="connsiteY382" fmla="*/ 11906 h 402050"/>
              <a:gd name="connsiteX383" fmla="*/ 2147405 w 2531263"/>
              <a:gd name="connsiteY383" fmla="*/ 10001 h 402050"/>
              <a:gd name="connsiteX384" fmla="*/ 2150358 w 2531263"/>
              <a:gd name="connsiteY384" fmla="*/ 2476 h 402050"/>
              <a:gd name="connsiteX385" fmla="*/ 2150739 w 2531263"/>
              <a:gd name="connsiteY385" fmla="*/ 2762 h 402050"/>
              <a:gd name="connsiteX386" fmla="*/ 2152835 w 2531263"/>
              <a:gd name="connsiteY386" fmla="*/ 4477 h 402050"/>
              <a:gd name="connsiteX387" fmla="*/ 2152835 w 2531263"/>
              <a:gd name="connsiteY387" fmla="*/ 8858 h 402050"/>
              <a:gd name="connsiteX388" fmla="*/ 2152930 w 2531263"/>
              <a:gd name="connsiteY388" fmla="*/ 14764 h 402050"/>
              <a:gd name="connsiteX389" fmla="*/ 2160169 w 2531263"/>
              <a:gd name="connsiteY389" fmla="*/ 12287 h 402050"/>
              <a:gd name="connsiteX390" fmla="*/ 2164550 w 2531263"/>
              <a:gd name="connsiteY390" fmla="*/ 14668 h 402050"/>
              <a:gd name="connsiteX391" fmla="*/ 2165027 w 2531263"/>
              <a:gd name="connsiteY391" fmla="*/ 14383 h 402050"/>
              <a:gd name="connsiteX392" fmla="*/ 2165694 w 2531263"/>
              <a:gd name="connsiteY392" fmla="*/ 14002 h 402050"/>
              <a:gd name="connsiteX393" fmla="*/ 2169027 w 2531263"/>
              <a:gd name="connsiteY393" fmla="*/ 11525 h 402050"/>
              <a:gd name="connsiteX394" fmla="*/ 2176076 w 2531263"/>
              <a:gd name="connsiteY394" fmla="*/ 13430 h 402050"/>
              <a:gd name="connsiteX395" fmla="*/ 2182362 w 2531263"/>
              <a:gd name="connsiteY395" fmla="*/ 10763 h 402050"/>
              <a:gd name="connsiteX396" fmla="*/ 2191125 w 2531263"/>
              <a:gd name="connsiteY396" fmla="*/ 12192 h 402050"/>
              <a:gd name="connsiteX397" fmla="*/ 2195697 w 2531263"/>
              <a:gd name="connsiteY397" fmla="*/ 10763 h 402050"/>
              <a:gd name="connsiteX398" fmla="*/ 2199697 w 2531263"/>
              <a:gd name="connsiteY398" fmla="*/ 15145 h 402050"/>
              <a:gd name="connsiteX399" fmla="*/ 2200650 w 2531263"/>
              <a:gd name="connsiteY399" fmla="*/ 14668 h 402050"/>
              <a:gd name="connsiteX400" fmla="*/ 2206937 w 2531263"/>
              <a:gd name="connsiteY400" fmla="*/ 11811 h 402050"/>
              <a:gd name="connsiteX401" fmla="*/ 2219129 w 2531263"/>
              <a:gd name="connsiteY401" fmla="*/ 17621 h 402050"/>
              <a:gd name="connsiteX402" fmla="*/ 2223034 w 2531263"/>
              <a:gd name="connsiteY402" fmla="*/ 18859 h 402050"/>
              <a:gd name="connsiteX403" fmla="*/ 2224367 w 2531263"/>
              <a:gd name="connsiteY403" fmla="*/ 14954 h 402050"/>
              <a:gd name="connsiteX404" fmla="*/ 2231797 w 2531263"/>
              <a:gd name="connsiteY404" fmla="*/ 15050 h 402050"/>
              <a:gd name="connsiteX405" fmla="*/ 2237321 w 2531263"/>
              <a:gd name="connsiteY405" fmla="*/ 16288 h 402050"/>
              <a:gd name="connsiteX406" fmla="*/ 2244370 w 2531263"/>
              <a:gd name="connsiteY406" fmla="*/ 14573 h 402050"/>
              <a:gd name="connsiteX407" fmla="*/ 2254371 w 2531263"/>
              <a:gd name="connsiteY407" fmla="*/ 11621 h 402050"/>
              <a:gd name="connsiteX408" fmla="*/ 2255419 w 2531263"/>
              <a:gd name="connsiteY408" fmla="*/ 10858 h 402050"/>
              <a:gd name="connsiteX409" fmla="*/ 2257514 w 2531263"/>
              <a:gd name="connsiteY409" fmla="*/ 9811 h 402050"/>
              <a:gd name="connsiteX410" fmla="*/ 2263610 w 2531263"/>
              <a:gd name="connsiteY410" fmla="*/ 15050 h 402050"/>
              <a:gd name="connsiteX411" fmla="*/ 2270278 w 2531263"/>
              <a:gd name="connsiteY411" fmla="*/ 8382 h 402050"/>
              <a:gd name="connsiteX412" fmla="*/ 2277993 w 2531263"/>
              <a:gd name="connsiteY412" fmla="*/ 14859 h 402050"/>
              <a:gd name="connsiteX413" fmla="*/ 2279898 w 2531263"/>
              <a:gd name="connsiteY413" fmla="*/ 11335 h 402050"/>
              <a:gd name="connsiteX414" fmla="*/ 2286185 w 2531263"/>
              <a:gd name="connsiteY414" fmla="*/ 16478 h 402050"/>
              <a:gd name="connsiteX415" fmla="*/ 2284851 w 2531263"/>
              <a:gd name="connsiteY415" fmla="*/ 20003 h 402050"/>
              <a:gd name="connsiteX416" fmla="*/ 2284566 w 2531263"/>
              <a:gd name="connsiteY416" fmla="*/ 21146 h 402050"/>
              <a:gd name="connsiteX417" fmla="*/ 2287614 w 2531263"/>
              <a:gd name="connsiteY417" fmla="*/ 23813 h 402050"/>
              <a:gd name="connsiteX418" fmla="*/ 2288280 w 2531263"/>
              <a:gd name="connsiteY418" fmla="*/ 23336 h 402050"/>
              <a:gd name="connsiteX419" fmla="*/ 2294757 w 2531263"/>
              <a:gd name="connsiteY419" fmla="*/ 25146 h 402050"/>
              <a:gd name="connsiteX420" fmla="*/ 2294757 w 2531263"/>
              <a:gd name="connsiteY420" fmla="*/ 25432 h 402050"/>
              <a:gd name="connsiteX421" fmla="*/ 2299044 w 2531263"/>
              <a:gd name="connsiteY421" fmla="*/ 23336 h 402050"/>
              <a:gd name="connsiteX422" fmla="*/ 2297805 w 2531263"/>
              <a:gd name="connsiteY422" fmla="*/ 19717 h 402050"/>
              <a:gd name="connsiteX423" fmla="*/ 2300472 w 2531263"/>
              <a:gd name="connsiteY423" fmla="*/ 15526 h 402050"/>
              <a:gd name="connsiteX424" fmla="*/ 2306664 w 2531263"/>
              <a:gd name="connsiteY424" fmla="*/ 22860 h 402050"/>
              <a:gd name="connsiteX425" fmla="*/ 2306378 w 2531263"/>
              <a:gd name="connsiteY425" fmla="*/ 25432 h 402050"/>
              <a:gd name="connsiteX426" fmla="*/ 2302853 w 2531263"/>
              <a:gd name="connsiteY426" fmla="*/ 28004 h 402050"/>
              <a:gd name="connsiteX427" fmla="*/ 2297615 w 2531263"/>
              <a:gd name="connsiteY427" fmla="*/ 27813 h 402050"/>
              <a:gd name="connsiteX428" fmla="*/ 2287614 w 2531263"/>
              <a:gd name="connsiteY428" fmla="*/ 29242 h 402050"/>
              <a:gd name="connsiteX429" fmla="*/ 2297519 w 2531263"/>
              <a:gd name="connsiteY429" fmla="*/ 33338 h 402050"/>
              <a:gd name="connsiteX430" fmla="*/ 2299329 w 2531263"/>
              <a:gd name="connsiteY430" fmla="*/ 39243 h 402050"/>
              <a:gd name="connsiteX431" fmla="*/ 2296281 w 2531263"/>
              <a:gd name="connsiteY431" fmla="*/ 46196 h 402050"/>
              <a:gd name="connsiteX432" fmla="*/ 2294662 w 2531263"/>
              <a:gd name="connsiteY432" fmla="*/ 47720 h 402050"/>
              <a:gd name="connsiteX433" fmla="*/ 2288280 w 2531263"/>
              <a:gd name="connsiteY433" fmla="*/ 52959 h 402050"/>
              <a:gd name="connsiteX434" fmla="*/ 2288090 w 2531263"/>
              <a:gd name="connsiteY434" fmla="*/ 53150 h 402050"/>
              <a:gd name="connsiteX435" fmla="*/ 2287614 w 2531263"/>
              <a:gd name="connsiteY435" fmla="*/ 49339 h 402050"/>
              <a:gd name="connsiteX436" fmla="*/ 2282089 w 2531263"/>
              <a:gd name="connsiteY436" fmla="*/ 42767 h 402050"/>
              <a:gd name="connsiteX437" fmla="*/ 2277040 w 2531263"/>
              <a:gd name="connsiteY437" fmla="*/ 48578 h 402050"/>
              <a:gd name="connsiteX438" fmla="*/ 2277898 w 2531263"/>
              <a:gd name="connsiteY438" fmla="*/ 49149 h 402050"/>
              <a:gd name="connsiteX439" fmla="*/ 2278946 w 2531263"/>
              <a:gd name="connsiteY439" fmla="*/ 49911 h 402050"/>
              <a:gd name="connsiteX440" fmla="*/ 2279898 w 2531263"/>
              <a:gd name="connsiteY440" fmla="*/ 52102 h 402050"/>
              <a:gd name="connsiteX441" fmla="*/ 2278850 w 2531263"/>
              <a:gd name="connsiteY441" fmla="*/ 55531 h 402050"/>
              <a:gd name="connsiteX442" fmla="*/ 2295710 w 2531263"/>
              <a:gd name="connsiteY442" fmla="*/ 59055 h 402050"/>
              <a:gd name="connsiteX443" fmla="*/ 2295996 w 2531263"/>
              <a:gd name="connsiteY443" fmla="*/ 60388 h 402050"/>
              <a:gd name="connsiteX444" fmla="*/ 2301520 w 2531263"/>
              <a:gd name="connsiteY444" fmla="*/ 65246 h 402050"/>
              <a:gd name="connsiteX445" fmla="*/ 2303996 w 2531263"/>
              <a:gd name="connsiteY445" fmla="*/ 63913 h 402050"/>
              <a:gd name="connsiteX446" fmla="*/ 2305901 w 2531263"/>
              <a:gd name="connsiteY446" fmla="*/ 62675 h 402050"/>
              <a:gd name="connsiteX447" fmla="*/ 2307330 w 2531263"/>
              <a:gd name="connsiteY447" fmla="*/ 63055 h 402050"/>
              <a:gd name="connsiteX448" fmla="*/ 2312378 w 2531263"/>
              <a:gd name="connsiteY448" fmla="*/ 67818 h 402050"/>
              <a:gd name="connsiteX449" fmla="*/ 2304378 w 2531263"/>
              <a:gd name="connsiteY449" fmla="*/ 70961 h 402050"/>
              <a:gd name="connsiteX450" fmla="*/ 2308187 w 2531263"/>
              <a:gd name="connsiteY450" fmla="*/ 76962 h 402050"/>
              <a:gd name="connsiteX451" fmla="*/ 2317998 w 2531263"/>
              <a:gd name="connsiteY451" fmla="*/ 79058 h 402050"/>
              <a:gd name="connsiteX452" fmla="*/ 2324285 w 2531263"/>
              <a:gd name="connsiteY452" fmla="*/ 78200 h 402050"/>
              <a:gd name="connsiteX453" fmla="*/ 2329714 w 2531263"/>
              <a:gd name="connsiteY453" fmla="*/ 77343 h 402050"/>
              <a:gd name="connsiteX454" fmla="*/ 2337905 w 2531263"/>
              <a:gd name="connsiteY454" fmla="*/ 64294 h 402050"/>
              <a:gd name="connsiteX455" fmla="*/ 2340953 w 2531263"/>
              <a:gd name="connsiteY455" fmla="*/ 64199 h 402050"/>
              <a:gd name="connsiteX456" fmla="*/ 2345430 w 2531263"/>
              <a:gd name="connsiteY456" fmla="*/ 64103 h 402050"/>
              <a:gd name="connsiteX457" fmla="*/ 2348192 w 2531263"/>
              <a:gd name="connsiteY457" fmla="*/ 61627 h 402050"/>
              <a:gd name="connsiteX458" fmla="*/ 2350955 w 2531263"/>
              <a:gd name="connsiteY458" fmla="*/ 64961 h 402050"/>
              <a:gd name="connsiteX459" fmla="*/ 2358098 w 2531263"/>
              <a:gd name="connsiteY459" fmla="*/ 63627 h 402050"/>
              <a:gd name="connsiteX460" fmla="*/ 2370195 w 2531263"/>
              <a:gd name="connsiteY460" fmla="*/ 68008 h 402050"/>
              <a:gd name="connsiteX461" fmla="*/ 2384102 w 2531263"/>
              <a:gd name="connsiteY461" fmla="*/ 64484 h 402050"/>
              <a:gd name="connsiteX462" fmla="*/ 2388578 w 2531263"/>
              <a:gd name="connsiteY462" fmla="*/ 65532 h 402050"/>
              <a:gd name="connsiteX463" fmla="*/ 2389626 w 2531263"/>
              <a:gd name="connsiteY463" fmla="*/ 63913 h 402050"/>
              <a:gd name="connsiteX464" fmla="*/ 2392769 w 2531263"/>
              <a:gd name="connsiteY464" fmla="*/ 61722 h 402050"/>
              <a:gd name="connsiteX465" fmla="*/ 2396008 w 2531263"/>
              <a:gd name="connsiteY465" fmla="*/ 62008 h 402050"/>
              <a:gd name="connsiteX466" fmla="*/ 2392865 w 2531263"/>
              <a:gd name="connsiteY466" fmla="*/ 68008 h 402050"/>
              <a:gd name="connsiteX467" fmla="*/ 2397913 w 2531263"/>
              <a:gd name="connsiteY467" fmla="*/ 76676 h 402050"/>
              <a:gd name="connsiteX468" fmla="*/ 2400675 w 2531263"/>
              <a:gd name="connsiteY468" fmla="*/ 70771 h 402050"/>
              <a:gd name="connsiteX469" fmla="*/ 2406866 w 2531263"/>
              <a:gd name="connsiteY469" fmla="*/ 68104 h 402050"/>
              <a:gd name="connsiteX470" fmla="*/ 2410200 w 2531263"/>
              <a:gd name="connsiteY470" fmla="*/ 70009 h 402050"/>
              <a:gd name="connsiteX471" fmla="*/ 2412962 w 2531263"/>
              <a:gd name="connsiteY471" fmla="*/ 71152 h 402050"/>
              <a:gd name="connsiteX472" fmla="*/ 2418011 w 2531263"/>
              <a:gd name="connsiteY472" fmla="*/ 71438 h 402050"/>
              <a:gd name="connsiteX473" fmla="*/ 2419249 w 2531263"/>
              <a:gd name="connsiteY473" fmla="*/ 76295 h 402050"/>
              <a:gd name="connsiteX474" fmla="*/ 2414010 w 2531263"/>
              <a:gd name="connsiteY474" fmla="*/ 82867 h 402050"/>
              <a:gd name="connsiteX475" fmla="*/ 2412296 w 2531263"/>
              <a:gd name="connsiteY475" fmla="*/ 85154 h 402050"/>
              <a:gd name="connsiteX476" fmla="*/ 2420964 w 2531263"/>
              <a:gd name="connsiteY476" fmla="*/ 91440 h 402050"/>
              <a:gd name="connsiteX477" fmla="*/ 2434108 w 2531263"/>
              <a:gd name="connsiteY477" fmla="*/ 93154 h 402050"/>
              <a:gd name="connsiteX478" fmla="*/ 2448490 w 2531263"/>
              <a:gd name="connsiteY478" fmla="*/ 100965 h 402050"/>
              <a:gd name="connsiteX479" fmla="*/ 2458587 w 2531263"/>
              <a:gd name="connsiteY479" fmla="*/ 104680 h 402050"/>
              <a:gd name="connsiteX480" fmla="*/ 2458682 w 2531263"/>
              <a:gd name="connsiteY480" fmla="*/ 113633 h 402050"/>
              <a:gd name="connsiteX481" fmla="*/ 2461635 w 2531263"/>
              <a:gd name="connsiteY481" fmla="*/ 117062 h 402050"/>
              <a:gd name="connsiteX482" fmla="*/ 2462778 w 2531263"/>
              <a:gd name="connsiteY482" fmla="*/ 118396 h 402050"/>
              <a:gd name="connsiteX483" fmla="*/ 2459349 w 2531263"/>
              <a:gd name="connsiteY483" fmla="*/ 123539 h 402050"/>
              <a:gd name="connsiteX484" fmla="*/ 2457539 w 2531263"/>
              <a:gd name="connsiteY484" fmla="*/ 125158 h 402050"/>
              <a:gd name="connsiteX485" fmla="*/ 2452777 w 2531263"/>
              <a:gd name="connsiteY485" fmla="*/ 126587 h 402050"/>
              <a:gd name="connsiteX486" fmla="*/ 2451825 w 2531263"/>
              <a:gd name="connsiteY486" fmla="*/ 125825 h 402050"/>
              <a:gd name="connsiteX487" fmla="*/ 2448205 w 2531263"/>
              <a:gd name="connsiteY487" fmla="*/ 123634 h 402050"/>
              <a:gd name="connsiteX488" fmla="*/ 2443728 w 2531263"/>
              <a:gd name="connsiteY488" fmla="*/ 125158 h 402050"/>
              <a:gd name="connsiteX489" fmla="*/ 2432012 w 2531263"/>
              <a:gd name="connsiteY489" fmla="*/ 123158 h 402050"/>
              <a:gd name="connsiteX490" fmla="*/ 2426202 w 2531263"/>
              <a:gd name="connsiteY490" fmla="*/ 126778 h 402050"/>
              <a:gd name="connsiteX491" fmla="*/ 2434013 w 2531263"/>
              <a:gd name="connsiteY491" fmla="*/ 132969 h 402050"/>
              <a:gd name="connsiteX492" fmla="*/ 2436394 w 2531263"/>
              <a:gd name="connsiteY492" fmla="*/ 134112 h 402050"/>
              <a:gd name="connsiteX493" fmla="*/ 2440394 w 2531263"/>
              <a:gd name="connsiteY493" fmla="*/ 136112 h 402050"/>
              <a:gd name="connsiteX494" fmla="*/ 2445633 w 2531263"/>
              <a:gd name="connsiteY494" fmla="*/ 131636 h 402050"/>
              <a:gd name="connsiteX495" fmla="*/ 2449729 w 2531263"/>
              <a:gd name="connsiteY495" fmla="*/ 134207 h 402050"/>
              <a:gd name="connsiteX496" fmla="*/ 2446491 w 2531263"/>
              <a:gd name="connsiteY496" fmla="*/ 140208 h 402050"/>
              <a:gd name="connsiteX497" fmla="*/ 2444966 w 2531263"/>
              <a:gd name="connsiteY497" fmla="*/ 141732 h 402050"/>
              <a:gd name="connsiteX498" fmla="*/ 2443252 w 2531263"/>
              <a:gd name="connsiteY498" fmla="*/ 143446 h 402050"/>
              <a:gd name="connsiteX499" fmla="*/ 2442680 w 2531263"/>
              <a:gd name="connsiteY499" fmla="*/ 149733 h 402050"/>
              <a:gd name="connsiteX500" fmla="*/ 2441252 w 2531263"/>
              <a:gd name="connsiteY500" fmla="*/ 156210 h 402050"/>
              <a:gd name="connsiteX501" fmla="*/ 2432488 w 2531263"/>
              <a:gd name="connsiteY501" fmla="*/ 166211 h 402050"/>
              <a:gd name="connsiteX502" fmla="*/ 2434013 w 2531263"/>
              <a:gd name="connsiteY502" fmla="*/ 169926 h 402050"/>
              <a:gd name="connsiteX503" fmla="*/ 2432870 w 2531263"/>
              <a:gd name="connsiteY503" fmla="*/ 169926 h 402050"/>
              <a:gd name="connsiteX504" fmla="*/ 2430584 w 2531263"/>
              <a:gd name="connsiteY504" fmla="*/ 170021 h 402050"/>
              <a:gd name="connsiteX505" fmla="*/ 2425059 w 2531263"/>
              <a:gd name="connsiteY505" fmla="*/ 175546 h 402050"/>
              <a:gd name="connsiteX506" fmla="*/ 2427536 w 2531263"/>
              <a:gd name="connsiteY506" fmla="*/ 177546 h 402050"/>
              <a:gd name="connsiteX507" fmla="*/ 2423345 w 2531263"/>
              <a:gd name="connsiteY507" fmla="*/ 190309 h 402050"/>
              <a:gd name="connsiteX508" fmla="*/ 2420773 w 2531263"/>
              <a:gd name="connsiteY508" fmla="*/ 191929 h 402050"/>
              <a:gd name="connsiteX509" fmla="*/ 2415630 w 2531263"/>
              <a:gd name="connsiteY509" fmla="*/ 197263 h 402050"/>
              <a:gd name="connsiteX510" fmla="*/ 2411343 w 2531263"/>
              <a:gd name="connsiteY510" fmla="*/ 204407 h 402050"/>
              <a:gd name="connsiteX511" fmla="*/ 2410200 w 2531263"/>
              <a:gd name="connsiteY511" fmla="*/ 205645 h 402050"/>
              <a:gd name="connsiteX512" fmla="*/ 2407533 w 2531263"/>
              <a:gd name="connsiteY512" fmla="*/ 208407 h 402050"/>
              <a:gd name="connsiteX513" fmla="*/ 2410772 w 2531263"/>
              <a:gd name="connsiteY513" fmla="*/ 219075 h 402050"/>
              <a:gd name="connsiteX514" fmla="*/ 2410105 w 2531263"/>
              <a:gd name="connsiteY514" fmla="*/ 221742 h 402050"/>
              <a:gd name="connsiteX515" fmla="*/ 2409153 w 2531263"/>
              <a:gd name="connsiteY515" fmla="*/ 225552 h 402050"/>
              <a:gd name="connsiteX516" fmla="*/ 2412296 w 2531263"/>
              <a:gd name="connsiteY516" fmla="*/ 228695 h 402050"/>
              <a:gd name="connsiteX517" fmla="*/ 2400389 w 2531263"/>
              <a:gd name="connsiteY517" fmla="*/ 233553 h 402050"/>
              <a:gd name="connsiteX518" fmla="*/ 2397437 w 2531263"/>
              <a:gd name="connsiteY518" fmla="*/ 233648 h 402050"/>
              <a:gd name="connsiteX519" fmla="*/ 2392960 w 2531263"/>
              <a:gd name="connsiteY519" fmla="*/ 233839 h 402050"/>
              <a:gd name="connsiteX520" fmla="*/ 2384769 w 2531263"/>
              <a:gd name="connsiteY520" fmla="*/ 239078 h 402050"/>
              <a:gd name="connsiteX521" fmla="*/ 2384673 w 2531263"/>
              <a:gd name="connsiteY521" fmla="*/ 238887 h 402050"/>
              <a:gd name="connsiteX522" fmla="*/ 2376481 w 2531263"/>
              <a:gd name="connsiteY522" fmla="*/ 238792 h 402050"/>
              <a:gd name="connsiteX523" fmla="*/ 2367623 w 2531263"/>
              <a:gd name="connsiteY523" fmla="*/ 235839 h 402050"/>
              <a:gd name="connsiteX524" fmla="*/ 2367338 w 2531263"/>
              <a:gd name="connsiteY524" fmla="*/ 235744 h 402050"/>
              <a:gd name="connsiteX525" fmla="*/ 2360670 w 2531263"/>
              <a:gd name="connsiteY525" fmla="*/ 237744 h 402050"/>
              <a:gd name="connsiteX526" fmla="*/ 2350669 w 2531263"/>
              <a:gd name="connsiteY526" fmla="*/ 239935 h 402050"/>
              <a:gd name="connsiteX527" fmla="*/ 2350478 w 2531263"/>
              <a:gd name="connsiteY527" fmla="*/ 239744 h 402050"/>
              <a:gd name="connsiteX528" fmla="*/ 2344001 w 2531263"/>
              <a:gd name="connsiteY528" fmla="*/ 238982 h 402050"/>
              <a:gd name="connsiteX529" fmla="*/ 2340096 w 2531263"/>
              <a:gd name="connsiteY529" fmla="*/ 236887 h 402050"/>
              <a:gd name="connsiteX530" fmla="*/ 2327904 w 2531263"/>
              <a:gd name="connsiteY530" fmla="*/ 236601 h 402050"/>
              <a:gd name="connsiteX531" fmla="*/ 2324380 w 2531263"/>
              <a:gd name="connsiteY531" fmla="*/ 239268 h 402050"/>
              <a:gd name="connsiteX532" fmla="*/ 2323713 w 2531263"/>
              <a:gd name="connsiteY532" fmla="*/ 239744 h 402050"/>
              <a:gd name="connsiteX533" fmla="*/ 2311045 w 2531263"/>
              <a:gd name="connsiteY533" fmla="*/ 236315 h 402050"/>
              <a:gd name="connsiteX534" fmla="*/ 2305997 w 2531263"/>
              <a:gd name="connsiteY534" fmla="*/ 239459 h 402050"/>
              <a:gd name="connsiteX535" fmla="*/ 2305139 w 2531263"/>
              <a:gd name="connsiteY535" fmla="*/ 239935 h 402050"/>
              <a:gd name="connsiteX536" fmla="*/ 2298853 w 2531263"/>
              <a:gd name="connsiteY536" fmla="*/ 240221 h 402050"/>
              <a:gd name="connsiteX537" fmla="*/ 2288947 w 2531263"/>
              <a:gd name="connsiteY537" fmla="*/ 238125 h 402050"/>
              <a:gd name="connsiteX538" fmla="*/ 2280660 w 2531263"/>
              <a:gd name="connsiteY538" fmla="*/ 239363 h 402050"/>
              <a:gd name="connsiteX539" fmla="*/ 2266849 w 2531263"/>
              <a:gd name="connsiteY539" fmla="*/ 239459 h 402050"/>
              <a:gd name="connsiteX540" fmla="*/ 2263515 w 2531263"/>
              <a:gd name="connsiteY540" fmla="*/ 239649 h 402050"/>
              <a:gd name="connsiteX541" fmla="*/ 2258753 w 2531263"/>
              <a:gd name="connsiteY541" fmla="*/ 238982 h 402050"/>
              <a:gd name="connsiteX542" fmla="*/ 2256371 w 2531263"/>
              <a:gd name="connsiteY542" fmla="*/ 237172 h 402050"/>
              <a:gd name="connsiteX543" fmla="*/ 2245608 w 2531263"/>
              <a:gd name="connsiteY543" fmla="*/ 240792 h 402050"/>
              <a:gd name="connsiteX544" fmla="*/ 2242275 w 2531263"/>
              <a:gd name="connsiteY544" fmla="*/ 241840 h 402050"/>
              <a:gd name="connsiteX545" fmla="*/ 2240084 w 2531263"/>
              <a:gd name="connsiteY545" fmla="*/ 243745 h 402050"/>
              <a:gd name="connsiteX546" fmla="*/ 2238274 w 2531263"/>
              <a:gd name="connsiteY546" fmla="*/ 245459 h 402050"/>
              <a:gd name="connsiteX547" fmla="*/ 2234559 w 2531263"/>
              <a:gd name="connsiteY547" fmla="*/ 242888 h 402050"/>
              <a:gd name="connsiteX548" fmla="*/ 2229987 w 2531263"/>
              <a:gd name="connsiteY548" fmla="*/ 251270 h 402050"/>
              <a:gd name="connsiteX549" fmla="*/ 2229797 w 2531263"/>
              <a:gd name="connsiteY549" fmla="*/ 254699 h 402050"/>
              <a:gd name="connsiteX550" fmla="*/ 2229701 w 2531263"/>
              <a:gd name="connsiteY550" fmla="*/ 255270 h 402050"/>
              <a:gd name="connsiteX551" fmla="*/ 2225761 w 2531263"/>
              <a:gd name="connsiteY551" fmla="*/ 255579 h 402050"/>
              <a:gd name="connsiteX552" fmla="*/ 2225731 w 2531263"/>
              <a:gd name="connsiteY552" fmla="*/ 255564 h 402050"/>
              <a:gd name="connsiteX553" fmla="*/ 2226939 w 2531263"/>
              <a:gd name="connsiteY553" fmla="*/ 251174 h 402050"/>
              <a:gd name="connsiteX554" fmla="*/ 2223320 w 2531263"/>
              <a:gd name="connsiteY554" fmla="*/ 244316 h 402050"/>
              <a:gd name="connsiteX555" fmla="*/ 2216366 w 2531263"/>
              <a:gd name="connsiteY555" fmla="*/ 248031 h 402050"/>
              <a:gd name="connsiteX556" fmla="*/ 2220269 w 2531263"/>
              <a:gd name="connsiteY556" fmla="*/ 252517 h 402050"/>
              <a:gd name="connsiteX557" fmla="*/ 2215985 w 2531263"/>
              <a:gd name="connsiteY557" fmla="*/ 255746 h 402050"/>
              <a:gd name="connsiteX558" fmla="*/ 2215128 w 2531263"/>
              <a:gd name="connsiteY558" fmla="*/ 256413 h 402050"/>
              <a:gd name="connsiteX559" fmla="*/ 2224224 w 2531263"/>
              <a:gd name="connsiteY559" fmla="*/ 255699 h 402050"/>
              <a:gd name="connsiteX560" fmla="*/ 2225130 w 2531263"/>
              <a:gd name="connsiteY560" fmla="*/ 257746 h 402050"/>
              <a:gd name="connsiteX561" fmla="*/ 2225726 w 2531263"/>
              <a:gd name="connsiteY561" fmla="*/ 255582 h 402050"/>
              <a:gd name="connsiteX562" fmla="*/ 2225761 w 2531263"/>
              <a:gd name="connsiteY562" fmla="*/ 255579 h 402050"/>
              <a:gd name="connsiteX563" fmla="*/ 2232654 w 2531263"/>
              <a:gd name="connsiteY563" fmla="*/ 258889 h 402050"/>
              <a:gd name="connsiteX564" fmla="*/ 2234845 w 2531263"/>
              <a:gd name="connsiteY564" fmla="*/ 257080 h 402050"/>
              <a:gd name="connsiteX565" fmla="*/ 2237321 w 2531263"/>
              <a:gd name="connsiteY565" fmla="*/ 255079 h 402050"/>
              <a:gd name="connsiteX566" fmla="*/ 2247132 w 2531263"/>
              <a:gd name="connsiteY566" fmla="*/ 250698 h 402050"/>
              <a:gd name="connsiteX567" fmla="*/ 2257800 w 2531263"/>
              <a:gd name="connsiteY567" fmla="*/ 252698 h 402050"/>
              <a:gd name="connsiteX568" fmla="*/ 2258372 w 2531263"/>
              <a:gd name="connsiteY568" fmla="*/ 251270 h 402050"/>
              <a:gd name="connsiteX569" fmla="*/ 2258562 w 2531263"/>
              <a:gd name="connsiteY569" fmla="*/ 250698 h 402050"/>
              <a:gd name="connsiteX570" fmla="*/ 2261991 w 2531263"/>
              <a:gd name="connsiteY570" fmla="*/ 251460 h 402050"/>
              <a:gd name="connsiteX571" fmla="*/ 2263230 w 2531263"/>
              <a:gd name="connsiteY571" fmla="*/ 254127 h 402050"/>
              <a:gd name="connsiteX572" fmla="*/ 2267421 w 2531263"/>
              <a:gd name="connsiteY572" fmla="*/ 256318 h 402050"/>
              <a:gd name="connsiteX573" fmla="*/ 2267230 w 2531263"/>
              <a:gd name="connsiteY573" fmla="*/ 256318 h 402050"/>
              <a:gd name="connsiteX574" fmla="*/ 2263610 w 2531263"/>
              <a:gd name="connsiteY574" fmla="*/ 256032 h 402050"/>
              <a:gd name="connsiteX575" fmla="*/ 2262563 w 2531263"/>
              <a:gd name="connsiteY575" fmla="*/ 261080 h 402050"/>
              <a:gd name="connsiteX576" fmla="*/ 2263420 w 2531263"/>
              <a:gd name="connsiteY576" fmla="*/ 260509 h 402050"/>
              <a:gd name="connsiteX577" fmla="*/ 2266944 w 2531263"/>
              <a:gd name="connsiteY577" fmla="*/ 257937 h 402050"/>
              <a:gd name="connsiteX578" fmla="*/ 2278565 w 2531263"/>
              <a:gd name="connsiteY578" fmla="*/ 259271 h 402050"/>
              <a:gd name="connsiteX579" fmla="*/ 2286756 w 2531263"/>
              <a:gd name="connsiteY579" fmla="*/ 256222 h 402050"/>
              <a:gd name="connsiteX580" fmla="*/ 2287328 w 2531263"/>
              <a:gd name="connsiteY580" fmla="*/ 256508 h 402050"/>
              <a:gd name="connsiteX581" fmla="*/ 2289519 w 2531263"/>
              <a:gd name="connsiteY581" fmla="*/ 257556 h 402050"/>
              <a:gd name="connsiteX582" fmla="*/ 2297805 w 2531263"/>
              <a:gd name="connsiteY582" fmla="*/ 258413 h 402050"/>
              <a:gd name="connsiteX583" fmla="*/ 2300091 w 2531263"/>
              <a:gd name="connsiteY583" fmla="*/ 260128 h 402050"/>
              <a:gd name="connsiteX584" fmla="*/ 2304378 w 2531263"/>
              <a:gd name="connsiteY584" fmla="*/ 259842 h 402050"/>
              <a:gd name="connsiteX585" fmla="*/ 2305235 w 2531263"/>
              <a:gd name="connsiteY585" fmla="*/ 259747 h 402050"/>
              <a:gd name="connsiteX586" fmla="*/ 2307044 w 2531263"/>
              <a:gd name="connsiteY586" fmla="*/ 261842 h 402050"/>
              <a:gd name="connsiteX587" fmla="*/ 2307044 w 2531263"/>
              <a:gd name="connsiteY587" fmla="*/ 262890 h 402050"/>
              <a:gd name="connsiteX588" fmla="*/ 2307044 w 2531263"/>
              <a:gd name="connsiteY588" fmla="*/ 264319 h 402050"/>
              <a:gd name="connsiteX589" fmla="*/ 2303711 w 2531263"/>
              <a:gd name="connsiteY589" fmla="*/ 271463 h 402050"/>
              <a:gd name="connsiteX590" fmla="*/ 2299805 w 2531263"/>
              <a:gd name="connsiteY590" fmla="*/ 271367 h 402050"/>
              <a:gd name="connsiteX591" fmla="*/ 2295614 w 2531263"/>
              <a:gd name="connsiteY591" fmla="*/ 271177 h 402050"/>
              <a:gd name="connsiteX592" fmla="*/ 2297139 w 2531263"/>
              <a:gd name="connsiteY592" fmla="*/ 278035 h 402050"/>
              <a:gd name="connsiteX593" fmla="*/ 2304187 w 2531263"/>
              <a:gd name="connsiteY593" fmla="*/ 277559 h 402050"/>
              <a:gd name="connsiteX594" fmla="*/ 2307140 w 2531263"/>
              <a:gd name="connsiteY594" fmla="*/ 277368 h 402050"/>
              <a:gd name="connsiteX595" fmla="*/ 2313426 w 2531263"/>
              <a:gd name="connsiteY595" fmla="*/ 273463 h 402050"/>
              <a:gd name="connsiteX596" fmla="*/ 2314188 w 2531263"/>
              <a:gd name="connsiteY596" fmla="*/ 274034 h 402050"/>
              <a:gd name="connsiteX597" fmla="*/ 2316379 w 2531263"/>
              <a:gd name="connsiteY597" fmla="*/ 275654 h 402050"/>
              <a:gd name="connsiteX598" fmla="*/ 2318055 w 2531263"/>
              <a:gd name="connsiteY598" fmla="*/ 280741 h 402050"/>
              <a:gd name="connsiteX599" fmla="*/ 2316284 w 2531263"/>
              <a:gd name="connsiteY599" fmla="*/ 280797 h 402050"/>
              <a:gd name="connsiteX600" fmla="*/ 2313712 w 2531263"/>
              <a:gd name="connsiteY600" fmla="*/ 280130 h 402050"/>
              <a:gd name="connsiteX601" fmla="*/ 2306568 w 2531263"/>
              <a:gd name="connsiteY601" fmla="*/ 280797 h 402050"/>
              <a:gd name="connsiteX602" fmla="*/ 2301710 w 2531263"/>
              <a:gd name="connsiteY602" fmla="*/ 279559 h 402050"/>
              <a:gd name="connsiteX603" fmla="*/ 2286185 w 2531263"/>
              <a:gd name="connsiteY603" fmla="*/ 286417 h 402050"/>
              <a:gd name="connsiteX604" fmla="*/ 2289042 w 2531263"/>
              <a:gd name="connsiteY604" fmla="*/ 289084 h 402050"/>
              <a:gd name="connsiteX605" fmla="*/ 2289804 w 2531263"/>
              <a:gd name="connsiteY605" fmla="*/ 289750 h 402050"/>
              <a:gd name="connsiteX606" fmla="*/ 2300567 w 2531263"/>
              <a:gd name="connsiteY606" fmla="*/ 284512 h 402050"/>
              <a:gd name="connsiteX607" fmla="*/ 2306568 w 2531263"/>
              <a:gd name="connsiteY607" fmla="*/ 286607 h 402050"/>
              <a:gd name="connsiteX608" fmla="*/ 2316474 w 2531263"/>
              <a:gd name="connsiteY608" fmla="*/ 291941 h 402050"/>
              <a:gd name="connsiteX609" fmla="*/ 2320856 w 2531263"/>
              <a:gd name="connsiteY609" fmla="*/ 287560 h 402050"/>
              <a:gd name="connsiteX610" fmla="*/ 2320143 w 2531263"/>
              <a:gd name="connsiteY610" fmla="*/ 283836 h 402050"/>
              <a:gd name="connsiteX611" fmla="*/ 2321046 w 2531263"/>
              <a:gd name="connsiteY611" fmla="*/ 283655 h 402050"/>
              <a:gd name="connsiteX612" fmla="*/ 2322380 w 2531263"/>
              <a:gd name="connsiteY612" fmla="*/ 281273 h 402050"/>
              <a:gd name="connsiteX613" fmla="*/ 2322284 w 2531263"/>
              <a:gd name="connsiteY613" fmla="*/ 280607 h 402050"/>
              <a:gd name="connsiteX614" fmla="*/ 2319541 w 2531263"/>
              <a:gd name="connsiteY614" fmla="*/ 280694 h 402050"/>
              <a:gd name="connsiteX615" fmla="*/ 2319141 w 2531263"/>
              <a:gd name="connsiteY615" fmla="*/ 278606 h 402050"/>
              <a:gd name="connsiteX616" fmla="*/ 2328285 w 2531263"/>
              <a:gd name="connsiteY616" fmla="*/ 276320 h 402050"/>
              <a:gd name="connsiteX617" fmla="*/ 2329619 w 2531263"/>
              <a:gd name="connsiteY617" fmla="*/ 278321 h 402050"/>
              <a:gd name="connsiteX618" fmla="*/ 2328762 w 2531263"/>
              <a:gd name="connsiteY618" fmla="*/ 281750 h 402050"/>
              <a:gd name="connsiteX619" fmla="*/ 2327809 w 2531263"/>
              <a:gd name="connsiteY619" fmla="*/ 282988 h 402050"/>
              <a:gd name="connsiteX620" fmla="*/ 2331428 w 2531263"/>
              <a:gd name="connsiteY620" fmla="*/ 290798 h 402050"/>
              <a:gd name="connsiteX621" fmla="*/ 2338096 w 2531263"/>
              <a:gd name="connsiteY621" fmla="*/ 298037 h 402050"/>
              <a:gd name="connsiteX622" fmla="*/ 2335143 w 2531263"/>
              <a:gd name="connsiteY622" fmla="*/ 302324 h 402050"/>
              <a:gd name="connsiteX623" fmla="*/ 2344170 w 2531263"/>
              <a:gd name="connsiteY623" fmla="*/ 300896 h 402050"/>
              <a:gd name="connsiteX624" fmla="*/ 2343906 w 2531263"/>
              <a:gd name="connsiteY624" fmla="*/ 301180 h 402050"/>
              <a:gd name="connsiteX625" fmla="*/ 2351145 w 2531263"/>
              <a:gd name="connsiteY625" fmla="*/ 305943 h 402050"/>
              <a:gd name="connsiteX626" fmla="*/ 2359623 w 2531263"/>
              <a:gd name="connsiteY626" fmla="*/ 300704 h 402050"/>
              <a:gd name="connsiteX627" fmla="*/ 2363242 w 2531263"/>
              <a:gd name="connsiteY627" fmla="*/ 304229 h 402050"/>
              <a:gd name="connsiteX628" fmla="*/ 2368100 w 2531263"/>
              <a:gd name="connsiteY628" fmla="*/ 302228 h 402050"/>
              <a:gd name="connsiteX629" fmla="*/ 2370862 w 2531263"/>
              <a:gd name="connsiteY629" fmla="*/ 301085 h 402050"/>
              <a:gd name="connsiteX630" fmla="*/ 2357766 w 2531263"/>
              <a:gd name="connsiteY630" fmla="*/ 298744 h 402050"/>
              <a:gd name="connsiteX631" fmla="*/ 2367052 w 2531263"/>
              <a:gd name="connsiteY631" fmla="*/ 297275 h 402050"/>
              <a:gd name="connsiteX632" fmla="*/ 2360480 w 2531263"/>
              <a:gd name="connsiteY632" fmla="*/ 295466 h 402050"/>
              <a:gd name="connsiteX633" fmla="*/ 2356098 w 2531263"/>
              <a:gd name="connsiteY633" fmla="*/ 297275 h 402050"/>
              <a:gd name="connsiteX634" fmla="*/ 2354765 w 2531263"/>
              <a:gd name="connsiteY634" fmla="*/ 297847 h 402050"/>
              <a:gd name="connsiteX635" fmla="*/ 2352193 w 2531263"/>
              <a:gd name="connsiteY635" fmla="*/ 297275 h 402050"/>
              <a:gd name="connsiteX636" fmla="*/ 2350193 w 2531263"/>
              <a:gd name="connsiteY636" fmla="*/ 294132 h 402050"/>
              <a:gd name="connsiteX637" fmla="*/ 2349907 w 2531263"/>
              <a:gd name="connsiteY637" fmla="*/ 294418 h 402050"/>
              <a:gd name="connsiteX638" fmla="*/ 2349747 w 2531263"/>
              <a:gd name="connsiteY638" fmla="*/ 294600 h 402050"/>
              <a:gd name="connsiteX639" fmla="*/ 2347906 w 2531263"/>
              <a:gd name="connsiteY639" fmla="*/ 290703 h 402050"/>
              <a:gd name="connsiteX640" fmla="*/ 2352860 w 2531263"/>
              <a:gd name="connsiteY640" fmla="*/ 286321 h 402050"/>
              <a:gd name="connsiteX641" fmla="*/ 2352955 w 2531263"/>
              <a:gd name="connsiteY641" fmla="*/ 286607 h 402050"/>
              <a:gd name="connsiteX642" fmla="*/ 2355050 w 2531263"/>
              <a:gd name="connsiteY642" fmla="*/ 291846 h 402050"/>
              <a:gd name="connsiteX643" fmla="*/ 2358860 w 2531263"/>
              <a:gd name="connsiteY643" fmla="*/ 293275 h 402050"/>
              <a:gd name="connsiteX644" fmla="*/ 2360766 w 2531263"/>
              <a:gd name="connsiteY644" fmla="*/ 286798 h 402050"/>
              <a:gd name="connsiteX645" fmla="*/ 2380768 w 2531263"/>
              <a:gd name="connsiteY645" fmla="*/ 289370 h 402050"/>
              <a:gd name="connsiteX646" fmla="*/ 2388007 w 2531263"/>
              <a:gd name="connsiteY646" fmla="*/ 285941 h 402050"/>
              <a:gd name="connsiteX647" fmla="*/ 2390483 w 2531263"/>
              <a:gd name="connsiteY647" fmla="*/ 284797 h 402050"/>
              <a:gd name="connsiteX648" fmla="*/ 2391531 w 2531263"/>
              <a:gd name="connsiteY648" fmla="*/ 289846 h 402050"/>
              <a:gd name="connsiteX649" fmla="*/ 2396770 w 2531263"/>
              <a:gd name="connsiteY649" fmla="*/ 290513 h 402050"/>
              <a:gd name="connsiteX650" fmla="*/ 2403247 w 2531263"/>
              <a:gd name="connsiteY650" fmla="*/ 287464 h 402050"/>
              <a:gd name="connsiteX651" fmla="*/ 2405247 w 2531263"/>
              <a:gd name="connsiteY651" fmla="*/ 297275 h 402050"/>
              <a:gd name="connsiteX652" fmla="*/ 2423059 w 2531263"/>
              <a:gd name="connsiteY652" fmla="*/ 296513 h 402050"/>
              <a:gd name="connsiteX653" fmla="*/ 2429536 w 2531263"/>
              <a:gd name="connsiteY653" fmla="*/ 294513 h 402050"/>
              <a:gd name="connsiteX654" fmla="*/ 2430393 w 2531263"/>
              <a:gd name="connsiteY654" fmla="*/ 294227 h 402050"/>
              <a:gd name="connsiteX655" fmla="*/ 2435441 w 2531263"/>
              <a:gd name="connsiteY655" fmla="*/ 297275 h 402050"/>
              <a:gd name="connsiteX656" fmla="*/ 2438013 w 2531263"/>
              <a:gd name="connsiteY656" fmla="*/ 294894 h 402050"/>
              <a:gd name="connsiteX657" fmla="*/ 2437918 w 2531263"/>
              <a:gd name="connsiteY657" fmla="*/ 294894 h 402050"/>
              <a:gd name="connsiteX658" fmla="*/ 2435251 w 2531263"/>
              <a:gd name="connsiteY658" fmla="*/ 293370 h 402050"/>
              <a:gd name="connsiteX659" fmla="*/ 2426964 w 2531263"/>
              <a:gd name="connsiteY659" fmla="*/ 290703 h 402050"/>
              <a:gd name="connsiteX660" fmla="*/ 2425535 w 2531263"/>
              <a:gd name="connsiteY660" fmla="*/ 290798 h 402050"/>
              <a:gd name="connsiteX661" fmla="*/ 2422869 w 2531263"/>
              <a:gd name="connsiteY661" fmla="*/ 290798 h 402050"/>
              <a:gd name="connsiteX662" fmla="*/ 2417630 w 2531263"/>
              <a:gd name="connsiteY662" fmla="*/ 294227 h 402050"/>
              <a:gd name="connsiteX663" fmla="*/ 2417630 w 2531263"/>
              <a:gd name="connsiteY663" fmla="*/ 294799 h 402050"/>
              <a:gd name="connsiteX664" fmla="*/ 2416391 w 2531263"/>
              <a:gd name="connsiteY664" fmla="*/ 293275 h 402050"/>
              <a:gd name="connsiteX665" fmla="*/ 2409914 w 2531263"/>
              <a:gd name="connsiteY665" fmla="*/ 290036 h 402050"/>
              <a:gd name="connsiteX666" fmla="*/ 2410105 w 2531263"/>
              <a:gd name="connsiteY666" fmla="*/ 289274 h 402050"/>
              <a:gd name="connsiteX667" fmla="*/ 2412582 w 2531263"/>
              <a:gd name="connsiteY667" fmla="*/ 287846 h 402050"/>
              <a:gd name="connsiteX668" fmla="*/ 2422392 w 2531263"/>
              <a:gd name="connsiteY668" fmla="*/ 287560 h 402050"/>
              <a:gd name="connsiteX669" fmla="*/ 2422869 w 2531263"/>
              <a:gd name="connsiteY669" fmla="*/ 287941 h 402050"/>
              <a:gd name="connsiteX670" fmla="*/ 2430679 w 2531263"/>
              <a:gd name="connsiteY670" fmla="*/ 286703 h 402050"/>
              <a:gd name="connsiteX671" fmla="*/ 2432012 w 2531263"/>
              <a:gd name="connsiteY671" fmla="*/ 287560 h 402050"/>
              <a:gd name="connsiteX672" fmla="*/ 2432584 w 2531263"/>
              <a:gd name="connsiteY672" fmla="*/ 287941 h 402050"/>
              <a:gd name="connsiteX673" fmla="*/ 2439156 w 2531263"/>
              <a:gd name="connsiteY673" fmla="*/ 284702 h 402050"/>
              <a:gd name="connsiteX674" fmla="*/ 2447157 w 2531263"/>
              <a:gd name="connsiteY674" fmla="*/ 283655 h 402050"/>
              <a:gd name="connsiteX675" fmla="*/ 2450777 w 2531263"/>
              <a:gd name="connsiteY675" fmla="*/ 288798 h 402050"/>
              <a:gd name="connsiteX676" fmla="*/ 2451634 w 2531263"/>
              <a:gd name="connsiteY676" fmla="*/ 288608 h 402050"/>
              <a:gd name="connsiteX677" fmla="*/ 2456587 w 2531263"/>
              <a:gd name="connsiteY677" fmla="*/ 287369 h 402050"/>
              <a:gd name="connsiteX678" fmla="*/ 2471731 w 2531263"/>
              <a:gd name="connsiteY678" fmla="*/ 286417 h 402050"/>
              <a:gd name="connsiteX679" fmla="*/ 2471731 w 2531263"/>
              <a:gd name="connsiteY679" fmla="*/ 286607 h 402050"/>
              <a:gd name="connsiteX680" fmla="*/ 2469541 w 2531263"/>
              <a:gd name="connsiteY680" fmla="*/ 297371 h 402050"/>
              <a:gd name="connsiteX681" fmla="*/ 2470588 w 2531263"/>
              <a:gd name="connsiteY681" fmla="*/ 299942 h 402050"/>
              <a:gd name="connsiteX682" fmla="*/ 2473827 w 2531263"/>
              <a:gd name="connsiteY682" fmla="*/ 299752 h 402050"/>
              <a:gd name="connsiteX683" fmla="*/ 2477256 w 2531263"/>
              <a:gd name="connsiteY683" fmla="*/ 294608 h 402050"/>
              <a:gd name="connsiteX684" fmla="*/ 2477923 w 2531263"/>
              <a:gd name="connsiteY684" fmla="*/ 293656 h 402050"/>
              <a:gd name="connsiteX685" fmla="*/ 2480590 w 2531263"/>
              <a:gd name="connsiteY685" fmla="*/ 294132 h 402050"/>
              <a:gd name="connsiteX686" fmla="*/ 2484591 w 2531263"/>
              <a:gd name="connsiteY686" fmla="*/ 299180 h 402050"/>
              <a:gd name="connsiteX687" fmla="*/ 2490591 w 2531263"/>
              <a:gd name="connsiteY687" fmla="*/ 299657 h 402050"/>
              <a:gd name="connsiteX688" fmla="*/ 2494972 w 2531263"/>
              <a:gd name="connsiteY688" fmla="*/ 301180 h 402050"/>
              <a:gd name="connsiteX689" fmla="*/ 2497925 w 2531263"/>
              <a:gd name="connsiteY689" fmla="*/ 300418 h 402050"/>
              <a:gd name="connsiteX690" fmla="*/ 2506784 w 2531263"/>
              <a:gd name="connsiteY690" fmla="*/ 300228 h 402050"/>
              <a:gd name="connsiteX691" fmla="*/ 2509641 w 2531263"/>
              <a:gd name="connsiteY691" fmla="*/ 298418 h 402050"/>
              <a:gd name="connsiteX692" fmla="*/ 2509831 w 2531263"/>
              <a:gd name="connsiteY692" fmla="*/ 298323 h 402050"/>
              <a:gd name="connsiteX693" fmla="*/ 2511546 w 2531263"/>
              <a:gd name="connsiteY693" fmla="*/ 302705 h 402050"/>
              <a:gd name="connsiteX694" fmla="*/ 2510308 w 2531263"/>
              <a:gd name="connsiteY694" fmla="*/ 306324 h 402050"/>
              <a:gd name="connsiteX695" fmla="*/ 2515261 w 2531263"/>
              <a:gd name="connsiteY695" fmla="*/ 309277 h 402050"/>
              <a:gd name="connsiteX696" fmla="*/ 2516404 w 2531263"/>
              <a:gd name="connsiteY696" fmla="*/ 314706 h 402050"/>
              <a:gd name="connsiteX697" fmla="*/ 2515356 w 2531263"/>
              <a:gd name="connsiteY697" fmla="*/ 319754 h 402050"/>
              <a:gd name="connsiteX698" fmla="*/ 2511451 w 2531263"/>
              <a:gd name="connsiteY698" fmla="*/ 321755 h 402050"/>
              <a:gd name="connsiteX699" fmla="*/ 2508212 w 2531263"/>
              <a:gd name="connsiteY699" fmla="*/ 324803 h 402050"/>
              <a:gd name="connsiteX700" fmla="*/ 2508594 w 2531263"/>
              <a:gd name="connsiteY700" fmla="*/ 328708 h 402050"/>
              <a:gd name="connsiteX701" fmla="*/ 2513166 w 2531263"/>
              <a:gd name="connsiteY701" fmla="*/ 329470 h 402050"/>
              <a:gd name="connsiteX702" fmla="*/ 2515928 w 2531263"/>
              <a:gd name="connsiteY702" fmla="*/ 328708 h 402050"/>
              <a:gd name="connsiteX703" fmla="*/ 2517452 w 2531263"/>
              <a:gd name="connsiteY703" fmla="*/ 322707 h 402050"/>
              <a:gd name="connsiteX704" fmla="*/ 2518500 w 2531263"/>
              <a:gd name="connsiteY704" fmla="*/ 322326 h 402050"/>
              <a:gd name="connsiteX705" fmla="*/ 2531168 w 2531263"/>
              <a:gd name="connsiteY705" fmla="*/ 327184 h 402050"/>
              <a:gd name="connsiteX706" fmla="*/ 2531263 w 2531263"/>
              <a:gd name="connsiteY706" fmla="*/ 327946 h 402050"/>
              <a:gd name="connsiteX707" fmla="*/ 2524881 w 2531263"/>
              <a:gd name="connsiteY707" fmla="*/ 331946 h 402050"/>
              <a:gd name="connsiteX708" fmla="*/ 2518213 w 2531263"/>
              <a:gd name="connsiteY708" fmla="*/ 338138 h 402050"/>
              <a:gd name="connsiteX709" fmla="*/ 2514975 w 2531263"/>
              <a:gd name="connsiteY709" fmla="*/ 336613 h 402050"/>
              <a:gd name="connsiteX710" fmla="*/ 2513356 w 2531263"/>
              <a:gd name="connsiteY710" fmla="*/ 336328 h 402050"/>
              <a:gd name="connsiteX711" fmla="*/ 2511927 w 2531263"/>
              <a:gd name="connsiteY711" fmla="*/ 336042 h 402050"/>
              <a:gd name="connsiteX712" fmla="*/ 2509927 w 2531263"/>
              <a:gd name="connsiteY712" fmla="*/ 340424 h 402050"/>
              <a:gd name="connsiteX713" fmla="*/ 2515547 w 2531263"/>
              <a:gd name="connsiteY713" fmla="*/ 352806 h 402050"/>
              <a:gd name="connsiteX714" fmla="*/ 2515832 w 2531263"/>
              <a:gd name="connsiteY714" fmla="*/ 357950 h 402050"/>
              <a:gd name="connsiteX715" fmla="*/ 2516118 w 2531263"/>
              <a:gd name="connsiteY715" fmla="*/ 363664 h 402050"/>
              <a:gd name="connsiteX716" fmla="*/ 2505831 w 2531263"/>
              <a:gd name="connsiteY716" fmla="*/ 367760 h 402050"/>
              <a:gd name="connsiteX717" fmla="*/ 2502593 w 2531263"/>
              <a:gd name="connsiteY717" fmla="*/ 365474 h 402050"/>
              <a:gd name="connsiteX718" fmla="*/ 2500592 w 2531263"/>
              <a:gd name="connsiteY718" fmla="*/ 371475 h 402050"/>
              <a:gd name="connsiteX719" fmla="*/ 2498083 w 2531263"/>
              <a:gd name="connsiteY719" fmla="*/ 375239 h 402050"/>
              <a:gd name="connsiteX720" fmla="*/ 2497925 w 2531263"/>
              <a:gd name="connsiteY720" fmla="*/ 375095 h 402050"/>
              <a:gd name="connsiteX721" fmla="*/ 2491734 w 2531263"/>
              <a:gd name="connsiteY721" fmla="*/ 376142 h 402050"/>
              <a:gd name="connsiteX722" fmla="*/ 2486781 w 2531263"/>
              <a:gd name="connsiteY722" fmla="*/ 377000 h 402050"/>
              <a:gd name="connsiteX723" fmla="*/ 2486305 w 2531263"/>
              <a:gd name="connsiteY723" fmla="*/ 384048 h 402050"/>
              <a:gd name="connsiteX724" fmla="*/ 2477351 w 2531263"/>
              <a:gd name="connsiteY724" fmla="*/ 382429 h 402050"/>
              <a:gd name="connsiteX725" fmla="*/ 2473827 w 2531263"/>
              <a:gd name="connsiteY725" fmla="*/ 380905 h 402050"/>
              <a:gd name="connsiteX726" fmla="*/ 2467350 w 2531263"/>
              <a:gd name="connsiteY726" fmla="*/ 385000 h 402050"/>
              <a:gd name="connsiteX727" fmla="*/ 2464112 w 2531263"/>
              <a:gd name="connsiteY727" fmla="*/ 381667 h 402050"/>
              <a:gd name="connsiteX728" fmla="*/ 2450872 w 2531263"/>
              <a:gd name="connsiteY728" fmla="*/ 385286 h 402050"/>
              <a:gd name="connsiteX729" fmla="*/ 2447443 w 2531263"/>
              <a:gd name="connsiteY729" fmla="*/ 387001 h 402050"/>
              <a:gd name="connsiteX730" fmla="*/ 2443728 w 2531263"/>
              <a:gd name="connsiteY730" fmla="*/ 388811 h 402050"/>
              <a:gd name="connsiteX731" fmla="*/ 2430203 w 2531263"/>
              <a:gd name="connsiteY731" fmla="*/ 388906 h 402050"/>
              <a:gd name="connsiteX732" fmla="*/ 2426583 w 2531263"/>
              <a:gd name="connsiteY732" fmla="*/ 388715 h 402050"/>
              <a:gd name="connsiteX733" fmla="*/ 2425345 w 2531263"/>
              <a:gd name="connsiteY733" fmla="*/ 388620 h 402050"/>
              <a:gd name="connsiteX734" fmla="*/ 2415630 w 2531263"/>
              <a:gd name="connsiteY734" fmla="*/ 388144 h 402050"/>
              <a:gd name="connsiteX735" fmla="*/ 2399437 w 2531263"/>
              <a:gd name="connsiteY735" fmla="*/ 389477 h 402050"/>
              <a:gd name="connsiteX736" fmla="*/ 2391722 w 2531263"/>
              <a:gd name="connsiteY736" fmla="*/ 388239 h 402050"/>
              <a:gd name="connsiteX737" fmla="*/ 2381721 w 2531263"/>
              <a:gd name="connsiteY737" fmla="*/ 387477 h 402050"/>
              <a:gd name="connsiteX738" fmla="*/ 2369148 w 2531263"/>
              <a:gd name="connsiteY738" fmla="*/ 392335 h 402050"/>
              <a:gd name="connsiteX739" fmla="*/ 2368576 w 2531263"/>
              <a:gd name="connsiteY739" fmla="*/ 387382 h 402050"/>
              <a:gd name="connsiteX740" fmla="*/ 2368385 w 2531263"/>
              <a:gd name="connsiteY740" fmla="*/ 385763 h 402050"/>
              <a:gd name="connsiteX741" fmla="*/ 2361051 w 2531263"/>
              <a:gd name="connsiteY741" fmla="*/ 388620 h 402050"/>
              <a:gd name="connsiteX742" fmla="*/ 2355527 w 2531263"/>
              <a:gd name="connsiteY742" fmla="*/ 390049 h 402050"/>
              <a:gd name="connsiteX743" fmla="*/ 2344859 w 2531263"/>
              <a:gd name="connsiteY743" fmla="*/ 390620 h 402050"/>
              <a:gd name="connsiteX744" fmla="*/ 2335143 w 2531263"/>
              <a:gd name="connsiteY744" fmla="*/ 389382 h 402050"/>
              <a:gd name="connsiteX745" fmla="*/ 2329333 w 2531263"/>
              <a:gd name="connsiteY745" fmla="*/ 392144 h 402050"/>
              <a:gd name="connsiteX746" fmla="*/ 2323522 w 2531263"/>
              <a:gd name="connsiteY746" fmla="*/ 391287 h 402050"/>
              <a:gd name="connsiteX747" fmla="*/ 2313617 w 2531263"/>
              <a:gd name="connsiteY747" fmla="*/ 393192 h 402050"/>
              <a:gd name="connsiteX748" fmla="*/ 2294471 w 2531263"/>
              <a:gd name="connsiteY748" fmla="*/ 390430 h 402050"/>
              <a:gd name="connsiteX749" fmla="*/ 2279898 w 2531263"/>
              <a:gd name="connsiteY749" fmla="*/ 395002 h 402050"/>
              <a:gd name="connsiteX750" fmla="*/ 2269897 w 2531263"/>
              <a:gd name="connsiteY750" fmla="*/ 396621 h 402050"/>
              <a:gd name="connsiteX751" fmla="*/ 2265516 w 2531263"/>
              <a:gd name="connsiteY751" fmla="*/ 393859 h 402050"/>
              <a:gd name="connsiteX752" fmla="*/ 2255705 w 2531263"/>
              <a:gd name="connsiteY752" fmla="*/ 394621 h 402050"/>
              <a:gd name="connsiteX753" fmla="*/ 2247322 w 2531263"/>
              <a:gd name="connsiteY753" fmla="*/ 393478 h 402050"/>
              <a:gd name="connsiteX754" fmla="*/ 2241036 w 2531263"/>
              <a:gd name="connsiteY754" fmla="*/ 394716 h 402050"/>
              <a:gd name="connsiteX755" fmla="*/ 2236274 w 2531263"/>
              <a:gd name="connsiteY755" fmla="*/ 395954 h 402050"/>
              <a:gd name="connsiteX756" fmla="*/ 2236274 w 2531263"/>
              <a:gd name="connsiteY756" fmla="*/ 394145 h 402050"/>
              <a:gd name="connsiteX757" fmla="*/ 2225891 w 2531263"/>
              <a:gd name="connsiteY757" fmla="*/ 394811 h 402050"/>
              <a:gd name="connsiteX758" fmla="*/ 2223415 w 2531263"/>
              <a:gd name="connsiteY758" fmla="*/ 394621 h 402050"/>
              <a:gd name="connsiteX759" fmla="*/ 2213033 w 2531263"/>
              <a:gd name="connsiteY759" fmla="*/ 393763 h 402050"/>
              <a:gd name="connsiteX760" fmla="*/ 2184934 w 2531263"/>
              <a:gd name="connsiteY760" fmla="*/ 393097 h 402050"/>
              <a:gd name="connsiteX761" fmla="*/ 2169123 w 2531263"/>
              <a:gd name="connsiteY761" fmla="*/ 396240 h 402050"/>
              <a:gd name="connsiteX762" fmla="*/ 2160550 w 2531263"/>
              <a:gd name="connsiteY762" fmla="*/ 397669 h 402050"/>
              <a:gd name="connsiteX763" fmla="*/ 2159502 w 2531263"/>
              <a:gd name="connsiteY763" fmla="*/ 396621 h 402050"/>
              <a:gd name="connsiteX764" fmla="*/ 2150358 w 2531263"/>
              <a:gd name="connsiteY764" fmla="*/ 395764 h 402050"/>
              <a:gd name="connsiteX765" fmla="*/ 2146548 w 2531263"/>
              <a:gd name="connsiteY765" fmla="*/ 394049 h 402050"/>
              <a:gd name="connsiteX766" fmla="*/ 2135404 w 2531263"/>
              <a:gd name="connsiteY766" fmla="*/ 393954 h 402050"/>
              <a:gd name="connsiteX767" fmla="*/ 2119592 w 2531263"/>
              <a:gd name="connsiteY767" fmla="*/ 397288 h 402050"/>
              <a:gd name="connsiteX768" fmla="*/ 2114925 w 2531263"/>
              <a:gd name="connsiteY768" fmla="*/ 395002 h 402050"/>
              <a:gd name="connsiteX769" fmla="*/ 2112258 w 2531263"/>
              <a:gd name="connsiteY769" fmla="*/ 393668 h 402050"/>
              <a:gd name="connsiteX770" fmla="*/ 2101209 w 2531263"/>
              <a:gd name="connsiteY770" fmla="*/ 394430 h 402050"/>
              <a:gd name="connsiteX771" fmla="*/ 2094922 w 2531263"/>
              <a:gd name="connsiteY771" fmla="*/ 394525 h 402050"/>
              <a:gd name="connsiteX772" fmla="*/ 2088065 w 2531263"/>
              <a:gd name="connsiteY772" fmla="*/ 392525 h 402050"/>
              <a:gd name="connsiteX773" fmla="*/ 2076921 w 2531263"/>
              <a:gd name="connsiteY773" fmla="*/ 396145 h 402050"/>
              <a:gd name="connsiteX774" fmla="*/ 2068062 w 2531263"/>
              <a:gd name="connsiteY774" fmla="*/ 394621 h 402050"/>
              <a:gd name="connsiteX775" fmla="*/ 2052346 w 2531263"/>
              <a:gd name="connsiteY775" fmla="*/ 397669 h 402050"/>
              <a:gd name="connsiteX776" fmla="*/ 2031010 w 2531263"/>
              <a:gd name="connsiteY776" fmla="*/ 396907 h 402050"/>
              <a:gd name="connsiteX777" fmla="*/ 2023771 w 2531263"/>
              <a:gd name="connsiteY777" fmla="*/ 395192 h 402050"/>
              <a:gd name="connsiteX778" fmla="*/ 2018818 w 2531263"/>
              <a:gd name="connsiteY778" fmla="*/ 395097 h 402050"/>
              <a:gd name="connsiteX779" fmla="*/ 2016056 w 2531263"/>
              <a:gd name="connsiteY779" fmla="*/ 393763 h 402050"/>
              <a:gd name="connsiteX780" fmla="*/ 2009864 w 2531263"/>
              <a:gd name="connsiteY780" fmla="*/ 394525 h 402050"/>
              <a:gd name="connsiteX781" fmla="*/ 1997196 w 2531263"/>
              <a:gd name="connsiteY781" fmla="*/ 396812 h 402050"/>
              <a:gd name="connsiteX782" fmla="*/ 1996053 w 2531263"/>
              <a:gd name="connsiteY782" fmla="*/ 396145 h 402050"/>
              <a:gd name="connsiteX783" fmla="*/ 1983575 w 2531263"/>
              <a:gd name="connsiteY783" fmla="*/ 396240 h 402050"/>
              <a:gd name="connsiteX784" fmla="*/ 1973479 w 2531263"/>
              <a:gd name="connsiteY784" fmla="*/ 394716 h 402050"/>
              <a:gd name="connsiteX785" fmla="*/ 1962906 w 2531263"/>
              <a:gd name="connsiteY785" fmla="*/ 396240 h 402050"/>
              <a:gd name="connsiteX786" fmla="*/ 1957191 w 2531263"/>
              <a:gd name="connsiteY786" fmla="*/ 396145 h 402050"/>
              <a:gd name="connsiteX787" fmla="*/ 1952143 w 2531263"/>
              <a:gd name="connsiteY787" fmla="*/ 395002 h 402050"/>
              <a:gd name="connsiteX788" fmla="*/ 1946523 w 2531263"/>
              <a:gd name="connsiteY788" fmla="*/ 395192 h 402050"/>
              <a:gd name="connsiteX789" fmla="*/ 1942713 w 2531263"/>
              <a:gd name="connsiteY789" fmla="*/ 395097 h 402050"/>
              <a:gd name="connsiteX790" fmla="*/ 1939570 w 2531263"/>
              <a:gd name="connsiteY790" fmla="*/ 393287 h 402050"/>
              <a:gd name="connsiteX791" fmla="*/ 1920520 w 2531263"/>
              <a:gd name="connsiteY791" fmla="*/ 395764 h 402050"/>
              <a:gd name="connsiteX792" fmla="*/ 1889087 w 2531263"/>
              <a:gd name="connsiteY792" fmla="*/ 396430 h 402050"/>
              <a:gd name="connsiteX793" fmla="*/ 1886515 w 2531263"/>
              <a:gd name="connsiteY793" fmla="*/ 396526 h 402050"/>
              <a:gd name="connsiteX794" fmla="*/ 1879181 w 2531263"/>
              <a:gd name="connsiteY794" fmla="*/ 396716 h 402050"/>
              <a:gd name="connsiteX795" fmla="*/ 1861274 w 2531263"/>
              <a:gd name="connsiteY795" fmla="*/ 398336 h 402050"/>
              <a:gd name="connsiteX796" fmla="*/ 1845939 w 2531263"/>
              <a:gd name="connsiteY796" fmla="*/ 396812 h 402050"/>
              <a:gd name="connsiteX797" fmla="*/ 1842224 w 2531263"/>
              <a:gd name="connsiteY797" fmla="*/ 396621 h 402050"/>
              <a:gd name="connsiteX798" fmla="*/ 1829366 w 2531263"/>
              <a:gd name="connsiteY798" fmla="*/ 396621 h 402050"/>
              <a:gd name="connsiteX799" fmla="*/ 1826603 w 2531263"/>
              <a:gd name="connsiteY799" fmla="*/ 396716 h 402050"/>
              <a:gd name="connsiteX800" fmla="*/ 1823841 w 2531263"/>
              <a:gd name="connsiteY800" fmla="*/ 393573 h 402050"/>
              <a:gd name="connsiteX801" fmla="*/ 1819745 w 2531263"/>
              <a:gd name="connsiteY801" fmla="*/ 395002 h 402050"/>
              <a:gd name="connsiteX802" fmla="*/ 1812983 w 2531263"/>
              <a:gd name="connsiteY802" fmla="*/ 397002 h 402050"/>
              <a:gd name="connsiteX803" fmla="*/ 1796028 w 2531263"/>
              <a:gd name="connsiteY803" fmla="*/ 398145 h 402050"/>
              <a:gd name="connsiteX804" fmla="*/ 1768406 w 2531263"/>
              <a:gd name="connsiteY804" fmla="*/ 395954 h 402050"/>
              <a:gd name="connsiteX805" fmla="*/ 1757166 w 2531263"/>
              <a:gd name="connsiteY805" fmla="*/ 396430 h 402050"/>
              <a:gd name="connsiteX806" fmla="*/ 1745069 w 2531263"/>
              <a:gd name="connsiteY806" fmla="*/ 398145 h 402050"/>
              <a:gd name="connsiteX807" fmla="*/ 1731544 w 2531263"/>
              <a:gd name="connsiteY807" fmla="*/ 399193 h 402050"/>
              <a:gd name="connsiteX808" fmla="*/ 1718209 w 2531263"/>
              <a:gd name="connsiteY808" fmla="*/ 397574 h 402050"/>
              <a:gd name="connsiteX809" fmla="*/ 1706398 w 2531263"/>
              <a:gd name="connsiteY809" fmla="*/ 397574 h 402050"/>
              <a:gd name="connsiteX810" fmla="*/ 1690205 w 2531263"/>
              <a:gd name="connsiteY810" fmla="*/ 397955 h 402050"/>
              <a:gd name="connsiteX811" fmla="*/ 1686110 w 2531263"/>
              <a:gd name="connsiteY811" fmla="*/ 396907 h 402050"/>
              <a:gd name="connsiteX812" fmla="*/ 1682871 w 2531263"/>
              <a:gd name="connsiteY812" fmla="*/ 396050 h 402050"/>
              <a:gd name="connsiteX813" fmla="*/ 1660773 w 2531263"/>
              <a:gd name="connsiteY813" fmla="*/ 398526 h 402050"/>
              <a:gd name="connsiteX814" fmla="*/ 1626483 w 2531263"/>
              <a:gd name="connsiteY814" fmla="*/ 399955 h 402050"/>
              <a:gd name="connsiteX815" fmla="*/ 1624959 w 2531263"/>
              <a:gd name="connsiteY815" fmla="*/ 394525 h 402050"/>
              <a:gd name="connsiteX816" fmla="*/ 1624864 w 2531263"/>
              <a:gd name="connsiteY816" fmla="*/ 394049 h 402050"/>
              <a:gd name="connsiteX817" fmla="*/ 1619340 w 2531263"/>
              <a:gd name="connsiteY817" fmla="*/ 395478 h 402050"/>
              <a:gd name="connsiteX818" fmla="*/ 1617149 w 2531263"/>
              <a:gd name="connsiteY818" fmla="*/ 398336 h 402050"/>
              <a:gd name="connsiteX819" fmla="*/ 1603433 w 2531263"/>
              <a:gd name="connsiteY819" fmla="*/ 400241 h 402050"/>
              <a:gd name="connsiteX820" fmla="*/ 1599813 w 2531263"/>
              <a:gd name="connsiteY820" fmla="*/ 398621 h 402050"/>
              <a:gd name="connsiteX821" fmla="*/ 1597718 w 2531263"/>
              <a:gd name="connsiteY821" fmla="*/ 397669 h 402050"/>
              <a:gd name="connsiteX822" fmla="*/ 1593241 w 2531263"/>
              <a:gd name="connsiteY822" fmla="*/ 395097 h 402050"/>
              <a:gd name="connsiteX823" fmla="*/ 1592765 w 2531263"/>
              <a:gd name="connsiteY823" fmla="*/ 395478 h 402050"/>
              <a:gd name="connsiteX824" fmla="*/ 1590479 w 2531263"/>
              <a:gd name="connsiteY824" fmla="*/ 398240 h 402050"/>
              <a:gd name="connsiteX825" fmla="*/ 1580287 w 2531263"/>
              <a:gd name="connsiteY825" fmla="*/ 396716 h 402050"/>
              <a:gd name="connsiteX826" fmla="*/ 1559523 w 2531263"/>
              <a:gd name="connsiteY826" fmla="*/ 397764 h 402050"/>
              <a:gd name="connsiteX827" fmla="*/ 1554474 w 2531263"/>
              <a:gd name="connsiteY827" fmla="*/ 394240 h 402050"/>
              <a:gd name="connsiteX828" fmla="*/ 1552474 w 2531263"/>
              <a:gd name="connsiteY828" fmla="*/ 394049 h 402050"/>
              <a:gd name="connsiteX829" fmla="*/ 1548092 w 2531263"/>
              <a:gd name="connsiteY829" fmla="*/ 397859 h 402050"/>
              <a:gd name="connsiteX830" fmla="*/ 1541996 w 2531263"/>
              <a:gd name="connsiteY830" fmla="*/ 398431 h 402050"/>
              <a:gd name="connsiteX831" fmla="*/ 1535138 w 2531263"/>
              <a:gd name="connsiteY831" fmla="*/ 400145 h 402050"/>
              <a:gd name="connsiteX832" fmla="*/ 1533710 w 2531263"/>
              <a:gd name="connsiteY832" fmla="*/ 400336 h 402050"/>
              <a:gd name="connsiteX833" fmla="*/ 1526661 w 2531263"/>
              <a:gd name="connsiteY833" fmla="*/ 398526 h 402050"/>
              <a:gd name="connsiteX834" fmla="*/ 1517231 w 2531263"/>
              <a:gd name="connsiteY834" fmla="*/ 399764 h 402050"/>
              <a:gd name="connsiteX835" fmla="*/ 1507421 w 2531263"/>
              <a:gd name="connsiteY835" fmla="*/ 399669 h 402050"/>
              <a:gd name="connsiteX836" fmla="*/ 1489323 w 2531263"/>
              <a:gd name="connsiteY836" fmla="*/ 402050 h 402050"/>
              <a:gd name="connsiteX837" fmla="*/ 1484180 w 2531263"/>
              <a:gd name="connsiteY837" fmla="*/ 398621 h 402050"/>
              <a:gd name="connsiteX838" fmla="*/ 1477988 w 2531263"/>
              <a:gd name="connsiteY838" fmla="*/ 398717 h 402050"/>
              <a:gd name="connsiteX839" fmla="*/ 1473702 w 2531263"/>
              <a:gd name="connsiteY839" fmla="*/ 401479 h 402050"/>
              <a:gd name="connsiteX840" fmla="*/ 1460177 w 2531263"/>
              <a:gd name="connsiteY840" fmla="*/ 398336 h 402050"/>
              <a:gd name="connsiteX841" fmla="*/ 1459796 w 2531263"/>
              <a:gd name="connsiteY841" fmla="*/ 399002 h 402050"/>
              <a:gd name="connsiteX842" fmla="*/ 1450461 w 2531263"/>
              <a:gd name="connsiteY842" fmla="*/ 399764 h 402050"/>
              <a:gd name="connsiteX843" fmla="*/ 1447508 w 2531263"/>
              <a:gd name="connsiteY843" fmla="*/ 401860 h 402050"/>
              <a:gd name="connsiteX844" fmla="*/ 1433602 w 2531263"/>
              <a:gd name="connsiteY844" fmla="*/ 397478 h 402050"/>
              <a:gd name="connsiteX845" fmla="*/ 1429411 w 2531263"/>
              <a:gd name="connsiteY845" fmla="*/ 399955 h 402050"/>
              <a:gd name="connsiteX846" fmla="*/ 1426458 w 2531263"/>
              <a:gd name="connsiteY846" fmla="*/ 401669 h 402050"/>
              <a:gd name="connsiteX847" fmla="*/ 1416552 w 2531263"/>
              <a:gd name="connsiteY847" fmla="*/ 397859 h 402050"/>
              <a:gd name="connsiteX848" fmla="*/ 1415600 w 2531263"/>
              <a:gd name="connsiteY848" fmla="*/ 399097 h 402050"/>
              <a:gd name="connsiteX849" fmla="*/ 1409885 w 2531263"/>
              <a:gd name="connsiteY849" fmla="*/ 399288 h 402050"/>
              <a:gd name="connsiteX850" fmla="*/ 1409313 w 2531263"/>
              <a:gd name="connsiteY850" fmla="*/ 399764 h 402050"/>
              <a:gd name="connsiteX851" fmla="*/ 1401122 w 2531263"/>
              <a:gd name="connsiteY851" fmla="*/ 399193 h 402050"/>
              <a:gd name="connsiteX852" fmla="*/ 1375309 w 2531263"/>
              <a:gd name="connsiteY852" fmla="*/ 401003 h 402050"/>
              <a:gd name="connsiteX853" fmla="*/ 1374928 w 2531263"/>
              <a:gd name="connsiteY853" fmla="*/ 400717 h 402050"/>
              <a:gd name="connsiteX854" fmla="*/ 1366165 w 2531263"/>
              <a:gd name="connsiteY854" fmla="*/ 399479 h 402050"/>
              <a:gd name="connsiteX855" fmla="*/ 1358640 w 2531263"/>
              <a:gd name="connsiteY855" fmla="*/ 398336 h 402050"/>
              <a:gd name="connsiteX856" fmla="*/ 1356068 w 2531263"/>
              <a:gd name="connsiteY856" fmla="*/ 399193 h 402050"/>
              <a:gd name="connsiteX857" fmla="*/ 1338161 w 2531263"/>
              <a:gd name="connsiteY857" fmla="*/ 398240 h 402050"/>
              <a:gd name="connsiteX858" fmla="*/ 1332542 w 2531263"/>
              <a:gd name="connsiteY858" fmla="*/ 398526 h 402050"/>
              <a:gd name="connsiteX859" fmla="*/ 1322921 w 2531263"/>
              <a:gd name="connsiteY859" fmla="*/ 397955 h 402050"/>
              <a:gd name="connsiteX860" fmla="*/ 1320540 w 2531263"/>
              <a:gd name="connsiteY860" fmla="*/ 394430 h 402050"/>
              <a:gd name="connsiteX861" fmla="*/ 1314349 w 2531263"/>
              <a:gd name="connsiteY861" fmla="*/ 397002 h 402050"/>
              <a:gd name="connsiteX862" fmla="*/ 1306824 w 2531263"/>
              <a:gd name="connsiteY862" fmla="*/ 396812 h 402050"/>
              <a:gd name="connsiteX863" fmla="*/ 1304443 w 2531263"/>
              <a:gd name="connsiteY863" fmla="*/ 396716 h 402050"/>
              <a:gd name="connsiteX864" fmla="*/ 1297775 w 2531263"/>
              <a:gd name="connsiteY864" fmla="*/ 398526 h 402050"/>
              <a:gd name="connsiteX865" fmla="*/ 1297490 w 2531263"/>
              <a:gd name="connsiteY865" fmla="*/ 398621 h 402050"/>
              <a:gd name="connsiteX866" fmla="*/ 1294156 w 2531263"/>
              <a:gd name="connsiteY866" fmla="*/ 395002 h 402050"/>
              <a:gd name="connsiteX867" fmla="*/ 1289584 w 2531263"/>
              <a:gd name="connsiteY867" fmla="*/ 398907 h 402050"/>
              <a:gd name="connsiteX868" fmla="*/ 1287107 w 2531263"/>
              <a:gd name="connsiteY868" fmla="*/ 398717 h 402050"/>
              <a:gd name="connsiteX869" fmla="*/ 1283964 w 2531263"/>
              <a:gd name="connsiteY869" fmla="*/ 398526 h 402050"/>
              <a:gd name="connsiteX870" fmla="*/ 1270534 w 2531263"/>
              <a:gd name="connsiteY870" fmla="*/ 399288 h 402050"/>
              <a:gd name="connsiteX871" fmla="*/ 1266819 w 2531263"/>
              <a:gd name="connsiteY871" fmla="*/ 398812 h 402050"/>
              <a:gd name="connsiteX872" fmla="*/ 1263104 w 2531263"/>
              <a:gd name="connsiteY872" fmla="*/ 398336 h 402050"/>
              <a:gd name="connsiteX873" fmla="*/ 1255008 w 2531263"/>
              <a:gd name="connsiteY873" fmla="*/ 396526 h 402050"/>
              <a:gd name="connsiteX874" fmla="*/ 1253770 w 2531263"/>
              <a:gd name="connsiteY874" fmla="*/ 392430 h 402050"/>
              <a:gd name="connsiteX875" fmla="*/ 1252436 w 2531263"/>
              <a:gd name="connsiteY875" fmla="*/ 394525 h 402050"/>
              <a:gd name="connsiteX876" fmla="*/ 1248055 w 2531263"/>
              <a:gd name="connsiteY876" fmla="*/ 398526 h 402050"/>
              <a:gd name="connsiteX877" fmla="*/ 1247388 w 2531263"/>
              <a:gd name="connsiteY877" fmla="*/ 397859 h 402050"/>
              <a:gd name="connsiteX878" fmla="*/ 1239197 w 2531263"/>
              <a:gd name="connsiteY878" fmla="*/ 397383 h 402050"/>
              <a:gd name="connsiteX879" fmla="*/ 1238720 w 2531263"/>
              <a:gd name="connsiteY879" fmla="*/ 397764 h 402050"/>
              <a:gd name="connsiteX880" fmla="*/ 1228815 w 2531263"/>
              <a:gd name="connsiteY880" fmla="*/ 399097 h 402050"/>
              <a:gd name="connsiteX881" fmla="*/ 1209765 w 2531263"/>
              <a:gd name="connsiteY881" fmla="*/ 396240 h 402050"/>
              <a:gd name="connsiteX882" fmla="*/ 1206811 w 2531263"/>
              <a:gd name="connsiteY882" fmla="*/ 394240 h 402050"/>
              <a:gd name="connsiteX883" fmla="*/ 1208145 w 2531263"/>
              <a:gd name="connsiteY883" fmla="*/ 390525 h 402050"/>
              <a:gd name="connsiteX884" fmla="*/ 1198811 w 2531263"/>
              <a:gd name="connsiteY884" fmla="*/ 396526 h 402050"/>
              <a:gd name="connsiteX885" fmla="*/ 1197953 w 2531263"/>
              <a:gd name="connsiteY885" fmla="*/ 396526 h 402050"/>
              <a:gd name="connsiteX886" fmla="*/ 1192334 w 2531263"/>
              <a:gd name="connsiteY886" fmla="*/ 395288 h 402050"/>
              <a:gd name="connsiteX887" fmla="*/ 1187190 w 2531263"/>
              <a:gd name="connsiteY887" fmla="*/ 396621 h 402050"/>
              <a:gd name="connsiteX888" fmla="*/ 1180999 w 2531263"/>
              <a:gd name="connsiteY888" fmla="*/ 396335 h 402050"/>
              <a:gd name="connsiteX889" fmla="*/ 1174998 w 2531263"/>
              <a:gd name="connsiteY889" fmla="*/ 393859 h 402050"/>
              <a:gd name="connsiteX890" fmla="*/ 1159282 w 2531263"/>
              <a:gd name="connsiteY890" fmla="*/ 396621 h 402050"/>
              <a:gd name="connsiteX891" fmla="*/ 1157472 w 2531263"/>
              <a:gd name="connsiteY891" fmla="*/ 396050 h 402050"/>
              <a:gd name="connsiteX892" fmla="*/ 1144994 w 2531263"/>
              <a:gd name="connsiteY892" fmla="*/ 394621 h 402050"/>
              <a:gd name="connsiteX893" fmla="*/ 1139375 w 2531263"/>
              <a:gd name="connsiteY893" fmla="*/ 396526 h 402050"/>
              <a:gd name="connsiteX894" fmla="*/ 1128611 w 2531263"/>
              <a:gd name="connsiteY894" fmla="*/ 394907 h 402050"/>
              <a:gd name="connsiteX895" fmla="*/ 1108037 w 2531263"/>
              <a:gd name="connsiteY895" fmla="*/ 394621 h 402050"/>
              <a:gd name="connsiteX896" fmla="*/ 1101179 w 2531263"/>
              <a:gd name="connsiteY896" fmla="*/ 394621 h 402050"/>
              <a:gd name="connsiteX897" fmla="*/ 1096036 w 2531263"/>
              <a:gd name="connsiteY897" fmla="*/ 394621 h 402050"/>
              <a:gd name="connsiteX898" fmla="*/ 1077081 w 2531263"/>
              <a:gd name="connsiteY898" fmla="*/ 396240 h 402050"/>
              <a:gd name="connsiteX899" fmla="*/ 1072319 w 2531263"/>
              <a:gd name="connsiteY899" fmla="*/ 394811 h 402050"/>
              <a:gd name="connsiteX900" fmla="*/ 1060984 w 2531263"/>
              <a:gd name="connsiteY900" fmla="*/ 391287 h 402050"/>
              <a:gd name="connsiteX901" fmla="*/ 1056888 w 2531263"/>
              <a:gd name="connsiteY901" fmla="*/ 391382 h 402050"/>
              <a:gd name="connsiteX902" fmla="*/ 1050506 w 2531263"/>
              <a:gd name="connsiteY902" fmla="*/ 393097 h 402050"/>
              <a:gd name="connsiteX903" fmla="*/ 1050221 w 2531263"/>
              <a:gd name="connsiteY903" fmla="*/ 392906 h 402050"/>
              <a:gd name="connsiteX904" fmla="*/ 1040410 w 2531263"/>
              <a:gd name="connsiteY904" fmla="*/ 394907 h 402050"/>
              <a:gd name="connsiteX905" fmla="*/ 1036600 w 2531263"/>
              <a:gd name="connsiteY905" fmla="*/ 394049 h 402050"/>
              <a:gd name="connsiteX906" fmla="*/ 1024122 w 2531263"/>
              <a:gd name="connsiteY906" fmla="*/ 394621 h 402050"/>
              <a:gd name="connsiteX907" fmla="*/ 1018217 w 2531263"/>
              <a:gd name="connsiteY907" fmla="*/ 394049 h 402050"/>
              <a:gd name="connsiteX908" fmla="*/ 1016693 w 2531263"/>
              <a:gd name="connsiteY908" fmla="*/ 393763 h 402050"/>
              <a:gd name="connsiteX909" fmla="*/ 1010501 w 2531263"/>
              <a:gd name="connsiteY909" fmla="*/ 394525 h 402050"/>
              <a:gd name="connsiteX910" fmla="*/ 998214 w 2531263"/>
              <a:gd name="connsiteY910" fmla="*/ 393573 h 402050"/>
              <a:gd name="connsiteX911" fmla="*/ 981545 w 2531263"/>
              <a:gd name="connsiteY911" fmla="*/ 394145 h 402050"/>
              <a:gd name="connsiteX912" fmla="*/ 978116 w 2531263"/>
              <a:gd name="connsiteY912" fmla="*/ 390906 h 402050"/>
              <a:gd name="connsiteX913" fmla="*/ 976402 w 2531263"/>
              <a:gd name="connsiteY913" fmla="*/ 391763 h 402050"/>
              <a:gd name="connsiteX914" fmla="*/ 965734 w 2531263"/>
              <a:gd name="connsiteY914" fmla="*/ 393478 h 402050"/>
              <a:gd name="connsiteX915" fmla="*/ 953542 w 2531263"/>
              <a:gd name="connsiteY915" fmla="*/ 391001 h 402050"/>
              <a:gd name="connsiteX916" fmla="*/ 938016 w 2531263"/>
              <a:gd name="connsiteY916" fmla="*/ 391573 h 402050"/>
              <a:gd name="connsiteX917" fmla="*/ 931634 w 2531263"/>
              <a:gd name="connsiteY917" fmla="*/ 392430 h 402050"/>
              <a:gd name="connsiteX918" fmla="*/ 930968 w 2531263"/>
              <a:gd name="connsiteY918" fmla="*/ 392525 h 402050"/>
              <a:gd name="connsiteX919" fmla="*/ 928015 w 2531263"/>
              <a:gd name="connsiteY919" fmla="*/ 391096 h 402050"/>
              <a:gd name="connsiteX920" fmla="*/ 910394 w 2531263"/>
              <a:gd name="connsiteY920" fmla="*/ 394430 h 402050"/>
              <a:gd name="connsiteX921" fmla="*/ 905155 w 2531263"/>
              <a:gd name="connsiteY921" fmla="*/ 390716 h 402050"/>
              <a:gd name="connsiteX922" fmla="*/ 904679 w 2531263"/>
              <a:gd name="connsiteY922" fmla="*/ 390430 h 402050"/>
              <a:gd name="connsiteX923" fmla="*/ 895154 w 2531263"/>
              <a:gd name="connsiteY923" fmla="*/ 391763 h 402050"/>
              <a:gd name="connsiteX924" fmla="*/ 891820 w 2531263"/>
              <a:gd name="connsiteY924" fmla="*/ 390716 h 402050"/>
              <a:gd name="connsiteX925" fmla="*/ 883152 w 2531263"/>
              <a:gd name="connsiteY925" fmla="*/ 391478 h 402050"/>
              <a:gd name="connsiteX926" fmla="*/ 878866 w 2531263"/>
              <a:gd name="connsiteY926" fmla="*/ 391382 h 402050"/>
              <a:gd name="connsiteX927" fmla="*/ 876104 w 2531263"/>
              <a:gd name="connsiteY927" fmla="*/ 391859 h 402050"/>
              <a:gd name="connsiteX928" fmla="*/ 874580 w 2531263"/>
              <a:gd name="connsiteY928" fmla="*/ 391668 h 402050"/>
              <a:gd name="connsiteX929" fmla="*/ 865721 w 2531263"/>
              <a:gd name="connsiteY929" fmla="*/ 392621 h 402050"/>
              <a:gd name="connsiteX930" fmla="*/ 863721 w 2531263"/>
              <a:gd name="connsiteY930" fmla="*/ 390144 h 402050"/>
              <a:gd name="connsiteX931" fmla="*/ 855434 w 2531263"/>
              <a:gd name="connsiteY931" fmla="*/ 390144 h 402050"/>
              <a:gd name="connsiteX932" fmla="*/ 851815 w 2531263"/>
              <a:gd name="connsiteY932" fmla="*/ 382905 h 402050"/>
              <a:gd name="connsiteX933" fmla="*/ 846005 w 2531263"/>
              <a:gd name="connsiteY933" fmla="*/ 382619 h 402050"/>
              <a:gd name="connsiteX934" fmla="*/ 842957 w 2531263"/>
              <a:gd name="connsiteY934" fmla="*/ 383953 h 402050"/>
              <a:gd name="connsiteX935" fmla="*/ 838861 w 2531263"/>
              <a:gd name="connsiteY935" fmla="*/ 388334 h 402050"/>
              <a:gd name="connsiteX936" fmla="*/ 835622 w 2531263"/>
              <a:gd name="connsiteY936" fmla="*/ 390430 h 402050"/>
              <a:gd name="connsiteX937" fmla="*/ 832384 w 2531263"/>
              <a:gd name="connsiteY937" fmla="*/ 389858 h 402050"/>
              <a:gd name="connsiteX938" fmla="*/ 826669 w 2531263"/>
              <a:gd name="connsiteY938" fmla="*/ 388620 h 402050"/>
              <a:gd name="connsiteX939" fmla="*/ 820763 w 2531263"/>
              <a:gd name="connsiteY939" fmla="*/ 388906 h 402050"/>
              <a:gd name="connsiteX940" fmla="*/ 814286 w 2531263"/>
              <a:gd name="connsiteY940" fmla="*/ 384905 h 402050"/>
              <a:gd name="connsiteX941" fmla="*/ 808000 w 2531263"/>
              <a:gd name="connsiteY941" fmla="*/ 391096 h 402050"/>
              <a:gd name="connsiteX942" fmla="*/ 796379 w 2531263"/>
              <a:gd name="connsiteY942" fmla="*/ 387477 h 402050"/>
              <a:gd name="connsiteX943" fmla="*/ 795903 w 2531263"/>
              <a:gd name="connsiteY943" fmla="*/ 387953 h 402050"/>
              <a:gd name="connsiteX944" fmla="*/ 795046 w 2531263"/>
              <a:gd name="connsiteY944" fmla="*/ 388811 h 402050"/>
              <a:gd name="connsiteX945" fmla="*/ 786664 w 2531263"/>
              <a:gd name="connsiteY945" fmla="*/ 389858 h 402050"/>
              <a:gd name="connsiteX946" fmla="*/ 771519 w 2531263"/>
              <a:gd name="connsiteY946" fmla="*/ 386620 h 402050"/>
              <a:gd name="connsiteX947" fmla="*/ 766566 w 2531263"/>
              <a:gd name="connsiteY947" fmla="*/ 387001 h 402050"/>
              <a:gd name="connsiteX948" fmla="*/ 761042 w 2531263"/>
              <a:gd name="connsiteY948" fmla="*/ 388430 h 402050"/>
              <a:gd name="connsiteX949" fmla="*/ 759613 w 2531263"/>
              <a:gd name="connsiteY949" fmla="*/ 382429 h 402050"/>
              <a:gd name="connsiteX950" fmla="*/ 754184 w 2531263"/>
              <a:gd name="connsiteY950" fmla="*/ 385572 h 402050"/>
              <a:gd name="connsiteX951" fmla="*/ 745325 w 2531263"/>
              <a:gd name="connsiteY951" fmla="*/ 388430 h 402050"/>
              <a:gd name="connsiteX952" fmla="*/ 743801 w 2531263"/>
              <a:gd name="connsiteY952" fmla="*/ 388811 h 402050"/>
              <a:gd name="connsiteX953" fmla="*/ 739134 w 2531263"/>
              <a:gd name="connsiteY953" fmla="*/ 385096 h 402050"/>
              <a:gd name="connsiteX954" fmla="*/ 739229 w 2531263"/>
              <a:gd name="connsiteY954" fmla="*/ 383476 h 402050"/>
              <a:gd name="connsiteX955" fmla="*/ 736181 w 2531263"/>
              <a:gd name="connsiteY955" fmla="*/ 380143 h 402050"/>
              <a:gd name="connsiteX956" fmla="*/ 733991 w 2531263"/>
              <a:gd name="connsiteY956" fmla="*/ 384238 h 402050"/>
              <a:gd name="connsiteX957" fmla="*/ 733800 w 2531263"/>
              <a:gd name="connsiteY957" fmla="*/ 384905 h 402050"/>
              <a:gd name="connsiteX958" fmla="*/ 731228 w 2531263"/>
              <a:gd name="connsiteY958" fmla="*/ 385286 h 402050"/>
              <a:gd name="connsiteX959" fmla="*/ 724942 w 2531263"/>
              <a:gd name="connsiteY959" fmla="*/ 385572 h 402050"/>
              <a:gd name="connsiteX960" fmla="*/ 723608 w 2531263"/>
              <a:gd name="connsiteY960" fmla="*/ 387096 h 402050"/>
              <a:gd name="connsiteX961" fmla="*/ 720846 w 2531263"/>
              <a:gd name="connsiteY961" fmla="*/ 388430 h 402050"/>
              <a:gd name="connsiteX962" fmla="*/ 719989 w 2531263"/>
              <a:gd name="connsiteY962" fmla="*/ 388334 h 402050"/>
              <a:gd name="connsiteX963" fmla="*/ 717512 w 2531263"/>
              <a:gd name="connsiteY963" fmla="*/ 383572 h 402050"/>
              <a:gd name="connsiteX964" fmla="*/ 713035 w 2531263"/>
              <a:gd name="connsiteY964" fmla="*/ 381667 h 402050"/>
              <a:gd name="connsiteX965" fmla="*/ 707606 w 2531263"/>
              <a:gd name="connsiteY965" fmla="*/ 389668 h 402050"/>
              <a:gd name="connsiteX966" fmla="*/ 703034 w 2531263"/>
              <a:gd name="connsiteY966" fmla="*/ 385477 h 402050"/>
              <a:gd name="connsiteX967" fmla="*/ 701225 w 2531263"/>
              <a:gd name="connsiteY967" fmla="*/ 383762 h 402050"/>
              <a:gd name="connsiteX968" fmla="*/ 694652 w 2531263"/>
              <a:gd name="connsiteY968" fmla="*/ 387001 h 402050"/>
              <a:gd name="connsiteX969" fmla="*/ 683032 w 2531263"/>
              <a:gd name="connsiteY969" fmla="*/ 384238 h 402050"/>
              <a:gd name="connsiteX970" fmla="*/ 682270 w 2531263"/>
              <a:gd name="connsiteY970" fmla="*/ 384238 h 402050"/>
              <a:gd name="connsiteX971" fmla="*/ 681508 w 2531263"/>
              <a:gd name="connsiteY971" fmla="*/ 384238 h 402050"/>
              <a:gd name="connsiteX972" fmla="*/ 680746 w 2531263"/>
              <a:gd name="connsiteY972" fmla="*/ 385667 h 402050"/>
              <a:gd name="connsiteX973" fmla="*/ 672173 w 2531263"/>
              <a:gd name="connsiteY973" fmla="*/ 389382 h 402050"/>
              <a:gd name="connsiteX974" fmla="*/ 669125 w 2531263"/>
              <a:gd name="connsiteY974" fmla="*/ 387953 h 402050"/>
              <a:gd name="connsiteX975" fmla="*/ 664458 w 2531263"/>
              <a:gd name="connsiteY975" fmla="*/ 385667 h 402050"/>
              <a:gd name="connsiteX976" fmla="*/ 657219 w 2531263"/>
              <a:gd name="connsiteY976" fmla="*/ 385382 h 402050"/>
              <a:gd name="connsiteX977" fmla="*/ 649694 w 2531263"/>
              <a:gd name="connsiteY977" fmla="*/ 375571 h 402050"/>
              <a:gd name="connsiteX978" fmla="*/ 642646 w 2531263"/>
              <a:gd name="connsiteY978" fmla="*/ 379286 h 402050"/>
              <a:gd name="connsiteX979" fmla="*/ 638360 w 2531263"/>
              <a:gd name="connsiteY979" fmla="*/ 381571 h 402050"/>
              <a:gd name="connsiteX980" fmla="*/ 629025 w 2531263"/>
              <a:gd name="connsiteY980" fmla="*/ 378142 h 402050"/>
              <a:gd name="connsiteX981" fmla="*/ 629216 w 2531263"/>
              <a:gd name="connsiteY981" fmla="*/ 377762 h 402050"/>
              <a:gd name="connsiteX982" fmla="*/ 631216 w 2531263"/>
              <a:gd name="connsiteY982" fmla="*/ 373475 h 402050"/>
              <a:gd name="connsiteX983" fmla="*/ 640265 w 2531263"/>
              <a:gd name="connsiteY983" fmla="*/ 375475 h 402050"/>
              <a:gd name="connsiteX984" fmla="*/ 636740 w 2531263"/>
              <a:gd name="connsiteY984" fmla="*/ 372428 h 402050"/>
              <a:gd name="connsiteX985" fmla="*/ 634169 w 2531263"/>
              <a:gd name="connsiteY985" fmla="*/ 370904 h 402050"/>
              <a:gd name="connsiteX986" fmla="*/ 628549 w 2531263"/>
              <a:gd name="connsiteY986" fmla="*/ 367570 h 402050"/>
              <a:gd name="connsiteX987" fmla="*/ 625120 w 2531263"/>
              <a:gd name="connsiteY987" fmla="*/ 372332 h 402050"/>
              <a:gd name="connsiteX988" fmla="*/ 621977 w 2531263"/>
              <a:gd name="connsiteY988" fmla="*/ 369284 h 402050"/>
              <a:gd name="connsiteX989" fmla="*/ 617119 w 2531263"/>
              <a:gd name="connsiteY989" fmla="*/ 372332 h 402050"/>
              <a:gd name="connsiteX990" fmla="*/ 611404 w 2531263"/>
              <a:gd name="connsiteY990" fmla="*/ 377476 h 402050"/>
              <a:gd name="connsiteX991" fmla="*/ 605498 w 2531263"/>
              <a:gd name="connsiteY991" fmla="*/ 385572 h 402050"/>
              <a:gd name="connsiteX992" fmla="*/ 601593 w 2531263"/>
              <a:gd name="connsiteY992" fmla="*/ 380143 h 402050"/>
              <a:gd name="connsiteX993" fmla="*/ 594164 w 2531263"/>
              <a:gd name="connsiteY993" fmla="*/ 379190 h 402050"/>
              <a:gd name="connsiteX994" fmla="*/ 591877 w 2531263"/>
              <a:gd name="connsiteY994" fmla="*/ 380524 h 402050"/>
              <a:gd name="connsiteX995" fmla="*/ 597307 w 2531263"/>
              <a:gd name="connsiteY995" fmla="*/ 384524 h 402050"/>
              <a:gd name="connsiteX996" fmla="*/ 597021 w 2531263"/>
              <a:gd name="connsiteY996" fmla="*/ 385096 h 402050"/>
              <a:gd name="connsiteX997" fmla="*/ 595402 w 2531263"/>
              <a:gd name="connsiteY997" fmla="*/ 385858 h 402050"/>
              <a:gd name="connsiteX998" fmla="*/ 592830 w 2531263"/>
              <a:gd name="connsiteY998" fmla="*/ 385191 h 402050"/>
              <a:gd name="connsiteX999" fmla="*/ 586639 w 2531263"/>
              <a:gd name="connsiteY999" fmla="*/ 380809 h 402050"/>
              <a:gd name="connsiteX1000" fmla="*/ 583781 w 2531263"/>
              <a:gd name="connsiteY1000" fmla="*/ 376523 h 402050"/>
              <a:gd name="connsiteX1001" fmla="*/ 580352 w 2531263"/>
              <a:gd name="connsiteY1001" fmla="*/ 383286 h 402050"/>
              <a:gd name="connsiteX1002" fmla="*/ 573304 w 2531263"/>
              <a:gd name="connsiteY1002" fmla="*/ 383762 h 402050"/>
              <a:gd name="connsiteX1003" fmla="*/ 573113 w 2531263"/>
              <a:gd name="connsiteY1003" fmla="*/ 377095 h 402050"/>
              <a:gd name="connsiteX1004" fmla="*/ 573018 w 2531263"/>
              <a:gd name="connsiteY1004" fmla="*/ 370808 h 402050"/>
              <a:gd name="connsiteX1005" fmla="*/ 560826 w 2531263"/>
              <a:gd name="connsiteY1005" fmla="*/ 379667 h 402050"/>
              <a:gd name="connsiteX1006" fmla="*/ 554730 w 2531263"/>
              <a:gd name="connsiteY1006" fmla="*/ 383476 h 402050"/>
              <a:gd name="connsiteX1007" fmla="*/ 546539 w 2531263"/>
              <a:gd name="connsiteY1007" fmla="*/ 383572 h 402050"/>
              <a:gd name="connsiteX1008" fmla="*/ 555968 w 2531263"/>
              <a:gd name="connsiteY1008" fmla="*/ 378333 h 402050"/>
              <a:gd name="connsiteX1009" fmla="*/ 565017 w 2531263"/>
              <a:gd name="connsiteY1009" fmla="*/ 374428 h 402050"/>
              <a:gd name="connsiteX1010" fmla="*/ 565684 w 2531263"/>
              <a:gd name="connsiteY1010" fmla="*/ 369951 h 402050"/>
              <a:gd name="connsiteX1011" fmla="*/ 565208 w 2531263"/>
              <a:gd name="connsiteY1011" fmla="*/ 369856 h 402050"/>
              <a:gd name="connsiteX1012" fmla="*/ 561874 w 2531263"/>
              <a:gd name="connsiteY1012" fmla="*/ 369951 h 402050"/>
              <a:gd name="connsiteX1013" fmla="*/ 560064 w 2531263"/>
              <a:gd name="connsiteY1013" fmla="*/ 371666 h 402050"/>
              <a:gd name="connsiteX1014" fmla="*/ 555968 w 2531263"/>
              <a:gd name="connsiteY1014" fmla="*/ 375380 h 402050"/>
              <a:gd name="connsiteX1015" fmla="*/ 553492 w 2531263"/>
              <a:gd name="connsiteY1015" fmla="*/ 372904 h 402050"/>
              <a:gd name="connsiteX1016" fmla="*/ 549968 w 2531263"/>
              <a:gd name="connsiteY1016" fmla="*/ 367189 h 402050"/>
              <a:gd name="connsiteX1017" fmla="*/ 545586 w 2531263"/>
              <a:gd name="connsiteY1017" fmla="*/ 364141 h 402050"/>
              <a:gd name="connsiteX1018" fmla="*/ 539585 w 2531263"/>
              <a:gd name="connsiteY1018" fmla="*/ 368999 h 402050"/>
              <a:gd name="connsiteX1019" fmla="*/ 541776 w 2531263"/>
              <a:gd name="connsiteY1019" fmla="*/ 369094 h 402050"/>
              <a:gd name="connsiteX1020" fmla="*/ 546729 w 2531263"/>
              <a:gd name="connsiteY1020" fmla="*/ 369380 h 402050"/>
              <a:gd name="connsiteX1021" fmla="*/ 550539 w 2531263"/>
              <a:gd name="connsiteY1021" fmla="*/ 375190 h 402050"/>
              <a:gd name="connsiteX1022" fmla="*/ 546824 w 2531263"/>
              <a:gd name="connsiteY1022" fmla="*/ 377476 h 402050"/>
              <a:gd name="connsiteX1023" fmla="*/ 544919 w 2531263"/>
              <a:gd name="connsiteY1023" fmla="*/ 377762 h 402050"/>
              <a:gd name="connsiteX1024" fmla="*/ 543395 w 2531263"/>
              <a:gd name="connsiteY1024" fmla="*/ 377952 h 402050"/>
              <a:gd name="connsiteX1025" fmla="*/ 539109 w 2531263"/>
              <a:gd name="connsiteY1025" fmla="*/ 379476 h 402050"/>
              <a:gd name="connsiteX1026" fmla="*/ 534823 w 2531263"/>
              <a:gd name="connsiteY1026" fmla="*/ 379095 h 402050"/>
              <a:gd name="connsiteX1027" fmla="*/ 529870 w 2531263"/>
              <a:gd name="connsiteY1027" fmla="*/ 378809 h 402050"/>
              <a:gd name="connsiteX1028" fmla="*/ 521393 w 2531263"/>
              <a:gd name="connsiteY1028" fmla="*/ 375475 h 402050"/>
              <a:gd name="connsiteX1029" fmla="*/ 519583 w 2531263"/>
              <a:gd name="connsiteY1029" fmla="*/ 376809 h 402050"/>
              <a:gd name="connsiteX1030" fmla="*/ 517678 w 2531263"/>
              <a:gd name="connsiteY1030" fmla="*/ 378142 h 402050"/>
              <a:gd name="connsiteX1031" fmla="*/ 509677 w 2531263"/>
              <a:gd name="connsiteY1031" fmla="*/ 373761 h 402050"/>
              <a:gd name="connsiteX1032" fmla="*/ 507867 w 2531263"/>
              <a:gd name="connsiteY1032" fmla="*/ 371475 h 402050"/>
              <a:gd name="connsiteX1033" fmla="*/ 506057 w 2531263"/>
              <a:gd name="connsiteY1033" fmla="*/ 369189 h 402050"/>
              <a:gd name="connsiteX1034" fmla="*/ 498152 w 2531263"/>
              <a:gd name="connsiteY1034" fmla="*/ 372999 h 402050"/>
              <a:gd name="connsiteX1035" fmla="*/ 497390 w 2531263"/>
              <a:gd name="connsiteY1035" fmla="*/ 373951 h 402050"/>
              <a:gd name="connsiteX1036" fmla="*/ 495770 w 2531263"/>
              <a:gd name="connsiteY1036" fmla="*/ 375857 h 402050"/>
              <a:gd name="connsiteX1037" fmla="*/ 487865 w 2531263"/>
              <a:gd name="connsiteY1037" fmla="*/ 378714 h 402050"/>
              <a:gd name="connsiteX1038" fmla="*/ 478244 w 2531263"/>
              <a:gd name="connsiteY1038" fmla="*/ 373475 h 402050"/>
              <a:gd name="connsiteX1039" fmla="*/ 472720 w 2531263"/>
              <a:gd name="connsiteY1039" fmla="*/ 374713 h 402050"/>
              <a:gd name="connsiteX1040" fmla="*/ 472053 w 2531263"/>
              <a:gd name="connsiteY1040" fmla="*/ 375285 h 402050"/>
              <a:gd name="connsiteX1041" fmla="*/ 467005 w 2531263"/>
              <a:gd name="connsiteY1041" fmla="*/ 377762 h 402050"/>
              <a:gd name="connsiteX1042" fmla="*/ 466624 w 2531263"/>
              <a:gd name="connsiteY1042" fmla="*/ 378047 h 402050"/>
              <a:gd name="connsiteX1043" fmla="*/ 466529 w 2531263"/>
              <a:gd name="connsiteY1043" fmla="*/ 381191 h 402050"/>
              <a:gd name="connsiteX1044" fmla="*/ 462623 w 2531263"/>
              <a:gd name="connsiteY1044" fmla="*/ 378809 h 402050"/>
              <a:gd name="connsiteX1045" fmla="*/ 449479 w 2531263"/>
              <a:gd name="connsiteY1045" fmla="*/ 374142 h 402050"/>
              <a:gd name="connsiteX1046" fmla="*/ 449955 w 2531263"/>
              <a:gd name="connsiteY1046" fmla="*/ 380143 h 402050"/>
              <a:gd name="connsiteX1047" fmla="*/ 442811 w 2531263"/>
              <a:gd name="connsiteY1047" fmla="*/ 380905 h 402050"/>
              <a:gd name="connsiteX1048" fmla="*/ 445193 w 2531263"/>
              <a:gd name="connsiteY1048" fmla="*/ 377380 h 402050"/>
              <a:gd name="connsiteX1049" fmla="*/ 447383 w 2531263"/>
              <a:gd name="connsiteY1049" fmla="*/ 374618 h 402050"/>
              <a:gd name="connsiteX1050" fmla="*/ 446145 w 2531263"/>
              <a:gd name="connsiteY1050" fmla="*/ 372237 h 402050"/>
              <a:gd name="connsiteX1051" fmla="*/ 438239 w 2531263"/>
              <a:gd name="connsiteY1051" fmla="*/ 374428 h 402050"/>
              <a:gd name="connsiteX1052" fmla="*/ 425285 w 2531263"/>
              <a:gd name="connsiteY1052" fmla="*/ 376428 h 402050"/>
              <a:gd name="connsiteX1053" fmla="*/ 424142 w 2531263"/>
              <a:gd name="connsiteY1053" fmla="*/ 376238 h 402050"/>
              <a:gd name="connsiteX1054" fmla="*/ 419856 w 2531263"/>
              <a:gd name="connsiteY1054" fmla="*/ 376142 h 402050"/>
              <a:gd name="connsiteX1055" fmla="*/ 415856 w 2531263"/>
              <a:gd name="connsiteY1055" fmla="*/ 378333 h 402050"/>
              <a:gd name="connsiteX1056" fmla="*/ 406902 w 2531263"/>
              <a:gd name="connsiteY1056" fmla="*/ 375666 h 402050"/>
              <a:gd name="connsiteX1057" fmla="*/ 398710 w 2531263"/>
              <a:gd name="connsiteY1057" fmla="*/ 376142 h 402050"/>
              <a:gd name="connsiteX1058" fmla="*/ 395948 w 2531263"/>
              <a:gd name="connsiteY1058" fmla="*/ 374237 h 402050"/>
              <a:gd name="connsiteX1059" fmla="*/ 395091 w 2531263"/>
              <a:gd name="connsiteY1059" fmla="*/ 373666 h 402050"/>
              <a:gd name="connsiteX1060" fmla="*/ 391376 w 2531263"/>
              <a:gd name="connsiteY1060" fmla="*/ 375095 h 402050"/>
              <a:gd name="connsiteX1061" fmla="*/ 383756 w 2531263"/>
              <a:gd name="connsiteY1061" fmla="*/ 380809 h 402050"/>
              <a:gd name="connsiteX1062" fmla="*/ 370802 w 2531263"/>
              <a:gd name="connsiteY1062" fmla="*/ 380905 h 402050"/>
              <a:gd name="connsiteX1063" fmla="*/ 370421 w 2531263"/>
              <a:gd name="connsiteY1063" fmla="*/ 381476 h 402050"/>
              <a:gd name="connsiteX1064" fmla="*/ 369945 w 2531263"/>
              <a:gd name="connsiteY1064" fmla="*/ 382143 h 402050"/>
              <a:gd name="connsiteX1065" fmla="*/ 368326 w 2531263"/>
              <a:gd name="connsiteY1065" fmla="*/ 382238 h 402050"/>
              <a:gd name="connsiteX1066" fmla="*/ 367945 w 2531263"/>
              <a:gd name="connsiteY1066" fmla="*/ 381667 h 402050"/>
              <a:gd name="connsiteX1067" fmla="*/ 366897 w 2531263"/>
              <a:gd name="connsiteY1067" fmla="*/ 380238 h 402050"/>
              <a:gd name="connsiteX1068" fmla="*/ 358610 w 2531263"/>
              <a:gd name="connsiteY1068" fmla="*/ 381000 h 402050"/>
              <a:gd name="connsiteX1069" fmla="*/ 358134 w 2531263"/>
              <a:gd name="connsiteY1069" fmla="*/ 380619 h 402050"/>
              <a:gd name="connsiteX1070" fmla="*/ 354991 w 2531263"/>
              <a:gd name="connsiteY1070" fmla="*/ 377952 h 402050"/>
              <a:gd name="connsiteX1071" fmla="*/ 348704 w 2531263"/>
              <a:gd name="connsiteY1071" fmla="*/ 380238 h 402050"/>
              <a:gd name="connsiteX1072" fmla="*/ 339179 w 2531263"/>
              <a:gd name="connsiteY1072" fmla="*/ 379762 h 402050"/>
              <a:gd name="connsiteX1073" fmla="*/ 326797 w 2531263"/>
              <a:gd name="connsiteY1073" fmla="*/ 382238 h 402050"/>
              <a:gd name="connsiteX1074" fmla="*/ 315652 w 2531263"/>
              <a:gd name="connsiteY1074" fmla="*/ 382238 h 402050"/>
              <a:gd name="connsiteX1075" fmla="*/ 312414 w 2531263"/>
              <a:gd name="connsiteY1075" fmla="*/ 379571 h 402050"/>
              <a:gd name="connsiteX1076" fmla="*/ 310033 w 2531263"/>
              <a:gd name="connsiteY1076" fmla="*/ 377571 h 402050"/>
              <a:gd name="connsiteX1077" fmla="*/ 296793 w 2531263"/>
              <a:gd name="connsiteY1077" fmla="*/ 380143 h 402050"/>
              <a:gd name="connsiteX1078" fmla="*/ 293935 w 2531263"/>
              <a:gd name="connsiteY1078" fmla="*/ 381476 h 402050"/>
              <a:gd name="connsiteX1079" fmla="*/ 290983 w 2531263"/>
              <a:gd name="connsiteY1079" fmla="*/ 382905 h 402050"/>
              <a:gd name="connsiteX1080" fmla="*/ 282125 w 2531263"/>
              <a:gd name="connsiteY1080" fmla="*/ 377952 h 402050"/>
              <a:gd name="connsiteX1081" fmla="*/ 279743 w 2531263"/>
              <a:gd name="connsiteY1081" fmla="*/ 380809 h 402050"/>
              <a:gd name="connsiteX1082" fmla="*/ 273552 w 2531263"/>
              <a:gd name="connsiteY1082" fmla="*/ 379571 h 402050"/>
              <a:gd name="connsiteX1083" fmla="*/ 267075 w 2531263"/>
              <a:gd name="connsiteY1083" fmla="*/ 381286 h 402050"/>
              <a:gd name="connsiteX1084" fmla="*/ 256312 w 2531263"/>
              <a:gd name="connsiteY1084" fmla="*/ 379476 h 402050"/>
              <a:gd name="connsiteX1085" fmla="*/ 243072 w 2531263"/>
              <a:gd name="connsiteY1085" fmla="*/ 381381 h 402050"/>
              <a:gd name="connsiteX1086" fmla="*/ 242691 w 2531263"/>
              <a:gd name="connsiteY1086" fmla="*/ 381762 h 402050"/>
              <a:gd name="connsiteX1087" fmla="*/ 237071 w 2531263"/>
              <a:gd name="connsiteY1087" fmla="*/ 380143 h 402050"/>
              <a:gd name="connsiteX1088" fmla="*/ 222784 w 2531263"/>
              <a:gd name="connsiteY1088" fmla="*/ 379762 h 402050"/>
              <a:gd name="connsiteX1089" fmla="*/ 219450 w 2531263"/>
              <a:gd name="connsiteY1089" fmla="*/ 379286 h 402050"/>
              <a:gd name="connsiteX1090" fmla="*/ 198685 w 2531263"/>
              <a:gd name="connsiteY1090" fmla="*/ 374618 h 402050"/>
              <a:gd name="connsiteX1091" fmla="*/ 195352 w 2531263"/>
              <a:gd name="connsiteY1091" fmla="*/ 370618 h 402050"/>
              <a:gd name="connsiteX1092" fmla="*/ 192780 w 2531263"/>
              <a:gd name="connsiteY1092" fmla="*/ 369094 h 402050"/>
              <a:gd name="connsiteX1093" fmla="*/ 187922 w 2531263"/>
              <a:gd name="connsiteY1093" fmla="*/ 370046 h 402050"/>
              <a:gd name="connsiteX1094" fmla="*/ 186970 w 2531263"/>
              <a:gd name="connsiteY1094" fmla="*/ 369856 h 402050"/>
              <a:gd name="connsiteX1095" fmla="*/ 181541 w 2531263"/>
              <a:gd name="connsiteY1095" fmla="*/ 365474 h 402050"/>
              <a:gd name="connsiteX1096" fmla="*/ 170110 w 2531263"/>
              <a:gd name="connsiteY1096" fmla="*/ 366046 h 402050"/>
              <a:gd name="connsiteX1097" fmla="*/ 168491 w 2531263"/>
              <a:gd name="connsiteY1097" fmla="*/ 364998 h 402050"/>
              <a:gd name="connsiteX1098" fmla="*/ 153537 w 2531263"/>
              <a:gd name="connsiteY1098" fmla="*/ 362236 h 402050"/>
              <a:gd name="connsiteX1099" fmla="*/ 151823 w 2531263"/>
              <a:gd name="connsiteY1099" fmla="*/ 359759 h 402050"/>
              <a:gd name="connsiteX1100" fmla="*/ 150775 w 2531263"/>
              <a:gd name="connsiteY1100" fmla="*/ 356330 h 402050"/>
              <a:gd name="connsiteX1101" fmla="*/ 150394 w 2531263"/>
              <a:gd name="connsiteY1101" fmla="*/ 352425 h 402050"/>
              <a:gd name="connsiteX1102" fmla="*/ 151346 w 2531263"/>
              <a:gd name="connsiteY1102" fmla="*/ 351758 h 402050"/>
              <a:gd name="connsiteX1103" fmla="*/ 151632 w 2531263"/>
              <a:gd name="connsiteY1103" fmla="*/ 347948 h 402050"/>
              <a:gd name="connsiteX1104" fmla="*/ 155918 w 2531263"/>
              <a:gd name="connsiteY1104" fmla="*/ 345853 h 402050"/>
              <a:gd name="connsiteX1105" fmla="*/ 163824 w 2531263"/>
              <a:gd name="connsiteY1105" fmla="*/ 346329 h 402050"/>
              <a:gd name="connsiteX1106" fmla="*/ 164586 w 2531263"/>
              <a:gd name="connsiteY1106" fmla="*/ 347472 h 402050"/>
              <a:gd name="connsiteX1107" fmla="*/ 164776 w 2531263"/>
              <a:gd name="connsiteY1107" fmla="*/ 350520 h 402050"/>
              <a:gd name="connsiteX1108" fmla="*/ 167253 w 2531263"/>
              <a:gd name="connsiteY1108" fmla="*/ 352234 h 402050"/>
              <a:gd name="connsiteX1109" fmla="*/ 167825 w 2531263"/>
              <a:gd name="connsiteY1109" fmla="*/ 352425 h 402050"/>
              <a:gd name="connsiteX1110" fmla="*/ 172206 w 2531263"/>
              <a:gd name="connsiteY1110" fmla="*/ 348329 h 402050"/>
              <a:gd name="connsiteX1111" fmla="*/ 176302 w 2531263"/>
              <a:gd name="connsiteY1111" fmla="*/ 338518 h 402050"/>
              <a:gd name="connsiteX1112" fmla="*/ 165443 w 2531263"/>
              <a:gd name="connsiteY1112" fmla="*/ 337757 h 402050"/>
              <a:gd name="connsiteX1113" fmla="*/ 165158 w 2531263"/>
              <a:gd name="connsiteY1113" fmla="*/ 336804 h 402050"/>
              <a:gd name="connsiteX1114" fmla="*/ 164396 w 2531263"/>
              <a:gd name="connsiteY1114" fmla="*/ 334137 h 402050"/>
              <a:gd name="connsiteX1115" fmla="*/ 159633 w 2531263"/>
              <a:gd name="connsiteY1115" fmla="*/ 331946 h 402050"/>
              <a:gd name="connsiteX1116" fmla="*/ 155347 w 2531263"/>
              <a:gd name="connsiteY1116" fmla="*/ 336613 h 402050"/>
              <a:gd name="connsiteX1117" fmla="*/ 142202 w 2531263"/>
              <a:gd name="connsiteY1117" fmla="*/ 330613 h 402050"/>
              <a:gd name="connsiteX1118" fmla="*/ 146584 w 2531263"/>
              <a:gd name="connsiteY1118" fmla="*/ 326612 h 402050"/>
              <a:gd name="connsiteX1119" fmla="*/ 154966 w 2531263"/>
              <a:gd name="connsiteY1119" fmla="*/ 330137 h 402050"/>
              <a:gd name="connsiteX1120" fmla="*/ 158966 w 2531263"/>
              <a:gd name="connsiteY1120" fmla="*/ 324326 h 402050"/>
              <a:gd name="connsiteX1121" fmla="*/ 162300 w 2531263"/>
              <a:gd name="connsiteY1121" fmla="*/ 326326 h 402050"/>
              <a:gd name="connsiteX1122" fmla="*/ 166491 w 2531263"/>
              <a:gd name="connsiteY1122" fmla="*/ 326517 h 402050"/>
              <a:gd name="connsiteX1123" fmla="*/ 164586 w 2531263"/>
              <a:gd name="connsiteY1123" fmla="*/ 322897 h 402050"/>
              <a:gd name="connsiteX1124" fmla="*/ 162491 w 2531263"/>
              <a:gd name="connsiteY1124" fmla="*/ 322231 h 402050"/>
              <a:gd name="connsiteX1125" fmla="*/ 162491 w 2531263"/>
              <a:gd name="connsiteY1125" fmla="*/ 315563 h 402050"/>
              <a:gd name="connsiteX1126" fmla="*/ 163634 w 2531263"/>
              <a:gd name="connsiteY1126" fmla="*/ 314230 h 402050"/>
              <a:gd name="connsiteX1127" fmla="*/ 164300 w 2531263"/>
              <a:gd name="connsiteY1127" fmla="*/ 313468 h 402050"/>
              <a:gd name="connsiteX1128" fmla="*/ 161824 w 2531263"/>
              <a:gd name="connsiteY1128" fmla="*/ 309943 h 402050"/>
              <a:gd name="connsiteX1129" fmla="*/ 150775 w 2531263"/>
              <a:gd name="connsiteY1129" fmla="*/ 306038 h 402050"/>
              <a:gd name="connsiteX1130" fmla="*/ 149727 w 2531263"/>
              <a:gd name="connsiteY1130" fmla="*/ 309372 h 402050"/>
              <a:gd name="connsiteX1131" fmla="*/ 148108 w 2531263"/>
              <a:gd name="connsiteY1131" fmla="*/ 314611 h 402050"/>
              <a:gd name="connsiteX1132" fmla="*/ 142298 w 2531263"/>
              <a:gd name="connsiteY1132" fmla="*/ 311277 h 402050"/>
              <a:gd name="connsiteX1133" fmla="*/ 145631 w 2531263"/>
              <a:gd name="connsiteY1133" fmla="*/ 308800 h 402050"/>
              <a:gd name="connsiteX1134" fmla="*/ 140202 w 2531263"/>
              <a:gd name="connsiteY1134" fmla="*/ 304324 h 402050"/>
              <a:gd name="connsiteX1135" fmla="*/ 138297 w 2531263"/>
              <a:gd name="connsiteY1135" fmla="*/ 302895 h 402050"/>
              <a:gd name="connsiteX1136" fmla="*/ 136678 w 2531263"/>
              <a:gd name="connsiteY1136" fmla="*/ 301657 h 402050"/>
              <a:gd name="connsiteX1137" fmla="*/ 128677 w 2531263"/>
              <a:gd name="connsiteY1137" fmla="*/ 300609 h 402050"/>
              <a:gd name="connsiteX1138" fmla="*/ 126391 w 2531263"/>
              <a:gd name="connsiteY1138" fmla="*/ 300228 h 402050"/>
              <a:gd name="connsiteX1139" fmla="*/ 118676 w 2531263"/>
              <a:gd name="connsiteY1139" fmla="*/ 300133 h 402050"/>
              <a:gd name="connsiteX1140" fmla="*/ 105817 w 2531263"/>
              <a:gd name="connsiteY1140" fmla="*/ 300228 h 402050"/>
              <a:gd name="connsiteX1141" fmla="*/ 94577 w 2531263"/>
              <a:gd name="connsiteY1141" fmla="*/ 299085 h 402050"/>
              <a:gd name="connsiteX1142" fmla="*/ 87529 w 2531263"/>
              <a:gd name="connsiteY1142" fmla="*/ 297085 h 402050"/>
              <a:gd name="connsiteX1143" fmla="*/ 84671 w 2531263"/>
              <a:gd name="connsiteY1143" fmla="*/ 295561 h 402050"/>
              <a:gd name="connsiteX1144" fmla="*/ 70765 w 2531263"/>
              <a:gd name="connsiteY1144" fmla="*/ 294418 h 402050"/>
              <a:gd name="connsiteX1145" fmla="*/ 47429 w 2531263"/>
              <a:gd name="connsiteY1145" fmla="*/ 286321 h 402050"/>
              <a:gd name="connsiteX1146" fmla="*/ 42761 w 2531263"/>
              <a:gd name="connsiteY1146" fmla="*/ 285369 h 402050"/>
              <a:gd name="connsiteX1147" fmla="*/ 39618 w 2531263"/>
              <a:gd name="connsiteY1147" fmla="*/ 284702 h 402050"/>
              <a:gd name="connsiteX1148" fmla="*/ 29331 w 2531263"/>
              <a:gd name="connsiteY1148" fmla="*/ 283178 h 402050"/>
              <a:gd name="connsiteX1149" fmla="*/ 27331 w 2531263"/>
              <a:gd name="connsiteY1149" fmla="*/ 282226 h 402050"/>
              <a:gd name="connsiteX1150" fmla="*/ 19520 w 2531263"/>
              <a:gd name="connsiteY1150" fmla="*/ 278225 h 402050"/>
              <a:gd name="connsiteX1151" fmla="*/ 23426 w 2531263"/>
              <a:gd name="connsiteY1151" fmla="*/ 266605 h 402050"/>
              <a:gd name="connsiteX1152" fmla="*/ 17615 w 2531263"/>
              <a:gd name="connsiteY1152" fmla="*/ 267557 h 402050"/>
              <a:gd name="connsiteX1153" fmla="*/ 13805 w 2531263"/>
              <a:gd name="connsiteY1153" fmla="*/ 264319 h 402050"/>
              <a:gd name="connsiteX1154" fmla="*/ 14186 w 2531263"/>
              <a:gd name="connsiteY1154" fmla="*/ 262700 h 402050"/>
              <a:gd name="connsiteX1155" fmla="*/ 13519 w 2531263"/>
              <a:gd name="connsiteY1155" fmla="*/ 257937 h 402050"/>
              <a:gd name="connsiteX1156" fmla="*/ 11710 w 2531263"/>
              <a:gd name="connsiteY1156" fmla="*/ 253746 h 402050"/>
              <a:gd name="connsiteX1157" fmla="*/ 18568 w 2531263"/>
              <a:gd name="connsiteY1157" fmla="*/ 248698 h 402050"/>
              <a:gd name="connsiteX1158" fmla="*/ 15329 w 2531263"/>
              <a:gd name="connsiteY1158" fmla="*/ 247745 h 402050"/>
              <a:gd name="connsiteX1159" fmla="*/ 12853 w 2531263"/>
              <a:gd name="connsiteY1159" fmla="*/ 244316 h 402050"/>
              <a:gd name="connsiteX1160" fmla="*/ 15234 w 2531263"/>
              <a:gd name="connsiteY1160" fmla="*/ 241649 h 402050"/>
              <a:gd name="connsiteX1161" fmla="*/ 7328 w 2531263"/>
              <a:gd name="connsiteY1161" fmla="*/ 227267 h 402050"/>
              <a:gd name="connsiteX1162" fmla="*/ 2471 w 2531263"/>
              <a:gd name="connsiteY1162" fmla="*/ 222123 h 402050"/>
              <a:gd name="connsiteX1163" fmla="*/ 1327 w 2531263"/>
              <a:gd name="connsiteY1163" fmla="*/ 220885 h 402050"/>
              <a:gd name="connsiteX1164" fmla="*/ 2375 w 2531263"/>
              <a:gd name="connsiteY1164" fmla="*/ 214217 h 402050"/>
              <a:gd name="connsiteX1165" fmla="*/ 661 w 2531263"/>
              <a:gd name="connsiteY1165" fmla="*/ 210979 h 402050"/>
              <a:gd name="connsiteX1166" fmla="*/ 1994 w 2531263"/>
              <a:gd name="connsiteY1166" fmla="*/ 204121 h 402050"/>
              <a:gd name="connsiteX1167" fmla="*/ 5709 w 2531263"/>
              <a:gd name="connsiteY1167" fmla="*/ 198311 h 402050"/>
              <a:gd name="connsiteX1168" fmla="*/ 4852 w 2531263"/>
              <a:gd name="connsiteY1168" fmla="*/ 195929 h 402050"/>
              <a:gd name="connsiteX1169" fmla="*/ 2566 w 2531263"/>
              <a:gd name="connsiteY1169" fmla="*/ 188404 h 402050"/>
              <a:gd name="connsiteX1170" fmla="*/ 7614 w 2531263"/>
              <a:gd name="connsiteY1170" fmla="*/ 181832 h 402050"/>
              <a:gd name="connsiteX1171" fmla="*/ 13996 w 2531263"/>
              <a:gd name="connsiteY1171" fmla="*/ 180022 h 402050"/>
              <a:gd name="connsiteX1172" fmla="*/ 15710 w 2531263"/>
              <a:gd name="connsiteY1172" fmla="*/ 177546 h 402050"/>
              <a:gd name="connsiteX1173" fmla="*/ 22664 w 2531263"/>
              <a:gd name="connsiteY1173" fmla="*/ 178308 h 402050"/>
              <a:gd name="connsiteX1174" fmla="*/ 31808 w 2531263"/>
              <a:gd name="connsiteY1174" fmla="*/ 173069 h 402050"/>
              <a:gd name="connsiteX1175" fmla="*/ 43333 w 2531263"/>
              <a:gd name="connsiteY1175" fmla="*/ 171069 h 402050"/>
              <a:gd name="connsiteX1176" fmla="*/ 45905 w 2531263"/>
              <a:gd name="connsiteY1176" fmla="*/ 170212 h 402050"/>
              <a:gd name="connsiteX1177" fmla="*/ 53239 w 2531263"/>
              <a:gd name="connsiteY1177" fmla="*/ 171164 h 402050"/>
              <a:gd name="connsiteX1178" fmla="*/ 59716 w 2531263"/>
              <a:gd name="connsiteY1178" fmla="*/ 171355 h 402050"/>
              <a:gd name="connsiteX1179" fmla="*/ 66479 w 2531263"/>
              <a:gd name="connsiteY1179" fmla="*/ 170974 h 402050"/>
              <a:gd name="connsiteX1180" fmla="*/ 72098 w 2531263"/>
              <a:gd name="connsiteY1180" fmla="*/ 168592 h 402050"/>
              <a:gd name="connsiteX1181" fmla="*/ 80861 w 2531263"/>
              <a:gd name="connsiteY1181" fmla="*/ 166497 h 402050"/>
              <a:gd name="connsiteX1182" fmla="*/ 88767 w 2531263"/>
              <a:gd name="connsiteY1182" fmla="*/ 167735 h 402050"/>
              <a:gd name="connsiteX1183" fmla="*/ 90005 w 2531263"/>
              <a:gd name="connsiteY1183" fmla="*/ 167926 h 402050"/>
              <a:gd name="connsiteX1184" fmla="*/ 95054 w 2531263"/>
              <a:gd name="connsiteY1184" fmla="*/ 167068 h 402050"/>
              <a:gd name="connsiteX1185" fmla="*/ 107055 w 2531263"/>
              <a:gd name="connsiteY1185" fmla="*/ 163925 h 402050"/>
              <a:gd name="connsiteX1186" fmla="*/ 113532 w 2531263"/>
              <a:gd name="connsiteY1186" fmla="*/ 166878 h 402050"/>
              <a:gd name="connsiteX1187" fmla="*/ 121914 w 2531263"/>
              <a:gd name="connsiteY1187" fmla="*/ 166116 h 402050"/>
              <a:gd name="connsiteX1188" fmla="*/ 125534 w 2531263"/>
              <a:gd name="connsiteY1188" fmla="*/ 169164 h 402050"/>
              <a:gd name="connsiteX1189" fmla="*/ 136392 w 2531263"/>
              <a:gd name="connsiteY1189" fmla="*/ 163259 h 402050"/>
              <a:gd name="connsiteX1190" fmla="*/ 139154 w 2531263"/>
              <a:gd name="connsiteY1190" fmla="*/ 162687 h 402050"/>
              <a:gd name="connsiteX1191" fmla="*/ 148870 w 2531263"/>
              <a:gd name="connsiteY1191" fmla="*/ 162592 h 402050"/>
              <a:gd name="connsiteX1192" fmla="*/ 162967 w 2531263"/>
              <a:gd name="connsiteY1192" fmla="*/ 161925 h 402050"/>
              <a:gd name="connsiteX1193" fmla="*/ 166777 w 2531263"/>
              <a:gd name="connsiteY1193" fmla="*/ 160020 h 402050"/>
              <a:gd name="connsiteX1194" fmla="*/ 176968 w 2531263"/>
              <a:gd name="connsiteY1194" fmla="*/ 161163 h 402050"/>
              <a:gd name="connsiteX1195" fmla="*/ 177540 w 2531263"/>
              <a:gd name="connsiteY1195" fmla="*/ 161830 h 402050"/>
              <a:gd name="connsiteX1196" fmla="*/ 178778 w 2531263"/>
              <a:gd name="connsiteY1196" fmla="*/ 163163 h 402050"/>
              <a:gd name="connsiteX1197" fmla="*/ 184208 w 2531263"/>
              <a:gd name="connsiteY1197" fmla="*/ 161734 h 402050"/>
              <a:gd name="connsiteX1198" fmla="*/ 200495 w 2531263"/>
              <a:gd name="connsiteY1198" fmla="*/ 161544 h 402050"/>
              <a:gd name="connsiteX1199" fmla="*/ 217450 w 2531263"/>
              <a:gd name="connsiteY1199" fmla="*/ 157163 h 402050"/>
              <a:gd name="connsiteX1200" fmla="*/ 220022 w 2531263"/>
              <a:gd name="connsiteY1200" fmla="*/ 157258 h 402050"/>
              <a:gd name="connsiteX1201" fmla="*/ 231642 w 2531263"/>
              <a:gd name="connsiteY1201" fmla="*/ 156305 h 402050"/>
              <a:gd name="connsiteX1202" fmla="*/ 234881 w 2531263"/>
              <a:gd name="connsiteY1202" fmla="*/ 155258 h 402050"/>
              <a:gd name="connsiteX1203" fmla="*/ 236785 w 2531263"/>
              <a:gd name="connsiteY1203" fmla="*/ 155448 h 402050"/>
              <a:gd name="connsiteX1204" fmla="*/ 244691 w 2531263"/>
              <a:gd name="connsiteY1204" fmla="*/ 152781 h 402050"/>
              <a:gd name="connsiteX1205" fmla="*/ 246882 w 2531263"/>
              <a:gd name="connsiteY1205" fmla="*/ 153257 h 402050"/>
              <a:gd name="connsiteX1206" fmla="*/ 248692 w 2531263"/>
              <a:gd name="connsiteY1206" fmla="*/ 153638 h 402050"/>
              <a:gd name="connsiteX1207" fmla="*/ 251454 w 2531263"/>
              <a:gd name="connsiteY1207" fmla="*/ 152209 h 402050"/>
              <a:gd name="connsiteX1208" fmla="*/ 256502 w 2531263"/>
              <a:gd name="connsiteY1208" fmla="*/ 152971 h 402050"/>
              <a:gd name="connsiteX1209" fmla="*/ 266027 w 2531263"/>
              <a:gd name="connsiteY1209" fmla="*/ 151638 h 402050"/>
              <a:gd name="connsiteX1210" fmla="*/ 267742 w 2531263"/>
              <a:gd name="connsiteY1210" fmla="*/ 152019 h 402050"/>
              <a:gd name="connsiteX1211" fmla="*/ 270980 w 2531263"/>
              <a:gd name="connsiteY1211" fmla="*/ 155162 h 402050"/>
              <a:gd name="connsiteX1212" fmla="*/ 274028 w 2531263"/>
              <a:gd name="connsiteY1212" fmla="*/ 151543 h 402050"/>
              <a:gd name="connsiteX1213" fmla="*/ 284315 w 2531263"/>
              <a:gd name="connsiteY1213" fmla="*/ 149162 h 402050"/>
              <a:gd name="connsiteX1214" fmla="*/ 288316 w 2531263"/>
              <a:gd name="connsiteY1214" fmla="*/ 149066 h 402050"/>
              <a:gd name="connsiteX1215" fmla="*/ 299936 w 2531263"/>
              <a:gd name="connsiteY1215" fmla="*/ 148780 h 402050"/>
              <a:gd name="connsiteX1216" fmla="*/ 309842 w 2531263"/>
              <a:gd name="connsiteY1216" fmla="*/ 147447 h 402050"/>
              <a:gd name="connsiteX1217" fmla="*/ 317653 w 2531263"/>
              <a:gd name="connsiteY1217" fmla="*/ 147257 h 402050"/>
              <a:gd name="connsiteX1218" fmla="*/ 321368 w 2531263"/>
              <a:gd name="connsiteY1218" fmla="*/ 145923 h 402050"/>
              <a:gd name="connsiteX1219" fmla="*/ 325844 w 2531263"/>
              <a:gd name="connsiteY1219" fmla="*/ 147447 h 402050"/>
              <a:gd name="connsiteX1220" fmla="*/ 334988 w 2531263"/>
              <a:gd name="connsiteY1220" fmla="*/ 146209 h 402050"/>
              <a:gd name="connsiteX1221" fmla="*/ 341942 w 2531263"/>
              <a:gd name="connsiteY1221" fmla="*/ 148685 h 402050"/>
              <a:gd name="connsiteX1222" fmla="*/ 346704 w 2531263"/>
              <a:gd name="connsiteY1222" fmla="*/ 143828 h 402050"/>
              <a:gd name="connsiteX1223" fmla="*/ 356229 w 2531263"/>
              <a:gd name="connsiteY1223" fmla="*/ 142589 h 402050"/>
              <a:gd name="connsiteX1224" fmla="*/ 358420 w 2531263"/>
              <a:gd name="connsiteY1224" fmla="*/ 142494 h 402050"/>
              <a:gd name="connsiteX1225" fmla="*/ 361182 w 2531263"/>
              <a:gd name="connsiteY1225" fmla="*/ 142399 h 402050"/>
              <a:gd name="connsiteX1226" fmla="*/ 373088 w 2531263"/>
              <a:gd name="connsiteY1226" fmla="*/ 143542 h 402050"/>
              <a:gd name="connsiteX1227" fmla="*/ 376327 w 2531263"/>
              <a:gd name="connsiteY1227" fmla="*/ 143923 h 402050"/>
              <a:gd name="connsiteX1228" fmla="*/ 378994 w 2531263"/>
              <a:gd name="connsiteY1228" fmla="*/ 143446 h 402050"/>
              <a:gd name="connsiteX1229" fmla="*/ 385947 w 2531263"/>
              <a:gd name="connsiteY1229" fmla="*/ 139827 h 402050"/>
              <a:gd name="connsiteX1230" fmla="*/ 393853 w 2531263"/>
              <a:gd name="connsiteY1230" fmla="*/ 142589 h 402050"/>
              <a:gd name="connsiteX1231" fmla="*/ 398044 w 2531263"/>
              <a:gd name="connsiteY1231" fmla="*/ 139446 h 402050"/>
              <a:gd name="connsiteX1232" fmla="*/ 399473 w 2531263"/>
              <a:gd name="connsiteY1232" fmla="*/ 139732 h 402050"/>
              <a:gd name="connsiteX1233" fmla="*/ 400901 w 2531263"/>
              <a:gd name="connsiteY1233" fmla="*/ 140017 h 402050"/>
              <a:gd name="connsiteX1234" fmla="*/ 407474 w 2531263"/>
              <a:gd name="connsiteY1234" fmla="*/ 136493 h 402050"/>
              <a:gd name="connsiteX1235" fmla="*/ 410807 w 2531263"/>
              <a:gd name="connsiteY1235" fmla="*/ 136208 h 402050"/>
              <a:gd name="connsiteX1236" fmla="*/ 412141 w 2531263"/>
              <a:gd name="connsiteY1236" fmla="*/ 136112 h 402050"/>
              <a:gd name="connsiteX1237" fmla="*/ 411855 w 2531263"/>
              <a:gd name="connsiteY1237" fmla="*/ 130588 h 402050"/>
              <a:gd name="connsiteX1238" fmla="*/ 410141 w 2531263"/>
              <a:gd name="connsiteY1238" fmla="*/ 130207 h 402050"/>
              <a:gd name="connsiteX1239" fmla="*/ 406711 w 2531263"/>
              <a:gd name="connsiteY1239" fmla="*/ 133255 h 402050"/>
              <a:gd name="connsiteX1240" fmla="*/ 402235 w 2531263"/>
              <a:gd name="connsiteY1240" fmla="*/ 134207 h 402050"/>
              <a:gd name="connsiteX1241" fmla="*/ 392234 w 2531263"/>
              <a:gd name="connsiteY1241" fmla="*/ 135350 h 402050"/>
              <a:gd name="connsiteX1242" fmla="*/ 381185 w 2531263"/>
              <a:gd name="connsiteY1242" fmla="*/ 134303 h 402050"/>
              <a:gd name="connsiteX1243" fmla="*/ 369564 w 2531263"/>
              <a:gd name="connsiteY1243" fmla="*/ 134207 h 402050"/>
              <a:gd name="connsiteX1244" fmla="*/ 357943 w 2531263"/>
              <a:gd name="connsiteY1244" fmla="*/ 134303 h 402050"/>
              <a:gd name="connsiteX1245" fmla="*/ 347847 w 2531263"/>
              <a:gd name="connsiteY1245" fmla="*/ 128873 h 402050"/>
              <a:gd name="connsiteX1246" fmla="*/ 344609 w 2531263"/>
              <a:gd name="connsiteY1246" fmla="*/ 126206 h 402050"/>
              <a:gd name="connsiteX1247" fmla="*/ 334798 w 2531263"/>
              <a:gd name="connsiteY1247" fmla="*/ 127254 h 402050"/>
              <a:gd name="connsiteX1248" fmla="*/ 328607 w 2531263"/>
              <a:gd name="connsiteY1248" fmla="*/ 128207 h 402050"/>
              <a:gd name="connsiteX1249" fmla="*/ 321082 w 2531263"/>
              <a:gd name="connsiteY1249" fmla="*/ 124778 h 402050"/>
              <a:gd name="connsiteX1250" fmla="*/ 312890 w 2531263"/>
              <a:gd name="connsiteY1250" fmla="*/ 123158 h 402050"/>
              <a:gd name="connsiteX1251" fmla="*/ 312224 w 2531263"/>
              <a:gd name="connsiteY1251" fmla="*/ 124396 h 402050"/>
              <a:gd name="connsiteX1252" fmla="*/ 314891 w 2531263"/>
              <a:gd name="connsiteY1252" fmla="*/ 126397 h 402050"/>
              <a:gd name="connsiteX1253" fmla="*/ 316605 w 2531263"/>
              <a:gd name="connsiteY1253" fmla="*/ 126778 h 402050"/>
              <a:gd name="connsiteX1254" fmla="*/ 316034 w 2531263"/>
              <a:gd name="connsiteY1254" fmla="*/ 129540 h 402050"/>
              <a:gd name="connsiteX1255" fmla="*/ 309271 w 2531263"/>
              <a:gd name="connsiteY1255" fmla="*/ 127921 h 402050"/>
              <a:gd name="connsiteX1256" fmla="*/ 308985 w 2531263"/>
              <a:gd name="connsiteY1256" fmla="*/ 125921 h 402050"/>
              <a:gd name="connsiteX1257" fmla="*/ 310509 w 2531263"/>
              <a:gd name="connsiteY1257" fmla="*/ 120396 h 402050"/>
              <a:gd name="connsiteX1258" fmla="*/ 309557 w 2531263"/>
              <a:gd name="connsiteY1258" fmla="*/ 118682 h 402050"/>
              <a:gd name="connsiteX1259" fmla="*/ 308604 w 2531263"/>
              <a:gd name="connsiteY1259" fmla="*/ 118872 h 402050"/>
              <a:gd name="connsiteX1260" fmla="*/ 305080 w 2531263"/>
              <a:gd name="connsiteY1260" fmla="*/ 119539 h 402050"/>
              <a:gd name="connsiteX1261" fmla="*/ 300413 w 2531263"/>
              <a:gd name="connsiteY1261" fmla="*/ 120396 h 402050"/>
              <a:gd name="connsiteX1262" fmla="*/ 298317 w 2531263"/>
              <a:gd name="connsiteY1262" fmla="*/ 127254 h 402050"/>
              <a:gd name="connsiteX1263" fmla="*/ 286030 w 2531263"/>
              <a:gd name="connsiteY1263" fmla="*/ 127540 h 402050"/>
              <a:gd name="connsiteX1264" fmla="*/ 286220 w 2531263"/>
              <a:gd name="connsiteY1264" fmla="*/ 126587 h 402050"/>
              <a:gd name="connsiteX1265" fmla="*/ 286601 w 2531263"/>
              <a:gd name="connsiteY1265" fmla="*/ 125158 h 402050"/>
              <a:gd name="connsiteX1266" fmla="*/ 285744 w 2531263"/>
              <a:gd name="connsiteY1266" fmla="*/ 122492 h 402050"/>
              <a:gd name="connsiteX1267" fmla="*/ 281458 w 2531263"/>
              <a:gd name="connsiteY1267" fmla="*/ 117062 h 402050"/>
              <a:gd name="connsiteX1268" fmla="*/ 280505 w 2531263"/>
              <a:gd name="connsiteY1268" fmla="*/ 116776 h 402050"/>
              <a:gd name="connsiteX1269" fmla="*/ 271647 w 2531263"/>
              <a:gd name="connsiteY1269" fmla="*/ 114014 h 402050"/>
              <a:gd name="connsiteX1270" fmla="*/ 279743 w 2531263"/>
              <a:gd name="connsiteY1270" fmla="*/ 104299 h 402050"/>
              <a:gd name="connsiteX1271" fmla="*/ 281648 w 2531263"/>
              <a:gd name="connsiteY1271" fmla="*/ 104870 h 402050"/>
              <a:gd name="connsiteX1272" fmla="*/ 287077 w 2531263"/>
              <a:gd name="connsiteY1272" fmla="*/ 106871 h 402050"/>
              <a:gd name="connsiteX1273" fmla="*/ 290507 w 2531263"/>
              <a:gd name="connsiteY1273" fmla="*/ 106204 h 402050"/>
              <a:gd name="connsiteX1274" fmla="*/ 292697 w 2531263"/>
              <a:gd name="connsiteY1274" fmla="*/ 104870 h 402050"/>
              <a:gd name="connsiteX1275" fmla="*/ 301079 w 2531263"/>
              <a:gd name="connsiteY1275" fmla="*/ 101727 h 402050"/>
              <a:gd name="connsiteX1276" fmla="*/ 300984 w 2531263"/>
              <a:gd name="connsiteY1276" fmla="*/ 100393 h 402050"/>
              <a:gd name="connsiteX1277" fmla="*/ 300889 w 2531263"/>
              <a:gd name="connsiteY1277" fmla="*/ 99060 h 402050"/>
              <a:gd name="connsiteX1278" fmla="*/ 292983 w 2531263"/>
              <a:gd name="connsiteY1278" fmla="*/ 96583 h 402050"/>
              <a:gd name="connsiteX1279" fmla="*/ 291459 w 2531263"/>
              <a:gd name="connsiteY1279" fmla="*/ 97441 h 402050"/>
              <a:gd name="connsiteX1280" fmla="*/ 288221 w 2531263"/>
              <a:gd name="connsiteY1280" fmla="*/ 100584 h 402050"/>
              <a:gd name="connsiteX1281" fmla="*/ 286030 w 2531263"/>
              <a:gd name="connsiteY1281" fmla="*/ 100013 h 402050"/>
              <a:gd name="connsiteX1282" fmla="*/ 280315 w 2531263"/>
              <a:gd name="connsiteY1282" fmla="*/ 99822 h 402050"/>
              <a:gd name="connsiteX1283" fmla="*/ 274124 w 2531263"/>
              <a:gd name="connsiteY1283" fmla="*/ 99060 h 402050"/>
              <a:gd name="connsiteX1284" fmla="*/ 273171 w 2531263"/>
              <a:gd name="connsiteY1284" fmla="*/ 96774 h 402050"/>
              <a:gd name="connsiteX1285" fmla="*/ 268123 w 2531263"/>
              <a:gd name="connsiteY1285" fmla="*/ 98488 h 402050"/>
              <a:gd name="connsiteX1286" fmla="*/ 265646 w 2531263"/>
              <a:gd name="connsiteY1286" fmla="*/ 102108 h 402050"/>
              <a:gd name="connsiteX1287" fmla="*/ 265456 w 2531263"/>
              <a:gd name="connsiteY1287" fmla="*/ 101822 h 402050"/>
              <a:gd name="connsiteX1288" fmla="*/ 264408 w 2531263"/>
              <a:gd name="connsiteY1288" fmla="*/ 99060 h 402050"/>
              <a:gd name="connsiteX1289" fmla="*/ 261741 w 2531263"/>
              <a:gd name="connsiteY1289" fmla="*/ 96107 h 402050"/>
              <a:gd name="connsiteX1290" fmla="*/ 252502 w 2531263"/>
              <a:gd name="connsiteY1290" fmla="*/ 96298 h 402050"/>
              <a:gd name="connsiteX1291" fmla="*/ 254216 w 2531263"/>
              <a:gd name="connsiteY1291" fmla="*/ 88487 h 402050"/>
              <a:gd name="connsiteX1292" fmla="*/ 258884 w 2531263"/>
              <a:gd name="connsiteY1292" fmla="*/ 90773 h 402050"/>
              <a:gd name="connsiteX1293" fmla="*/ 262503 w 2531263"/>
              <a:gd name="connsiteY1293" fmla="*/ 92488 h 402050"/>
              <a:gd name="connsiteX1294" fmla="*/ 270028 w 2531263"/>
              <a:gd name="connsiteY1294" fmla="*/ 89059 h 402050"/>
              <a:gd name="connsiteX1295" fmla="*/ 268123 w 2531263"/>
              <a:gd name="connsiteY1295" fmla="*/ 82105 h 402050"/>
              <a:gd name="connsiteX1296" fmla="*/ 264599 w 2531263"/>
              <a:gd name="connsiteY1296" fmla="*/ 83915 h 402050"/>
              <a:gd name="connsiteX1297" fmla="*/ 264980 w 2531263"/>
              <a:gd name="connsiteY1297" fmla="*/ 84772 h 402050"/>
              <a:gd name="connsiteX1298" fmla="*/ 265360 w 2531263"/>
              <a:gd name="connsiteY1298" fmla="*/ 85630 h 402050"/>
              <a:gd name="connsiteX1299" fmla="*/ 260598 w 2531263"/>
              <a:gd name="connsiteY1299" fmla="*/ 87058 h 402050"/>
              <a:gd name="connsiteX1300" fmla="*/ 257169 w 2531263"/>
              <a:gd name="connsiteY1300" fmla="*/ 83249 h 402050"/>
              <a:gd name="connsiteX1301" fmla="*/ 257264 w 2531263"/>
              <a:gd name="connsiteY1301" fmla="*/ 82296 h 402050"/>
              <a:gd name="connsiteX1302" fmla="*/ 254407 w 2531263"/>
              <a:gd name="connsiteY1302" fmla="*/ 78200 h 402050"/>
              <a:gd name="connsiteX1303" fmla="*/ 250787 w 2531263"/>
              <a:gd name="connsiteY1303" fmla="*/ 79438 h 402050"/>
              <a:gd name="connsiteX1304" fmla="*/ 247358 w 2531263"/>
              <a:gd name="connsiteY1304" fmla="*/ 77533 h 402050"/>
              <a:gd name="connsiteX1305" fmla="*/ 249168 w 2531263"/>
              <a:gd name="connsiteY1305" fmla="*/ 75438 h 402050"/>
              <a:gd name="connsiteX1306" fmla="*/ 249359 w 2531263"/>
              <a:gd name="connsiteY1306" fmla="*/ 75247 h 402050"/>
              <a:gd name="connsiteX1307" fmla="*/ 258217 w 2531263"/>
              <a:gd name="connsiteY1307" fmla="*/ 76676 h 402050"/>
              <a:gd name="connsiteX1308" fmla="*/ 275076 w 2531263"/>
              <a:gd name="connsiteY1308" fmla="*/ 74676 h 402050"/>
              <a:gd name="connsiteX1309" fmla="*/ 276029 w 2531263"/>
              <a:gd name="connsiteY1309" fmla="*/ 74581 h 402050"/>
              <a:gd name="connsiteX1310" fmla="*/ 279648 w 2531263"/>
              <a:gd name="connsiteY1310" fmla="*/ 72962 h 402050"/>
              <a:gd name="connsiteX1311" fmla="*/ 279839 w 2531263"/>
              <a:gd name="connsiteY1311" fmla="*/ 71533 h 402050"/>
              <a:gd name="connsiteX1312" fmla="*/ 279458 w 2531263"/>
              <a:gd name="connsiteY1312" fmla="*/ 70961 h 402050"/>
              <a:gd name="connsiteX1313" fmla="*/ 280315 w 2531263"/>
              <a:gd name="connsiteY1313" fmla="*/ 69151 h 402050"/>
              <a:gd name="connsiteX1314" fmla="*/ 286411 w 2531263"/>
              <a:gd name="connsiteY1314" fmla="*/ 68485 h 402050"/>
              <a:gd name="connsiteX1315" fmla="*/ 291364 w 2531263"/>
              <a:gd name="connsiteY1315" fmla="*/ 69818 h 402050"/>
              <a:gd name="connsiteX1316" fmla="*/ 297174 w 2531263"/>
              <a:gd name="connsiteY1316" fmla="*/ 70580 h 402050"/>
              <a:gd name="connsiteX1317" fmla="*/ 302508 w 2531263"/>
              <a:gd name="connsiteY1317" fmla="*/ 77533 h 402050"/>
              <a:gd name="connsiteX1318" fmla="*/ 301841 w 2531263"/>
              <a:gd name="connsiteY1318" fmla="*/ 70580 h 402050"/>
              <a:gd name="connsiteX1319" fmla="*/ 301460 w 2531263"/>
              <a:gd name="connsiteY1319" fmla="*/ 67151 h 402050"/>
              <a:gd name="connsiteX1320" fmla="*/ 301365 w 2531263"/>
              <a:gd name="connsiteY1320" fmla="*/ 66484 h 402050"/>
              <a:gd name="connsiteX1321" fmla="*/ 306032 w 2531263"/>
              <a:gd name="connsiteY1321" fmla="*/ 66104 h 402050"/>
              <a:gd name="connsiteX1322" fmla="*/ 306413 w 2531263"/>
              <a:gd name="connsiteY1322" fmla="*/ 66866 h 402050"/>
              <a:gd name="connsiteX1323" fmla="*/ 307366 w 2531263"/>
              <a:gd name="connsiteY1323" fmla="*/ 68961 h 402050"/>
              <a:gd name="connsiteX1324" fmla="*/ 312414 w 2531263"/>
              <a:gd name="connsiteY1324" fmla="*/ 67532 h 402050"/>
              <a:gd name="connsiteX1325" fmla="*/ 314700 w 2531263"/>
              <a:gd name="connsiteY1325" fmla="*/ 65722 h 402050"/>
              <a:gd name="connsiteX1326" fmla="*/ 317367 w 2531263"/>
              <a:gd name="connsiteY1326" fmla="*/ 63627 h 402050"/>
              <a:gd name="connsiteX1327" fmla="*/ 320796 w 2531263"/>
              <a:gd name="connsiteY1327" fmla="*/ 59817 h 402050"/>
              <a:gd name="connsiteX1328" fmla="*/ 327273 w 2531263"/>
              <a:gd name="connsiteY1328" fmla="*/ 62675 h 402050"/>
              <a:gd name="connsiteX1329" fmla="*/ 329464 w 2531263"/>
              <a:gd name="connsiteY1329" fmla="*/ 63627 h 402050"/>
              <a:gd name="connsiteX1330" fmla="*/ 331464 w 2531263"/>
              <a:gd name="connsiteY1330" fmla="*/ 64484 h 402050"/>
              <a:gd name="connsiteX1331" fmla="*/ 337274 w 2531263"/>
              <a:gd name="connsiteY1331" fmla="*/ 62960 h 402050"/>
              <a:gd name="connsiteX1332" fmla="*/ 339275 w 2531263"/>
              <a:gd name="connsiteY1332" fmla="*/ 59626 h 402050"/>
              <a:gd name="connsiteX1333" fmla="*/ 340322 w 2531263"/>
              <a:gd name="connsiteY1333" fmla="*/ 60008 h 402050"/>
              <a:gd name="connsiteX1334" fmla="*/ 347752 w 2531263"/>
              <a:gd name="connsiteY1334" fmla="*/ 62484 h 402050"/>
              <a:gd name="connsiteX1335" fmla="*/ 351657 w 2531263"/>
              <a:gd name="connsiteY1335" fmla="*/ 58769 h 402050"/>
              <a:gd name="connsiteX1336" fmla="*/ 354134 w 2531263"/>
              <a:gd name="connsiteY1336" fmla="*/ 58674 h 402050"/>
              <a:gd name="connsiteX1337" fmla="*/ 361087 w 2531263"/>
              <a:gd name="connsiteY1337" fmla="*/ 59531 h 402050"/>
              <a:gd name="connsiteX1338" fmla="*/ 365183 w 2531263"/>
              <a:gd name="connsiteY1338" fmla="*/ 56388 h 402050"/>
              <a:gd name="connsiteX1339" fmla="*/ 365564 w 2531263"/>
              <a:gd name="connsiteY1339" fmla="*/ 54483 h 402050"/>
              <a:gd name="connsiteX1340" fmla="*/ 366040 w 2531263"/>
              <a:gd name="connsiteY1340" fmla="*/ 52292 h 402050"/>
              <a:gd name="connsiteX1341" fmla="*/ 378041 w 2531263"/>
              <a:gd name="connsiteY1341" fmla="*/ 51245 h 402050"/>
              <a:gd name="connsiteX1342" fmla="*/ 384233 w 2531263"/>
              <a:gd name="connsiteY1342" fmla="*/ 46482 h 402050"/>
              <a:gd name="connsiteX1343" fmla="*/ 397663 w 2531263"/>
              <a:gd name="connsiteY1343" fmla="*/ 43529 h 402050"/>
              <a:gd name="connsiteX1344" fmla="*/ 397853 w 2531263"/>
              <a:gd name="connsiteY1344" fmla="*/ 43720 h 402050"/>
              <a:gd name="connsiteX1345" fmla="*/ 405759 w 2531263"/>
              <a:gd name="connsiteY1345" fmla="*/ 42386 h 402050"/>
              <a:gd name="connsiteX1346" fmla="*/ 407474 w 2531263"/>
              <a:gd name="connsiteY1346" fmla="*/ 43339 h 402050"/>
              <a:gd name="connsiteX1347" fmla="*/ 408331 w 2531263"/>
              <a:gd name="connsiteY1347" fmla="*/ 43815 h 402050"/>
              <a:gd name="connsiteX1348" fmla="*/ 414236 w 2531263"/>
              <a:gd name="connsiteY1348" fmla="*/ 43625 h 402050"/>
              <a:gd name="connsiteX1349" fmla="*/ 424523 w 2531263"/>
              <a:gd name="connsiteY1349" fmla="*/ 40672 h 402050"/>
              <a:gd name="connsiteX1350" fmla="*/ 438620 w 2531263"/>
              <a:gd name="connsiteY1350" fmla="*/ 39624 h 402050"/>
              <a:gd name="connsiteX1351" fmla="*/ 450050 w 2531263"/>
              <a:gd name="connsiteY1351" fmla="*/ 37338 h 402050"/>
              <a:gd name="connsiteX1352" fmla="*/ 455194 w 2531263"/>
              <a:gd name="connsiteY1352" fmla="*/ 43625 h 402050"/>
              <a:gd name="connsiteX1353" fmla="*/ 458147 w 2531263"/>
              <a:gd name="connsiteY1353" fmla="*/ 47911 h 402050"/>
              <a:gd name="connsiteX1354" fmla="*/ 460528 w 2531263"/>
              <a:gd name="connsiteY1354" fmla="*/ 48101 h 402050"/>
              <a:gd name="connsiteX1355" fmla="*/ 464433 w 2531263"/>
              <a:gd name="connsiteY1355" fmla="*/ 48482 h 402050"/>
              <a:gd name="connsiteX1356" fmla="*/ 471386 w 2531263"/>
              <a:gd name="connsiteY1356" fmla="*/ 40862 h 402050"/>
              <a:gd name="connsiteX1357" fmla="*/ 479006 w 2531263"/>
              <a:gd name="connsiteY1357" fmla="*/ 34671 h 402050"/>
              <a:gd name="connsiteX1358" fmla="*/ 479864 w 2531263"/>
              <a:gd name="connsiteY1358" fmla="*/ 35052 h 402050"/>
              <a:gd name="connsiteX1359" fmla="*/ 484340 w 2531263"/>
              <a:gd name="connsiteY1359" fmla="*/ 37147 h 402050"/>
              <a:gd name="connsiteX1360" fmla="*/ 480244 w 2531263"/>
              <a:gd name="connsiteY1360" fmla="*/ 43243 h 402050"/>
              <a:gd name="connsiteX1361" fmla="*/ 479578 w 2531263"/>
              <a:gd name="connsiteY1361" fmla="*/ 44387 h 402050"/>
              <a:gd name="connsiteX1362" fmla="*/ 479102 w 2531263"/>
              <a:gd name="connsiteY1362" fmla="*/ 45339 h 402050"/>
              <a:gd name="connsiteX1363" fmla="*/ 481578 w 2531263"/>
              <a:gd name="connsiteY1363" fmla="*/ 47530 h 402050"/>
              <a:gd name="connsiteX1364" fmla="*/ 490151 w 2531263"/>
              <a:gd name="connsiteY1364" fmla="*/ 42005 h 402050"/>
              <a:gd name="connsiteX1365" fmla="*/ 494818 w 2531263"/>
              <a:gd name="connsiteY1365" fmla="*/ 43720 h 402050"/>
              <a:gd name="connsiteX1366" fmla="*/ 496151 w 2531263"/>
              <a:gd name="connsiteY1366" fmla="*/ 44196 h 402050"/>
              <a:gd name="connsiteX1367" fmla="*/ 501009 w 2531263"/>
              <a:gd name="connsiteY1367" fmla="*/ 41338 h 402050"/>
              <a:gd name="connsiteX1368" fmla="*/ 509486 w 2531263"/>
              <a:gd name="connsiteY1368" fmla="*/ 34766 h 402050"/>
              <a:gd name="connsiteX1369" fmla="*/ 511296 w 2531263"/>
              <a:gd name="connsiteY1369" fmla="*/ 35147 h 402050"/>
              <a:gd name="connsiteX1370" fmla="*/ 514439 w 2531263"/>
              <a:gd name="connsiteY1370" fmla="*/ 35909 h 402050"/>
              <a:gd name="connsiteX1371" fmla="*/ 522250 w 2531263"/>
              <a:gd name="connsiteY1371" fmla="*/ 39529 h 402050"/>
              <a:gd name="connsiteX1372" fmla="*/ 524250 w 2531263"/>
              <a:gd name="connsiteY1372" fmla="*/ 45053 h 402050"/>
              <a:gd name="connsiteX1373" fmla="*/ 527869 w 2531263"/>
              <a:gd name="connsiteY1373" fmla="*/ 46958 h 402050"/>
              <a:gd name="connsiteX1374" fmla="*/ 532537 w 2531263"/>
              <a:gd name="connsiteY1374" fmla="*/ 44958 h 402050"/>
              <a:gd name="connsiteX1375" fmla="*/ 540633 w 2531263"/>
              <a:gd name="connsiteY1375" fmla="*/ 44101 h 402050"/>
              <a:gd name="connsiteX1376" fmla="*/ 551777 w 2531263"/>
              <a:gd name="connsiteY1376" fmla="*/ 43243 h 402050"/>
              <a:gd name="connsiteX1377" fmla="*/ 556159 w 2531263"/>
              <a:gd name="connsiteY1377" fmla="*/ 43625 h 402050"/>
              <a:gd name="connsiteX1378" fmla="*/ 560255 w 2531263"/>
              <a:gd name="connsiteY1378" fmla="*/ 44005 h 402050"/>
              <a:gd name="connsiteX1379" fmla="*/ 570065 w 2531263"/>
              <a:gd name="connsiteY1379" fmla="*/ 42958 h 402050"/>
              <a:gd name="connsiteX1380" fmla="*/ 568446 w 2531263"/>
              <a:gd name="connsiteY1380" fmla="*/ 36767 h 402050"/>
              <a:gd name="connsiteX1381" fmla="*/ 569970 w 2531263"/>
              <a:gd name="connsiteY1381" fmla="*/ 33814 h 402050"/>
              <a:gd name="connsiteX1382" fmla="*/ 577971 w 2531263"/>
              <a:gd name="connsiteY1382" fmla="*/ 34766 h 402050"/>
              <a:gd name="connsiteX1383" fmla="*/ 582448 w 2531263"/>
              <a:gd name="connsiteY1383" fmla="*/ 31242 h 402050"/>
              <a:gd name="connsiteX1384" fmla="*/ 584448 w 2531263"/>
              <a:gd name="connsiteY1384" fmla="*/ 29718 h 402050"/>
              <a:gd name="connsiteX1385" fmla="*/ 592830 w 2531263"/>
              <a:gd name="connsiteY1385" fmla="*/ 31051 h 402050"/>
              <a:gd name="connsiteX1386" fmla="*/ 604927 w 2531263"/>
              <a:gd name="connsiteY1386" fmla="*/ 26765 h 402050"/>
              <a:gd name="connsiteX1387" fmla="*/ 605022 w 2531263"/>
              <a:gd name="connsiteY1387" fmla="*/ 27051 h 402050"/>
              <a:gd name="connsiteX1388" fmla="*/ 605403 w 2531263"/>
              <a:gd name="connsiteY1388" fmla="*/ 28670 h 402050"/>
              <a:gd name="connsiteX1389" fmla="*/ 611880 w 2531263"/>
              <a:gd name="connsiteY1389" fmla="*/ 29528 h 402050"/>
              <a:gd name="connsiteX1390" fmla="*/ 631978 w 2531263"/>
              <a:gd name="connsiteY1390" fmla="*/ 30766 h 402050"/>
              <a:gd name="connsiteX1391" fmla="*/ 649980 w 2531263"/>
              <a:gd name="connsiteY1391" fmla="*/ 26861 h 402050"/>
              <a:gd name="connsiteX1392" fmla="*/ 660553 w 2531263"/>
              <a:gd name="connsiteY1392" fmla="*/ 29813 h 402050"/>
              <a:gd name="connsiteX1393" fmla="*/ 669125 w 2531263"/>
              <a:gd name="connsiteY1393" fmla="*/ 27051 h 402050"/>
              <a:gd name="connsiteX1394" fmla="*/ 673888 w 2531263"/>
              <a:gd name="connsiteY1394" fmla="*/ 24670 h 402050"/>
              <a:gd name="connsiteX1395" fmla="*/ 683699 w 2531263"/>
              <a:gd name="connsiteY1395" fmla="*/ 26003 h 402050"/>
              <a:gd name="connsiteX1396" fmla="*/ 685223 w 2531263"/>
              <a:gd name="connsiteY1396" fmla="*/ 25146 h 402050"/>
              <a:gd name="connsiteX1397" fmla="*/ 690842 w 2531263"/>
              <a:gd name="connsiteY1397" fmla="*/ 27337 h 402050"/>
              <a:gd name="connsiteX1398" fmla="*/ 691795 w 2531263"/>
              <a:gd name="connsiteY1398" fmla="*/ 29623 h 402050"/>
              <a:gd name="connsiteX1399" fmla="*/ 699129 w 2531263"/>
              <a:gd name="connsiteY1399" fmla="*/ 26099 h 402050"/>
              <a:gd name="connsiteX1400" fmla="*/ 711131 w 2531263"/>
              <a:gd name="connsiteY1400" fmla="*/ 26670 h 402050"/>
              <a:gd name="connsiteX1401" fmla="*/ 713607 w 2531263"/>
              <a:gd name="connsiteY1401" fmla="*/ 25146 h 402050"/>
              <a:gd name="connsiteX1402" fmla="*/ 715893 w 2531263"/>
              <a:gd name="connsiteY1402" fmla="*/ 23717 h 402050"/>
              <a:gd name="connsiteX1403" fmla="*/ 723132 w 2531263"/>
              <a:gd name="connsiteY1403" fmla="*/ 24955 h 402050"/>
              <a:gd name="connsiteX1404" fmla="*/ 724085 w 2531263"/>
              <a:gd name="connsiteY1404" fmla="*/ 25717 h 402050"/>
              <a:gd name="connsiteX1405" fmla="*/ 728466 w 2531263"/>
              <a:gd name="connsiteY1405" fmla="*/ 30289 h 402050"/>
              <a:gd name="connsiteX1406" fmla="*/ 728847 w 2531263"/>
              <a:gd name="connsiteY1406" fmla="*/ 30575 h 402050"/>
              <a:gd name="connsiteX1407" fmla="*/ 731419 w 2531263"/>
              <a:gd name="connsiteY1407" fmla="*/ 27146 h 402050"/>
              <a:gd name="connsiteX1408" fmla="*/ 739610 w 2531263"/>
              <a:gd name="connsiteY1408" fmla="*/ 23050 h 402050"/>
              <a:gd name="connsiteX1409" fmla="*/ 742563 w 2531263"/>
              <a:gd name="connsiteY1409" fmla="*/ 25241 h 402050"/>
              <a:gd name="connsiteX1410" fmla="*/ 743325 w 2531263"/>
              <a:gd name="connsiteY1410" fmla="*/ 25717 h 402050"/>
              <a:gd name="connsiteX1411" fmla="*/ 753136 w 2531263"/>
              <a:gd name="connsiteY1411" fmla="*/ 26003 h 402050"/>
              <a:gd name="connsiteX1412" fmla="*/ 755231 w 2531263"/>
              <a:gd name="connsiteY1412" fmla="*/ 25051 h 402050"/>
              <a:gd name="connsiteX1413" fmla="*/ 756469 w 2531263"/>
              <a:gd name="connsiteY1413" fmla="*/ 24479 h 402050"/>
              <a:gd name="connsiteX1414" fmla="*/ 759422 w 2531263"/>
              <a:gd name="connsiteY1414" fmla="*/ 26765 h 402050"/>
              <a:gd name="connsiteX1415" fmla="*/ 759327 w 2531263"/>
              <a:gd name="connsiteY1415" fmla="*/ 28004 h 402050"/>
              <a:gd name="connsiteX1416" fmla="*/ 759232 w 2531263"/>
              <a:gd name="connsiteY1416" fmla="*/ 28766 h 402050"/>
              <a:gd name="connsiteX1417" fmla="*/ 761804 w 2531263"/>
              <a:gd name="connsiteY1417" fmla="*/ 30099 h 402050"/>
              <a:gd name="connsiteX1418" fmla="*/ 762375 w 2531263"/>
              <a:gd name="connsiteY1418" fmla="*/ 29528 h 402050"/>
              <a:gd name="connsiteX1419" fmla="*/ 765233 w 2531263"/>
              <a:gd name="connsiteY1419" fmla="*/ 25337 h 402050"/>
              <a:gd name="connsiteX1420" fmla="*/ 766661 w 2531263"/>
              <a:gd name="connsiteY1420" fmla="*/ 23717 h 402050"/>
              <a:gd name="connsiteX1421" fmla="*/ 772852 w 2531263"/>
              <a:gd name="connsiteY1421" fmla="*/ 24479 h 402050"/>
              <a:gd name="connsiteX1422" fmla="*/ 785521 w 2531263"/>
              <a:gd name="connsiteY1422" fmla="*/ 28480 h 402050"/>
              <a:gd name="connsiteX1423" fmla="*/ 791807 w 2531263"/>
              <a:gd name="connsiteY1423" fmla="*/ 24765 h 402050"/>
              <a:gd name="connsiteX1424" fmla="*/ 795998 w 2531263"/>
              <a:gd name="connsiteY1424" fmla="*/ 24955 h 402050"/>
              <a:gd name="connsiteX1425" fmla="*/ 798665 w 2531263"/>
              <a:gd name="connsiteY1425" fmla="*/ 28956 h 402050"/>
              <a:gd name="connsiteX1426" fmla="*/ 807047 w 2531263"/>
              <a:gd name="connsiteY1426" fmla="*/ 24003 h 402050"/>
              <a:gd name="connsiteX1427" fmla="*/ 813048 w 2531263"/>
              <a:gd name="connsiteY1427" fmla="*/ 22479 h 402050"/>
              <a:gd name="connsiteX1428" fmla="*/ 820287 w 2531263"/>
              <a:gd name="connsiteY1428" fmla="*/ 25717 h 402050"/>
              <a:gd name="connsiteX1429" fmla="*/ 822383 w 2531263"/>
              <a:gd name="connsiteY1429" fmla="*/ 25241 h 402050"/>
              <a:gd name="connsiteX1430" fmla="*/ 826002 w 2531263"/>
              <a:gd name="connsiteY1430" fmla="*/ 24384 h 402050"/>
              <a:gd name="connsiteX1431" fmla="*/ 835146 w 2531263"/>
              <a:gd name="connsiteY1431" fmla="*/ 23908 h 402050"/>
              <a:gd name="connsiteX1432" fmla="*/ 842480 w 2531263"/>
              <a:gd name="connsiteY1432" fmla="*/ 22288 h 402050"/>
              <a:gd name="connsiteX1433" fmla="*/ 856768 w 2531263"/>
              <a:gd name="connsiteY1433" fmla="*/ 24193 h 402050"/>
              <a:gd name="connsiteX1434" fmla="*/ 858101 w 2531263"/>
              <a:gd name="connsiteY1434" fmla="*/ 23432 h 402050"/>
              <a:gd name="connsiteX1435" fmla="*/ 859340 w 2531263"/>
              <a:gd name="connsiteY1435" fmla="*/ 22765 h 402050"/>
              <a:gd name="connsiteX1436" fmla="*/ 860959 w 2531263"/>
              <a:gd name="connsiteY1436" fmla="*/ 24289 h 402050"/>
              <a:gd name="connsiteX1437" fmla="*/ 861149 w 2531263"/>
              <a:gd name="connsiteY1437" fmla="*/ 25146 h 402050"/>
              <a:gd name="connsiteX1438" fmla="*/ 863721 w 2531263"/>
              <a:gd name="connsiteY1438" fmla="*/ 27337 h 402050"/>
              <a:gd name="connsiteX1439" fmla="*/ 866102 w 2531263"/>
              <a:gd name="connsiteY1439" fmla="*/ 28861 h 402050"/>
              <a:gd name="connsiteX1440" fmla="*/ 867817 w 2531263"/>
              <a:gd name="connsiteY1440" fmla="*/ 23622 h 402050"/>
              <a:gd name="connsiteX1441" fmla="*/ 878199 w 2531263"/>
              <a:gd name="connsiteY1441" fmla="*/ 21336 h 402050"/>
              <a:gd name="connsiteX1442" fmla="*/ 882104 w 2531263"/>
              <a:gd name="connsiteY1442" fmla="*/ 22098 h 402050"/>
              <a:gd name="connsiteX1443" fmla="*/ 882961 w 2531263"/>
              <a:gd name="connsiteY1443" fmla="*/ 22288 h 402050"/>
              <a:gd name="connsiteX1444" fmla="*/ 883724 w 2531263"/>
              <a:gd name="connsiteY1444" fmla="*/ 24098 h 402050"/>
              <a:gd name="connsiteX1445" fmla="*/ 880961 w 2531263"/>
              <a:gd name="connsiteY1445" fmla="*/ 29051 h 402050"/>
              <a:gd name="connsiteX1446" fmla="*/ 869055 w 2531263"/>
              <a:gd name="connsiteY1446" fmla="*/ 31147 h 402050"/>
              <a:gd name="connsiteX1447" fmla="*/ 868865 w 2531263"/>
              <a:gd name="connsiteY1447" fmla="*/ 31718 h 402050"/>
              <a:gd name="connsiteX1448" fmla="*/ 868579 w 2531263"/>
              <a:gd name="connsiteY1448" fmla="*/ 32290 h 402050"/>
              <a:gd name="connsiteX1449" fmla="*/ 878009 w 2531263"/>
              <a:gd name="connsiteY1449" fmla="*/ 38481 h 402050"/>
              <a:gd name="connsiteX1450" fmla="*/ 883819 w 2531263"/>
              <a:gd name="connsiteY1450" fmla="*/ 36100 h 402050"/>
              <a:gd name="connsiteX1451" fmla="*/ 886295 w 2531263"/>
              <a:gd name="connsiteY1451" fmla="*/ 35052 h 402050"/>
              <a:gd name="connsiteX1452" fmla="*/ 886295 w 2531263"/>
              <a:gd name="connsiteY1452" fmla="*/ 32099 h 402050"/>
              <a:gd name="connsiteX1453" fmla="*/ 889915 w 2531263"/>
              <a:gd name="connsiteY1453" fmla="*/ 21908 h 402050"/>
              <a:gd name="connsiteX1454" fmla="*/ 893534 w 2531263"/>
              <a:gd name="connsiteY1454" fmla="*/ 21812 h 402050"/>
              <a:gd name="connsiteX1455" fmla="*/ 913442 w 2531263"/>
              <a:gd name="connsiteY1455" fmla="*/ 20574 h 402050"/>
              <a:gd name="connsiteX1456" fmla="*/ 920871 w 2531263"/>
              <a:gd name="connsiteY1456" fmla="*/ 22193 h 402050"/>
              <a:gd name="connsiteX1457" fmla="*/ 922681 w 2531263"/>
              <a:gd name="connsiteY1457" fmla="*/ 23527 h 402050"/>
              <a:gd name="connsiteX1458" fmla="*/ 925919 w 2531263"/>
              <a:gd name="connsiteY1458" fmla="*/ 25527 h 402050"/>
              <a:gd name="connsiteX1459" fmla="*/ 934682 w 2531263"/>
              <a:gd name="connsiteY1459" fmla="*/ 20479 h 402050"/>
              <a:gd name="connsiteX1460" fmla="*/ 948875 w 2531263"/>
              <a:gd name="connsiteY1460" fmla="*/ 17050 h 402050"/>
              <a:gd name="connsiteX1461" fmla="*/ 951351 w 2531263"/>
              <a:gd name="connsiteY1461" fmla="*/ 18859 h 402050"/>
              <a:gd name="connsiteX1462" fmla="*/ 952018 w 2531263"/>
              <a:gd name="connsiteY1462" fmla="*/ 19336 h 402050"/>
              <a:gd name="connsiteX1463" fmla="*/ 955828 w 2531263"/>
              <a:gd name="connsiteY1463" fmla="*/ 23813 h 402050"/>
              <a:gd name="connsiteX1464" fmla="*/ 958971 w 2531263"/>
              <a:gd name="connsiteY1464" fmla="*/ 22098 h 402050"/>
              <a:gd name="connsiteX1465" fmla="*/ 959828 w 2531263"/>
              <a:gd name="connsiteY1465" fmla="*/ 21622 h 402050"/>
              <a:gd name="connsiteX1466" fmla="*/ 963924 w 2531263"/>
              <a:gd name="connsiteY1466" fmla="*/ 24098 h 402050"/>
              <a:gd name="connsiteX1467" fmla="*/ 966591 w 2531263"/>
              <a:gd name="connsiteY1467" fmla="*/ 26479 h 402050"/>
              <a:gd name="connsiteX1468" fmla="*/ 966782 w 2531263"/>
              <a:gd name="connsiteY1468" fmla="*/ 25527 h 402050"/>
              <a:gd name="connsiteX1469" fmla="*/ 966877 w 2531263"/>
              <a:gd name="connsiteY1469" fmla="*/ 23432 h 402050"/>
              <a:gd name="connsiteX1470" fmla="*/ 971830 w 2531263"/>
              <a:gd name="connsiteY1470" fmla="*/ 22860 h 402050"/>
              <a:gd name="connsiteX1471" fmla="*/ 975449 w 2531263"/>
              <a:gd name="connsiteY1471" fmla="*/ 20193 h 402050"/>
              <a:gd name="connsiteX1472" fmla="*/ 976973 w 2531263"/>
              <a:gd name="connsiteY1472" fmla="*/ 20193 h 402050"/>
              <a:gd name="connsiteX1473" fmla="*/ 985355 w 2531263"/>
              <a:gd name="connsiteY1473" fmla="*/ 20669 h 402050"/>
              <a:gd name="connsiteX1474" fmla="*/ 987927 w 2531263"/>
              <a:gd name="connsiteY1474" fmla="*/ 18574 h 402050"/>
              <a:gd name="connsiteX1475" fmla="*/ 991261 w 2531263"/>
              <a:gd name="connsiteY1475" fmla="*/ 17907 h 402050"/>
              <a:gd name="connsiteX1476" fmla="*/ 996881 w 2531263"/>
              <a:gd name="connsiteY1476" fmla="*/ 23336 h 402050"/>
              <a:gd name="connsiteX1477" fmla="*/ 1007930 w 2531263"/>
              <a:gd name="connsiteY1477" fmla="*/ 19145 h 402050"/>
              <a:gd name="connsiteX1478" fmla="*/ 1023360 w 2531263"/>
              <a:gd name="connsiteY1478" fmla="*/ 20193 h 402050"/>
              <a:gd name="connsiteX1479" fmla="*/ 1038219 w 2531263"/>
              <a:gd name="connsiteY1479" fmla="*/ 18383 h 402050"/>
              <a:gd name="connsiteX1480" fmla="*/ 1041839 w 2531263"/>
              <a:gd name="connsiteY1480" fmla="*/ 16574 h 402050"/>
              <a:gd name="connsiteX1481" fmla="*/ 1042410 w 2531263"/>
              <a:gd name="connsiteY1481" fmla="*/ 16288 h 402050"/>
              <a:gd name="connsiteX1482" fmla="*/ 1051459 w 2531263"/>
              <a:gd name="connsiteY1482" fmla="*/ 18764 h 402050"/>
              <a:gd name="connsiteX1483" fmla="*/ 1057555 w 2531263"/>
              <a:gd name="connsiteY1483" fmla="*/ 17812 h 402050"/>
              <a:gd name="connsiteX1484" fmla="*/ 1061841 w 2531263"/>
              <a:gd name="connsiteY1484" fmla="*/ 17145 h 402050"/>
              <a:gd name="connsiteX1485" fmla="*/ 1066604 w 2531263"/>
              <a:gd name="connsiteY1485" fmla="*/ 19431 h 402050"/>
              <a:gd name="connsiteX1486" fmla="*/ 1077176 w 2531263"/>
              <a:gd name="connsiteY1486" fmla="*/ 19812 h 402050"/>
              <a:gd name="connsiteX1487" fmla="*/ 1085273 w 2531263"/>
              <a:gd name="connsiteY1487" fmla="*/ 17050 h 402050"/>
              <a:gd name="connsiteX1488" fmla="*/ 1088702 w 2531263"/>
              <a:gd name="connsiteY1488" fmla="*/ 17812 h 402050"/>
              <a:gd name="connsiteX1489" fmla="*/ 1092607 w 2531263"/>
              <a:gd name="connsiteY1489" fmla="*/ 18669 h 402050"/>
              <a:gd name="connsiteX1490" fmla="*/ 1101846 w 2531263"/>
              <a:gd name="connsiteY1490" fmla="*/ 19050 h 402050"/>
              <a:gd name="connsiteX1491" fmla="*/ 1105656 w 2531263"/>
              <a:gd name="connsiteY1491" fmla="*/ 18764 h 402050"/>
              <a:gd name="connsiteX1492" fmla="*/ 1113657 w 2531263"/>
              <a:gd name="connsiteY1492" fmla="*/ 15812 h 402050"/>
              <a:gd name="connsiteX1493" fmla="*/ 1119848 w 2531263"/>
              <a:gd name="connsiteY1493" fmla="*/ 20193 h 402050"/>
              <a:gd name="connsiteX1494" fmla="*/ 1133279 w 2531263"/>
              <a:gd name="connsiteY1494" fmla="*/ 18383 h 402050"/>
              <a:gd name="connsiteX1495" fmla="*/ 1148995 w 2531263"/>
              <a:gd name="connsiteY1495" fmla="*/ 18383 h 402050"/>
              <a:gd name="connsiteX1496" fmla="*/ 1158710 w 2531263"/>
              <a:gd name="connsiteY1496" fmla="*/ 17431 h 402050"/>
              <a:gd name="connsiteX1497" fmla="*/ 1166521 w 2531263"/>
              <a:gd name="connsiteY1497" fmla="*/ 19812 h 402050"/>
              <a:gd name="connsiteX1498" fmla="*/ 1166997 w 2531263"/>
              <a:gd name="connsiteY1498" fmla="*/ 19431 h 402050"/>
              <a:gd name="connsiteX1499" fmla="*/ 1169950 w 2531263"/>
              <a:gd name="connsiteY1499" fmla="*/ 17145 h 402050"/>
              <a:gd name="connsiteX1500" fmla="*/ 1179189 w 2531263"/>
              <a:gd name="connsiteY1500" fmla="*/ 17717 h 402050"/>
              <a:gd name="connsiteX1501" fmla="*/ 1188048 w 2531263"/>
              <a:gd name="connsiteY1501" fmla="*/ 16383 h 402050"/>
              <a:gd name="connsiteX1502" fmla="*/ 1197668 w 2531263"/>
              <a:gd name="connsiteY1502" fmla="*/ 13240 h 402050"/>
              <a:gd name="connsiteX1503" fmla="*/ 1203287 w 2531263"/>
              <a:gd name="connsiteY1503" fmla="*/ 16478 h 402050"/>
              <a:gd name="connsiteX1504" fmla="*/ 1204240 w 2531263"/>
              <a:gd name="connsiteY1504" fmla="*/ 17050 h 402050"/>
              <a:gd name="connsiteX1505" fmla="*/ 1211098 w 2531263"/>
              <a:gd name="connsiteY1505" fmla="*/ 17717 h 402050"/>
              <a:gd name="connsiteX1506" fmla="*/ 1225195 w 2531263"/>
              <a:gd name="connsiteY1506" fmla="*/ 17145 h 402050"/>
              <a:gd name="connsiteX1507" fmla="*/ 1238720 w 2531263"/>
              <a:gd name="connsiteY1507" fmla="*/ 14288 h 402050"/>
              <a:gd name="connsiteX1508" fmla="*/ 1239768 w 2531263"/>
              <a:gd name="connsiteY1508" fmla="*/ 14954 h 402050"/>
              <a:gd name="connsiteX1509" fmla="*/ 1247293 w 2531263"/>
              <a:gd name="connsiteY1509" fmla="*/ 18097 h 402050"/>
              <a:gd name="connsiteX1510" fmla="*/ 1250436 w 2531263"/>
              <a:gd name="connsiteY1510" fmla="*/ 17907 h 402050"/>
              <a:gd name="connsiteX1511" fmla="*/ 1255389 w 2531263"/>
              <a:gd name="connsiteY1511" fmla="*/ 14002 h 402050"/>
              <a:gd name="connsiteX1512" fmla="*/ 1256532 w 2531263"/>
              <a:gd name="connsiteY1512" fmla="*/ 13907 h 402050"/>
              <a:gd name="connsiteX1513" fmla="*/ 1260152 w 2531263"/>
              <a:gd name="connsiteY1513" fmla="*/ 13525 h 402050"/>
              <a:gd name="connsiteX1514" fmla="*/ 1272344 w 2531263"/>
              <a:gd name="connsiteY1514" fmla="*/ 10287 h 402050"/>
              <a:gd name="connsiteX1515" fmla="*/ 1274439 w 2531263"/>
              <a:gd name="connsiteY1515" fmla="*/ 13430 h 402050"/>
              <a:gd name="connsiteX1516" fmla="*/ 1283964 w 2531263"/>
              <a:gd name="connsiteY1516" fmla="*/ 14478 h 402050"/>
              <a:gd name="connsiteX1517" fmla="*/ 1301395 w 2531263"/>
              <a:gd name="connsiteY1517" fmla="*/ 12478 h 402050"/>
              <a:gd name="connsiteX1518" fmla="*/ 1306443 w 2531263"/>
              <a:gd name="connsiteY1518" fmla="*/ 12954 h 402050"/>
              <a:gd name="connsiteX1519" fmla="*/ 1320159 w 2531263"/>
              <a:gd name="connsiteY1519" fmla="*/ 13335 h 402050"/>
              <a:gd name="connsiteX1520" fmla="*/ 1327017 w 2531263"/>
              <a:gd name="connsiteY1520" fmla="*/ 14573 h 402050"/>
              <a:gd name="connsiteX1521" fmla="*/ 1331113 w 2531263"/>
              <a:gd name="connsiteY1521" fmla="*/ 14288 h 402050"/>
              <a:gd name="connsiteX1522" fmla="*/ 1349115 w 2531263"/>
              <a:gd name="connsiteY1522" fmla="*/ 14097 h 402050"/>
              <a:gd name="connsiteX1523" fmla="*/ 1366070 w 2531263"/>
              <a:gd name="connsiteY1523" fmla="*/ 11430 h 402050"/>
              <a:gd name="connsiteX1524" fmla="*/ 1366451 w 2531263"/>
              <a:gd name="connsiteY1524" fmla="*/ 11621 h 402050"/>
              <a:gd name="connsiteX1525" fmla="*/ 1373309 w 2531263"/>
              <a:gd name="connsiteY1525" fmla="*/ 16288 h 402050"/>
              <a:gd name="connsiteX1526" fmla="*/ 1390930 w 2531263"/>
              <a:gd name="connsiteY1526" fmla="*/ 15335 h 402050"/>
              <a:gd name="connsiteX1527" fmla="*/ 1391120 w 2531263"/>
              <a:gd name="connsiteY1527" fmla="*/ 15145 h 402050"/>
              <a:gd name="connsiteX1528" fmla="*/ 1399979 w 2531263"/>
              <a:gd name="connsiteY1528" fmla="*/ 13335 h 402050"/>
              <a:gd name="connsiteX1529" fmla="*/ 1401979 w 2531263"/>
              <a:gd name="connsiteY1529" fmla="*/ 14192 h 402050"/>
              <a:gd name="connsiteX1530" fmla="*/ 1415219 w 2531263"/>
              <a:gd name="connsiteY1530" fmla="*/ 11049 h 402050"/>
              <a:gd name="connsiteX1531" fmla="*/ 1418457 w 2531263"/>
              <a:gd name="connsiteY1531" fmla="*/ 10954 h 402050"/>
              <a:gd name="connsiteX1532" fmla="*/ 1422934 w 2531263"/>
              <a:gd name="connsiteY1532" fmla="*/ 10858 h 402050"/>
              <a:gd name="connsiteX1533" fmla="*/ 1433411 w 2531263"/>
              <a:gd name="connsiteY1533" fmla="*/ 12859 h 402050"/>
              <a:gd name="connsiteX1534" fmla="*/ 1437698 w 2531263"/>
              <a:gd name="connsiteY1534" fmla="*/ 14288 h 402050"/>
              <a:gd name="connsiteX1535" fmla="*/ 1443508 w 2531263"/>
              <a:gd name="connsiteY1535" fmla="*/ 11049 h 402050"/>
              <a:gd name="connsiteX1536" fmla="*/ 1455890 w 2531263"/>
              <a:gd name="connsiteY1536" fmla="*/ 11335 h 402050"/>
              <a:gd name="connsiteX1537" fmla="*/ 1455890 w 2531263"/>
              <a:gd name="connsiteY1537" fmla="*/ 12287 h 402050"/>
              <a:gd name="connsiteX1538" fmla="*/ 1455700 w 2531263"/>
              <a:gd name="connsiteY1538" fmla="*/ 16383 h 402050"/>
              <a:gd name="connsiteX1539" fmla="*/ 1467987 w 2531263"/>
              <a:gd name="connsiteY1539" fmla="*/ 13525 h 402050"/>
              <a:gd name="connsiteX1540" fmla="*/ 1471511 w 2531263"/>
              <a:gd name="connsiteY1540" fmla="*/ 15335 h 402050"/>
              <a:gd name="connsiteX1541" fmla="*/ 1477703 w 2531263"/>
              <a:gd name="connsiteY1541" fmla="*/ 15335 h 402050"/>
              <a:gd name="connsiteX1542" fmla="*/ 1487132 w 2531263"/>
              <a:gd name="connsiteY1542" fmla="*/ 13335 h 402050"/>
              <a:gd name="connsiteX1543" fmla="*/ 1490276 w 2531263"/>
              <a:gd name="connsiteY1543" fmla="*/ 12954 h 402050"/>
              <a:gd name="connsiteX1544" fmla="*/ 1499324 w 2531263"/>
              <a:gd name="connsiteY1544" fmla="*/ 10573 h 402050"/>
              <a:gd name="connsiteX1545" fmla="*/ 1508468 w 2531263"/>
              <a:gd name="connsiteY1545" fmla="*/ 12478 h 402050"/>
              <a:gd name="connsiteX1546" fmla="*/ 1520565 w 2531263"/>
              <a:gd name="connsiteY1546" fmla="*/ 11430 h 402050"/>
              <a:gd name="connsiteX1547" fmla="*/ 1526185 w 2531263"/>
              <a:gd name="connsiteY1547" fmla="*/ 10478 h 402050"/>
              <a:gd name="connsiteX1548" fmla="*/ 1538758 w 2531263"/>
              <a:gd name="connsiteY1548" fmla="*/ 17907 h 402050"/>
              <a:gd name="connsiteX1549" fmla="*/ 1539329 w 2531263"/>
              <a:gd name="connsiteY1549" fmla="*/ 10096 h 402050"/>
              <a:gd name="connsiteX1550" fmla="*/ 1543520 w 2531263"/>
              <a:gd name="connsiteY1550" fmla="*/ 9906 h 402050"/>
              <a:gd name="connsiteX1551" fmla="*/ 1550759 w 2531263"/>
              <a:gd name="connsiteY1551" fmla="*/ 12383 h 402050"/>
              <a:gd name="connsiteX1552" fmla="*/ 1570095 w 2531263"/>
              <a:gd name="connsiteY1552" fmla="*/ 9811 h 402050"/>
              <a:gd name="connsiteX1553" fmla="*/ 1576667 w 2531263"/>
              <a:gd name="connsiteY1553" fmla="*/ 9811 h 402050"/>
              <a:gd name="connsiteX1554" fmla="*/ 1577239 w 2531263"/>
              <a:gd name="connsiteY1554" fmla="*/ 9811 h 402050"/>
              <a:gd name="connsiteX1555" fmla="*/ 1592479 w 2531263"/>
              <a:gd name="connsiteY1555" fmla="*/ 11239 h 402050"/>
              <a:gd name="connsiteX1556" fmla="*/ 1599623 w 2531263"/>
              <a:gd name="connsiteY1556" fmla="*/ 11621 h 402050"/>
              <a:gd name="connsiteX1557" fmla="*/ 1598956 w 2531263"/>
              <a:gd name="connsiteY1557" fmla="*/ 15526 h 402050"/>
              <a:gd name="connsiteX1558" fmla="*/ 1598003 w 2531263"/>
              <a:gd name="connsiteY1558" fmla="*/ 16002 h 402050"/>
              <a:gd name="connsiteX1559" fmla="*/ 1597623 w 2531263"/>
              <a:gd name="connsiteY1559" fmla="*/ 17431 h 402050"/>
              <a:gd name="connsiteX1560" fmla="*/ 1603147 w 2531263"/>
              <a:gd name="connsiteY1560" fmla="*/ 16383 h 402050"/>
              <a:gd name="connsiteX1561" fmla="*/ 1608100 w 2531263"/>
              <a:gd name="connsiteY1561" fmla="*/ 8382 h 402050"/>
              <a:gd name="connsiteX1562" fmla="*/ 1623435 w 2531263"/>
              <a:gd name="connsiteY1562" fmla="*/ 10192 h 402050"/>
              <a:gd name="connsiteX1563" fmla="*/ 1626388 w 2531263"/>
              <a:gd name="connsiteY1563" fmla="*/ 10192 h 402050"/>
              <a:gd name="connsiteX1564" fmla="*/ 1636008 w 2531263"/>
              <a:gd name="connsiteY1564" fmla="*/ 11430 h 402050"/>
              <a:gd name="connsiteX1565" fmla="*/ 1640866 w 2531263"/>
              <a:gd name="connsiteY1565" fmla="*/ 13430 h 402050"/>
              <a:gd name="connsiteX1566" fmla="*/ 1652963 w 2531263"/>
              <a:gd name="connsiteY1566" fmla="*/ 8763 h 402050"/>
              <a:gd name="connsiteX1567" fmla="*/ 1658773 w 2531263"/>
              <a:gd name="connsiteY1567" fmla="*/ 12763 h 402050"/>
              <a:gd name="connsiteX1568" fmla="*/ 1663059 w 2531263"/>
              <a:gd name="connsiteY1568" fmla="*/ 10668 h 402050"/>
              <a:gd name="connsiteX1569" fmla="*/ 1665155 w 2531263"/>
              <a:gd name="connsiteY1569" fmla="*/ 12192 h 402050"/>
              <a:gd name="connsiteX1570" fmla="*/ 1670584 w 2531263"/>
              <a:gd name="connsiteY1570" fmla="*/ 10287 h 402050"/>
              <a:gd name="connsiteX1571" fmla="*/ 1670679 w 2531263"/>
              <a:gd name="connsiteY1571" fmla="*/ 9239 h 402050"/>
              <a:gd name="connsiteX1572" fmla="*/ 1676394 w 2531263"/>
              <a:gd name="connsiteY1572" fmla="*/ 10287 h 402050"/>
              <a:gd name="connsiteX1573" fmla="*/ 1688777 w 2531263"/>
              <a:gd name="connsiteY1573" fmla="*/ 10668 h 402050"/>
              <a:gd name="connsiteX1574" fmla="*/ 1706017 w 2531263"/>
              <a:gd name="connsiteY1574" fmla="*/ 9906 h 402050"/>
              <a:gd name="connsiteX1575" fmla="*/ 1706779 w 2531263"/>
              <a:gd name="connsiteY1575" fmla="*/ 8096 h 402050"/>
              <a:gd name="connsiteX1576" fmla="*/ 1710875 w 2531263"/>
              <a:gd name="connsiteY1576" fmla="*/ 7811 h 402050"/>
              <a:gd name="connsiteX1577" fmla="*/ 1715256 w 2531263"/>
              <a:gd name="connsiteY1577" fmla="*/ 11144 h 402050"/>
              <a:gd name="connsiteX1578" fmla="*/ 1716685 w 2531263"/>
              <a:gd name="connsiteY1578" fmla="*/ 10573 h 402050"/>
              <a:gd name="connsiteX1579" fmla="*/ 1725543 w 2531263"/>
              <a:gd name="connsiteY1579" fmla="*/ 8668 h 402050"/>
              <a:gd name="connsiteX1580" fmla="*/ 1729639 w 2531263"/>
              <a:gd name="connsiteY1580" fmla="*/ 10287 h 402050"/>
              <a:gd name="connsiteX1581" fmla="*/ 1741259 w 2531263"/>
              <a:gd name="connsiteY1581" fmla="*/ 9144 h 402050"/>
              <a:gd name="connsiteX1582" fmla="*/ 1747641 w 2531263"/>
              <a:gd name="connsiteY1582" fmla="*/ 10192 h 402050"/>
              <a:gd name="connsiteX1583" fmla="*/ 1747736 w 2531263"/>
              <a:gd name="connsiteY1583" fmla="*/ 10573 h 402050"/>
              <a:gd name="connsiteX1584" fmla="*/ 1752690 w 2531263"/>
              <a:gd name="connsiteY1584" fmla="*/ 11716 h 402050"/>
              <a:gd name="connsiteX1585" fmla="*/ 1760690 w 2531263"/>
              <a:gd name="connsiteY1585" fmla="*/ 12192 h 402050"/>
              <a:gd name="connsiteX1586" fmla="*/ 1763643 w 2531263"/>
              <a:gd name="connsiteY1586" fmla="*/ 8763 h 402050"/>
              <a:gd name="connsiteX1587" fmla="*/ 1769453 w 2531263"/>
              <a:gd name="connsiteY1587" fmla="*/ 6287 h 402050"/>
              <a:gd name="connsiteX1588" fmla="*/ 1779550 w 2531263"/>
              <a:gd name="connsiteY1588" fmla="*/ 7334 h 402050"/>
              <a:gd name="connsiteX1589" fmla="*/ 1785360 w 2531263"/>
              <a:gd name="connsiteY1589" fmla="*/ 7429 h 402050"/>
              <a:gd name="connsiteX1590" fmla="*/ 1793456 w 2531263"/>
              <a:gd name="connsiteY1590" fmla="*/ 10573 h 402050"/>
              <a:gd name="connsiteX1591" fmla="*/ 1799648 w 2531263"/>
              <a:gd name="connsiteY1591" fmla="*/ 8668 h 402050"/>
              <a:gd name="connsiteX1592" fmla="*/ 1804029 w 2531263"/>
              <a:gd name="connsiteY1592" fmla="*/ 9620 h 402050"/>
              <a:gd name="connsiteX1593" fmla="*/ 1808315 w 2531263"/>
              <a:gd name="connsiteY1593" fmla="*/ 9049 h 402050"/>
              <a:gd name="connsiteX1594" fmla="*/ 1810125 w 2531263"/>
              <a:gd name="connsiteY1594" fmla="*/ 9144 h 402050"/>
              <a:gd name="connsiteX1595" fmla="*/ 1813840 w 2531263"/>
              <a:gd name="connsiteY1595" fmla="*/ 9334 h 402050"/>
              <a:gd name="connsiteX1596" fmla="*/ 1818507 w 2531263"/>
              <a:gd name="connsiteY1596" fmla="*/ 10668 h 402050"/>
              <a:gd name="connsiteX1597" fmla="*/ 1824413 w 2531263"/>
              <a:gd name="connsiteY1597" fmla="*/ 6096 h 402050"/>
              <a:gd name="connsiteX1598" fmla="*/ 1828413 w 2531263"/>
              <a:gd name="connsiteY1598" fmla="*/ 7811 h 402050"/>
              <a:gd name="connsiteX1599" fmla="*/ 1834890 w 2531263"/>
              <a:gd name="connsiteY1599" fmla="*/ 6667 h 402050"/>
              <a:gd name="connsiteX1600" fmla="*/ 1835176 w 2531263"/>
              <a:gd name="connsiteY1600" fmla="*/ 7429 h 402050"/>
              <a:gd name="connsiteX1601" fmla="*/ 1839557 w 2531263"/>
              <a:gd name="connsiteY1601" fmla="*/ 8477 h 402050"/>
              <a:gd name="connsiteX1602" fmla="*/ 1847654 w 2531263"/>
              <a:gd name="connsiteY1602" fmla="*/ 5905 h 402050"/>
              <a:gd name="connsiteX1603" fmla="*/ 1850511 w 2531263"/>
              <a:gd name="connsiteY1603" fmla="*/ 7525 h 402050"/>
              <a:gd name="connsiteX1604" fmla="*/ 1861751 w 2531263"/>
              <a:gd name="connsiteY1604" fmla="*/ 4382 h 402050"/>
              <a:gd name="connsiteX1605" fmla="*/ 1864323 w 2531263"/>
              <a:gd name="connsiteY1605" fmla="*/ 6858 h 402050"/>
              <a:gd name="connsiteX1606" fmla="*/ 1874133 w 2531263"/>
              <a:gd name="connsiteY1606" fmla="*/ 8001 h 402050"/>
              <a:gd name="connsiteX1607" fmla="*/ 1876324 w 2531263"/>
              <a:gd name="connsiteY1607" fmla="*/ 8763 h 402050"/>
              <a:gd name="connsiteX1608" fmla="*/ 1879467 w 2531263"/>
              <a:gd name="connsiteY1608" fmla="*/ 11716 h 402050"/>
              <a:gd name="connsiteX1609" fmla="*/ 1883468 w 2531263"/>
              <a:gd name="connsiteY1609" fmla="*/ 7239 h 402050"/>
              <a:gd name="connsiteX1610" fmla="*/ 1884420 w 2531263"/>
              <a:gd name="connsiteY1610" fmla="*/ 7239 h 402050"/>
              <a:gd name="connsiteX1611" fmla="*/ 1888516 w 2531263"/>
              <a:gd name="connsiteY1611" fmla="*/ 7239 h 402050"/>
              <a:gd name="connsiteX1612" fmla="*/ 1898041 w 2531263"/>
              <a:gd name="connsiteY1612" fmla="*/ 8096 h 402050"/>
              <a:gd name="connsiteX1613" fmla="*/ 1903851 w 2531263"/>
              <a:gd name="connsiteY1613" fmla="*/ 6763 h 402050"/>
              <a:gd name="connsiteX1614" fmla="*/ 1914996 w 2531263"/>
              <a:gd name="connsiteY1614" fmla="*/ 9049 h 402050"/>
              <a:gd name="connsiteX1615" fmla="*/ 1924997 w 2531263"/>
              <a:gd name="connsiteY1615" fmla="*/ 8572 h 402050"/>
              <a:gd name="connsiteX1616" fmla="*/ 1938903 w 2531263"/>
              <a:gd name="connsiteY1616" fmla="*/ 6572 h 402050"/>
              <a:gd name="connsiteX1617" fmla="*/ 1953476 w 2531263"/>
              <a:gd name="connsiteY1617" fmla="*/ 7525 h 402050"/>
              <a:gd name="connsiteX1618" fmla="*/ 1955953 w 2531263"/>
              <a:gd name="connsiteY1618" fmla="*/ 4286 h 402050"/>
              <a:gd name="connsiteX1619" fmla="*/ 1956334 w 2531263"/>
              <a:gd name="connsiteY1619" fmla="*/ 4953 h 402050"/>
              <a:gd name="connsiteX1620" fmla="*/ 1956715 w 2531263"/>
              <a:gd name="connsiteY1620" fmla="*/ 5525 h 402050"/>
              <a:gd name="connsiteX1621" fmla="*/ 1963001 w 2531263"/>
              <a:gd name="connsiteY1621" fmla="*/ 7239 h 402050"/>
              <a:gd name="connsiteX1622" fmla="*/ 1971479 w 2531263"/>
              <a:gd name="connsiteY1622" fmla="*/ 11430 h 402050"/>
              <a:gd name="connsiteX1623" fmla="*/ 1960277 w 2531263"/>
              <a:gd name="connsiteY1623" fmla="*/ 12392 h 402050"/>
              <a:gd name="connsiteX1624" fmla="*/ 1959668 w 2531263"/>
              <a:gd name="connsiteY1624" fmla="*/ 11144 h 402050"/>
              <a:gd name="connsiteX1625" fmla="*/ 1956144 w 2531263"/>
              <a:gd name="connsiteY1625" fmla="*/ 10096 h 402050"/>
              <a:gd name="connsiteX1626" fmla="*/ 1949000 w 2531263"/>
              <a:gd name="connsiteY1626" fmla="*/ 12287 h 402050"/>
              <a:gd name="connsiteX1627" fmla="*/ 1948333 w 2531263"/>
              <a:gd name="connsiteY1627" fmla="*/ 12573 h 402050"/>
              <a:gd name="connsiteX1628" fmla="*/ 1946361 w 2531263"/>
              <a:gd name="connsiteY1628" fmla="*/ 13588 h 402050"/>
              <a:gd name="connsiteX1629" fmla="*/ 1943761 w 2531263"/>
              <a:gd name="connsiteY1629" fmla="*/ 13811 h 402050"/>
              <a:gd name="connsiteX1630" fmla="*/ 1942428 w 2531263"/>
              <a:gd name="connsiteY1630" fmla="*/ 16192 h 402050"/>
              <a:gd name="connsiteX1631" fmla="*/ 1945285 w 2531263"/>
              <a:gd name="connsiteY1631" fmla="*/ 17145 h 402050"/>
              <a:gd name="connsiteX1632" fmla="*/ 1945570 w 2531263"/>
              <a:gd name="connsiteY1632" fmla="*/ 17240 h 402050"/>
              <a:gd name="connsiteX1633" fmla="*/ 1949568 w 2531263"/>
              <a:gd name="connsiteY1633" fmla="*/ 14867 h 402050"/>
              <a:gd name="connsiteX1634" fmla="*/ 1955115 w 2531263"/>
              <a:gd name="connsiteY1634" fmla="*/ 15570 h 402050"/>
              <a:gd name="connsiteX1635" fmla="*/ 1955858 w 2531263"/>
              <a:gd name="connsiteY1635" fmla="*/ 15990 h 402050"/>
              <a:gd name="connsiteX1636" fmla="*/ 1958906 w 2531263"/>
              <a:gd name="connsiteY1636" fmla="*/ 19431 h 402050"/>
              <a:gd name="connsiteX1637" fmla="*/ 1961047 w 2531263"/>
              <a:gd name="connsiteY1637" fmla="*/ 16347 h 402050"/>
              <a:gd name="connsiteX1638" fmla="*/ 1972431 w 2531263"/>
              <a:gd name="connsiteY1638" fmla="*/ 17907 h 402050"/>
              <a:gd name="connsiteX1639" fmla="*/ 1984528 w 2531263"/>
              <a:gd name="connsiteY1639" fmla="*/ 18193 h 402050"/>
              <a:gd name="connsiteX1640" fmla="*/ 1985766 w 2531263"/>
              <a:gd name="connsiteY1640" fmla="*/ 12478 h 402050"/>
              <a:gd name="connsiteX1641" fmla="*/ 1980432 w 2531263"/>
              <a:gd name="connsiteY1641" fmla="*/ 9144 h 402050"/>
              <a:gd name="connsiteX1642" fmla="*/ 1978718 w 2531263"/>
              <a:gd name="connsiteY1642" fmla="*/ 7334 h 402050"/>
              <a:gd name="connsiteX1643" fmla="*/ 1987671 w 2531263"/>
              <a:gd name="connsiteY1643" fmla="*/ 2286 h 402050"/>
              <a:gd name="connsiteX1644" fmla="*/ 1993386 w 2531263"/>
              <a:gd name="connsiteY1644" fmla="*/ 2381 h 402050"/>
              <a:gd name="connsiteX1645" fmla="*/ 1998529 w 2531263"/>
              <a:gd name="connsiteY1645" fmla="*/ 7525 h 402050"/>
              <a:gd name="connsiteX1646" fmla="*/ 2008531 w 2531263"/>
              <a:gd name="connsiteY1646" fmla="*/ 13145 h 402050"/>
              <a:gd name="connsiteX1647" fmla="*/ 2009864 w 2531263"/>
              <a:gd name="connsiteY1647" fmla="*/ 9525 h 402050"/>
              <a:gd name="connsiteX1648" fmla="*/ 2009007 w 2531263"/>
              <a:gd name="connsiteY1648" fmla="*/ 9239 h 402050"/>
              <a:gd name="connsiteX1649" fmla="*/ 2006150 w 2531263"/>
              <a:gd name="connsiteY1649" fmla="*/ 8096 h 402050"/>
              <a:gd name="connsiteX1650" fmla="*/ 2002149 w 2531263"/>
              <a:gd name="connsiteY1650" fmla="*/ 3810 h 402050"/>
              <a:gd name="connsiteX1651" fmla="*/ 2001673 w 2531263"/>
              <a:gd name="connsiteY1651" fmla="*/ 3238 h 402050"/>
              <a:gd name="connsiteX1652" fmla="*/ 2002435 w 2531263"/>
              <a:gd name="connsiteY1652" fmla="*/ 953 h 402050"/>
              <a:gd name="connsiteX1653" fmla="*/ 2006340 w 2531263"/>
              <a:gd name="connsiteY1653" fmla="*/ 2096 h 402050"/>
              <a:gd name="connsiteX1654" fmla="*/ 2019104 w 2531263"/>
              <a:gd name="connsiteY1654" fmla="*/ 4382 h 402050"/>
              <a:gd name="connsiteX1655" fmla="*/ 2034534 w 2531263"/>
              <a:gd name="connsiteY1655" fmla="*/ 1905 h 402050"/>
              <a:gd name="connsiteX1656" fmla="*/ 2041869 w 2531263"/>
              <a:gd name="connsiteY1656" fmla="*/ 0 h 40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Lst>
            <a:rect l="l" t="t" r="r" b="b"/>
            <a:pathLst>
              <a:path w="2531263" h="402050">
                <a:moveTo>
                  <a:pt x="1587526" y="383762"/>
                </a:moveTo>
                <a:cubicBezTo>
                  <a:pt x="1586097" y="383096"/>
                  <a:pt x="1584859" y="383667"/>
                  <a:pt x="1584859" y="385096"/>
                </a:cubicBezTo>
                <a:cubicBezTo>
                  <a:pt x="1584859" y="386525"/>
                  <a:pt x="1584192" y="389858"/>
                  <a:pt x="1583335" y="389763"/>
                </a:cubicBezTo>
                <a:cubicBezTo>
                  <a:pt x="1582478" y="389668"/>
                  <a:pt x="1579715" y="390144"/>
                  <a:pt x="1579715" y="391001"/>
                </a:cubicBezTo>
                <a:cubicBezTo>
                  <a:pt x="1579715" y="391954"/>
                  <a:pt x="1580096" y="394430"/>
                  <a:pt x="1580192" y="394525"/>
                </a:cubicBezTo>
                <a:cubicBezTo>
                  <a:pt x="1580382" y="394621"/>
                  <a:pt x="1586192" y="394049"/>
                  <a:pt x="1592765" y="392811"/>
                </a:cubicBezTo>
                <a:lnTo>
                  <a:pt x="1592384" y="390430"/>
                </a:lnTo>
                <a:lnTo>
                  <a:pt x="1592193" y="388906"/>
                </a:lnTo>
                <a:cubicBezTo>
                  <a:pt x="1592384" y="387382"/>
                  <a:pt x="1589050" y="384429"/>
                  <a:pt x="1587526" y="383762"/>
                </a:cubicBezTo>
                <a:close/>
                <a:moveTo>
                  <a:pt x="635026" y="383000"/>
                </a:moveTo>
                <a:lnTo>
                  <a:pt x="635597" y="383476"/>
                </a:lnTo>
                <a:lnTo>
                  <a:pt x="638074" y="385762"/>
                </a:lnTo>
                <a:cubicBezTo>
                  <a:pt x="641312" y="385762"/>
                  <a:pt x="640264" y="387667"/>
                  <a:pt x="635692" y="390048"/>
                </a:cubicBezTo>
                <a:lnTo>
                  <a:pt x="630549" y="388905"/>
                </a:lnTo>
                <a:lnTo>
                  <a:pt x="629692" y="388715"/>
                </a:lnTo>
                <a:cubicBezTo>
                  <a:pt x="629215" y="387096"/>
                  <a:pt x="631597" y="384524"/>
                  <a:pt x="635026" y="383000"/>
                </a:cubicBezTo>
                <a:close/>
                <a:moveTo>
                  <a:pt x="2498083" y="375239"/>
                </a:moveTo>
                <a:lnTo>
                  <a:pt x="2498652" y="375761"/>
                </a:lnTo>
                <a:lnTo>
                  <a:pt x="2497735" y="375761"/>
                </a:lnTo>
                <a:close/>
                <a:moveTo>
                  <a:pt x="2505736" y="373951"/>
                </a:moveTo>
                <a:cubicBezTo>
                  <a:pt x="2507450" y="373761"/>
                  <a:pt x="2510498" y="372904"/>
                  <a:pt x="2510498" y="375761"/>
                </a:cubicBezTo>
                <a:cubicBezTo>
                  <a:pt x="2510498" y="377190"/>
                  <a:pt x="2509927" y="379667"/>
                  <a:pt x="2508784" y="380047"/>
                </a:cubicBezTo>
                <a:lnTo>
                  <a:pt x="2504783" y="381381"/>
                </a:lnTo>
                <a:lnTo>
                  <a:pt x="2498652" y="375761"/>
                </a:lnTo>
                <a:lnTo>
                  <a:pt x="2499069" y="375761"/>
                </a:lnTo>
                <a:cubicBezTo>
                  <a:pt x="2501259" y="375761"/>
                  <a:pt x="2503450" y="374237"/>
                  <a:pt x="2505736" y="373951"/>
                </a:cubicBezTo>
                <a:close/>
                <a:moveTo>
                  <a:pt x="614261" y="357759"/>
                </a:moveTo>
                <a:cubicBezTo>
                  <a:pt x="611594" y="357759"/>
                  <a:pt x="609975" y="359092"/>
                  <a:pt x="610832" y="360712"/>
                </a:cubicBezTo>
                <a:cubicBezTo>
                  <a:pt x="611594" y="362331"/>
                  <a:pt x="615785" y="365379"/>
                  <a:pt x="618452" y="364522"/>
                </a:cubicBezTo>
                <a:cubicBezTo>
                  <a:pt x="621119" y="363664"/>
                  <a:pt x="617024" y="357759"/>
                  <a:pt x="614261" y="357759"/>
                </a:cubicBezTo>
                <a:close/>
                <a:moveTo>
                  <a:pt x="242786" y="345662"/>
                </a:moveTo>
                <a:lnTo>
                  <a:pt x="242310" y="345948"/>
                </a:lnTo>
                <a:cubicBezTo>
                  <a:pt x="243358" y="348043"/>
                  <a:pt x="245930" y="350996"/>
                  <a:pt x="247930" y="352425"/>
                </a:cubicBezTo>
                <a:lnTo>
                  <a:pt x="250121" y="353282"/>
                </a:lnTo>
                <a:lnTo>
                  <a:pt x="252788" y="354235"/>
                </a:lnTo>
                <a:cubicBezTo>
                  <a:pt x="253931" y="352044"/>
                  <a:pt x="254597" y="348615"/>
                  <a:pt x="254121" y="346615"/>
                </a:cubicBezTo>
                <a:lnTo>
                  <a:pt x="250692" y="347377"/>
                </a:lnTo>
                <a:cubicBezTo>
                  <a:pt x="249549" y="347663"/>
                  <a:pt x="248120" y="350234"/>
                  <a:pt x="247454" y="347853"/>
                </a:cubicBezTo>
                <a:cubicBezTo>
                  <a:pt x="246692" y="345091"/>
                  <a:pt x="245739" y="344043"/>
                  <a:pt x="242786" y="345662"/>
                </a:cubicBezTo>
                <a:close/>
                <a:moveTo>
                  <a:pt x="2451348" y="323183"/>
                </a:moveTo>
                <a:cubicBezTo>
                  <a:pt x="2450872" y="323945"/>
                  <a:pt x="2452681" y="327088"/>
                  <a:pt x="2453348" y="328422"/>
                </a:cubicBezTo>
                <a:cubicBezTo>
                  <a:pt x="2454015" y="329660"/>
                  <a:pt x="2452967" y="333470"/>
                  <a:pt x="2454110" y="334994"/>
                </a:cubicBezTo>
                <a:cubicBezTo>
                  <a:pt x="2455539" y="336423"/>
                  <a:pt x="2454206" y="340233"/>
                  <a:pt x="2455444" y="340519"/>
                </a:cubicBezTo>
                <a:cubicBezTo>
                  <a:pt x="2456682" y="340805"/>
                  <a:pt x="2459254" y="338709"/>
                  <a:pt x="2461159" y="335947"/>
                </a:cubicBezTo>
                <a:cubicBezTo>
                  <a:pt x="2463159" y="333184"/>
                  <a:pt x="2456968" y="326517"/>
                  <a:pt x="2457921" y="325946"/>
                </a:cubicBezTo>
                <a:lnTo>
                  <a:pt x="2457825" y="325469"/>
                </a:lnTo>
                <a:lnTo>
                  <a:pt x="2457539" y="323279"/>
                </a:lnTo>
                <a:cubicBezTo>
                  <a:pt x="2454587" y="322517"/>
                  <a:pt x="2451825" y="322421"/>
                  <a:pt x="2451348" y="323183"/>
                </a:cubicBezTo>
                <a:close/>
                <a:moveTo>
                  <a:pt x="2482400" y="310896"/>
                </a:moveTo>
                <a:lnTo>
                  <a:pt x="2479733" y="312230"/>
                </a:lnTo>
                <a:cubicBezTo>
                  <a:pt x="2477637" y="313277"/>
                  <a:pt x="2475732" y="314706"/>
                  <a:pt x="2479066" y="316706"/>
                </a:cubicBezTo>
                <a:lnTo>
                  <a:pt x="2479923" y="317278"/>
                </a:lnTo>
                <a:cubicBezTo>
                  <a:pt x="2480400" y="319278"/>
                  <a:pt x="2486400" y="315468"/>
                  <a:pt x="2487162" y="313182"/>
                </a:cubicBezTo>
                <a:cubicBezTo>
                  <a:pt x="2487829" y="310896"/>
                  <a:pt x="2485733" y="309848"/>
                  <a:pt x="2482400" y="310896"/>
                </a:cubicBezTo>
                <a:close/>
                <a:moveTo>
                  <a:pt x="2349747" y="294600"/>
                </a:moveTo>
                <a:lnTo>
                  <a:pt x="2351145" y="297561"/>
                </a:lnTo>
                <a:lnTo>
                  <a:pt x="2357766" y="298744"/>
                </a:lnTo>
                <a:lnTo>
                  <a:pt x="2344170" y="300896"/>
                </a:lnTo>
                <a:lnTo>
                  <a:pt x="2345144" y="299847"/>
                </a:lnTo>
                <a:close/>
                <a:moveTo>
                  <a:pt x="2458206" y="289846"/>
                </a:moveTo>
                <a:lnTo>
                  <a:pt x="2456016" y="291655"/>
                </a:lnTo>
                <a:lnTo>
                  <a:pt x="2452015" y="294989"/>
                </a:lnTo>
                <a:cubicBezTo>
                  <a:pt x="2448490" y="294227"/>
                  <a:pt x="2444776" y="293656"/>
                  <a:pt x="2443728" y="293656"/>
                </a:cubicBezTo>
                <a:lnTo>
                  <a:pt x="2443347" y="294037"/>
                </a:lnTo>
                <a:cubicBezTo>
                  <a:pt x="2442966" y="294418"/>
                  <a:pt x="2443156" y="295656"/>
                  <a:pt x="2443538" y="295942"/>
                </a:cubicBezTo>
                <a:cubicBezTo>
                  <a:pt x="2445728" y="297275"/>
                  <a:pt x="2448205" y="298418"/>
                  <a:pt x="2450491" y="299657"/>
                </a:cubicBezTo>
                <a:lnTo>
                  <a:pt x="2451158" y="300038"/>
                </a:lnTo>
                <a:cubicBezTo>
                  <a:pt x="2451825" y="300418"/>
                  <a:pt x="2456206" y="297561"/>
                  <a:pt x="2457921" y="298513"/>
                </a:cubicBezTo>
                <a:cubicBezTo>
                  <a:pt x="2459540" y="299466"/>
                  <a:pt x="2461350" y="298990"/>
                  <a:pt x="2461826" y="297561"/>
                </a:cubicBezTo>
                <a:cubicBezTo>
                  <a:pt x="2462302" y="296037"/>
                  <a:pt x="2458968" y="291179"/>
                  <a:pt x="2458206" y="289846"/>
                </a:cubicBezTo>
                <a:close/>
                <a:moveTo>
                  <a:pt x="2239512" y="284226"/>
                </a:moveTo>
                <a:cubicBezTo>
                  <a:pt x="2238274" y="284702"/>
                  <a:pt x="2238274" y="286131"/>
                  <a:pt x="2238750" y="286512"/>
                </a:cubicBezTo>
                <a:cubicBezTo>
                  <a:pt x="2239131" y="286893"/>
                  <a:pt x="2238274" y="288131"/>
                  <a:pt x="2236655" y="289274"/>
                </a:cubicBezTo>
                <a:cubicBezTo>
                  <a:pt x="2235131" y="290417"/>
                  <a:pt x="2234750" y="293751"/>
                  <a:pt x="2237131" y="292799"/>
                </a:cubicBezTo>
                <a:lnTo>
                  <a:pt x="2239131" y="292037"/>
                </a:lnTo>
                <a:lnTo>
                  <a:pt x="2241608" y="291084"/>
                </a:lnTo>
                <a:cubicBezTo>
                  <a:pt x="2244941" y="290322"/>
                  <a:pt x="2246084" y="288322"/>
                  <a:pt x="2244180" y="286798"/>
                </a:cubicBezTo>
                <a:lnTo>
                  <a:pt x="2242560" y="285464"/>
                </a:lnTo>
                <a:cubicBezTo>
                  <a:pt x="2241988" y="284988"/>
                  <a:pt x="2241322" y="284226"/>
                  <a:pt x="2240655" y="284226"/>
                </a:cubicBezTo>
                <a:close/>
                <a:moveTo>
                  <a:pt x="2493925" y="281940"/>
                </a:moveTo>
                <a:lnTo>
                  <a:pt x="2494972" y="286798"/>
                </a:lnTo>
                <a:lnTo>
                  <a:pt x="2495163" y="287560"/>
                </a:lnTo>
                <a:cubicBezTo>
                  <a:pt x="2497830" y="287941"/>
                  <a:pt x="2501355" y="287655"/>
                  <a:pt x="2502974" y="287083"/>
                </a:cubicBezTo>
                <a:cubicBezTo>
                  <a:pt x="2504497" y="286512"/>
                  <a:pt x="2511070" y="286417"/>
                  <a:pt x="2513451" y="288512"/>
                </a:cubicBezTo>
                <a:lnTo>
                  <a:pt x="2512499" y="291655"/>
                </a:lnTo>
                <a:cubicBezTo>
                  <a:pt x="2512308" y="292132"/>
                  <a:pt x="2510403" y="292417"/>
                  <a:pt x="2509260" y="292513"/>
                </a:cubicBezTo>
                <a:cubicBezTo>
                  <a:pt x="2508879" y="292513"/>
                  <a:pt x="2507927" y="291655"/>
                  <a:pt x="2508022" y="291274"/>
                </a:cubicBezTo>
                <a:cubicBezTo>
                  <a:pt x="2508308" y="290322"/>
                  <a:pt x="2511356" y="289750"/>
                  <a:pt x="2508784" y="288417"/>
                </a:cubicBezTo>
                <a:lnTo>
                  <a:pt x="2508117" y="288036"/>
                </a:lnTo>
                <a:cubicBezTo>
                  <a:pt x="2506689" y="288607"/>
                  <a:pt x="2503164" y="290798"/>
                  <a:pt x="2500402" y="292894"/>
                </a:cubicBezTo>
                <a:lnTo>
                  <a:pt x="2498306" y="295084"/>
                </a:lnTo>
                <a:lnTo>
                  <a:pt x="2495544" y="297847"/>
                </a:lnTo>
                <a:cubicBezTo>
                  <a:pt x="2491925" y="297085"/>
                  <a:pt x="2483448" y="292417"/>
                  <a:pt x="2481066" y="291179"/>
                </a:cubicBezTo>
                <a:cubicBezTo>
                  <a:pt x="2478685" y="289941"/>
                  <a:pt x="2478494" y="288607"/>
                  <a:pt x="2480590" y="288322"/>
                </a:cubicBezTo>
                <a:cubicBezTo>
                  <a:pt x="2482781" y="287941"/>
                  <a:pt x="2490496" y="283654"/>
                  <a:pt x="2493925" y="281940"/>
                </a:cubicBezTo>
                <a:close/>
                <a:moveTo>
                  <a:pt x="2319541" y="280694"/>
                </a:moveTo>
                <a:lnTo>
                  <a:pt x="2320143" y="283836"/>
                </a:lnTo>
                <a:lnTo>
                  <a:pt x="2319141" y="284036"/>
                </a:lnTo>
                <a:lnTo>
                  <a:pt x="2318055" y="280741"/>
                </a:lnTo>
                <a:close/>
                <a:moveTo>
                  <a:pt x="2228368" y="263176"/>
                </a:moveTo>
                <a:cubicBezTo>
                  <a:pt x="2225320" y="262890"/>
                  <a:pt x="2214462" y="263652"/>
                  <a:pt x="2213319" y="264605"/>
                </a:cubicBezTo>
                <a:cubicBezTo>
                  <a:pt x="2212175" y="265557"/>
                  <a:pt x="2213319" y="265938"/>
                  <a:pt x="2215795" y="265557"/>
                </a:cubicBezTo>
                <a:cubicBezTo>
                  <a:pt x="2218271" y="265176"/>
                  <a:pt x="2225034" y="269272"/>
                  <a:pt x="2227796" y="269176"/>
                </a:cubicBezTo>
                <a:cubicBezTo>
                  <a:pt x="2230559" y="269081"/>
                  <a:pt x="2231416" y="263462"/>
                  <a:pt x="2228368" y="263176"/>
                </a:cubicBezTo>
                <a:close/>
                <a:moveTo>
                  <a:pt x="2336096" y="260509"/>
                </a:moveTo>
                <a:lnTo>
                  <a:pt x="2339620" y="261652"/>
                </a:lnTo>
                <a:lnTo>
                  <a:pt x="2341430" y="262319"/>
                </a:lnTo>
                <a:cubicBezTo>
                  <a:pt x="2343621" y="263366"/>
                  <a:pt x="2343716" y="265462"/>
                  <a:pt x="2341525" y="266986"/>
                </a:cubicBezTo>
                <a:cubicBezTo>
                  <a:pt x="2339335" y="268510"/>
                  <a:pt x="2335906" y="272510"/>
                  <a:pt x="2335048" y="271082"/>
                </a:cubicBezTo>
                <a:cubicBezTo>
                  <a:pt x="2334191" y="269748"/>
                  <a:pt x="2334096" y="263557"/>
                  <a:pt x="2336096" y="260509"/>
                </a:cubicBezTo>
                <a:close/>
                <a:moveTo>
                  <a:pt x="2313141" y="259271"/>
                </a:moveTo>
                <a:cubicBezTo>
                  <a:pt x="2313998" y="258794"/>
                  <a:pt x="2318380" y="260223"/>
                  <a:pt x="2320189" y="260795"/>
                </a:cubicBezTo>
                <a:cubicBezTo>
                  <a:pt x="2321999" y="261366"/>
                  <a:pt x="2326095" y="261938"/>
                  <a:pt x="2325809" y="266224"/>
                </a:cubicBezTo>
                <a:lnTo>
                  <a:pt x="2320475" y="264795"/>
                </a:lnTo>
                <a:cubicBezTo>
                  <a:pt x="2319046" y="264414"/>
                  <a:pt x="2317713" y="263557"/>
                  <a:pt x="2316189" y="263176"/>
                </a:cubicBezTo>
                <a:cubicBezTo>
                  <a:pt x="2315808" y="263081"/>
                  <a:pt x="2314760" y="263843"/>
                  <a:pt x="2314475" y="264319"/>
                </a:cubicBezTo>
                <a:cubicBezTo>
                  <a:pt x="2314189" y="264890"/>
                  <a:pt x="2314189" y="266033"/>
                  <a:pt x="2314569" y="266224"/>
                </a:cubicBezTo>
                <a:cubicBezTo>
                  <a:pt x="2315903" y="266891"/>
                  <a:pt x="2317617" y="266986"/>
                  <a:pt x="2318760" y="267843"/>
                </a:cubicBezTo>
                <a:cubicBezTo>
                  <a:pt x="2319427" y="268319"/>
                  <a:pt x="2319713" y="269939"/>
                  <a:pt x="2319142" y="270510"/>
                </a:cubicBezTo>
                <a:cubicBezTo>
                  <a:pt x="2318666" y="271177"/>
                  <a:pt x="2316665" y="271653"/>
                  <a:pt x="2315998" y="271367"/>
                </a:cubicBezTo>
                <a:lnTo>
                  <a:pt x="2312855" y="270129"/>
                </a:lnTo>
                <a:cubicBezTo>
                  <a:pt x="2309426" y="268605"/>
                  <a:pt x="2306664" y="266700"/>
                  <a:pt x="2306664" y="265938"/>
                </a:cubicBezTo>
                <a:cubicBezTo>
                  <a:pt x="2306664" y="265176"/>
                  <a:pt x="2307426" y="262700"/>
                  <a:pt x="2308378" y="262223"/>
                </a:cubicBezTo>
                <a:cubicBezTo>
                  <a:pt x="2309331" y="261747"/>
                  <a:pt x="2312283" y="259747"/>
                  <a:pt x="2313141" y="259271"/>
                </a:cubicBezTo>
                <a:close/>
                <a:moveTo>
                  <a:pt x="2223741" y="254608"/>
                </a:moveTo>
                <a:lnTo>
                  <a:pt x="2225731" y="255564"/>
                </a:lnTo>
                <a:lnTo>
                  <a:pt x="2225726" y="255582"/>
                </a:lnTo>
                <a:lnTo>
                  <a:pt x="2224224" y="255699"/>
                </a:lnTo>
                <a:close/>
                <a:moveTo>
                  <a:pt x="2203317" y="251841"/>
                </a:moveTo>
                <a:cubicBezTo>
                  <a:pt x="2201317" y="250603"/>
                  <a:pt x="2194078" y="251746"/>
                  <a:pt x="2191411" y="252222"/>
                </a:cubicBezTo>
                <a:cubicBezTo>
                  <a:pt x="2188744" y="252603"/>
                  <a:pt x="2197507" y="254699"/>
                  <a:pt x="2200840" y="254508"/>
                </a:cubicBezTo>
                <a:cubicBezTo>
                  <a:pt x="2204175" y="254317"/>
                  <a:pt x="2205222" y="253079"/>
                  <a:pt x="2203317" y="251841"/>
                </a:cubicBezTo>
                <a:close/>
                <a:moveTo>
                  <a:pt x="2222177" y="251079"/>
                </a:moveTo>
                <a:lnTo>
                  <a:pt x="2223741" y="254608"/>
                </a:lnTo>
                <a:lnTo>
                  <a:pt x="2220903" y="253246"/>
                </a:lnTo>
                <a:lnTo>
                  <a:pt x="2220269" y="252517"/>
                </a:lnTo>
                <a:close/>
                <a:moveTo>
                  <a:pt x="2169408" y="247841"/>
                </a:moveTo>
                <a:lnTo>
                  <a:pt x="2167503" y="248698"/>
                </a:lnTo>
                <a:lnTo>
                  <a:pt x="2165408" y="249650"/>
                </a:lnTo>
                <a:cubicBezTo>
                  <a:pt x="2163884" y="251841"/>
                  <a:pt x="2163503" y="254889"/>
                  <a:pt x="2164550" y="256222"/>
                </a:cubicBezTo>
                <a:lnTo>
                  <a:pt x="2165788" y="256318"/>
                </a:lnTo>
                <a:lnTo>
                  <a:pt x="2167408" y="256508"/>
                </a:lnTo>
                <a:cubicBezTo>
                  <a:pt x="2169313" y="255651"/>
                  <a:pt x="2173218" y="252222"/>
                  <a:pt x="2173885" y="250888"/>
                </a:cubicBezTo>
                <a:cubicBezTo>
                  <a:pt x="2174647" y="249555"/>
                  <a:pt x="2172647" y="248126"/>
                  <a:pt x="2169408" y="247841"/>
                </a:cubicBezTo>
                <a:close/>
                <a:moveTo>
                  <a:pt x="266504" y="112681"/>
                </a:moveTo>
                <a:lnTo>
                  <a:pt x="267647" y="113252"/>
                </a:lnTo>
                <a:cubicBezTo>
                  <a:pt x="269171" y="114014"/>
                  <a:pt x="271171" y="114967"/>
                  <a:pt x="268504" y="116967"/>
                </a:cubicBezTo>
                <a:lnTo>
                  <a:pt x="267361" y="117920"/>
                </a:lnTo>
                <a:cubicBezTo>
                  <a:pt x="267361" y="120491"/>
                  <a:pt x="265075" y="122777"/>
                  <a:pt x="262408" y="123158"/>
                </a:cubicBezTo>
                <a:cubicBezTo>
                  <a:pt x="259741" y="123539"/>
                  <a:pt x="256502" y="118491"/>
                  <a:pt x="258693" y="118586"/>
                </a:cubicBezTo>
                <a:lnTo>
                  <a:pt x="259455" y="119253"/>
                </a:lnTo>
                <a:cubicBezTo>
                  <a:pt x="261074" y="120682"/>
                  <a:pt x="261932" y="120301"/>
                  <a:pt x="263170" y="119063"/>
                </a:cubicBezTo>
                <a:cubicBezTo>
                  <a:pt x="264217" y="118015"/>
                  <a:pt x="265456" y="117444"/>
                  <a:pt x="263646" y="116015"/>
                </a:cubicBezTo>
                <a:lnTo>
                  <a:pt x="262884" y="115443"/>
                </a:lnTo>
                <a:cubicBezTo>
                  <a:pt x="263170" y="113919"/>
                  <a:pt x="264789" y="112681"/>
                  <a:pt x="266504" y="112681"/>
                </a:cubicBezTo>
                <a:close/>
                <a:moveTo>
                  <a:pt x="2408962" y="101537"/>
                </a:moveTo>
                <a:cubicBezTo>
                  <a:pt x="2406009" y="105346"/>
                  <a:pt x="2405342" y="110109"/>
                  <a:pt x="2407533" y="112204"/>
                </a:cubicBezTo>
                <a:lnTo>
                  <a:pt x="2408581" y="112014"/>
                </a:lnTo>
                <a:lnTo>
                  <a:pt x="2411439" y="111442"/>
                </a:lnTo>
                <a:cubicBezTo>
                  <a:pt x="2414296" y="109823"/>
                  <a:pt x="2417344" y="109061"/>
                  <a:pt x="2418106" y="109728"/>
                </a:cubicBezTo>
                <a:cubicBezTo>
                  <a:pt x="2419058" y="110395"/>
                  <a:pt x="2423154" y="110680"/>
                  <a:pt x="2423821" y="110014"/>
                </a:cubicBezTo>
                <a:cubicBezTo>
                  <a:pt x="2424583" y="109347"/>
                  <a:pt x="2423821" y="105632"/>
                  <a:pt x="2422202" y="101727"/>
                </a:cubicBezTo>
                <a:lnTo>
                  <a:pt x="2415344" y="101632"/>
                </a:lnTo>
                <a:close/>
                <a:moveTo>
                  <a:pt x="324035" y="100584"/>
                </a:moveTo>
                <a:cubicBezTo>
                  <a:pt x="329559" y="107442"/>
                  <a:pt x="329559" y="107442"/>
                  <a:pt x="337369" y="102870"/>
                </a:cubicBezTo>
                <a:cubicBezTo>
                  <a:pt x="333274" y="98774"/>
                  <a:pt x="329083" y="98774"/>
                  <a:pt x="324035" y="100584"/>
                </a:cubicBezTo>
                <a:close/>
                <a:moveTo>
                  <a:pt x="356515" y="93821"/>
                </a:moveTo>
                <a:cubicBezTo>
                  <a:pt x="356229" y="93821"/>
                  <a:pt x="355372" y="97536"/>
                  <a:pt x="355277" y="99155"/>
                </a:cubicBezTo>
                <a:cubicBezTo>
                  <a:pt x="355181" y="100775"/>
                  <a:pt x="353657" y="101346"/>
                  <a:pt x="351943" y="100489"/>
                </a:cubicBezTo>
                <a:cubicBezTo>
                  <a:pt x="350228" y="99632"/>
                  <a:pt x="351371" y="103727"/>
                  <a:pt x="355562" y="103537"/>
                </a:cubicBezTo>
                <a:lnTo>
                  <a:pt x="359277" y="103918"/>
                </a:lnTo>
                <a:lnTo>
                  <a:pt x="366326" y="104680"/>
                </a:lnTo>
                <a:cubicBezTo>
                  <a:pt x="368802" y="101346"/>
                  <a:pt x="369088" y="98965"/>
                  <a:pt x="366802" y="99441"/>
                </a:cubicBezTo>
                <a:cubicBezTo>
                  <a:pt x="364611" y="99917"/>
                  <a:pt x="358420" y="98584"/>
                  <a:pt x="358134" y="97536"/>
                </a:cubicBezTo>
                <a:cubicBezTo>
                  <a:pt x="357753" y="96393"/>
                  <a:pt x="356705" y="93821"/>
                  <a:pt x="356515" y="93821"/>
                </a:cubicBezTo>
                <a:close/>
                <a:moveTo>
                  <a:pt x="512820" y="88487"/>
                </a:moveTo>
                <a:cubicBezTo>
                  <a:pt x="511582" y="89345"/>
                  <a:pt x="511582" y="90773"/>
                  <a:pt x="512915" y="91630"/>
                </a:cubicBezTo>
                <a:cubicBezTo>
                  <a:pt x="514154" y="92488"/>
                  <a:pt x="519678" y="94774"/>
                  <a:pt x="521774" y="95250"/>
                </a:cubicBezTo>
                <a:lnTo>
                  <a:pt x="523774" y="95441"/>
                </a:lnTo>
                <a:cubicBezTo>
                  <a:pt x="524345" y="95536"/>
                  <a:pt x="525298" y="94774"/>
                  <a:pt x="525488" y="94297"/>
                </a:cubicBezTo>
                <a:cubicBezTo>
                  <a:pt x="525774" y="93726"/>
                  <a:pt x="525869" y="92583"/>
                  <a:pt x="525393" y="92297"/>
                </a:cubicBezTo>
                <a:lnTo>
                  <a:pt x="522535" y="90488"/>
                </a:lnTo>
                <a:cubicBezTo>
                  <a:pt x="519107" y="88678"/>
                  <a:pt x="513963" y="87630"/>
                  <a:pt x="512820" y="88487"/>
                </a:cubicBezTo>
                <a:close/>
                <a:moveTo>
                  <a:pt x="285268" y="82677"/>
                </a:moveTo>
                <a:cubicBezTo>
                  <a:pt x="283744" y="82582"/>
                  <a:pt x="280601" y="83725"/>
                  <a:pt x="278315" y="84868"/>
                </a:cubicBezTo>
                <a:cubicBezTo>
                  <a:pt x="276124" y="86011"/>
                  <a:pt x="273076" y="91535"/>
                  <a:pt x="273171" y="92297"/>
                </a:cubicBezTo>
                <a:lnTo>
                  <a:pt x="273647" y="92678"/>
                </a:lnTo>
                <a:lnTo>
                  <a:pt x="274124" y="93059"/>
                </a:lnTo>
                <a:cubicBezTo>
                  <a:pt x="275076" y="93154"/>
                  <a:pt x="279648" y="90868"/>
                  <a:pt x="284220" y="88106"/>
                </a:cubicBezTo>
                <a:lnTo>
                  <a:pt x="288316" y="85439"/>
                </a:lnTo>
                <a:lnTo>
                  <a:pt x="288697" y="85344"/>
                </a:lnTo>
                <a:cubicBezTo>
                  <a:pt x="288316" y="83915"/>
                  <a:pt x="286792" y="82772"/>
                  <a:pt x="285268" y="82677"/>
                </a:cubicBezTo>
                <a:close/>
                <a:moveTo>
                  <a:pt x="2367623" y="73819"/>
                </a:moveTo>
                <a:cubicBezTo>
                  <a:pt x="2362575" y="73533"/>
                  <a:pt x="2359908" y="74295"/>
                  <a:pt x="2361718" y="75629"/>
                </a:cubicBezTo>
                <a:cubicBezTo>
                  <a:pt x="2363528" y="76962"/>
                  <a:pt x="2376196" y="85249"/>
                  <a:pt x="2378196" y="82487"/>
                </a:cubicBezTo>
                <a:cubicBezTo>
                  <a:pt x="2380196" y="79724"/>
                  <a:pt x="2378863" y="76391"/>
                  <a:pt x="2375244" y="75057"/>
                </a:cubicBezTo>
                <a:lnTo>
                  <a:pt x="2372196" y="74581"/>
                </a:lnTo>
                <a:close/>
                <a:moveTo>
                  <a:pt x="2226939" y="55721"/>
                </a:moveTo>
                <a:lnTo>
                  <a:pt x="2224653" y="56579"/>
                </a:lnTo>
                <a:lnTo>
                  <a:pt x="2221218" y="57915"/>
                </a:lnTo>
                <a:lnTo>
                  <a:pt x="2219129" y="57341"/>
                </a:lnTo>
                <a:cubicBezTo>
                  <a:pt x="2216366" y="55721"/>
                  <a:pt x="2216462" y="56293"/>
                  <a:pt x="2219510" y="58579"/>
                </a:cubicBezTo>
                <a:lnTo>
                  <a:pt x="2221218" y="57915"/>
                </a:lnTo>
                <a:lnTo>
                  <a:pt x="2231607" y="60770"/>
                </a:lnTo>
                <a:cubicBezTo>
                  <a:pt x="2232369" y="60293"/>
                  <a:pt x="2231225" y="57341"/>
                  <a:pt x="2226939" y="55721"/>
                </a:cubicBezTo>
                <a:close/>
                <a:moveTo>
                  <a:pt x="2268849" y="54007"/>
                </a:moveTo>
                <a:cubicBezTo>
                  <a:pt x="2268182" y="55245"/>
                  <a:pt x="2265134" y="56959"/>
                  <a:pt x="2263230" y="55817"/>
                </a:cubicBezTo>
                <a:cubicBezTo>
                  <a:pt x="2261325" y="54674"/>
                  <a:pt x="2254848" y="54102"/>
                  <a:pt x="2255514" y="54769"/>
                </a:cubicBezTo>
                <a:cubicBezTo>
                  <a:pt x="2256181" y="55436"/>
                  <a:pt x="2256657" y="57055"/>
                  <a:pt x="2255609" y="57817"/>
                </a:cubicBezTo>
                <a:cubicBezTo>
                  <a:pt x="2254562" y="58483"/>
                  <a:pt x="2253990" y="60484"/>
                  <a:pt x="2258943" y="59246"/>
                </a:cubicBezTo>
                <a:lnTo>
                  <a:pt x="2261134" y="60103"/>
                </a:lnTo>
                <a:lnTo>
                  <a:pt x="2264182" y="61341"/>
                </a:lnTo>
                <a:cubicBezTo>
                  <a:pt x="2267706" y="61055"/>
                  <a:pt x="2270373" y="57055"/>
                  <a:pt x="2270278" y="55245"/>
                </a:cubicBezTo>
                <a:cubicBezTo>
                  <a:pt x="2270183" y="53340"/>
                  <a:pt x="2269516" y="52864"/>
                  <a:pt x="2268849" y="54007"/>
                </a:cubicBezTo>
                <a:close/>
                <a:moveTo>
                  <a:pt x="335084" y="49720"/>
                </a:moveTo>
                <a:lnTo>
                  <a:pt x="337846" y="50482"/>
                </a:lnTo>
                <a:lnTo>
                  <a:pt x="342513" y="51625"/>
                </a:lnTo>
                <a:cubicBezTo>
                  <a:pt x="348228" y="51530"/>
                  <a:pt x="353372" y="53435"/>
                  <a:pt x="353943" y="55911"/>
                </a:cubicBezTo>
                <a:lnTo>
                  <a:pt x="349657" y="55625"/>
                </a:lnTo>
                <a:lnTo>
                  <a:pt x="348133" y="55530"/>
                </a:lnTo>
                <a:cubicBezTo>
                  <a:pt x="346514" y="55054"/>
                  <a:pt x="343275" y="54387"/>
                  <a:pt x="340989" y="54101"/>
                </a:cubicBezTo>
                <a:cubicBezTo>
                  <a:pt x="338703" y="53816"/>
                  <a:pt x="333655" y="59150"/>
                  <a:pt x="332417" y="60769"/>
                </a:cubicBezTo>
                <a:cubicBezTo>
                  <a:pt x="331083" y="62388"/>
                  <a:pt x="328702" y="56578"/>
                  <a:pt x="327845" y="56197"/>
                </a:cubicBezTo>
                <a:cubicBezTo>
                  <a:pt x="326987" y="55816"/>
                  <a:pt x="325083" y="53911"/>
                  <a:pt x="326607" y="53340"/>
                </a:cubicBezTo>
                <a:cubicBezTo>
                  <a:pt x="328130" y="52768"/>
                  <a:pt x="333084" y="50387"/>
                  <a:pt x="335084" y="49720"/>
                </a:cubicBezTo>
                <a:close/>
                <a:moveTo>
                  <a:pt x="391091" y="48387"/>
                </a:moveTo>
                <a:cubicBezTo>
                  <a:pt x="388043" y="46672"/>
                  <a:pt x="387090" y="50483"/>
                  <a:pt x="384994" y="51625"/>
                </a:cubicBezTo>
                <a:cubicBezTo>
                  <a:pt x="382899" y="52864"/>
                  <a:pt x="383280" y="54388"/>
                  <a:pt x="385090" y="55817"/>
                </a:cubicBezTo>
                <a:cubicBezTo>
                  <a:pt x="386518" y="56959"/>
                  <a:pt x="387376" y="58198"/>
                  <a:pt x="389757" y="56388"/>
                </a:cubicBezTo>
                <a:lnTo>
                  <a:pt x="390710" y="55531"/>
                </a:lnTo>
                <a:cubicBezTo>
                  <a:pt x="393948" y="56293"/>
                  <a:pt x="396615" y="56483"/>
                  <a:pt x="396520" y="55912"/>
                </a:cubicBezTo>
                <a:cubicBezTo>
                  <a:pt x="396425" y="55340"/>
                  <a:pt x="397186" y="52578"/>
                  <a:pt x="397758" y="51340"/>
                </a:cubicBezTo>
                <a:cubicBezTo>
                  <a:pt x="398425" y="50101"/>
                  <a:pt x="396425" y="48863"/>
                  <a:pt x="394424" y="50292"/>
                </a:cubicBezTo>
                <a:close/>
                <a:moveTo>
                  <a:pt x="368231" y="46672"/>
                </a:moveTo>
                <a:cubicBezTo>
                  <a:pt x="368231" y="48101"/>
                  <a:pt x="367469" y="49149"/>
                  <a:pt x="366421" y="48958"/>
                </a:cubicBezTo>
                <a:lnTo>
                  <a:pt x="365850" y="49244"/>
                </a:lnTo>
                <a:cubicBezTo>
                  <a:pt x="364135" y="50292"/>
                  <a:pt x="362706" y="52292"/>
                  <a:pt x="360992" y="52483"/>
                </a:cubicBezTo>
                <a:lnTo>
                  <a:pt x="358420" y="52768"/>
                </a:lnTo>
                <a:cubicBezTo>
                  <a:pt x="355372" y="52007"/>
                  <a:pt x="354420" y="50197"/>
                  <a:pt x="356325" y="48768"/>
                </a:cubicBezTo>
                <a:cubicBezTo>
                  <a:pt x="358135" y="47530"/>
                  <a:pt x="368136" y="45244"/>
                  <a:pt x="368231" y="46672"/>
                </a:cubicBezTo>
                <a:close/>
                <a:moveTo>
                  <a:pt x="437096" y="43529"/>
                </a:moveTo>
                <a:cubicBezTo>
                  <a:pt x="435286" y="44482"/>
                  <a:pt x="433477" y="46387"/>
                  <a:pt x="433096" y="47720"/>
                </a:cubicBezTo>
                <a:cubicBezTo>
                  <a:pt x="432715" y="49054"/>
                  <a:pt x="438620" y="51721"/>
                  <a:pt x="440335" y="52102"/>
                </a:cubicBezTo>
                <a:lnTo>
                  <a:pt x="440335" y="52483"/>
                </a:lnTo>
                <a:cubicBezTo>
                  <a:pt x="440335" y="55721"/>
                  <a:pt x="441573" y="56388"/>
                  <a:pt x="444050" y="53721"/>
                </a:cubicBezTo>
                <a:lnTo>
                  <a:pt x="445859" y="51625"/>
                </a:lnTo>
                <a:cubicBezTo>
                  <a:pt x="447479" y="48768"/>
                  <a:pt x="444907" y="46577"/>
                  <a:pt x="440144" y="46672"/>
                </a:cubicBezTo>
                <a:lnTo>
                  <a:pt x="437192" y="43720"/>
                </a:lnTo>
                <a:close/>
                <a:moveTo>
                  <a:pt x="628073" y="36100"/>
                </a:moveTo>
                <a:lnTo>
                  <a:pt x="625596" y="37147"/>
                </a:lnTo>
                <a:cubicBezTo>
                  <a:pt x="622548" y="38481"/>
                  <a:pt x="623977" y="40481"/>
                  <a:pt x="628739" y="41624"/>
                </a:cubicBezTo>
                <a:lnTo>
                  <a:pt x="632073" y="42672"/>
                </a:lnTo>
                <a:cubicBezTo>
                  <a:pt x="635407" y="43720"/>
                  <a:pt x="636645" y="41624"/>
                  <a:pt x="638169" y="40291"/>
                </a:cubicBezTo>
                <a:cubicBezTo>
                  <a:pt x="638836" y="39719"/>
                  <a:pt x="638741" y="38386"/>
                  <a:pt x="638550" y="37529"/>
                </a:cubicBezTo>
                <a:cubicBezTo>
                  <a:pt x="638360" y="36862"/>
                  <a:pt x="629120" y="35624"/>
                  <a:pt x="628073" y="36100"/>
                </a:cubicBezTo>
                <a:close/>
                <a:moveTo>
                  <a:pt x="458242" y="34766"/>
                </a:moveTo>
                <a:cubicBezTo>
                  <a:pt x="459290" y="34861"/>
                  <a:pt x="462147" y="35909"/>
                  <a:pt x="464624" y="37052"/>
                </a:cubicBezTo>
                <a:cubicBezTo>
                  <a:pt x="467100" y="38195"/>
                  <a:pt x="464243" y="44005"/>
                  <a:pt x="462719" y="43338"/>
                </a:cubicBezTo>
                <a:lnTo>
                  <a:pt x="461100" y="43052"/>
                </a:lnTo>
                <a:lnTo>
                  <a:pt x="459385" y="42767"/>
                </a:lnTo>
                <a:cubicBezTo>
                  <a:pt x="457670" y="42862"/>
                  <a:pt x="456337" y="41814"/>
                  <a:pt x="456337" y="40290"/>
                </a:cubicBezTo>
                <a:cubicBezTo>
                  <a:pt x="456337" y="38766"/>
                  <a:pt x="457194" y="34670"/>
                  <a:pt x="458242" y="34766"/>
                </a:cubicBezTo>
                <a:close/>
                <a:moveTo>
                  <a:pt x="610166" y="34671"/>
                </a:moveTo>
                <a:lnTo>
                  <a:pt x="607118" y="35147"/>
                </a:lnTo>
                <a:cubicBezTo>
                  <a:pt x="605213" y="37433"/>
                  <a:pt x="603212" y="42196"/>
                  <a:pt x="602927" y="43529"/>
                </a:cubicBezTo>
                <a:cubicBezTo>
                  <a:pt x="602736" y="44958"/>
                  <a:pt x="604260" y="45339"/>
                  <a:pt x="606451" y="44482"/>
                </a:cubicBezTo>
                <a:cubicBezTo>
                  <a:pt x="608642" y="43625"/>
                  <a:pt x="614071" y="40576"/>
                  <a:pt x="614928" y="39338"/>
                </a:cubicBezTo>
                <a:lnTo>
                  <a:pt x="613499" y="37814"/>
                </a:lnTo>
                <a:cubicBezTo>
                  <a:pt x="612452" y="36671"/>
                  <a:pt x="613309" y="34100"/>
                  <a:pt x="610166" y="34671"/>
                </a:cubicBezTo>
                <a:close/>
                <a:moveTo>
                  <a:pt x="556063" y="32480"/>
                </a:moveTo>
                <a:cubicBezTo>
                  <a:pt x="557968" y="32575"/>
                  <a:pt x="565493" y="32956"/>
                  <a:pt x="566827" y="33528"/>
                </a:cubicBezTo>
                <a:cubicBezTo>
                  <a:pt x="568160" y="34099"/>
                  <a:pt x="568922" y="35528"/>
                  <a:pt x="568446" y="36671"/>
                </a:cubicBezTo>
                <a:cubicBezTo>
                  <a:pt x="567970" y="37814"/>
                  <a:pt x="564350" y="41148"/>
                  <a:pt x="561397" y="41434"/>
                </a:cubicBezTo>
                <a:cubicBezTo>
                  <a:pt x="558445" y="41719"/>
                  <a:pt x="550824" y="40195"/>
                  <a:pt x="549015" y="40195"/>
                </a:cubicBezTo>
                <a:cubicBezTo>
                  <a:pt x="547110" y="40195"/>
                  <a:pt x="542919" y="43434"/>
                  <a:pt x="542062" y="43910"/>
                </a:cubicBezTo>
                <a:cubicBezTo>
                  <a:pt x="541204" y="44386"/>
                  <a:pt x="540633" y="41052"/>
                  <a:pt x="543300" y="36004"/>
                </a:cubicBezTo>
                <a:lnTo>
                  <a:pt x="549015" y="33432"/>
                </a:lnTo>
                <a:lnTo>
                  <a:pt x="550063" y="32956"/>
                </a:lnTo>
                <a:cubicBezTo>
                  <a:pt x="551301" y="32766"/>
                  <a:pt x="553968" y="32480"/>
                  <a:pt x="556063" y="32480"/>
                </a:cubicBezTo>
                <a:close/>
                <a:moveTo>
                  <a:pt x="792093" y="31242"/>
                </a:moveTo>
                <a:cubicBezTo>
                  <a:pt x="789712" y="31718"/>
                  <a:pt x="783997" y="33528"/>
                  <a:pt x="783806" y="34004"/>
                </a:cubicBezTo>
                <a:cubicBezTo>
                  <a:pt x="783711" y="34480"/>
                  <a:pt x="783997" y="35719"/>
                  <a:pt x="784854" y="35624"/>
                </a:cubicBezTo>
                <a:cubicBezTo>
                  <a:pt x="785711" y="35528"/>
                  <a:pt x="788378" y="37909"/>
                  <a:pt x="788569" y="39243"/>
                </a:cubicBezTo>
                <a:cubicBezTo>
                  <a:pt x="788759" y="40576"/>
                  <a:pt x="790379" y="40100"/>
                  <a:pt x="792093" y="38291"/>
                </a:cubicBezTo>
                <a:cubicBezTo>
                  <a:pt x="793903" y="36481"/>
                  <a:pt x="794474" y="30766"/>
                  <a:pt x="792093" y="31242"/>
                </a:cubicBezTo>
                <a:close/>
                <a:moveTo>
                  <a:pt x="1131278" y="24193"/>
                </a:moveTo>
                <a:lnTo>
                  <a:pt x="1126802" y="27242"/>
                </a:lnTo>
                <a:cubicBezTo>
                  <a:pt x="1120801" y="26765"/>
                  <a:pt x="1117753" y="28575"/>
                  <a:pt x="1120039" y="31051"/>
                </a:cubicBezTo>
                <a:lnTo>
                  <a:pt x="1123563" y="30385"/>
                </a:lnTo>
                <a:cubicBezTo>
                  <a:pt x="1126992" y="29718"/>
                  <a:pt x="1130231" y="28670"/>
                  <a:pt x="1133374" y="27527"/>
                </a:cubicBezTo>
                <a:cubicBezTo>
                  <a:pt x="1133755" y="27432"/>
                  <a:pt x="1133660" y="25717"/>
                  <a:pt x="1133279" y="24860"/>
                </a:cubicBezTo>
                <a:cubicBezTo>
                  <a:pt x="1133088" y="24479"/>
                  <a:pt x="1131564" y="24003"/>
                  <a:pt x="1131278" y="24193"/>
                </a:cubicBezTo>
                <a:close/>
                <a:moveTo>
                  <a:pt x="1545235" y="20479"/>
                </a:moveTo>
                <a:cubicBezTo>
                  <a:pt x="1542854" y="20479"/>
                  <a:pt x="1543330" y="22479"/>
                  <a:pt x="1546378" y="25051"/>
                </a:cubicBezTo>
                <a:lnTo>
                  <a:pt x="1549521" y="26003"/>
                </a:lnTo>
                <a:lnTo>
                  <a:pt x="1550474" y="26289"/>
                </a:lnTo>
                <a:cubicBezTo>
                  <a:pt x="1553522" y="23050"/>
                  <a:pt x="1547711" y="20479"/>
                  <a:pt x="1545235" y="20479"/>
                </a:cubicBezTo>
                <a:close/>
                <a:moveTo>
                  <a:pt x="1502086" y="18097"/>
                </a:moveTo>
                <a:cubicBezTo>
                  <a:pt x="1501325" y="19621"/>
                  <a:pt x="1502468" y="24479"/>
                  <a:pt x="1506182" y="25908"/>
                </a:cubicBezTo>
                <a:lnTo>
                  <a:pt x="1507040" y="25241"/>
                </a:lnTo>
                <a:lnTo>
                  <a:pt x="1510278" y="22574"/>
                </a:lnTo>
                <a:cubicBezTo>
                  <a:pt x="1513040" y="23908"/>
                  <a:pt x="1513231" y="23908"/>
                  <a:pt x="1510850" y="22479"/>
                </a:cubicBezTo>
                <a:cubicBezTo>
                  <a:pt x="1508373" y="21050"/>
                  <a:pt x="1502849" y="16574"/>
                  <a:pt x="1502086" y="18097"/>
                </a:cubicBezTo>
                <a:close/>
                <a:moveTo>
                  <a:pt x="1442651" y="17526"/>
                </a:moveTo>
                <a:cubicBezTo>
                  <a:pt x="1439888" y="19241"/>
                  <a:pt x="1437983" y="20955"/>
                  <a:pt x="1438555" y="21431"/>
                </a:cubicBezTo>
                <a:lnTo>
                  <a:pt x="1438841" y="21622"/>
                </a:lnTo>
                <a:lnTo>
                  <a:pt x="1441603" y="23908"/>
                </a:lnTo>
                <a:cubicBezTo>
                  <a:pt x="1444936" y="26575"/>
                  <a:pt x="1448556" y="24955"/>
                  <a:pt x="1449699" y="20193"/>
                </a:cubicBezTo>
                <a:lnTo>
                  <a:pt x="1443984" y="18002"/>
                </a:lnTo>
                <a:close/>
                <a:moveTo>
                  <a:pt x="1839462" y="14097"/>
                </a:moveTo>
                <a:cubicBezTo>
                  <a:pt x="1836986" y="15145"/>
                  <a:pt x="1830890" y="14383"/>
                  <a:pt x="1829842" y="15145"/>
                </a:cubicBezTo>
                <a:lnTo>
                  <a:pt x="1829842" y="15812"/>
                </a:lnTo>
                <a:cubicBezTo>
                  <a:pt x="1829842" y="17336"/>
                  <a:pt x="1828508" y="19336"/>
                  <a:pt x="1831747" y="20003"/>
                </a:cubicBezTo>
                <a:lnTo>
                  <a:pt x="1833461" y="20383"/>
                </a:lnTo>
                <a:cubicBezTo>
                  <a:pt x="1835461" y="21146"/>
                  <a:pt x="1840034" y="17621"/>
                  <a:pt x="1841367" y="15716"/>
                </a:cubicBezTo>
                <a:cubicBezTo>
                  <a:pt x="1842701" y="13811"/>
                  <a:pt x="1841843" y="13049"/>
                  <a:pt x="1839462" y="14097"/>
                </a:cubicBezTo>
                <a:close/>
                <a:moveTo>
                  <a:pt x="1904232" y="13240"/>
                </a:moveTo>
                <a:cubicBezTo>
                  <a:pt x="1901375" y="13049"/>
                  <a:pt x="1900327" y="18383"/>
                  <a:pt x="1902708" y="19812"/>
                </a:cubicBezTo>
                <a:cubicBezTo>
                  <a:pt x="1905089" y="21146"/>
                  <a:pt x="1906994" y="21526"/>
                  <a:pt x="1906994" y="20669"/>
                </a:cubicBezTo>
                <a:cubicBezTo>
                  <a:pt x="1906899" y="19812"/>
                  <a:pt x="1907470" y="17240"/>
                  <a:pt x="1907852" y="16574"/>
                </a:cubicBezTo>
                <a:cubicBezTo>
                  <a:pt x="1908233" y="15907"/>
                  <a:pt x="1907090" y="13430"/>
                  <a:pt x="1904232" y="13240"/>
                </a:cubicBezTo>
                <a:close/>
                <a:moveTo>
                  <a:pt x="1960277" y="12392"/>
                </a:moveTo>
                <a:lnTo>
                  <a:pt x="1961572" y="15050"/>
                </a:lnTo>
                <a:lnTo>
                  <a:pt x="1961287" y="16002"/>
                </a:lnTo>
                <a:lnTo>
                  <a:pt x="1961047" y="16347"/>
                </a:lnTo>
                <a:lnTo>
                  <a:pt x="1958525" y="16002"/>
                </a:lnTo>
                <a:lnTo>
                  <a:pt x="1955115" y="15570"/>
                </a:lnTo>
                <a:lnTo>
                  <a:pt x="1951667" y="13621"/>
                </a:lnTo>
                <a:lnTo>
                  <a:pt x="1949568" y="14867"/>
                </a:lnTo>
                <a:lnTo>
                  <a:pt x="1944999" y="14288"/>
                </a:lnTo>
                <a:lnTo>
                  <a:pt x="1946361" y="13588"/>
                </a:lnTo>
                <a:close/>
                <a:moveTo>
                  <a:pt x="2041773" y="9811"/>
                </a:moveTo>
                <a:cubicBezTo>
                  <a:pt x="2040249" y="10382"/>
                  <a:pt x="2041011" y="17431"/>
                  <a:pt x="2044440" y="16669"/>
                </a:cubicBezTo>
                <a:cubicBezTo>
                  <a:pt x="2047869" y="15907"/>
                  <a:pt x="2050345" y="14097"/>
                  <a:pt x="2049774" y="12763"/>
                </a:cubicBezTo>
                <a:cubicBezTo>
                  <a:pt x="2049203" y="11335"/>
                  <a:pt x="2043392" y="9239"/>
                  <a:pt x="2041773" y="9811"/>
                </a:cubicBezTo>
                <a:close/>
                <a:moveTo>
                  <a:pt x="2098257" y="8096"/>
                </a:moveTo>
                <a:lnTo>
                  <a:pt x="2096542" y="9239"/>
                </a:lnTo>
                <a:cubicBezTo>
                  <a:pt x="2093589" y="10287"/>
                  <a:pt x="2096161" y="15050"/>
                  <a:pt x="2097780" y="16383"/>
                </a:cubicBezTo>
                <a:cubicBezTo>
                  <a:pt x="2099400" y="17717"/>
                  <a:pt x="2102257" y="16954"/>
                  <a:pt x="2104257" y="14859"/>
                </a:cubicBezTo>
                <a:lnTo>
                  <a:pt x="2104829" y="13145"/>
                </a:lnTo>
                <a:cubicBezTo>
                  <a:pt x="2105210" y="11906"/>
                  <a:pt x="2104353" y="10192"/>
                  <a:pt x="2103495" y="8954"/>
                </a:cubicBezTo>
                <a:cubicBezTo>
                  <a:pt x="2102352" y="7334"/>
                  <a:pt x="2100542" y="6667"/>
                  <a:pt x="2098257" y="8096"/>
                </a:cubicBezTo>
                <a:close/>
                <a:moveTo>
                  <a:pt x="2177552" y="1845"/>
                </a:moveTo>
                <a:cubicBezTo>
                  <a:pt x="2178219" y="2357"/>
                  <a:pt x="2178743" y="3143"/>
                  <a:pt x="2179600" y="3143"/>
                </a:cubicBezTo>
                <a:cubicBezTo>
                  <a:pt x="2182172" y="3143"/>
                  <a:pt x="2184648" y="3238"/>
                  <a:pt x="2187125" y="3524"/>
                </a:cubicBezTo>
                <a:cubicBezTo>
                  <a:pt x="2187506" y="3524"/>
                  <a:pt x="2188077" y="4762"/>
                  <a:pt x="2187982" y="5238"/>
                </a:cubicBezTo>
                <a:lnTo>
                  <a:pt x="2187791" y="5905"/>
                </a:lnTo>
                <a:cubicBezTo>
                  <a:pt x="2186934" y="6476"/>
                  <a:pt x="2185410" y="6381"/>
                  <a:pt x="2184362" y="5714"/>
                </a:cubicBezTo>
                <a:cubicBezTo>
                  <a:pt x="2183315" y="5048"/>
                  <a:pt x="2178647" y="7048"/>
                  <a:pt x="2177028" y="7619"/>
                </a:cubicBezTo>
                <a:lnTo>
                  <a:pt x="2176742" y="7334"/>
                </a:lnTo>
                <a:cubicBezTo>
                  <a:pt x="2172932" y="3428"/>
                  <a:pt x="2170361" y="6000"/>
                  <a:pt x="2167598" y="8286"/>
                </a:cubicBezTo>
                <a:cubicBezTo>
                  <a:pt x="2167122" y="8667"/>
                  <a:pt x="2165408" y="8762"/>
                  <a:pt x="2165027" y="8381"/>
                </a:cubicBezTo>
                <a:cubicBezTo>
                  <a:pt x="2164265" y="7619"/>
                  <a:pt x="2163217" y="6191"/>
                  <a:pt x="2163598" y="5524"/>
                </a:cubicBezTo>
                <a:lnTo>
                  <a:pt x="2164550" y="3714"/>
                </a:lnTo>
                <a:cubicBezTo>
                  <a:pt x="2166265" y="2095"/>
                  <a:pt x="2170456" y="1714"/>
                  <a:pt x="2173885" y="2857"/>
                </a:cubicBezTo>
                <a:lnTo>
                  <a:pt x="2174647" y="2190"/>
                </a:lnTo>
                <a:cubicBezTo>
                  <a:pt x="2176076" y="1094"/>
                  <a:pt x="2176885" y="1333"/>
                  <a:pt x="2177552" y="1845"/>
                </a:cubicBezTo>
                <a:close/>
                <a:moveTo>
                  <a:pt x="2041869" y="0"/>
                </a:moveTo>
                <a:lnTo>
                  <a:pt x="2043964" y="762"/>
                </a:lnTo>
                <a:cubicBezTo>
                  <a:pt x="2044345" y="857"/>
                  <a:pt x="2045011" y="667"/>
                  <a:pt x="2045202" y="762"/>
                </a:cubicBezTo>
                <a:lnTo>
                  <a:pt x="2046631" y="2096"/>
                </a:lnTo>
                <a:cubicBezTo>
                  <a:pt x="2048155" y="3620"/>
                  <a:pt x="2050250" y="4096"/>
                  <a:pt x="2051394" y="3048"/>
                </a:cubicBezTo>
                <a:cubicBezTo>
                  <a:pt x="2052537" y="2000"/>
                  <a:pt x="2056728" y="2096"/>
                  <a:pt x="2058728" y="3048"/>
                </a:cubicBezTo>
                <a:cubicBezTo>
                  <a:pt x="2060728" y="4000"/>
                  <a:pt x="2068253" y="2096"/>
                  <a:pt x="2071205" y="3620"/>
                </a:cubicBezTo>
                <a:lnTo>
                  <a:pt x="2073682" y="5239"/>
                </a:lnTo>
                <a:cubicBezTo>
                  <a:pt x="2073968" y="5429"/>
                  <a:pt x="2072730" y="7049"/>
                  <a:pt x="2072539" y="8096"/>
                </a:cubicBezTo>
                <a:lnTo>
                  <a:pt x="2072348" y="9049"/>
                </a:lnTo>
                <a:cubicBezTo>
                  <a:pt x="2072634" y="10096"/>
                  <a:pt x="2073586" y="9430"/>
                  <a:pt x="2074634" y="7525"/>
                </a:cubicBezTo>
                <a:cubicBezTo>
                  <a:pt x="2075682" y="5620"/>
                  <a:pt x="2081969" y="4000"/>
                  <a:pt x="2081683" y="3429"/>
                </a:cubicBezTo>
                <a:cubicBezTo>
                  <a:pt x="2081397" y="2858"/>
                  <a:pt x="2082255" y="1143"/>
                  <a:pt x="2084445" y="1048"/>
                </a:cubicBezTo>
                <a:cubicBezTo>
                  <a:pt x="2086540" y="953"/>
                  <a:pt x="2095304" y="3715"/>
                  <a:pt x="2098828" y="4858"/>
                </a:cubicBezTo>
                <a:cubicBezTo>
                  <a:pt x="2102448" y="6096"/>
                  <a:pt x="2112830" y="3334"/>
                  <a:pt x="2113496" y="3524"/>
                </a:cubicBezTo>
                <a:cubicBezTo>
                  <a:pt x="2114163" y="3715"/>
                  <a:pt x="2115973" y="4667"/>
                  <a:pt x="2115592" y="5239"/>
                </a:cubicBezTo>
                <a:cubicBezTo>
                  <a:pt x="2115211" y="5810"/>
                  <a:pt x="2112830" y="7525"/>
                  <a:pt x="2111591" y="8287"/>
                </a:cubicBezTo>
                <a:cubicBezTo>
                  <a:pt x="2110353" y="9049"/>
                  <a:pt x="2113496" y="15621"/>
                  <a:pt x="2118926" y="16383"/>
                </a:cubicBezTo>
                <a:lnTo>
                  <a:pt x="2121116" y="12192"/>
                </a:lnTo>
                <a:lnTo>
                  <a:pt x="2122831" y="8858"/>
                </a:lnTo>
                <a:cubicBezTo>
                  <a:pt x="2119688" y="4572"/>
                  <a:pt x="2120069" y="571"/>
                  <a:pt x="2123688" y="95"/>
                </a:cubicBezTo>
                <a:lnTo>
                  <a:pt x="2124736" y="857"/>
                </a:lnTo>
                <a:cubicBezTo>
                  <a:pt x="2126927" y="2381"/>
                  <a:pt x="2127498" y="5334"/>
                  <a:pt x="2131213" y="5525"/>
                </a:cubicBezTo>
                <a:cubicBezTo>
                  <a:pt x="2131308" y="5525"/>
                  <a:pt x="2131308" y="6001"/>
                  <a:pt x="2131308" y="6191"/>
                </a:cubicBezTo>
                <a:cubicBezTo>
                  <a:pt x="2131975" y="10954"/>
                  <a:pt x="2132070" y="10858"/>
                  <a:pt x="2137690" y="11525"/>
                </a:cubicBezTo>
                <a:lnTo>
                  <a:pt x="2140548" y="11906"/>
                </a:lnTo>
                <a:cubicBezTo>
                  <a:pt x="2144357" y="13049"/>
                  <a:pt x="2147405" y="12192"/>
                  <a:pt x="2147405" y="10001"/>
                </a:cubicBezTo>
                <a:cubicBezTo>
                  <a:pt x="2147405" y="7811"/>
                  <a:pt x="2148739" y="2667"/>
                  <a:pt x="2150358" y="2476"/>
                </a:cubicBezTo>
                <a:lnTo>
                  <a:pt x="2150739" y="2762"/>
                </a:lnTo>
                <a:lnTo>
                  <a:pt x="2152835" y="4477"/>
                </a:lnTo>
                <a:cubicBezTo>
                  <a:pt x="2155025" y="6477"/>
                  <a:pt x="2155025" y="8477"/>
                  <a:pt x="2152835" y="8858"/>
                </a:cubicBezTo>
                <a:cubicBezTo>
                  <a:pt x="2150644" y="9239"/>
                  <a:pt x="2151216" y="14573"/>
                  <a:pt x="2152930" y="14764"/>
                </a:cubicBezTo>
                <a:cubicBezTo>
                  <a:pt x="2154644" y="14954"/>
                  <a:pt x="2159407" y="11525"/>
                  <a:pt x="2160169" y="12287"/>
                </a:cubicBezTo>
                <a:cubicBezTo>
                  <a:pt x="2160931" y="13049"/>
                  <a:pt x="2163598" y="14764"/>
                  <a:pt x="2164550" y="14668"/>
                </a:cubicBezTo>
                <a:lnTo>
                  <a:pt x="2165027" y="14383"/>
                </a:lnTo>
                <a:lnTo>
                  <a:pt x="2165694" y="14002"/>
                </a:lnTo>
                <a:cubicBezTo>
                  <a:pt x="2166360" y="13430"/>
                  <a:pt x="2167789" y="12287"/>
                  <a:pt x="2169027" y="11525"/>
                </a:cubicBezTo>
                <a:cubicBezTo>
                  <a:pt x="2170170" y="10763"/>
                  <a:pt x="2175123" y="14668"/>
                  <a:pt x="2176076" y="13430"/>
                </a:cubicBezTo>
                <a:cubicBezTo>
                  <a:pt x="2177028" y="12192"/>
                  <a:pt x="2180647" y="10001"/>
                  <a:pt x="2182362" y="10763"/>
                </a:cubicBezTo>
                <a:cubicBezTo>
                  <a:pt x="2184077" y="11525"/>
                  <a:pt x="2189887" y="12668"/>
                  <a:pt x="2191125" y="12192"/>
                </a:cubicBezTo>
                <a:cubicBezTo>
                  <a:pt x="2192364" y="11716"/>
                  <a:pt x="2195316" y="9430"/>
                  <a:pt x="2195697" y="10763"/>
                </a:cubicBezTo>
                <a:cubicBezTo>
                  <a:pt x="2196078" y="12097"/>
                  <a:pt x="2198174" y="15335"/>
                  <a:pt x="2199697" y="15145"/>
                </a:cubicBezTo>
                <a:lnTo>
                  <a:pt x="2200650" y="14668"/>
                </a:lnTo>
                <a:lnTo>
                  <a:pt x="2206937" y="11811"/>
                </a:lnTo>
                <a:cubicBezTo>
                  <a:pt x="2212747" y="14573"/>
                  <a:pt x="2218176" y="17145"/>
                  <a:pt x="2219129" y="17621"/>
                </a:cubicBezTo>
                <a:cubicBezTo>
                  <a:pt x="2219986" y="18097"/>
                  <a:pt x="2222748" y="19145"/>
                  <a:pt x="2223034" y="18859"/>
                </a:cubicBezTo>
                <a:cubicBezTo>
                  <a:pt x="2223320" y="18574"/>
                  <a:pt x="2223987" y="16478"/>
                  <a:pt x="2224367" y="14954"/>
                </a:cubicBezTo>
                <a:cubicBezTo>
                  <a:pt x="2224844" y="13430"/>
                  <a:pt x="2230273" y="14478"/>
                  <a:pt x="2231797" y="15050"/>
                </a:cubicBezTo>
                <a:cubicBezTo>
                  <a:pt x="2233226" y="15621"/>
                  <a:pt x="2237226" y="15240"/>
                  <a:pt x="2237321" y="16288"/>
                </a:cubicBezTo>
                <a:cubicBezTo>
                  <a:pt x="2237417" y="17240"/>
                  <a:pt x="2242751" y="15812"/>
                  <a:pt x="2244370" y="14573"/>
                </a:cubicBezTo>
                <a:cubicBezTo>
                  <a:pt x="2246084" y="13335"/>
                  <a:pt x="2253419" y="12478"/>
                  <a:pt x="2254371" y="11621"/>
                </a:cubicBezTo>
                <a:lnTo>
                  <a:pt x="2255419" y="10858"/>
                </a:lnTo>
                <a:cubicBezTo>
                  <a:pt x="2255991" y="10382"/>
                  <a:pt x="2257324" y="9716"/>
                  <a:pt x="2257514" y="9811"/>
                </a:cubicBezTo>
                <a:lnTo>
                  <a:pt x="2263610" y="15050"/>
                </a:lnTo>
                <a:cubicBezTo>
                  <a:pt x="2264277" y="10668"/>
                  <a:pt x="2267230" y="7620"/>
                  <a:pt x="2270278" y="8382"/>
                </a:cubicBezTo>
                <a:cubicBezTo>
                  <a:pt x="2273326" y="9144"/>
                  <a:pt x="2277612" y="15716"/>
                  <a:pt x="2277993" y="14859"/>
                </a:cubicBezTo>
                <a:cubicBezTo>
                  <a:pt x="2278279" y="13907"/>
                  <a:pt x="2279422" y="11716"/>
                  <a:pt x="2279898" y="11335"/>
                </a:cubicBezTo>
                <a:cubicBezTo>
                  <a:pt x="2282089" y="13049"/>
                  <a:pt x="2284470" y="14573"/>
                  <a:pt x="2286185" y="16478"/>
                </a:cubicBezTo>
                <a:cubicBezTo>
                  <a:pt x="2286661" y="17050"/>
                  <a:pt x="2285042" y="18764"/>
                  <a:pt x="2284851" y="20003"/>
                </a:cubicBezTo>
                <a:lnTo>
                  <a:pt x="2284566" y="21146"/>
                </a:lnTo>
                <a:cubicBezTo>
                  <a:pt x="2284661" y="22479"/>
                  <a:pt x="2286089" y="23717"/>
                  <a:pt x="2287614" y="23813"/>
                </a:cubicBezTo>
                <a:lnTo>
                  <a:pt x="2288280" y="23336"/>
                </a:lnTo>
                <a:cubicBezTo>
                  <a:pt x="2292185" y="20288"/>
                  <a:pt x="2293900" y="21336"/>
                  <a:pt x="2294757" y="25146"/>
                </a:cubicBezTo>
                <a:lnTo>
                  <a:pt x="2294757" y="25432"/>
                </a:lnTo>
                <a:cubicBezTo>
                  <a:pt x="2297043" y="25337"/>
                  <a:pt x="2298948" y="24384"/>
                  <a:pt x="2299044" y="23336"/>
                </a:cubicBezTo>
                <a:cubicBezTo>
                  <a:pt x="2299138" y="22288"/>
                  <a:pt x="2299138" y="20003"/>
                  <a:pt x="2297805" y="19717"/>
                </a:cubicBezTo>
                <a:cubicBezTo>
                  <a:pt x="2296472" y="19431"/>
                  <a:pt x="2298567" y="16002"/>
                  <a:pt x="2300472" y="15526"/>
                </a:cubicBezTo>
                <a:cubicBezTo>
                  <a:pt x="2302377" y="15145"/>
                  <a:pt x="2306092" y="20003"/>
                  <a:pt x="2306664" y="22860"/>
                </a:cubicBezTo>
                <a:lnTo>
                  <a:pt x="2306378" y="25432"/>
                </a:lnTo>
                <a:cubicBezTo>
                  <a:pt x="2306282" y="26384"/>
                  <a:pt x="2303996" y="28099"/>
                  <a:pt x="2302853" y="28004"/>
                </a:cubicBezTo>
                <a:lnTo>
                  <a:pt x="2297615" y="27813"/>
                </a:lnTo>
                <a:cubicBezTo>
                  <a:pt x="2291900" y="27051"/>
                  <a:pt x="2287423" y="27718"/>
                  <a:pt x="2287614" y="29242"/>
                </a:cubicBezTo>
                <a:cubicBezTo>
                  <a:pt x="2287804" y="30861"/>
                  <a:pt x="2296281" y="31623"/>
                  <a:pt x="2297519" y="33338"/>
                </a:cubicBezTo>
                <a:cubicBezTo>
                  <a:pt x="2298758" y="34957"/>
                  <a:pt x="2299044" y="38100"/>
                  <a:pt x="2299329" y="39243"/>
                </a:cubicBezTo>
                <a:cubicBezTo>
                  <a:pt x="2299615" y="40386"/>
                  <a:pt x="2297900" y="44387"/>
                  <a:pt x="2296281" y="46196"/>
                </a:cubicBezTo>
                <a:lnTo>
                  <a:pt x="2294662" y="47720"/>
                </a:lnTo>
                <a:cubicBezTo>
                  <a:pt x="2292662" y="49530"/>
                  <a:pt x="2290471" y="51245"/>
                  <a:pt x="2288280" y="52959"/>
                </a:cubicBezTo>
                <a:lnTo>
                  <a:pt x="2288090" y="53150"/>
                </a:lnTo>
                <a:cubicBezTo>
                  <a:pt x="2287709" y="53150"/>
                  <a:pt x="2287423" y="51530"/>
                  <a:pt x="2287614" y="49339"/>
                </a:cubicBezTo>
                <a:cubicBezTo>
                  <a:pt x="2287709" y="47244"/>
                  <a:pt x="2283803" y="41720"/>
                  <a:pt x="2282089" y="42767"/>
                </a:cubicBezTo>
                <a:cubicBezTo>
                  <a:pt x="2280375" y="43815"/>
                  <a:pt x="2275993" y="47434"/>
                  <a:pt x="2277040" y="48578"/>
                </a:cubicBezTo>
                <a:lnTo>
                  <a:pt x="2277898" y="49149"/>
                </a:lnTo>
                <a:lnTo>
                  <a:pt x="2278946" y="49911"/>
                </a:lnTo>
                <a:cubicBezTo>
                  <a:pt x="2280279" y="50578"/>
                  <a:pt x="2280660" y="51625"/>
                  <a:pt x="2279898" y="52102"/>
                </a:cubicBezTo>
                <a:cubicBezTo>
                  <a:pt x="2279136" y="52578"/>
                  <a:pt x="2277898" y="54674"/>
                  <a:pt x="2278850" y="55531"/>
                </a:cubicBezTo>
                <a:cubicBezTo>
                  <a:pt x="2279708" y="56388"/>
                  <a:pt x="2296948" y="58579"/>
                  <a:pt x="2295710" y="59055"/>
                </a:cubicBezTo>
                <a:cubicBezTo>
                  <a:pt x="2294471" y="59436"/>
                  <a:pt x="2293424" y="60484"/>
                  <a:pt x="2295996" y="60388"/>
                </a:cubicBezTo>
                <a:cubicBezTo>
                  <a:pt x="2298567" y="60293"/>
                  <a:pt x="2300663" y="65342"/>
                  <a:pt x="2301520" y="65246"/>
                </a:cubicBezTo>
                <a:cubicBezTo>
                  <a:pt x="2302282" y="65151"/>
                  <a:pt x="2304187" y="64484"/>
                  <a:pt x="2303996" y="63913"/>
                </a:cubicBezTo>
                <a:cubicBezTo>
                  <a:pt x="2303711" y="63341"/>
                  <a:pt x="2304282" y="62293"/>
                  <a:pt x="2305901" y="62675"/>
                </a:cubicBezTo>
                <a:lnTo>
                  <a:pt x="2307330" y="63055"/>
                </a:lnTo>
                <a:cubicBezTo>
                  <a:pt x="2312188" y="65532"/>
                  <a:pt x="2314379" y="67628"/>
                  <a:pt x="2312378" y="67818"/>
                </a:cubicBezTo>
                <a:cubicBezTo>
                  <a:pt x="2310283" y="68008"/>
                  <a:pt x="2304378" y="69628"/>
                  <a:pt x="2304378" y="70961"/>
                </a:cubicBezTo>
                <a:cubicBezTo>
                  <a:pt x="2304378" y="72295"/>
                  <a:pt x="2306664" y="75247"/>
                  <a:pt x="2308187" y="76962"/>
                </a:cubicBezTo>
                <a:cubicBezTo>
                  <a:pt x="2309616" y="78676"/>
                  <a:pt x="2317427" y="79534"/>
                  <a:pt x="2317998" y="79058"/>
                </a:cubicBezTo>
                <a:cubicBezTo>
                  <a:pt x="2318570" y="78581"/>
                  <a:pt x="2322189" y="77438"/>
                  <a:pt x="2324285" y="78200"/>
                </a:cubicBezTo>
                <a:cubicBezTo>
                  <a:pt x="2326380" y="78962"/>
                  <a:pt x="2331143" y="79438"/>
                  <a:pt x="2329714" y="77343"/>
                </a:cubicBezTo>
                <a:cubicBezTo>
                  <a:pt x="2328285" y="75247"/>
                  <a:pt x="2335143" y="67818"/>
                  <a:pt x="2337905" y="64294"/>
                </a:cubicBezTo>
                <a:lnTo>
                  <a:pt x="2340953" y="64199"/>
                </a:lnTo>
                <a:lnTo>
                  <a:pt x="2345430" y="64103"/>
                </a:lnTo>
                <a:cubicBezTo>
                  <a:pt x="2346763" y="61532"/>
                  <a:pt x="2347906" y="60484"/>
                  <a:pt x="2348192" y="61627"/>
                </a:cubicBezTo>
                <a:cubicBezTo>
                  <a:pt x="2348383" y="62770"/>
                  <a:pt x="2349907" y="66199"/>
                  <a:pt x="2350955" y="64961"/>
                </a:cubicBezTo>
                <a:cubicBezTo>
                  <a:pt x="2351907" y="63722"/>
                  <a:pt x="2356003" y="62103"/>
                  <a:pt x="2358098" y="63627"/>
                </a:cubicBezTo>
                <a:cubicBezTo>
                  <a:pt x="2360194" y="65151"/>
                  <a:pt x="2367814" y="68675"/>
                  <a:pt x="2370195" y="68008"/>
                </a:cubicBezTo>
                <a:cubicBezTo>
                  <a:pt x="2372576" y="67342"/>
                  <a:pt x="2379244" y="63151"/>
                  <a:pt x="2384102" y="64484"/>
                </a:cubicBezTo>
                <a:lnTo>
                  <a:pt x="2388578" y="65532"/>
                </a:lnTo>
                <a:cubicBezTo>
                  <a:pt x="2388674" y="65532"/>
                  <a:pt x="2389055" y="64294"/>
                  <a:pt x="2389626" y="63913"/>
                </a:cubicBezTo>
                <a:cubicBezTo>
                  <a:pt x="2390579" y="63055"/>
                  <a:pt x="2391817" y="61722"/>
                  <a:pt x="2392769" y="61722"/>
                </a:cubicBezTo>
                <a:lnTo>
                  <a:pt x="2396008" y="62008"/>
                </a:lnTo>
                <a:cubicBezTo>
                  <a:pt x="2395246" y="64103"/>
                  <a:pt x="2393817" y="66770"/>
                  <a:pt x="2392865" y="68008"/>
                </a:cubicBezTo>
                <a:cubicBezTo>
                  <a:pt x="2391912" y="69247"/>
                  <a:pt x="2392769" y="74771"/>
                  <a:pt x="2397913" y="76676"/>
                </a:cubicBezTo>
                <a:lnTo>
                  <a:pt x="2400675" y="70771"/>
                </a:lnTo>
                <a:cubicBezTo>
                  <a:pt x="2401342" y="69437"/>
                  <a:pt x="2404580" y="68580"/>
                  <a:pt x="2406866" y="68104"/>
                </a:cubicBezTo>
                <a:cubicBezTo>
                  <a:pt x="2407724" y="67913"/>
                  <a:pt x="2409724" y="69056"/>
                  <a:pt x="2410200" y="70009"/>
                </a:cubicBezTo>
                <a:cubicBezTo>
                  <a:pt x="2410867" y="71342"/>
                  <a:pt x="2410772" y="72771"/>
                  <a:pt x="2412962" y="71152"/>
                </a:cubicBezTo>
                <a:cubicBezTo>
                  <a:pt x="2414772" y="69723"/>
                  <a:pt x="2416773" y="69437"/>
                  <a:pt x="2418011" y="71438"/>
                </a:cubicBezTo>
                <a:cubicBezTo>
                  <a:pt x="2418963" y="72866"/>
                  <a:pt x="2419821" y="74962"/>
                  <a:pt x="2419249" y="76295"/>
                </a:cubicBezTo>
                <a:cubicBezTo>
                  <a:pt x="2418106" y="78676"/>
                  <a:pt x="2415725" y="80677"/>
                  <a:pt x="2414010" y="82867"/>
                </a:cubicBezTo>
                <a:lnTo>
                  <a:pt x="2412296" y="85154"/>
                </a:lnTo>
                <a:cubicBezTo>
                  <a:pt x="2413629" y="87439"/>
                  <a:pt x="2417534" y="90297"/>
                  <a:pt x="2420964" y="91440"/>
                </a:cubicBezTo>
                <a:cubicBezTo>
                  <a:pt x="2424392" y="92583"/>
                  <a:pt x="2431536" y="93154"/>
                  <a:pt x="2434108" y="93154"/>
                </a:cubicBezTo>
                <a:cubicBezTo>
                  <a:pt x="2436680" y="93154"/>
                  <a:pt x="2446967" y="98965"/>
                  <a:pt x="2448490" y="100965"/>
                </a:cubicBezTo>
                <a:cubicBezTo>
                  <a:pt x="2450015" y="102965"/>
                  <a:pt x="2458111" y="104204"/>
                  <a:pt x="2458587" y="104680"/>
                </a:cubicBezTo>
                <a:cubicBezTo>
                  <a:pt x="2459064" y="105251"/>
                  <a:pt x="2458968" y="109347"/>
                  <a:pt x="2458682" y="113633"/>
                </a:cubicBezTo>
                <a:lnTo>
                  <a:pt x="2461635" y="117062"/>
                </a:lnTo>
                <a:lnTo>
                  <a:pt x="2462778" y="118396"/>
                </a:lnTo>
                <a:cubicBezTo>
                  <a:pt x="2463445" y="120110"/>
                  <a:pt x="2461921" y="122492"/>
                  <a:pt x="2459349" y="123539"/>
                </a:cubicBezTo>
                <a:lnTo>
                  <a:pt x="2457539" y="125158"/>
                </a:lnTo>
                <a:cubicBezTo>
                  <a:pt x="2454682" y="127730"/>
                  <a:pt x="2454968" y="128016"/>
                  <a:pt x="2452777" y="126587"/>
                </a:cubicBezTo>
                <a:cubicBezTo>
                  <a:pt x="2452396" y="126397"/>
                  <a:pt x="2452205" y="126111"/>
                  <a:pt x="2451825" y="125825"/>
                </a:cubicBezTo>
                <a:lnTo>
                  <a:pt x="2448205" y="123634"/>
                </a:lnTo>
                <a:cubicBezTo>
                  <a:pt x="2446681" y="126397"/>
                  <a:pt x="2444681" y="127159"/>
                  <a:pt x="2443728" y="125158"/>
                </a:cubicBezTo>
                <a:cubicBezTo>
                  <a:pt x="2442776" y="123254"/>
                  <a:pt x="2434394" y="122777"/>
                  <a:pt x="2432012" y="123158"/>
                </a:cubicBezTo>
                <a:cubicBezTo>
                  <a:pt x="2429631" y="123539"/>
                  <a:pt x="2423059" y="125825"/>
                  <a:pt x="2426202" y="126778"/>
                </a:cubicBezTo>
                <a:cubicBezTo>
                  <a:pt x="2429346" y="127730"/>
                  <a:pt x="2435156" y="131159"/>
                  <a:pt x="2434013" y="132969"/>
                </a:cubicBezTo>
                <a:lnTo>
                  <a:pt x="2436394" y="134112"/>
                </a:lnTo>
                <a:lnTo>
                  <a:pt x="2440394" y="136112"/>
                </a:lnTo>
                <a:cubicBezTo>
                  <a:pt x="2443156" y="132969"/>
                  <a:pt x="2445538" y="130969"/>
                  <a:pt x="2445633" y="131636"/>
                </a:cubicBezTo>
                <a:cubicBezTo>
                  <a:pt x="2445728" y="132302"/>
                  <a:pt x="2447919" y="133826"/>
                  <a:pt x="2449729" y="134207"/>
                </a:cubicBezTo>
                <a:cubicBezTo>
                  <a:pt x="2451538" y="134493"/>
                  <a:pt x="2449348" y="139541"/>
                  <a:pt x="2446491" y="140208"/>
                </a:cubicBezTo>
                <a:lnTo>
                  <a:pt x="2444966" y="141732"/>
                </a:lnTo>
                <a:lnTo>
                  <a:pt x="2443252" y="143446"/>
                </a:lnTo>
                <a:cubicBezTo>
                  <a:pt x="2441823" y="146495"/>
                  <a:pt x="2441537" y="149257"/>
                  <a:pt x="2442680" y="149733"/>
                </a:cubicBezTo>
                <a:cubicBezTo>
                  <a:pt x="2443823" y="150209"/>
                  <a:pt x="2444205" y="153543"/>
                  <a:pt x="2441252" y="156210"/>
                </a:cubicBezTo>
                <a:cubicBezTo>
                  <a:pt x="2438299" y="158877"/>
                  <a:pt x="2431536" y="165925"/>
                  <a:pt x="2432488" y="166211"/>
                </a:cubicBezTo>
                <a:cubicBezTo>
                  <a:pt x="2433441" y="166497"/>
                  <a:pt x="2435251" y="168497"/>
                  <a:pt x="2434013" y="169926"/>
                </a:cubicBezTo>
                <a:lnTo>
                  <a:pt x="2432870" y="169926"/>
                </a:lnTo>
                <a:lnTo>
                  <a:pt x="2430584" y="170021"/>
                </a:lnTo>
                <a:cubicBezTo>
                  <a:pt x="2428297" y="170593"/>
                  <a:pt x="2425916" y="173069"/>
                  <a:pt x="2425059" y="175546"/>
                </a:cubicBezTo>
                <a:lnTo>
                  <a:pt x="2427536" y="177546"/>
                </a:lnTo>
                <a:cubicBezTo>
                  <a:pt x="2428297" y="178213"/>
                  <a:pt x="2424392" y="189643"/>
                  <a:pt x="2423345" y="190309"/>
                </a:cubicBezTo>
                <a:lnTo>
                  <a:pt x="2420773" y="191929"/>
                </a:lnTo>
                <a:cubicBezTo>
                  <a:pt x="2417916" y="193548"/>
                  <a:pt x="2415630" y="196025"/>
                  <a:pt x="2415630" y="197263"/>
                </a:cubicBezTo>
                <a:cubicBezTo>
                  <a:pt x="2415630" y="198501"/>
                  <a:pt x="2412105" y="202787"/>
                  <a:pt x="2411343" y="204407"/>
                </a:cubicBezTo>
                <a:lnTo>
                  <a:pt x="2410200" y="205645"/>
                </a:lnTo>
                <a:lnTo>
                  <a:pt x="2407533" y="208407"/>
                </a:lnTo>
                <a:cubicBezTo>
                  <a:pt x="2409343" y="211264"/>
                  <a:pt x="2410772" y="216027"/>
                  <a:pt x="2410772" y="219075"/>
                </a:cubicBezTo>
                <a:lnTo>
                  <a:pt x="2410105" y="221742"/>
                </a:lnTo>
                <a:lnTo>
                  <a:pt x="2409153" y="225552"/>
                </a:lnTo>
                <a:cubicBezTo>
                  <a:pt x="2412582" y="225933"/>
                  <a:pt x="2414010" y="227362"/>
                  <a:pt x="2412296" y="228695"/>
                </a:cubicBezTo>
                <a:cubicBezTo>
                  <a:pt x="2410581" y="229934"/>
                  <a:pt x="2403342" y="233648"/>
                  <a:pt x="2400389" y="233553"/>
                </a:cubicBezTo>
                <a:lnTo>
                  <a:pt x="2397437" y="233648"/>
                </a:lnTo>
                <a:lnTo>
                  <a:pt x="2392960" y="233839"/>
                </a:lnTo>
                <a:cubicBezTo>
                  <a:pt x="2389626" y="236411"/>
                  <a:pt x="2385912" y="238792"/>
                  <a:pt x="2384769" y="239078"/>
                </a:cubicBezTo>
                <a:lnTo>
                  <a:pt x="2384673" y="238887"/>
                </a:lnTo>
                <a:cubicBezTo>
                  <a:pt x="2382101" y="235077"/>
                  <a:pt x="2379434" y="240601"/>
                  <a:pt x="2376481" y="238792"/>
                </a:cubicBezTo>
                <a:cubicBezTo>
                  <a:pt x="2374005" y="237268"/>
                  <a:pt x="2370767" y="236601"/>
                  <a:pt x="2367623" y="235839"/>
                </a:cubicBezTo>
                <a:lnTo>
                  <a:pt x="2367338" y="235744"/>
                </a:lnTo>
                <a:cubicBezTo>
                  <a:pt x="2366100" y="238125"/>
                  <a:pt x="2363051" y="239078"/>
                  <a:pt x="2360670" y="237744"/>
                </a:cubicBezTo>
                <a:cubicBezTo>
                  <a:pt x="2358194" y="236411"/>
                  <a:pt x="2351241" y="239839"/>
                  <a:pt x="2350669" y="239935"/>
                </a:cubicBezTo>
                <a:lnTo>
                  <a:pt x="2350478" y="239744"/>
                </a:lnTo>
                <a:cubicBezTo>
                  <a:pt x="2348478" y="237839"/>
                  <a:pt x="2345335" y="239744"/>
                  <a:pt x="2344001" y="238982"/>
                </a:cubicBezTo>
                <a:lnTo>
                  <a:pt x="2340096" y="236887"/>
                </a:lnTo>
                <a:cubicBezTo>
                  <a:pt x="2336762" y="238411"/>
                  <a:pt x="2331333" y="238220"/>
                  <a:pt x="2327904" y="236601"/>
                </a:cubicBezTo>
                <a:lnTo>
                  <a:pt x="2324380" y="239268"/>
                </a:lnTo>
                <a:lnTo>
                  <a:pt x="2323713" y="239744"/>
                </a:lnTo>
                <a:cubicBezTo>
                  <a:pt x="2322189" y="239554"/>
                  <a:pt x="2316474" y="238030"/>
                  <a:pt x="2311045" y="236315"/>
                </a:cubicBezTo>
                <a:lnTo>
                  <a:pt x="2305997" y="239459"/>
                </a:lnTo>
                <a:lnTo>
                  <a:pt x="2305139" y="239935"/>
                </a:lnTo>
                <a:cubicBezTo>
                  <a:pt x="2303616" y="239744"/>
                  <a:pt x="2300758" y="239839"/>
                  <a:pt x="2298853" y="240221"/>
                </a:cubicBezTo>
                <a:cubicBezTo>
                  <a:pt x="2296948" y="240601"/>
                  <a:pt x="2290471" y="238601"/>
                  <a:pt x="2288947" y="238125"/>
                </a:cubicBezTo>
                <a:cubicBezTo>
                  <a:pt x="2287423" y="237649"/>
                  <a:pt x="2282280" y="238411"/>
                  <a:pt x="2280660" y="239363"/>
                </a:cubicBezTo>
                <a:cubicBezTo>
                  <a:pt x="2279041" y="240221"/>
                  <a:pt x="2270469" y="239173"/>
                  <a:pt x="2266849" y="239459"/>
                </a:cubicBezTo>
                <a:lnTo>
                  <a:pt x="2263515" y="239649"/>
                </a:lnTo>
                <a:cubicBezTo>
                  <a:pt x="2261896" y="239744"/>
                  <a:pt x="2259705" y="239744"/>
                  <a:pt x="2258753" y="238982"/>
                </a:cubicBezTo>
                <a:lnTo>
                  <a:pt x="2256371" y="237172"/>
                </a:lnTo>
                <a:cubicBezTo>
                  <a:pt x="2254085" y="238125"/>
                  <a:pt x="2249323" y="239744"/>
                  <a:pt x="2245608" y="240792"/>
                </a:cubicBezTo>
                <a:lnTo>
                  <a:pt x="2242275" y="241840"/>
                </a:lnTo>
                <a:cubicBezTo>
                  <a:pt x="2241417" y="242125"/>
                  <a:pt x="2240846" y="243078"/>
                  <a:pt x="2240084" y="243745"/>
                </a:cubicBezTo>
                <a:lnTo>
                  <a:pt x="2238274" y="245459"/>
                </a:lnTo>
                <a:cubicBezTo>
                  <a:pt x="2237321" y="243650"/>
                  <a:pt x="2235702" y="242411"/>
                  <a:pt x="2234559" y="242888"/>
                </a:cubicBezTo>
                <a:cubicBezTo>
                  <a:pt x="2233416" y="243364"/>
                  <a:pt x="2229892" y="247650"/>
                  <a:pt x="2229987" y="251270"/>
                </a:cubicBezTo>
                <a:lnTo>
                  <a:pt x="2229797" y="254699"/>
                </a:lnTo>
                <a:lnTo>
                  <a:pt x="2229701" y="255270"/>
                </a:lnTo>
                <a:lnTo>
                  <a:pt x="2225761" y="255579"/>
                </a:lnTo>
                <a:lnTo>
                  <a:pt x="2225731" y="255564"/>
                </a:lnTo>
                <a:lnTo>
                  <a:pt x="2226939" y="251174"/>
                </a:lnTo>
                <a:cubicBezTo>
                  <a:pt x="2226844" y="249460"/>
                  <a:pt x="2224081" y="244888"/>
                  <a:pt x="2223320" y="244316"/>
                </a:cubicBezTo>
                <a:cubicBezTo>
                  <a:pt x="2222558" y="243745"/>
                  <a:pt x="2218081" y="246602"/>
                  <a:pt x="2216366" y="248031"/>
                </a:cubicBezTo>
                <a:lnTo>
                  <a:pt x="2220269" y="252517"/>
                </a:lnTo>
                <a:lnTo>
                  <a:pt x="2215985" y="255746"/>
                </a:lnTo>
                <a:lnTo>
                  <a:pt x="2215128" y="256413"/>
                </a:lnTo>
                <a:lnTo>
                  <a:pt x="2224224" y="255699"/>
                </a:lnTo>
                <a:lnTo>
                  <a:pt x="2225130" y="257746"/>
                </a:lnTo>
                <a:lnTo>
                  <a:pt x="2225726" y="255582"/>
                </a:lnTo>
                <a:lnTo>
                  <a:pt x="2225761" y="255579"/>
                </a:lnTo>
                <a:lnTo>
                  <a:pt x="2232654" y="258889"/>
                </a:lnTo>
                <a:lnTo>
                  <a:pt x="2234845" y="257080"/>
                </a:lnTo>
                <a:lnTo>
                  <a:pt x="2237321" y="255079"/>
                </a:lnTo>
                <a:cubicBezTo>
                  <a:pt x="2239607" y="251650"/>
                  <a:pt x="2243989" y="249650"/>
                  <a:pt x="2247132" y="250698"/>
                </a:cubicBezTo>
                <a:cubicBezTo>
                  <a:pt x="2250275" y="251650"/>
                  <a:pt x="2257990" y="255079"/>
                  <a:pt x="2257800" y="252698"/>
                </a:cubicBezTo>
                <a:lnTo>
                  <a:pt x="2258372" y="251270"/>
                </a:lnTo>
                <a:lnTo>
                  <a:pt x="2258562" y="250698"/>
                </a:lnTo>
                <a:cubicBezTo>
                  <a:pt x="2260753" y="250603"/>
                  <a:pt x="2262277" y="250888"/>
                  <a:pt x="2261991" y="251460"/>
                </a:cubicBezTo>
                <a:cubicBezTo>
                  <a:pt x="2261705" y="252032"/>
                  <a:pt x="2261896" y="253937"/>
                  <a:pt x="2263230" y="254127"/>
                </a:cubicBezTo>
                <a:cubicBezTo>
                  <a:pt x="2264563" y="254317"/>
                  <a:pt x="2267801" y="255461"/>
                  <a:pt x="2267421" y="256318"/>
                </a:cubicBezTo>
                <a:lnTo>
                  <a:pt x="2267230" y="256318"/>
                </a:lnTo>
                <a:lnTo>
                  <a:pt x="2263610" y="256032"/>
                </a:lnTo>
                <a:cubicBezTo>
                  <a:pt x="2260562" y="258223"/>
                  <a:pt x="2260086" y="260509"/>
                  <a:pt x="2262563" y="261080"/>
                </a:cubicBezTo>
                <a:lnTo>
                  <a:pt x="2263420" y="260509"/>
                </a:lnTo>
                <a:lnTo>
                  <a:pt x="2266944" y="257937"/>
                </a:lnTo>
                <a:cubicBezTo>
                  <a:pt x="2271230" y="258032"/>
                  <a:pt x="2276469" y="258604"/>
                  <a:pt x="2278565" y="259271"/>
                </a:cubicBezTo>
                <a:cubicBezTo>
                  <a:pt x="2280755" y="259937"/>
                  <a:pt x="2285804" y="256508"/>
                  <a:pt x="2286756" y="256222"/>
                </a:cubicBezTo>
                <a:lnTo>
                  <a:pt x="2287328" y="256508"/>
                </a:lnTo>
                <a:lnTo>
                  <a:pt x="2289519" y="257556"/>
                </a:lnTo>
                <a:cubicBezTo>
                  <a:pt x="2291709" y="258699"/>
                  <a:pt x="2295424" y="259080"/>
                  <a:pt x="2297805" y="258413"/>
                </a:cubicBezTo>
                <a:lnTo>
                  <a:pt x="2300091" y="260128"/>
                </a:lnTo>
                <a:cubicBezTo>
                  <a:pt x="2300758" y="260604"/>
                  <a:pt x="2302853" y="259937"/>
                  <a:pt x="2304378" y="259842"/>
                </a:cubicBezTo>
                <a:lnTo>
                  <a:pt x="2305235" y="259747"/>
                </a:lnTo>
                <a:cubicBezTo>
                  <a:pt x="2306187" y="259747"/>
                  <a:pt x="2307044" y="260699"/>
                  <a:pt x="2307044" y="261842"/>
                </a:cubicBezTo>
                <a:lnTo>
                  <a:pt x="2307044" y="262890"/>
                </a:lnTo>
                <a:lnTo>
                  <a:pt x="2307044" y="264319"/>
                </a:lnTo>
                <a:cubicBezTo>
                  <a:pt x="2307044" y="265843"/>
                  <a:pt x="2305521" y="269081"/>
                  <a:pt x="2303711" y="271463"/>
                </a:cubicBezTo>
                <a:lnTo>
                  <a:pt x="2299805" y="271367"/>
                </a:lnTo>
                <a:lnTo>
                  <a:pt x="2295614" y="271177"/>
                </a:lnTo>
                <a:cubicBezTo>
                  <a:pt x="2289804" y="271272"/>
                  <a:pt x="2290566" y="274320"/>
                  <a:pt x="2297139" y="278035"/>
                </a:cubicBezTo>
                <a:lnTo>
                  <a:pt x="2304187" y="277559"/>
                </a:lnTo>
                <a:lnTo>
                  <a:pt x="2307140" y="277368"/>
                </a:lnTo>
                <a:cubicBezTo>
                  <a:pt x="2308663" y="275654"/>
                  <a:pt x="2311521" y="273844"/>
                  <a:pt x="2313426" y="273463"/>
                </a:cubicBezTo>
                <a:lnTo>
                  <a:pt x="2314188" y="274034"/>
                </a:lnTo>
                <a:lnTo>
                  <a:pt x="2316379" y="275654"/>
                </a:lnTo>
                <a:lnTo>
                  <a:pt x="2318055" y="280741"/>
                </a:lnTo>
                <a:lnTo>
                  <a:pt x="2316284" y="280797"/>
                </a:lnTo>
                <a:lnTo>
                  <a:pt x="2313712" y="280130"/>
                </a:lnTo>
                <a:cubicBezTo>
                  <a:pt x="2312093" y="279654"/>
                  <a:pt x="2310092" y="281750"/>
                  <a:pt x="2306568" y="280797"/>
                </a:cubicBezTo>
                <a:lnTo>
                  <a:pt x="2301710" y="279559"/>
                </a:lnTo>
                <a:cubicBezTo>
                  <a:pt x="2295424" y="280892"/>
                  <a:pt x="2288375" y="283940"/>
                  <a:pt x="2286185" y="286417"/>
                </a:cubicBezTo>
                <a:lnTo>
                  <a:pt x="2289042" y="289084"/>
                </a:lnTo>
                <a:lnTo>
                  <a:pt x="2289804" y="289750"/>
                </a:lnTo>
                <a:cubicBezTo>
                  <a:pt x="2291328" y="290227"/>
                  <a:pt x="2296186" y="287846"/>
                  <a:pt x="2300567" y="284512"/>
                </a:cubicBezTo>
                <a:lnTo>
                  <a:pt x="2306568" y="286607"/>
                </a:lnTo>
                <a:lnTo>
                  <a:pt x="2316474" y="291941"/>
                </a:lnTo>
                <a:lnTo>
                  <a:pt x="2320856" y="287560"/>
                </a:lnTo>
                <a:lnTo>
                  <a:pt x="2320143" y="283836"/>
                </a:lnTo>
                <a:lnTo>
                  <a:pt x="2321046" y="283655"/>
                </a:lnTo>
                <a:cubicBezTo>
                  <a:pt x="2321713" y="283559"/>
                  <a:pt x="2322570" y="282035"/>
                  <a:pt x="2322380" y="281273"/>
                </a:cubicBezTo>
                <a:lnTo>
                  <a:pt x="2322284" y="280607"/>
                </a:lnTo>
                <a:lnTo>
                  <a:pt x="2319541" y="280694"/>
                </a:lnTo>
                <a:lnTo>
                  <a:pt x="2319141" y="278606"/>
                </a:lnTo>
                <a:cubicBezTo>
                  <a:pt x="2320475" y="276892"/>
                  <a:pt x="2325523" y="273558"/>
                  <a:pt x="2328285" y="276320"/>
                </a:cubicBezTo>
                <a:lnTo>
                  <a:pt x="2329619" y="278321"/>
                </a:lnTo>
                <a:cubicBezTo>
                  <a:pt x="2330190" y="279178"/>
                  <a:pt x="2329523" y="280797"/>
                  <a:pt x="2328762" y="281750"/>
                </a:cubicBezTo>
                <a:lnTo>
                  <a:pt x="2327809" y="282988"/>
                </a:lnTo>
                <a:cubicBezTo>
                  <a:pt x="2326666" y="287846"/>
                  <a:pt x="2328285" y="291370"/>
                  <a:pt x="2331428" y="290798"/>
                </a:cubicBezTo>
                <a:cubicBezTo>
                  <a:pt x="2334572" y="290322"/>
                  <a:pt x="2339525" y="297085"/>
                  <a:pt x="2338096" y="298037"/>
                </a:cubicBezTo>
                <a:cubicBezTo>
                  <a:pt x="2336762" y="298990"/>
                  <a:pt x="2332571" y="302895"/>
                  <a:pt x="2335143" y="302324"/>
                </a:cubicBezTo>
                <a:lnTo>
                  <a:pt x="2344170" y="300896"/>
                </a:lnTo>
                <a:lnTo>
                  <a:pt x="2343906" y="301180"/>
                </a:lnTo>
                <a:cubicBezTo>
                  <a:pt x="2345240" y="302990"/>
                  <a:pt x="2348478" y="305086"/>
                  <a:pt x="2351145" y="305943"/>
                </a:cubicBezTo>
                <a:cubicBezTo>
                  <a:pt x="2353812" y="306705"/>
                  <a:pt x="2358956" y="301371"/>
                  <a:pt x="2359623" y="300704"/>
                </a:cubicBezTo>
                <a:cubicBezTo>
                  <a:pt x="2360384" y="300038"/>
                  <a:pt x="2362765" y="300990"/>
                  <a:pt x="2363242" y="304229"/>
                </a:cubicBezTo>
                <a:lnTo>
                  <a:pt x="2368100" y="302228"/>
                </a:lnTo>
                <a:lnTo>
                  <a:pt x="2370862" y="301085"/>
                </a:lnTo>
                <a:lnTo>
                  <a:pt x="2357766" y="298744"/>
                </a:lnTo>
                <a:lnTo>
                  <a:pt x="2367052" y="297275"/>
                </a:lnTo>
                <a:cubicBezTo>
                  <a:pt x="2370957" y="295751"/>
                  <a:pt x="2365719" y="294799"/>
                  <a:pt x="2360480" y="295466"/>
                </a:cubicBezTo>
                <a:lnTo>
                  <a:pt x="2356098" y="297275"/>
                </a:lnTo>
                <a:lnTo>
                  <a:pt x="2354765" y="297847"/>
                </a:lnTo>
                <a:cubicBezTo>
                  <a:pt x="2353050" y="298037"/>
                  <a:pt x="2351907" y="297847"/>
                  <a:pt x="2352193" y="297275"/>
                </a:cubicBezTo>
                <a:cubicBezTo>
                  <a:pt x="2352479" y="296704"/>
                  <a:pt x="2351907" y="294799"/>
                  <a:pt x="2350193" y="294132"/>
                </a:cubicBezTo>
                <a:lnTo>
                  <a:pt x="2349907" y="294418"/>
                </a:lnTo>
                <a:lnTo>
                  <a:pt x="2349747" y="294600"/>
                </a:lnTo>
                <a:lnTo>
                  <a:pt x="2347906" y="290703"/>
                </a:lnTo>
                <a:cubicBezTo>
                  <a:pt x="2349145" y="289465"/>
                  <a:pt x="2352574" y="286226"/>
                  <a:pt x="2352860" y="286321"/>
                </a:cubicBezTo>
                <a:lnTo>
                  <a:pt x="2352955" y="286607"/>
                </a:lnTo>
                <a:cubicBezTo>
                  <a:pt x="2353622" y="288417"/>
                  <a:pt x="2353622" y="291370"/>
                  <a:pt x="2355050" y="291846"/>
                </a:cubicBezTo>
                <a:lnTo>
                  <a:pt x="2358860" y="293275"/>
                </a:lnTo>
                <a:cubicBezTo>
                  <a:pt x="2359051" y="290513"/>
                  <a:pt x="2359908" y="287655"/>
                  <a:pt x="2360766" y="286798"/>
                </a:cubicBezTo>
                <a:cubicBezTo>
                  <a:pt x="2361622" y="285941"/>
                  <a:pt x="2372957" y="287846"/>
                  <a:pt x="2380768" y="289370"/>
                </a:cubicBezTo>
                <a:lnTo>
                  <a:pt x="2388007" y="285941"/>
                </a:lnTo>
                <a:lnTo>
                  <a:pt x="2390483" y="284797"/>
                </a:lnTo>
                <a:cubicBezTo>
                  <a:pt x="2390007" y="286893"/>
                  <a:pt x="2390483" y="289179"/>
                  <a:pt x="2391531" y="289846"/>
                </a:cubicBezTo>
                <a:cubicBezTo>
                  <a:pt x="2392579" y="290608"/>
                  <a:pt x="2396484" y="292037"/>
                  <a:pt x="2396770" y="290513"/>
                </a:cubicBezTo>
                <a:cubicBezTo>
                  <a:pt x="2397056" y="289084"/>
                  <a:pt x="2400104" y="286703"/>
                  <a:pt x="2403247" y="287464"/>
                </a:cubicBezTo>
                <a:cubicBezTo>
                  <a:pt x="2406390" y="288322"/>
                  <a:pt x="2403819" y="295846"/>
                  <a:pt x="2405247" y="297275"/>
                </a:cubicBezTo>
                <a:cubicBezTo>
                  <a:pt x="2406771" y="298609"/>
                  <a:pt x="2415820" y="299275"/>
                  <a:pt x="2423059" y="296513"/>
                </a:cubicBezTo>
                <a:lnTo>
                  <a:pt x="2429536" y="294513"/>
                </a:lnTo>
                <a:lnTo>
                  <a:pt x="2430393" y="294227"/>
                </a:lnTo>
                <a:cubicBezTo>
                  <a:pt x="2432488" y="296418"/>
                  <a:pt x="2434775" y="297751"/>
                  <a:pt x="2435441" y="297275"/>
                </a:cubicBezTo>
                <a:cubicBezTo>
                  <a:pt x="2436108" y="296799"/>
                  <a:pt x="2437822" y="295275"/>
                  <a:pt x="2438013" y="294894"/>
                </a:cubicBezTo>
                <a:lnTo>
                  <a:pt x="2437918" y="294894"/>
                </a:lnTo>
                <a:lnTo>
                  <a:pt x="2435251" y="293370"/>
                </a:lnTo>
                <a:cubicBezTo>
                  <a:pt x="2432298" y="291846"/>
                  <a:pt x="2428583" y="290608"/>
                  <a:pt x="2426964" y="290703"/>
                </a:cubicBezTo>
                <a:lnTo>
                  <a:pt x="2425535" y="290798"/>
                </a:lnTo>
                <a:cubicBezTo>
                  <a:pt x="2424678" y="290893"/>
                  <a:pt x="2423535" y="291179"/>
                  <a:pt x="2422869" y="290798"/>
                </a:cubicBezTo>
                <a:cubicBezTo>
                  <a:pt x="2417058" y="287941"/>
                  <a:pt x="2417820" y="291465"/>
                  <a:pt x="2417630" y="294227"/>
                </a:cubicBezTo>
                <a:lnTo>
                  <a:pt x="2417630" y="294799"/>
                </a:lnTo>
                <a:cubicBezTo>
                  <a:pt x="2417058" y="295466"/>
                  <a:pt x="2416582" y="294704"/>
                  <a:pt x="2416391" y="293275"/>
                </a:cubicBezTo>
                <a:cubicBezTo>
                  <a:pt x="2416296" y="291846"/>
                  <a:pt x="2410676" y="290989"/>
                  <a:pt x="2409914" y="290036"/>
                </a:cubicBezTo>
                <a:lnTo>
                  <a:pt x="2410105" y="289274"/>
                </a:lnTo>
                <a:cubicBezTo>
                  <a:pt x="2410296" y="288608"/>
                  <a:pt x="2412010" y="287655"/>
                  <a:pt x="2412582" y="287846"/>
                </a:cubicBezTo>
                <a:cubicBezTo>
                  <a:pt x="2415820" y="288893"/>
                  <a:pt x="2418678" y="284512"/>
                  <a:pt x="2422392" y="287560"/>
                </a:cubicBezTo>
                <a:lnTo>
                  <a:pt x="2422869" y="287941"/>
                </a:lnTo>
                <a:cubicBezTo>
                  <a:pt x="2426583" y="285845"/>
                  <a:pt x="2430107" y="285274"/>
                  <a:pt x="2430679" y="286703"/>
                </a:cubicBezTo>
                <a:lnTo>
                  <a:pt x="2432012" y="287560"/>
                </a:lnTo>
                <a:lnTo>
                  <a:pt x="2432584" y="287941"/>
                </a:lnTo>
                <a:cubicBezTo>
                  <a:pt x="2434584" y="286988"/>
                  <a:pt x="2437537" y="285559"/>
                  <a:pt x="2439156" y="284702"/>
                </a:cubicBezTo>
                <a:cubicBezTo>
                  <a:pt x="2440775" y="283845"/>
                  <a:pt x="2446491" y="282226"/>
                  <a:pt x="2447157" y="283655"/>
                </a:cubicBezTo>
                <a:cubicBezTo>
                  <a:pt x="2447824" y="285083"/>
                  <a:pt x="2450205" y="289084"/>
                  <a:pt x="2450777" y="288798"/>
                </a:cubicBezTo>
                <a:lnTo>
                  <a:pt x="2451634" y="288608"/>
                </a:lnTo>
                <a:lnTo>
                  <a:pt x="2456587" y="287369"/>
                </a:lnTo>
                <a:cubicBezTo>
                  <a:pt x="2462016" y="285941"/>
                  <a:pt x="2468779" y="285559"/>
                  <a:pt x="2471731" y="286417"/>
                </a:cubicBezTo>
                <a:lnTo>
                  <a:pt x="2471731" y="286607"/>
                </a:lnTo>
                <a:cubicBezTo>
                  <a:pt x="2471446" y="290227"/>
                  <a:pt x="2474018" y="294227"/>
                  <a:pt x="2469541" y="297371"/>
                </a:cubicBezTo>
                <a:cubicBezTo>
                  <a:pt x="2469160" y="297656"/>
                  <a:pt x="2469827" y="299561"/>
                  <a:pt x="2470588" y="299942"/>
                </a:cubicBezTo>
                <a:cubicBezTo>
                  <a:pt x="2471255" y="300323"/>
                  <a:pt x="2473446" y="300228"/>
                  <a:pt x="2473827" y="299752"/>
                </a:cubicBezTo>
                <a:cubicBezTo>
                  <a:pt x="2475161" y="298228"/>
                  <a:pt x="2476018" y="296323"/>
                  <a:pt x="2477256" y="294608"/>
                </a:cubicBezTo>
                <a:lnTo>
                  <a:pt x="2477923" y="293656"/>
                </a:lnTo>
                <a:cubicBezTo>
                  <a:pt x="2478971" y="292703"/>
                  <a:pt x="2480113" y="292894"/>
                  <a:pt x="2480590" y="294132"/>
                </a:cubicBezTo>
                <a:cubicBezTo>
                  <a:pt x="2480971" y="295370"/>
                  <a:pt x="2483352" y="298704"/>
                  <a:pt x="2484591" y="299180"/>
                </a:cubicBezTo>
                <a:cubicBezTo>
                  <a:pt x="2485733" y="299561"/>
                  <a:pt x="2489544" y="298895"/>
                  <a:pt x="2490591" y="299657"/>
                </a:cubicBezTo>
                <a:cubicBezTo>
                  <a:pt x="2491544" y="300418"/>
                  <a:pt x="2494592" y="301942"/>
                  <a:pt x="2494972" y="301180"/>
                </a:cubicBezTo>
                <a:cubicBezTo>
                  <a:pt x="2495258" y="300418"/>
                  <a:pt x="2497068" y="299275"/>
                  <a:pt x="2497925" y="300418"/>
                </a:cubicBezTo>
                <a:cubicBezTo>
                  <a:pt x="2498878" y="301562"/>
                  <a:pt x="2504212" y="303086"/>
                  <a:pt x="2506784" y="300228"/>
                </a:cubicBezTo>
                <a:lnTo>
                  <a:pt x="2509641" y="298418"/>
                </a:lnTo>
                <a:lnTo>
                  <a:pt x="2509831" y="298323"/>
                </a:lnTo>
                <a:cubicBezTo>
                  <a:pt x="2511737" y="299942"/>
                  <a:pt x="2512403" y="301942"/>
                  <a:pt x="2511546" y="302705"/>
                </a:cubicBezTo>
                <a:cubicBezTo>
                  <a:pt x="2510594" y="303467"/>
                  <a:pt x="2508879" y="306134"/>
                  <a:pt x="2510308" y="306324"/>
                </a:cubicBezTo>
                <a:cubicBezTo>
                  <a:pt x="2511737" y="306514"/>
                  <a:pt x="2515832" y="308038"/>
                  <a:pt x="2515261" y="309277"/>
                </a:cubicBezTo>
                <a:cubicBezTo>
                  <a:pt x="2514689" y="310515"/>
                  <a:pt x="2514499" y="314420"/>
                  <a:pt x="2516404" y="314706"/>
                </a:cubicBezTo>
                <a:cubicBezTo>
                  <a:pt x="2518309" y="314992"/>
                  <a:pt x="2520214" y="317563"/>
                  <a:pt x="2515356" y="319754"/>
                </a:cubicBezTo>
                <a:lnTo>
                  <a:pt x="2511451" y="321755"/>
                </a:lnTo>
                <a:cubicBezTo>
                  <a:pt x="2510117" y="322517"/>
                  <a:pt x="2508784" y="323659"/>
                  <a:pt x="2508212" y="324803"/>
                </a:cubicBezTo>
                <a:cubicBezTo>
                  <a:pt x="2507641" y="325946"/>
                  <a:pt x="2507736" y="327850"/>
                  <a:pt x="2508594" y="328708"/>
                </a:cubicBezTo>
                <a:cubicBezTo>
                  <a:pt x="2509355" y="329470"/>
                  <a:pt x="2511832" y="329851"/>
                  <a:pt x="2513166" y="329470"/>
                </a:cubicBezTo>
                <a:lnTo>
                  <a:pt x="2515928" y="328708"/>
                </a:lnTo>
                <a:cubicBezTo>
                  <a:pt x="2515928" y="326326"/>
                  <a:pt x="2516594" y="323659"/>
                  <a:pt x="2517452" y="322707"/>
                </a:cubicBezTo>
                <a:lnTo>
                  <a:pt x="2518500" y="322326"/>
                </a:lnTo>
                <a:cubicBezTo>
                  <a:pt x="2521643" y="321088"/>
                  <a:pt x="2530787" y="324517"/>
                  <a:pt x="2531168" y="327184"/>
                </a:cubicBezTo>
                <a:lnTo>
                  <a:pt x="2531263" y="327946"/>
                </a:lnTo>
                <a:cubicBezTo>
                  <a:pt x="2529739" y="328898"/>
                  <a:pt x="2526882" y="330708"/>
                  <a:pt x="2524881" y="331946"/>
                </a:cubicBezTo>
                <a:cubicBezTo>
                  <a:pt x="2522881" y="333184"/>
                  <a:pt x="2518404" y="337661"/>
                  <a:pt x="2518213" y="338138"/>
                </a:cubicBezTo>
                <a:cubicBezTo>
                  <a:pt x="2518119" y="338614"/>
                  <a:pt x="2516499" y="338614"/>
                  <a:pt x="2514975" y="336613"/>
                </a:cubicBezTo>
                <a:lnTo>
                  <a:pt x="2513356" y="336328"/>
                </a:lnTo>
                <a:lnTo>
                  <a:pt x="2511927" y="336042"/>
                </a:lnTo>
                <a:cubicBezTo>
                  <a:pt x="2509546" y="337661"/>
                  <a:pt x="2508594" y="339662"/>
                  <a:pt x="2509927" y="340424"/>
                </a:cubicBezTo>
                <a:cubicBezTo>
                  <a:pt x="2511260" y="341186"/>
                  <a:pt x="2515737" y="347853"/>
                  <a:pt x="2515547" y="352806"/>
                </a:cubicBezTo>
                <a:lnTo>
                  <a:pt x="2515832" y="357950"/>
                </a:lnTo>
                <a:lnTo>
                  <a:pt x="2516118" y="363664"/>
                </a:lnTo>
                <a:cubicBezTo>
                  <a:pt x="2510689" y="366998"/>
                  <a:pt x="2506117" y="368808"/>
                  <a:pt x="2505831" y="367760"/>
                </a:cubicBezTo>
                <a:cubicBezTo>
                  <a:pt x="2505546" y="366713"/>
                  <a:pt x="2503831" y="364617"/>
                  <a:pt x="2502593" y="365474"/>
                </a:cubicBezTo>
                <a:cubicBezTo>
                  <a:pt x="2501259" y="366332"/>
                  <a:pt x="2502021" y="371284"/>
                  <a:pt x="2500592" y="371475"/>
                </a:cubicBezTo>
                <a:lnTo>
                  <a:pt x="2498083" y="375239"/>
                </a:lnTo>
                <a:lnTo>
                  <a:pt x="2497925" y="375095"/>
                </a:lnTo>
                <a:lnTo>
                  <a:pt x="2491734" y="376142"/>
                </a:lnTo>
                <a:lnTo>
                  <a:pt x="2486781" y="377000"/>
                </a:lnTo>
                <a:cubicBezTo>
                  <a:pt x="2488782" y="380714"/>
                  <a:pt x="2488591" y="383953"/>
                  <a:pt x="2486305" y="384048"/>
                </a:cubicBezTo>
                <a:cubicBezTo>
                  <a:pt x="2484019" y="384143"/>
                  <a:pt x="2477542" y="383572"/>
                  <a:pt x="2477351" y="382429"/>
                </a:cubicBezTo>
                <a:cubicBezTo>
                  <a:pt x="2477161" y="381286"/>
                  <a:pt x="2475256" y="379381"/>
                  <a:pt x="2473827" y="380905"/>
                </a:cubicBezTo>
                <a:cubicBezTo>
                  <a:pt x="2472303" y="382524"/>
                  <a:pt x="2467540" y="386239"/>
                  <a:pt x="2467350" y="385000"/>
                </a:cubicBezTo>
                <a:cubicBezTo>
                  <a:pt x="2467064" y="383762"/>
                  <a:pt x="2465255" y="380429"/>
                  <a:pt x="2464112" y="381667"/>
                </a:cubicBezTo>
                <a:cubicBezTo>
                  <a:pt x="2462969" y="382905"/>
                  <a:pt x="2455825" y="385858"/>
                  <a:pt x="2450872" y="385286"/>
                </a:cubicBezTo>
                <a:lnTo>
                  <a:pt x="2447443" y="387001"/>
                </a:lnTo>
                <a:lnTo>
                  <a:pt x="2443728" y="388811"/>
                </a:lnTo>
                <a:cubicBezTo>
                  <a:pt x="2440204" y="388620"/>
                  <a:pt x="2434108" y="388620"/>
                  <a:pt x="2430203" y="388906"/>
                </a:cubicBezTo>
                <a:lnTo>
                  <a:pt x="2426583" y="388715"/>
                </a:lnTo>
                <a:lnTo>
                  <a:pt x="2425345" y="388620"/>
                </a:lnTo>
                <a:cubicBezTo>
                  <a:pt x="2424012" y="389096"/>
                  <a:pt x="2419630" y="388811"/>
                  <a:pt x="2415630" y="388144"/>
                </a:cubicBezTo>
                <a:cubicBezTo>
                  <a:pt x="2411629" y="387477"/>
                  <a:pt x="2400389" y="389858"/>
                  <a:pt x="2399437" y="389477"/>
                </a:cubicBezTo>
                <a:cubicBezTo>
                  <a:pt x="2398484" y="389001"/>
                  <a:pt x="2394008" y="388430"/>
                  <a:pt x="2391722" y="388239"/>
                </a:cubicBezTo>
                <a:cubicBezTo>
                  <a:pt x="2389436" y="388049"/>
                  <a:pt x="2383530" y="388525"/>
                  <a:pt x="2381721" y="387477"/>
                </a:cubicBezTo>
                <a:cubicBezTo>
                  <a:pt x="2379911" y="386429"/>
                  <a:pt x="2372576" y="391096"/>
                  <a:pt x="2369148" y="392335"/>
                </a:cubicBezTo>
                <a:lnTo>
                  <a:pt x="2368576" y="387382"/>
                </a:lnTo>
                <a:lnTo>
                  <a:pt x="2368385" y="385763"/>
                </a:lnTo>
                <a:cubicBezTo>
                  <a:pt x="2365909" y="386715"/>
                  <a:pt x="2362671" y="388049"/>
                  <a:pt x="2361051" y="388620"/>
                </a:cubicBezTo>
                <a:cubicBezTo>
                  <a:pt x="2359432" y="389287"/>
                  <a:pt x="2356479" y="391382"/>
                  <a:pt x="2355527" y="390049"/>
                </a:cubicBezTo>
                <a:cubicBezTo>
                  <a:pt x="2354574" y="388715"/>
                  <a:pt x="2346954" y="390430"/>
                  <a:pt x="2344859" y="390620"/>
                </a:cubicBezTo>
                <a:cubicBezTo>
                  <a:pt x="2342668" y="390906"/>
                  <a:pt x="2336382" y="389858"/>
                  <a:pt x="2335143" y="389382"/>
                </a:cubicBezTo>
                <a:cubicBezTo>
                  <a:pt x="2333810" y="388906"/>
                  <a:pt x="2330095" y="391478"/>
                  <a:pt x="2329333" y="392144"/>
                </a:cubicBezTo>
                <a:cubicBezTo>
                  <a:pt x="2328571" y="392716"/>
                  <a:pt x="2324571" y="391668"/>
                  <a:pt x="2323522" y="391287"/>
                </a:cubicBezTo>
                <a:cubicBezTo>
                  <a:pt x="2322475" y="390906"/>
                  <a:pt x="2316950" y="391763"/>
                  <a:pt x="2313617" y="393192"/>
                </a:cubicBezTo>
                <a:cubicBezTo>
                  <a:pt x="2310283" y="394621"/>
                  <a:pt x="2298091" y="390620"/>
                  <a:pt x="2294471" y="390430"/>
                </a:cubicBezTo>
                <a:cubicBezTo>
                  <a:pt x="2290852" y="390144"/>
                  <a:pt x="2281422" y="394716"/>
                  <a:pt x="2279898" y="395002"/>
                </a:cubicBezTo>
                <a:cubicBezTo>
                  <a:pt x="2278279" y="395192"/>
                  <a:pt x="2272278" y="394525"/>
                  <a:pt x="2269897" y="396621"/>
                </a:cubicBezTo>
                <a:lnTo>
                  <a:pt x="2265516" y="393859"/>
                </a:lnTo>
                <a:cubicBezTo>
                  <a:pt x="2263610" y="392716"/>
                  <a:pt x="2259134" y="394621"/>
                  <a:pt x="2255705" y="394621"/>
                </a:cubicBezTo>
                <a:cubicBezTo>
                  <a:pt x="2252942" y="394621"/>
                  <a:pt x="2250180" y="393478"/>
                  <a:pt x="2247322" y="393478"/>
                </a:cubicBezTo>
                <a:cubicBezTo>
                  <a:pt x="2245227" y="393383"/>
                  <a:pt x="2243131" y="394240"/>
                  <a:pt x="2241036" y="394716"/>
                </a:cubicBezTo>
                <a:lnTo>
                  <a:pt x="2236274" y="395954"/>
                </a:lnTo>
                <a:cubicBezTo>
                  <a:pt x="2235988" y="393097"/>
                  <a:pt x="2235988" y="392239"/>
                  <a:pt x="2236274" y="394145"/>
                </a:cubicBezTo>
                <a:cubicBezTo>
                  <a:pt x="2236559" y="396050"/>
                  <a:pt x="2228654" y="393859"/>
                  <a:pt x="2225891" y="394811"/>
                </a:cubicBezTo>
                <a:lnTo>
                  <a:pt x="2223415" y="394621"/>
                </a:lnTo>
                <a:lnTo>
                  <a:pt x="2213033" y="393763"/>
                </a:lnTo>
                <a:cubicBezTo>
                  <a:pt x="2201603" y="393192"/>
                  <a:pt x="2188934" y="392811"/>
                  <a:pt x="2184934" y="393097"/>
                </a:cubicBezTo>
                <a:cubicBezTo>
                  <a:pt x="2180933" y="393383"/>
                  <a:pt x="2169884" y="395859"/>
                  <a:pt x="2169123" y="396240"/>
                </a:cubicBezTo>
                <a:cubicBezTo>
                  <a:pt x="2168360" y="396621"/>
                  <a:pt x="2164360" y="397192"/>
                  <a:pt x="2160550" y="397669"/>
                </a:cubicBezTo>
                <a:lnTo>
                  <a:pt x="2159502" y="396621"/>
                </a:lnTo>
                <a:cubicBezTo>
                  <a:pt x="2156169" y="393383"/>
                  <a:pt x="2152454" y="396716"/>
                  <a:pt x="2150358" y="395764"/>
                </a:cubicBezTo>
                <a:lnTo>
                  <a:pt x="2146548" y="394049"/>
                </a:lnTo>
                <a:cubicBezTo>
                  <a:pt x="2142547" y="394430"/>
                  <a:pt x="2137595" y="394430"/>
                  <a:pt x="2135404" y="393954"/>
                </a:cubicBezTo>
                <a:cubicBezTo>
                  <a:pt x="2133308" y="393478"/>
                  <a:pt x="2124546" y="396716"/>
                  <a:pt x="2119592" y="397288"/>
                </a:cubicBezTo>
                <a:lnTo>
                  <a:pt x="2114925" y="395002"/>
                </a:lnTo>
                <a:lnTo>
                  <a:pt x="2112258" y="393668"/>
                </a:lnTo>
                <a:cubicBezTo>
                  <a:pt x="2107782" y="394621"/>
                  <a:pt x="2102828" y="395002"/>
                  <a:pt x="2101209" y="394430"/>
                </a:cubicBezTo>
                <a:cubicBezTo>
                  <a:pt x="2099590" y="393859"/>
                  <a:pt x="2095875" y="395573"/>
                  <a:pt x="2094922" y="394525"/>
                </a:cubicBezTo>
                <a:cubicBezTo>
                  <a:pt x="2094065" y="393478"/>
                  <a:pt x="2089970" y="391573"/>
                  <a:pt x="2088065" y="392525"/>
                </a:cubicBezTo>
                <a:cubicBezTo>
                  <a:pt x="2086064" y="393478"/>
                  <a:pt x="2078920" y="396050"/>
                  <a:pt x="2076921" y="396145"/>
                </a:cubicBezTo>
                <a:cubicBezTo>
                  <a:pt x="2074920" y="396335"/>
                  <a:pt x="2069586" y="395383"/>
                  <a:pt x="2068062" y="394621"/>
                </a:cubicBezTo>
                <a:cubicBezTo>
                  <a:pt x="2066538" y="393954"/>
                  <a:pt x="2057680" y="396526"/>
                  <a:pt x="2052346" y="397669"/>
                </a:cubicBezTo>
                <a:cubicBezTo>
                  <a:pt x="2047012" y="398812"/>
                  <a:pt x="2032153" y="395954"/>
                  <a:pt x="2031010" y="396907"/>
                </a:cubicBezTo>
                <a:cubicBezTo>
                  <a:pt x="2029867" y="397859"/>
                  <a:pt x="2025009" y="395478"/>
                  <a:pt x="2023771" y="395192"/>
                </a:cubicBezTo>
                <a:cubicBezTo>
                  <a:pt x="2022533" y="395002"/>
                  <a:pt x="2019389" y="395859"/>
                  <a:pt x="2018818" y="395097"/>
                </a:cubicBezTo>
                <a:cubicBezTo>
                  <a:pt x="2018342" y="394430"/>
                  <a:pt x="2016532" y="393001"/>
                  <a:pt x="2016056" y="393763"/>
                </a:cubicBezTo>
                <a:cubicBezTo>
                  <a:pt x="2015580" y="394525"/>
                  <a:pt x="2012245" y="395859"/>
                  <a:pt x="2009864" y="394525"/>
                </a:cubicBezTo>
                <a:cubicBezTo>
                  <a:pt x="2007483" y="393192"/>
                  <a:pt x="1999196" y="396621"/>
                  <a:pt x="1997196" y="396812"/>
                </a:cubicBezTo>
                <a:lnTo>
                  <a:pt x="1996053" y="396145"/>
                </a:lnTo>
                <a:cubicBezTo>
                  <a:pt x="1991767" y="393668"/>
                  <a:pt x="1988052" y="393763"/>
                  <a:pt x="1983575" y="396240"/>
                </a:cubicBezTo>
                <a:cubicBezTo>
                  <a:pt x="1979861" y="398336"/>
                  <a:pt x="1975860" y="393192"/>
                  <a:pt x="1973479" y="394716"/>
                </a:cubicBezTo>
                <a:cubicBezTo>
                  <a:pt x="1969764" y="396907"/>
                  <a:pt x="1965859" y="397288"/>
                  <a:pt x="1962906" y="396240"/>
                </a:cubicBezTo>
                <a:cubicBezTo>
                  <a:pt x="1960429" y="395288"/>
                  <a:pt x="1959382" y="395573"/>
                  <a:pt x="1957191" y="396145"/>
                </a:cubicBezTo>
                <a:cubicBezTo>
                  <a:pt x="1955762" y="396526"/>
                  <a:pt x="1952333" y="394811"/>
                  <a:pt x="1952143" y="395002"/>
                </a:cubicBezTo>
                <a:cubicBezTo>
                  <a:pt x="1950238" y="398050"/>
                  <a:pt x="1947952" y="393763"/>
                  <a:pt x="1946523" y="395192"/>
                </a:cubicBezTo>
                <a:cubicBezTo>
                  <a:pt x="1944999" y="396716"/>
                  <a:pt x="1944332" y="396050"/>
                  <a:pt x="1942713" y="395097"/>
                </a:cubicBezTo>
                <a:lnTo>
                  <a:pt x="1939570" y="393287"/>
                </a:lnTo>
                <a:cubicBezTo>
                  <a:pt x="1935569" y="393859"/>
                  <a:pt x="1926997" y="395002"/>
                  <a:pt x="1920520" y="395764"/>
                </a:cubicBezTo>
                <a:cubicBezTo>
                  <a:pt x="1914043" y="396526"/>
                  <a:pt x="1891850" y="395859"/>
                  <a:pt x="1889087" y="396430"/>
                </a:cubicBezTo>
                <a:lnTo>
                  <a:pt x="1886515" y="396526"/>
                </a:lnTo>
                <a:lnTo>
                  <a:pt x="1879181" y="396716"/>
                </a:lnTo>
                <a:cubicBezTo>
                  <a:pt x="1871180" y="396526"/>
                  <a:pt x="1863180" y="397192"/>
                  <a:pt x="1861274" y="398336"/>
                </a:cubicBezTo>
                <a:cubicBezTo>
                  <a:pt x="1859465" y="399383"/>
                  <a:pt x="1849844" y="397478"/>
                  <a:pt x="1845939" y="396812"/>
                </a:cubicBezTo>
                <a:lnTo>
                  <a:pt x="1842224" y="396621"/>
                </a:lnTo>
                <a:cubicBezTo>
                  <a:pt x="1837938" y="396430"/>
                  <a:pt x="1833652" y="396526"/>
                  <a:pt x="1829366" y="396621"/>
                </a:cubicBezTo>
                <a:lnTo>
                  <a:pt x="1826603" y="396716"/>
                </a:lnTo>
                <a:cubicBezTo>
                  <a:pt x="1825556" y="395002"/>
                  <a:pt x="1824317" y="393573"/>
                  <a:pt x="1823841" y="393573"/>
                </a:cubicBezTo>
                <a:cubicBezTo>
                  <a:pt x="1823365" y="393573"/>
                  <a:pt x="1821079" y="394240"/>
                  <a:pt x="1819745" y="395002"/>
                </a:cubicBezTo>
                <a:cubicBezTo>
                  <a:pt x="1818412" y="395764"/>
                  <a:pt x="1814411" y="397859"/>
                  <a:pt x="1812983" y="397002"/>
                </a:cubicBezTo>
                <a:cubicBezTo>
                  <a:pt x="1811554" y="396145"/>
                  <a:pt x="1802410" y="398336"/>
                  <a:pt x="1796028" y="398145"/>
                </a:cubicBezTo>
                <a:cubicBezTo>
                  <a:pt x="1789551" y="397955"/>
                  <a:pt x="1770787" y="396335"/>
                  <a:pt x="1768406" y="395954"/>
                </a:cubicBezTo>
                <a:cubicBezTo>
                  <a:pt x="1766120" y="395573"/>
                  <a:pt x="1758881" y="397574"/>
                  <a:pt x="1757166" y="396430"/>
                </a:cubicBezTo>
                <a:cubicBezTo>
                  <a:pt x="1755452" y="395288"/>
                  <a:pt x="1747260" y="398050"/>
                  <a:pt x="1745069" y="398145"/>
                </a:cubicBezTo>
                <a:cubicBezTo>
                  <a:pt x="1742879" y="398336"/>
                  <a:pt x="1734497" y="398907"/>
                  <a:pt x="1731544" y="399193"/>
                </a:cubicBezTo>
                <a:cubicBezTo>
                  <a:pt x="1728686" y="399479"/>
                  <a:pt x="1720209" y="397002"/>
                  <a:pt x="1718209" y="397574"/>
                </a:cubicBezTo>
                <a:cubicBezTo>
                  <a:pt x="1716113" y="398145"/>
                  <a:pt x="1708493" y="398240"/>
                  <a:pt x="1706398" y="397574"/>
                </a:cubicBezTo>
                <a:cubicBezTo>
                  <a:pt x="1704302" y="396907"/>
                  <a:pt x="1694492" y="398145"/>
                  <a:pt x="1690205" y="397955"/>
                </a:cubicBezTo>
                <a:lnTo>
                  <a:pt x="1686110" y="396907"/>
                </a:lnTo>
                <a:lnTo>
                  <a:pt x="1682871" y="396050"/>
                </a:lnTo>
                <a:cubicBezTo>
                  <a:pt x="1677537" y="397383"/>
                  <a:pt x="1667631" y="398526"/>
                  <a:pt x="1660773" y="398526"/>
                </a:cubicBezTo>
                <a:cubicBezTo>
                  <a:pt x="1653915" y="398526"/>
                  <a:pt x="1631627" y="399097"/>
                  <a:pt x="1626483" y="399955"/>
                </a:cubicBezTo>
                <a:lnTo>
                  <a:pt x="1624959" y="394525"/>
                </a:lnTo>
                <a:lnTo>
                  <a:pt x="1624864" y="394049"/>
                </a:lnTo>
                <a:cubicBezTo>
                  <a:pt x="1621340" y="394145"/>
                  <a:pt x="1618863" y="394811"/>
                  <a:pt x="1619340" y="395478"/>
                </a:cubicBezTo>
                <a:cubicBezTo>
                  <a:pt x="1619816" y="396240"/>
                  <a:pt x="1619340" y="398336"/>
                  <a:pt x="1617149" y="398336"/>
                </a:cubicBezTo>
                <a:cubicBezTo>
                  <a:pt x="1614958" y="398240"/>
                  <a:pt x="1606766" y="399288"/>
                  <a:pt x="1603433" y="400241"/>
                </a:cubicBezTo>
                <a:lnTo>
                  <a:pt x="1599813" y="398621"/>
                </a:lnTo>
                <a:lnTo>
                  <a:pt x="1597718" y="397669"/>
                </a:lnTo>
                <a:cubicBezTo>
                  <a:pt x="1596384" y="396335"/>
                  <a:pt x="1594384" y="395192"/>
                  <a:pt x="1593241" y="395097"/>
                </a:cubicBezTo>
                <a:lnTo>
                  <a:pt x="1592765" y="395478"/>
                </a:lnTo>
                <a:cubicBezTo>
                  <a:pt x="1591812" y="396240"/>
                  <a:pt x="1590955" y="398336"/>
                  <a:pt x="1590479" y="398240"/>
                </a:cubicBezTo>
                <a:lnTo>
                  <a:pt x="1580287" y="396716"/>
                </a:lnTo>
                <a:cubicBezTo>
                  <a:pt x="1569048" y="398621"/>
                  <a:pt x="1559713" y="399002"/>
                  <a:pt x="1559523" y="397764"/>
                </a:cubicBezTo>
                <a:cubicBezTo>
                  <a:pt x="1559332" y="396430"/>
                  <a:pt x="1556855" y="393383"/>
                  <a:pt x="1554474" y="394240"/>
                </a:cubicBezTo>
                <a:lnTo>
                  <a:pt x="1552474" y="394049"/>
                </a:lnTo>
                <a:cubicBezTo>
                  <a:pt x="1548188" y="393573"/>
                  <a:pt x="1549902" y="397097"/>
                  <a:pt x="1548092" y="397859"/>
                </a:cubicBezTo>
                <a:cubicBezTo>
                  <a:pt x="1546378" y="398526"/>
                  <a:pt x="1543997" y="398050"/>
                  <a:pt x="1541996" y="398431"/>
                </a:cubicBezTo>
                <a:cubicBezTo>
                  <a:pt x="1539710" y="398812"/>
                  <a:pt x="1537520" y="399859"/>
                  <a:pt x="1535138" y="400145"/>
                </a:cubicBezTo>
                <a:lnTo>
                  <a:pt x="1533710" y="400336"/>
                </a:lnTo>
                <a:cubicBezTo>
                  <a:pt x="1532090" y="399859"/>
                  <a:pt x="1528852" y="399002"/>
                  <a:pt x="1526661" y="398526"/>
                </a:cubicBezTo>
                <a:cubicBezTo>
                  <a:pt x="1524470" y="398050"/>
                  <a:pt x="1518660" y="399193"/>
                  <a:pt x="1517231" y="399764"/>
                </a:cubicBezTo>
                <a:cubicBezTo>
                  <a:pt x="1515898" y="400336"/>
                  <a:pt x="1509516" y="399097"/>
                  <a:pt x="1507421" y="399669"/>
                </a:cubicBezTo>
                <a:cubicBezTo>
                  <a:pt x="1505325" y="400145"/>
                  <a:pt x="1495133" y="400621"/>
                  <a:pt x="1489323" y="402050"/>
                </a:cubicBezTo>
                <a:lnTo>
                  <a:pt x="1484180" y="398621"/>
                </a:lnTo>
                <a:cubicBezTo>
                  <a:pt x="1482941" y="397764"/>
                  <a:pt x="1479417" y="397859"/>
                  <a:pt x="1477988" y="398717"/>
                </a:cubicBezTo>
                <a:lnTo>
                  <a:pt x="1473702" y="401479"/>
                </a:lnTo>
                <a:cubicBezTo>
                  <a:pt x="1469225" y="400145"/>
                  <a:pt x="1463129" y="398717"/>
                  <a:pt x="1460177" y="398336"/>
                </a:cubicBezTo>
                <a:lnTo>
                  <a:pt x="1459796" y="399002"/>
                </a:lnTo>
                <a:cubicBezTo>
                  <a:pt x="1457129" y="403574"/>
                  <a:pt x="1453604" y="397574"/>
                  <a:pt x="1450461" y="399764"/>
                </a:cubicBezTo>
                <a:lnTo>
                  <a:pt x="1447508" y="401860"/>
                </a:lnTo>
                <a:cubicBezTo>
                  <a:pt x="1444270" y="400241"/>
                  <a:pt x="1437983" y="398240"/>
                  <a:pt x="1433602" y="397478"/>
                </a:cubicBezTo>
                <a:lnTo>
                  <a:pt x="1429411" y="399955"/>
                </a:lnTo>
                <a:lnTo>
                  <a:pt x="1426458" y="401669"/>
                </a:lnTo>
                <a:cubicBezTo>
                  <a:pt x="1424172" y="398907"/>
                  <a:pt x="1419791" y="397097"/>
                  <a:pt x="1416552" y="397859"/>
                </a:cubicBezTo>
                <a:lnTo>
                  <a:pt x="1415600" y="399097"/>
                </a:lnTo>
                <a:cubicBezTo>
                  <a:pt x="1413409" y="402050"/>
                  <a:pt x="1411694" y="397764"/>
                  <a:pt x="1409885" y="399288"/>
                </a:cubicBezTo>
                <a:lnTo>
                  <a:pt x="1409313" y="399764"/>
                </a:lnTo>
                <a:cubicBezTo>
                  <a:pt x="1408646" y="400145"/>
                  <a:pt x="1404932" y="399859"/>
                  <a:pt x="1401122" y="399193"/>
                </a:cubicBezTo>
                <a:cubicBezTo>
                  <a:pt x="1397311" y="398431"/>
                  <a:pt x="1376452" y="400717"/>
                  <a:pt x="1375309" y="401003"/>
                </a:cubicBezTo>
                <a:lnTo>
                  <a:pt x="1374928" y="400717"/>
                </a:lnTo>
                <a:cubicBezTo>
                  <a:pt x="1372261" y="398526"/>
                  <a:pt x="1368927" y="397383"/>
                  <a:pt x="1366165" y="399479"/>
                </a:cubicBezTo>
                <a:cubicBezTo>
                  <a:pt x="1362736" y="402146"/>
                  <a:pt x="1361974" y="397192"/>
                  <a:pt x="1358640" y="398336"/>
                </a:cubicBezTo>
                <a:lnTo>
                  <a:pt x="1356068" y="399193"/>
                </a:lnTo>
                <a:cubicBezTo>
                  <a:pt x="1352354" y="397859"/>
                  <a:pt x="1344257" y="397478"/>
                  <a:pt x="1338161" y="398240"/>
                </a:cubicBezTo>
                <a:lnTo>
                  <a:pt x="1332542" y="398526"/>
                </a:lnTo>
                <a:cubicBezTo>
                  <a:pt x="1329208" y="398717"/>
                  <a:pt x="1323779" y="399193"/>
                  <a:pt x="1322921" y="397955"/>
                </a:cubicBezTo>
                <a:lnTo>
                  <a:pt x="1320540" y="394430"/>
                </a:lnTo>
                <a:cubicBezTo>
                  <a:pt x="1318064" y="395954"/>
                  <a:pt x="1315206" y="397097"/>
                  <a:pt x="1314349" y="397002"/>
                </a:cubicBezTo>
                <a:cubicBezTo>
                  <a:pt x="1313396" y="396907"/>
                  <a:pt x="1309682" y="397192"/>
                  <a:pt x="1306824" y="396812"/>
                </a:cubicBezTo>
                <a:lnTo>
                  <a:pt x="1304443" y="396716"/>
                </a:lnTo>
                <a:cubicBezTo>
                  <a:pt x="1302252" y="396621"/>
                  <a:pt x="1300061" y="398050"/>
                  <a:pt x="1297775" y="398526"/>
                </a:cubicBezTo>
                <a:lnTo>
                  <a:pt x="1297490" y="398621"/>
                </a:lnTo>
                <a:cubicBezTo>
                  <a:pt x="1296728" y="397383"/>
                  <a:pt x="1295204" y="395668"/>
                  <a:pt x="1294156" y="395002"/>
                </a:cubicBezTo>
                <a:cubicBezTo>
                  <a:pt x="1293108" y="394240"/>
                  <a:pt x="1290441" y="397383"/>
                  <a:pt x="1289584" y="398907"/>
                </a:cubicBezTo>
                <a:lnTo>
                  <a:pt x="1287107" y="398717"/>
                </a:lnTo>
                <a:lnTo>
                  <a:pt x="1283964" y="398526"/>
                </a:lnTo>
                <a:cubicBezTo>
                  <a:pt x="1280535" y="398621"/>
                  <a:pt x="1274439" y="399002"/>
                  <a:pt x="1270534" y="399288"/>
                </a:cubicBezTo>
                <a:lnTo>
                  <a:pt x="1266819" y="398812"/>
                </a:lnTo>
                <a:lnTo>
                  <a:pt x="1263104" y="398336"/>
                </a:lnTo>
                <a:cubicBezTo>
                  <a:pt x="1258913" y="398526"/>
                  <a:pt x="1255199" y="397764"/>
                  <a:pt x="1255008" y="396526"/>
                </a:cubicBezTo>
                <a:cubicBezTo>
                  <a:pt x="1254818" y="395288"/>
                  <a:pt x="1254056" y="392430"/>
                  <a:pt x="1253770" y="392430"/>
                </a:cubicBezTo>
                <a:cubicBezTo>
                  <a:pt x="1253579" y="392430"/>
                  <a:pt x="1252817" y="393383"/>
                  <a:pt x="1252436" y="394525"/>
                </a:cubicBezTo>
                <a:cubicBezTo>
                  <a:pt x="1252151" y="395668"/>
                  <a:pt x="1249865" y="398812"/>
                  <a:pt x="1248055" y="398526"/>
                </a:cubicBezTo>
                <a:lnTo>
                  <a:pt x="1247388" y="397859"/>
                </a:lnTo>
                <a:cubicBezTo>
                  <a:pt x="1243959" y="394240"/>
                  <a:pt x="1244054" y="394240"/>
                  <a:pt x="1239197" y="397383"/>
                </a:cubicBezTo>
                <a:lnTo>
                  <a:pt x="1238720" y="397764"/>
                </a:lnTo>
                <a:cubicBezTo>
                  <a:pt x="1238149" y="398145"/>
                  <a:pt x="1233672" y="398717"/>
                  <a:pt x="1228815" y="399097"/>
                </a:cubicBezTo>
                <a:cubicBezTo>
                  <a:pt x="1223957" y="399479"/>
                  <a:pt x="1211193" y="395383"/>
                  <a:pt x="1209765" y="396240"/>
                </a:cubicBezTo>
                <a:cubicBezTo>
                  <a:pt x="1208240" y="397097"/>
                  <a:pt x="1205383" y="395383"/>
                  <a:pt x="1206811" y="394240"/>
                </a:cubicBezTo>
                <a:cubicBezTo>
                  <a:pt x="1208145" y="393097"/>
                  <a:pt x="1210717" y="389858"/>
                  <a:pt x="1208145" y="390525"/>
                </a:cubicBezTo>
                <a:cubicBezTo>
                  <a:pt x="1205573" y="391192"/>
                  <a:pt x="1199763" y="395097"/>
                  <a:pt x="1198811" y="396526"/>
                </a:cubicBezTo>
                <a:lnTo>
                  <a:pt x="1197953" y="396526"/>
                </a:lnTo>
                <a:cubicBezTo>
                  <a:pt x="1196048" y="396526"/>
                  <a:pt x="1194143" y="395288"/>
                  <a:pt x="1192334" y="395288"/>
                </a:cubicBezTo>
                <a:cubicBezTo>
                  <a:pt x="1190619" y="395288"/>
                  <a:pt x="1189000" y="396430"/>
                  <a:pt x="1187190" y="396621"/>
                </a:cubicBezTo>
                <a:cubicBezTo>
                  <a:pt x="1185190" y="396812"/>
                  <a:pt x="1182713" y="397002"/>
                  <a:pt x="1180999" y="396335"/>
                </a:cubicBezTo>
                <a:lnTo>
                  <a:pt x="1174998" y="393859"/>
                </a:lnTo>
                <a:cubicBezTo>
                  <a:pt x="1168616" y="395288"/>
                  <a:pt x="1161568" y="396526"/>
                  <a:pt x="1159282" y="396621"/>
                </a:cubicBezTo>
                <a:lnTo>
                  <a:pt x="1157472" y="396050"/>
                </a:lnTo>
                <a:cubicBezTo>
                  <a:pt x="1154519" y="395192"/>
                  <a:pt x="1147661" y="393763"/>
                  <a:pt x="1144994" y="394621"/>
                </a:cubicBezTo>
                <a:lnTo>
                  <a:pt x="1139375" y="396526"/>
                </a:lnTo>
                <a:cubicBezTo>
                  <a:pt x="1134231" y="394430"/>
                  <a:pt x="1129373" y="393668"/>
                  <a:pt x="1128611" y="394907"/>
                </a:cubicBezTo>
                <a:cubicBezTo>
                  <a:pt x="1127849" y="396145"/>
                  <a:pt x="1115467" y="394811"/>
                  <a:pt x="1108037" y="394621"/>
                </a:cubicBezTo>
                <a:lnTo>
                  <a:pt x="1101179" y="394621"/>
                </a:lnTo>
                <a:lnTo>
                  <a:pt x="1096036" y="394621"/>
                </a:lnTo>
                <a:cubicBezTo>
                  <a:pt x="1090511" y="394430"/>
                  <a:pt x="1081939" y="395097"/>
                  <a:pt x="1077081" y="396240"/>
                </a:cubicBezTo>
                <a:lnTo>
                  <a:pt x="1072319" y="394811"/>
                </a:lnTo>
                <a:cubicBezTo>
                  <a:pt x="1069747" y="394049"/>
                  <a:pt x="1063079" y="392335"/>
                  <a:pt x="1060984" y="391287"/>
                </a:cubicBezTo>
                <a:cubicBezTo>
                  <a:pt x="1059936" y="390811"/>
                  <a:pt x="1056888" y="391096"/>
                  <a:pt x="1056888" y="391382"/>
                </a:cubicBezTo>
                <a:cubicBezTo>
                  <a:pt x="1056031" y="395573"/>
                  <a:pt x="1054126" y="396145"/>
                  <a:pt x="1050506" y="393097"/>
                </a:cubicBezTo>
                <a:lnTo>
                  <a:pt x="1050221" y="392906"/>
                </a:lnTo>
                <a:cubicBezTo>
                  <a:pt x="1049744" y="392811"/>
                  <a:pt x="1045363" y="393763"/>
                  <a:pt x="1040410" y="394907"/>
                </a:cubicBezTo>
                <a:lnTo>
                  <a:pt x="1036600" y="394049"/>
                </a:lnTo>
                <a:cubicBezTo>
                  <a:pt x="1031933" y="393001"/>
                  <a:pt x="1028408" y="391763"/>
                  <a:pt x="1024122" y="394621"/>
                </a:cubicBezTo>
                <a:cubicBezTo>
                  <a:pt x="1022979" y="395383"/>
                  <a:pt x="1020217" y="394430"/>
                  <a:pt x="1018217" y="394049"/>
                </a:cubicBezTo>
                <a:lnTo>
                  <a:pt x="1016693" y="393763"/>
                </a:lnTo>
                <a:cubicBezTo>
                  <a:pt x="1015073" y="393192"/>
                  <a:pt x="1012311" y="393573"/>
                  <a:pt x="1010501" y="394525"/>
                </a:cubicBezTo>
                <a:cubicBezTo>
                  <a:pt x="1008692" y="395573"/>
                  <a:pt x="1000500" y="393763"/>
                  <a:pt x="998214" y="393573"/>
                </a:cubicBezTo>
                <a:cubicBezTo>
                  <a:pt x="996023" y="393287"/>
                  <a:pt x="986213" y="393287"/>
                  <a:pt x="981545" y="394145"/>
                </a:cubicBezTo>
                <a:lnTo>
                  <a:pt x="978116" y="390906"/>
                </a:lnTo>
                <a:cubicBezTo>
                  <a:pt x="978021" y="390811"/>
                  <a:pt x="976973" y="391668"/>
                  <a:pt x="976402" y="391763"/>
                </a:cubicBezTo>
                <a:lnTo>
                  <a:pt x="965734" y="393478"/>
                </a:lnTo>
                <a:cubicBezTo>
                  <a:pt x="960019" y="392239"/>
                  <a:pt x="954494" y="391096"/>
                  <a:pt x="953542" y="391001"/>
                </a:cubicBezTo>
                <a:cubicBezTo>
                  <a:pt x="952589" y="390906"/>
                  <a:pt x="945160" y="391573"/>
                  <a:pt x="938016" y="391573"/>
                </a:cubicBezTo>
                <a:lnTo>
                  <a:pt x="931634" y="392430"/>
                </a:lnTo>
                <a:lnTo>
                  <a:pt x="930968" y="392525"/>
                </a:lnTo>
                <a:cubicBezTo>
                  <a:pt x="929825" y="390334"/>
                  <a:pt x="928396" y="389668"/>
                  <a:pt x="928015" y="391096"/>
                </a:cubicBezTo>
                <a:cubicBezTo>
                  <a:pt x="927539" y="392525"/>
                  <a:pt x="916871" y="393478"/>
                  <a:pt x="910394" y="394430"/>
                </a:cubicBezTo>
                <a:lnTo>
                  <a:pt x="905155" y="390716"/>
                </a:lnTo>
                <a:lnTo>
                  <a:pt x="904679" y="390430"/>
                </a:lnTo>
                <a:cubicBezTo>
                  <a:pt x="903155" y="391096"/>
                  <a:pt x="898868" y="391763"/>
                  <a:pt x="895154" y="391763"/>
                </a:cubicBezTo>
                <a:lnTo>
                  <a:pt x="891820" y="390716"/>
                </a:lnTo>
                <a:cubicBezTo>
                  <a:pt x="889058" y="389858"/>
                  <a:pt x="886867" y="395097"/>
                  <a:pt x="883152" y="391478"/>
                </a:cubicBezTo>
                <a:cubicBezTo>
                  <a:pt x="882581" y="390906"/>
                  <a:pt x="880294" y="391287"/>
                  <a:pt x="878866" y="391382"/>
                </a:cubicBezTo>
                <a:cubicBezTo>
                  <a:pt x="877913" y="391478"/>
                  <a:pt x="876961" y="391954"/>
                  <a:pt x="876104" y="391859"/>
                </a:cubicBezTo>
                <a:lnTo>
                  <a:pt x="874580" y="391668"/>
                </a:lnTo>
                <a:cubicBezTo>
                  <a:pt x="873056" y="391287"/>
                  <a:pt x="869055" y="391668"/>
                  <a:pt x="865721" y="392621"/>
                </a:cubicBezTo>
                <a:lnTo>
                  <a:pt x="863721" y="390144"/>
                </a:lnTo>
                <a:cubicBezTo>
                  <a:pt x="860959" y="386715"/>
                  <a:pt x="858863" y="392335"/>
                  <a:pt x="855434" y="390144"/>
                </a:cubicBezTo>
                <a:cubicBezTo>
                  <a:pt x="852005" y="387953"/>
                  <a:pt x="853910" y="384810"/>
                  <a:pt x="851815" y="382905"/>
                </a:cubicBezTo>
                <a:cubicBezTo>
                  <a:pt x="850862" y="382048"/>
                  <a:pt x="847529" y="381953"/>
                  <a:pt x="846005" y="382619"/>
                </a:cubicBezTo>
                <a:lnTo>
                  <a:pt x="842957" y="383953"/>
                </a:lnTo>
                <a:cubicBezTo>
                  <a:pt x="839909" y="386143"/>
                  <a:pt x="838099" y="388049"/>
                  <a:pt x="838861" y="388334"/>
                </a:cubicBezTo>
                <a:cubicBezTo>
                  <a:pt x="839623" y="388525"/>
                  <a:pt x="839147" y="389763"/>
                  <a:pt x="835622" y="390430"/>
                </a:cubicBezTo>
                <a:lnTo>
                  <a:pt x="832384" y="389858"/>
                </a:lnTo>
                <a:cubicBezTo>
                  <a:pt x="830479" y="389477"/>
                  <a:pt x="828479" y="388525"/>
                  <a:pt x="826669" y="388620"/>
                </a:cubicBezTo>
                <a:lnTo>
                  <a:pt x="820763" y="388906"/>
                </a:lnTo>
                <a:cubicBezTo>
                  <a:pt x="817239" y="385477"/>
                  <a:pt x="814286" y="383667"/>
                  <a:pt x="814286" y="384905"/>
                </a:cubicBezTo>
                <a:cubicBezTo>
                  <a:pt x="814286" y="386143"/>
                  <a:pt x="811429" y="391192"/>
                  <a:pt x="808000" y="391096"/>
                </a:cubicBezTo>
                <a:cubicBezTo>
                  <a:pt x="804571" y="391001"/>
                  <a:pt x="796856" y="386905"/>
                  <a:pt x="796379" y="387477"/>
                </a:cubicBezTo>
                <a:lnTo>
                  <a:pt x="795903" y="387953"/>
                </a:lnTo>
                <a:lnTo>
                  <a:pt x="795046" y="388811"/>
                </a:lnTo>
                <a:cubicBezTo>
                  <a:pt x="794093" y="389668"/>
                  <a:pt x="790283" y="390144"/>
                  <a:pt x="786664" y="389858"/>
                </a:cubicBezTo>
                <a:cubicBezTo>
                  <a:pt x="783044" y="389572"/>
                  <a:pt x="772757" y="387477"/>
                  <a:pt x="771519" y="386620"/>
                </a:cubicBezTo>
                <a:cubicBezTo>
                  <a:pt x="770376" y="385667"/>
                  <a:pt x="766757" y="385572"/>
                  <a:pt x="766566" y="387001"/>
                </a:cubicBezTo>
                <a:cubicBezTo>
                  <a:pt x="766376" y="388430"/>
                  <a:pt x="761327" y="388430"/>
                  <a:pt x="761042" y="388430"/>
                </a:cubicBezTo>
                <a:cubicBezTo>
                  <a:pt x="760756" y="388430"/>
                  <a:pt x="759994" y="385763"/>
                  <a:pt x="759613" y="382429"/>
                </a:cubicBezTo>
                <a:lnTo>
                  <a:pt x="754184" y="385572"/>
                </a:lnTo>
                <a:cubicBezTo>
                  <a:pt x="751707" y="387001"/>
                  <a:pt x="748373" y="387763"/>
                  <a:pt x="745325" y="388430"/>
                </a:cubicBezTo>
                <a:lnTo>
                  <a:pt x="743801" y="388811"/>
                </a:lnTo>
                <a:cubicBezTo>
                  <a:pt x="741230" y="388620"/>
                  <a:pt x="739134" y="387001"/>
                  <a:pt x="739134" y="385096"/>
                </a:cubicBezTo>
                <a:lnTo>
                  <a:pt x="739229" y="383476"/>
                </a:lnTo>
                <a:cubicBezTo>
                  <a:pt x="739325" y="381667"/>
                  <a:pt x="739420" y="379762"/>
                  <a:pt x="736181" y="380143"/>
                </a:cubicBezTo>
                <a:cubicBezTo>
                  <a:pt x="732848" y="380524"/>
                  <a:pt x="734467" y="382714"/>
                  <a:pt x="733991" y="384238"/>
                </a:cubicBezTo>
                <a:lnTo>
                  <a:pt x="733800" y="384905"/>
                </a:lnTo>
                <a:cubicBezTo>
                  <a:pt x="733133" y="386143"/>
                  <a:pt x="731990" y="386334"/>
                  <a:pt x="731228" y="385286"/>
                </a:cubicBezTo>
                <a:cubicBezTo>
                  <a:pt x="730466" y="384238"/>
                  <a:pt x="726656" y="383000"/>
                  <a:pt x="724942" y="385572"/>
                </a:cubicBezTo>
                <a:lnTo>
                  <a:pt x="723608" y="387096"/>
                </a:lnTo>
                <a:cubicBezTo>
                  <a:pt x="723037" y="387763"/>
                  <a:pt x="721703" y="388525"/>
                  <a:pt x="720846" y="388430"/>
                </a:cubicBezTo>
                <a:lnTo>
                  <a:pt x="719989" y="388334"/>
                </a:lnTo>
                <a:cubicBezTo>
                  <a:pt x="719227" y="387382"/>
                  <a:pt x="718084" y="385286"/>
                  <a:pt x="717512" y="383572"/>
                </a:cubicBezTo>
                <a:cubicBezTo>
                  <a:pt x="716941" y="381857"/>
                  <a:pt x="711988" y="381191"/>
                  <a:pt x="713035" y="381667"/>
                </a:cubicBezTo>
                <a:cubicBezTo>
                  <a:pt x="714083" y="382238"/>
                  <a:pt x="712750" y="386334"/>
                  <a:pt x="707606" y="389668"/>
                </a:cubicBezTo>
                <a:lnTo>
                  <a:pt x="703034" y="385477"/>
                </a:lnTo>
                <a:lnTo>
                  <a:pt x="701225" y="383762"/>
                </a:lnTo>
                <a:cubicBezTo>
                  <a:pt x="699415" y="384524"/>
                  <a:pt x="696462" y="385953"/>
                  <a:pt x="694652" y="387001"/>
                </a:cubicBezTo>
                <a:cubicBezTo>
                  <a:pt x="692938" y="388049"/>
                  <a:pt x="683794" y="384620"/>
                  <a:pt x="683032" y="384238"/>
                </a:cubicBezTo>
                <a:lnTo>
                  <a:pt x="682270" y="384238"/>
                </a:lnTo>
                <a:lnTo>
                  <a:pt x="681508" y="384238"/>
                </a:lnTo>
                <a:cubicBezTo>
                  <a:pt x="680746" y="384620"/>
                  <a:pt x="680365" y="385286"/>
                  <a:pt x="680746" y="385667"/>
                </a:cubicBezTo>
                <a:cubicBezTo>
                  <a:pt x="681127" y="386048"/>
                  <a:pt x="677793" y="388430"/>
                  <a:pt x="672173" y="389382"/>
                </a:cubicBezTo>
                <a:lnTo>
                  <a:pt x="669125" y="387953"/>
                </a:lnTo>
                <a:lnTo>
                  <a:pt x="664458" y="385667"/>
                </a:lnTo>
                <a:cubicBezTo>
                  <a:pt x="659981" y="386525"/>
                  <a:pt x="656743" y="386334"/>
                  <a:pt x="657219" y="385382"/>
                </a:cubicBezTo>
                <a:cubicBezTo>
                  <a:pt x="657695" y="384334"/>
                  <a:pt x="654933" y="378619"/>
                  <a:pt x="649694" y="375571"/>
                </a:cubicBezTo>
                <a:lnTo>
                  <a:pt x="642646" y="379286"/>
                </a:lnTo>
                <a:lnTo>
                  <a:pt x="638360" y="381571"/>
                </a:lnTo>
                <a:cubicBezTo>
                  <a:pt x="631311" y="379476"/>
                  <a:pt x="627120" y="377952"/>
                  <a:pt x="629025" y="378142"/>
                </a:cubicBezTo>
                <a:lnTo>
                  <a:pt x="629216" y="377762"/>
                </a:lnTo>
                <a:lnTo>
                  <a:pt x="631216" y="373475"/>
                </a:lnTo>
                <a:cubicBezTo>
                  <a:pt x="635597" y="374333"/>
                  <a:pt x="639693" y="375285"/>
                  <a:pt x="640265" y="375475"/>
                </a:cubicBezTo>
                <a:cubicBezTo>
                  <a:pt x="640931" y="375666"/>
                  <a:pt x="641408" y="372142"/>
                  <a:pt x="636740" y="372428"/>
                </a:cubicBezTo>
                <a:lnTo>
                  <a:pt x="634169" y="370904"/>
                </a:lnTo>
                <a:lnTo>
                  <a:pt x="628549" y="367570"/>
                </a:lnTo>
                <a:cubicBezTo>
                  <a:pt x="626834" y="370904"/>
                  <a:pt x="625310" y="373094"/>
                  <a:pt x="625120" y="372332"/>
                </a:cubicBezTo>
                <a:cubicBezTo>
                  <a:pt x="624929" y="371570"/>
                  <a:pt x="623405" y="369475"/>
                  <a:pt x="621977" y="369284"/>
                </a:cubicBezTo>
                <a:cubicBezTo>
                  <a:pt x="620548" y="368999"/>
                  <a:pt x="617405" y="371666"/>
                  <a:pt x="617119" y="372332"/>
                </a:cubicBezTo>
                <a:cubicBezTo>
                  <a:pt x="616738" y="372999"/>
                  <a:pt x="613594" y="375761"/>
                  <a:pt x="611404" y="377476"/>
                </a:cubicBezTo>
                <a:cubicBezTo>
                  <a:pt x="609213" y="379190"/>
                  <a:pt x="605879" y="387096"/>
                  <a:pt x="605498" y="385572"/>
                </a:cubicBezTo>
                <a:cubicBezTo>
                  <a:pt x="605117" y="383953"/>
                  <a:pt x="603117" y="380047"/>
                  <a:pt x="601593" y="380143"/>
                </a:cubicBezTo>
                <a:cubicBezTo>
                  <a:pt x="600069" y="380238"/>
                  <a:pt x="595211" y="379571"/>
                  <a:pt x="594164" y="379190"/>
                </a:cubicBezTo>
                <a:cubicBezTo>
                  <a:pt x="593116" y="378809"/>
                  <a:pt x="590449" y="379857"/>
                  <a:pt x="591877" y="380524"/>
                </a:cubicBezTo>
                <a:cubicBezTo>
                  <a:pt x="593306" y="381191"/>
                  <a:pt x="597116" y="383762"/>
                  <a:pt x="597307" y="384524"/>
                </a:cubicBezTo>
                <a:lnTo>
                  <a:pt x="597021" y="385096"/>
                </a:lnTo>
                <a:cubicBezTo>
                  <a:pt x="596831" y="385477"/>
                  <a:pt x="595783" y="386048"/>
                  <a:pt x="595402" y="385858"/>
                </a:cubicBezTo>
                <a:lnTo>
                  <a:pt x="592830" y="385191"/>
                </a:lnTo>
                <a:cubicBezTo>
                  <a:pt x="589401" y="384048"/>
                  <a:pt x="586639" y="382143"/>
                  <a:pt x="586639" y="380809"/>
                </a:cubicBezTo>
                <a:cubicBezTo>
                  <a:pt x="586639" y="379476"/>
                  <a:pt x="585305" y="376047"/>
                  <a:pt x="583781" y="376523"/>
                </a:cubicBezTo>
                <a:cubicBezTo>
                  <a:pt x="582257" y="377000"/>
                  <a:pt x="580924" y="381953"/>
                  <a:pt x="580352" y="383286"/>
                </a:cubicBezTo>
                <a:cubicBezTo>
                  <a:pt x="579781" y="384715"/>
                  <a:pt x="573875" y="383953"/>
                  <a:pt x="573304" y="383762"/>
                </a:cubicBezTo>
                <a:cubicBezTo>
                  <a:pt x="572732" y="383572"/>
                  <a:pt x="571399" y="380143"/>
                  <a:pt x="573113" y="377095"/>
                </a:cubicBezTo>
                <a:cubicBezTo>
                  <a:pt x="574828" y="374047"/>
                  <a:pt x="575590" y="367760"/>
                  <a:pt x="573018" y="370808"/>
                </a:cubicBezTo>
                <a:cubicBezTo>
                  <a:pt x="570446" y="373856"/>
                  <a:pt x="562445" y="380809"/>
                  <a:pt x="560826" y="379667"/>
                </a:cubicBezTo>
                <a:cubicBezTo>
                  <a:pt x="559207" y="378524"/>
                  <a:pt x="555492" y="382143"/>
                  <a:pt x="554730" y="383476"/>
                </a:cubicBezTo>
                <a:cubicBezTo>
                  <a:pt x="553968" y="384715"/>
                  <a:pt x="547586" y="385191"/>
                  <a:pt x="546539" y="383572"/>
                </a:cubicBezTo>
                <a:cubicBezTo>
                  <a:pt x="545491" y="381953"/>
                  <a:pt x="553777" y="379095"/>
                  <a:pt x="555968" y="378333"/>
                </a:cubicBezTo>
                <a:cubicBezTo>
                  <a:pt x="558159" y="377571"/>
                  <a:pt x="564541" y="375190"/>
                  <a:pt x="565017" y="374428"/>
                </a:cubicBezTo>
                <a:cubicBezTo>
                  <a:pt x="565493" y="373666"/>
                  <a:pt x="565969" y="370808"/>
                  <a:pt x="565684" y="369951"/>
                </a:cubicBezTo>
                <a:lnTo>
                  <a:pt x="565208" y="369856"/>
                </a:lnTo>
                <a:cubicBezTo>
                  <a:pt x="564160" y="369665"/>
                  <a:pt x="562350" y="369475"/>
                  <a:pt x="561874" y="369951"/>
                </a:cubicBezTo>
                <a:lnTo>
                  <a:pt x="560064" y="371666"/>
                </a:lnTo>
                <a:cubicBezTo>
                  <a:pt x="558445" y="373856"/>
                  <a:pt x="556540" y="375475"/>
                  <a:pt x="555968" y="375380"/>
                </a:cubicBezTo>
                <a:cubicBezTo>
                  <a:pt x="555397" y="375285"/>
                  <a:pt x="553587" y="374047"/>
                  <a:pt x="553492" y="372904"/>
                </a:cubicBezTo>
                <a:cubicBezTo>
                  <a:pt x="553397" y="371761"/>
                  <a:pt x="550825" y="368237"/>
                  <a:pt x="549968" y="367189"/>
                </a:cubicBezTo>
                <a:cubicBezTo>
                  <a:pt x="549110" y="366141"/>
                  <a:pt x="546158" y="363760"/>
                  <a:pt x="545586" y="364141"/>
                </a:cubicBezTo>
                <a:cubicBezTo>
                  <a:pt x="544919" y="364522"/>
                  <a:pt x="541490" y="366903"/>
                  <a:pt x="539585" y="368999"/>
                </a:cubicBezTo>
                <a:lnTo>
                  <a:pt x="541776" y="369094"/>
                </a:lnTo>
                <a:lnTo>
                  <a:pt x="546729" y="369380"/>
                </a:lnTo>
                <a:cubicBezTo>
                  <a:pt x="548825" y="372237"/>
                  <a:pt x="550539" y="374809"/>
                  <a:pt x="550539" y="375190"/>
                </a:cubicBezTo>
                <a:cubicBezTo>
                  <a:pt x="550539" y="375571"/>
                  <a:pt x="548920" y="377380"/>
                  <a:pt x="546824" y="377476"/>
                </a:cubicBezTo>
                <a:lnTo>
                  <a:pt x="544919" y="377762"/>
                </a:lnTo>
                <a:lnTo>
                  <a:pt x="543395" y="377952"/>
                </a:lnTo>
                <a:cubicBezTo>
                  <a:pt x="541776" y="378428"/>
                  <a:pt x="539776" y="379095"/>
                  <a:pt x="539109" y="379476"/>
                </a:cubicBezTo>
                <a:cubicBezTo>
                  <a:pt x="538442" y="379857"/>
                  <a:pt x="535775" y="378333"/>
                  <a:pt x="534823" y="379095"/>
                </a:cubicBezTo>
                <a:cubicBezTo>
                  <a:pt x="533870" y="379857"/>
                  <a:pt x="530727" y="380333"/>
                  <a:pt x="529870" y="378809"/>
                </a:cubicBezTo>
                <a:cubicBezTo>
                  <a:pt x="529013" y="377285"/>
                  <a:pt x="523964" y="373666"/>
                  <a:pt x="521393" y="375475"/>
                </a:cubicBezTo>
                <a:lnTo>
                  <a:pt x="519583" y="376809"/>
                </a:lnTo>
                <a:lnTo>
                  <a:pt x="517678" y="378142"/>
                </a:lnTo>
                <a:cubicBezTo>
                  <a:pt x="516154" y="377095"/>
                  <a:pt x="512534" y="375095"/>
                  <a:pt x="509677" y="373761"/>
                </a:cubicBezTo>
                <a:lnTo>
                  <a:pt x="507867" y="371475"/>
                </a:lnTo>
                <a:lnTo>
                  <a:pt x="506057" y="369189"/>
                </a:lnTo>
                <a:cubicBezTo>
                  <a:pt x="503200" y="370618"/>
                  <a:pt x="499676" y="372332"/>
                  <a:pt x="498152" y="372999"/>
                </a:cubicBezTo>
                <a:lnTo>
                  <a:pt x="497390" y="373951"/>
                </a:lnTo>
                <a:lnTo>
                  <a:pt x="495770" y="375857"/>
                </a:lnTo>
                <a:cubicBezTo>
                  <a:pt x="494246" y="378333"/>
                  <a:pt x="490722" y="379667"/>
                  <a:pt x="487865" y="378714"/>
                </a:cubicBezTo>
                <a:cubicBezTo>
                  <a:pt x="485007" y="377762"/>
                  <a:pt x="480149" y="374047"/>
                  <a:pt x="478244" y="373475"/>
                </a:cubicBezTo>
                <a:cubicBezTo>
                  <a:pt x="476339" y="372999"/>
                  <a:pt x="471958" y="372618"/>
                  <a:pt x="472720" y="374713"/>
                </a:cubicBezTo>
                <a:lnTo>
                  <a:pt x="472053" y="375285"/>
                </a:lnTo>
                <a:cubicBezTo>
                  <a:pt x="470815" y="376428"/>
                  <a:pt x="468529" y="376714"/>
                  <a:pt x="467005" y="377762"/>
                </a:cubicBezTo>
                <a:lnTo>
                  <a:pt x="466624" y="378047"/>
                </a:lnTo>
                <a:cubicBezTo>
                  <a:pt x="467386" y="379476"/>
                  <a:pt x="467291" y="380905"/>
                  <a:pt x="466529" y="381191"/>
                </a:cubicBezTo>
                <a:cubicBezTo>
                  <a:pt x="465767" y="381476"/>
                  <a:pt x="463385" y="380238"/>
                  <a:pt x="462623" y="378809"/>
                </a:cubicBezTo>
                <a:cubicBezTo>
                  <a:pt x="461861" y="377380"/>
                  <a:pt x="454908" y="373475"/>
                  <a:pt x="449479" y="374142"/>
                </a:cubicBezTo>
                <a:lnTo>
                  <a:pt x="449955" y="380143"/>
                </a:lnTo>
                <a:cubicBezTo>
                  <a:pt x="450050" y="381857"/>
                  <a:pt x="443954" y="382619"/>
                  <a:pt x="442811" y="380905"/>
                </a:cubicBezTo>
                <a:cubicBezTo>
                  <a:pt x="441668" y="379286"/>
                  <a:pt x="442049" y="377762"/>
                  <a:pt x="445193" y="377380"/>
                </a:cubicBezTo>
                <a:cubicBezTo>
                  <a:pt x="446145" y="377285"/>
                  <a:pt x="447669" y="375285"/>
                  <a:pt x="447383" y="374618"/>
                </a:cubicBezTo>
                <a:lnTo>
                  <a:pt x="446145" y="372237"/>
                </a:lnTo>
                <a:cubicBezTo>
                  <a:pt x="445002" y="373761"/>
                  <a:pt x="441478" y="374713"/>
                  <a:pt x="438239" y="374428"/>
                </a:cubicBezTo>
                <a:cubicBezTo>
                  <a:pt x="435001" y="374142"/>
                  <a:pt x="426333" y="377000"/>
                  <a:pt x="425285" y="376428"/>
                </a:cubicBezTo>
                <a:lnTo>
                  <a:pt x="424142" y="376238"/>
                </a:lnTo>
                <a:cubicBezTo>
                  <a:pt x="422714" y="375952"/>
                  <a:pt x="420809" y="375571"/>
                  <a:pt x="419856" y="376142"/>
                </a:cubicBezTo>
                <a:lnTo>
                  <a:pt x="415856" y="378333"/>
                </a:lnTo>
                <a:cubicBezTo>
                  <a:pt x="411760" y="377095"/>
                  <a:pt x="407664" y="375857"/>
                  <a:pt x="406902" y="375666"/>
                </a:cubicBezTo>
                <a:cubicBezTo>
                  <a:pt x="406140" y="375475"/>
                  <a:pt x="402140" y="375857"/>
                  <a:pt x="398710" y="376142"/>
                </a:cubicBezTo>
                <a:lnTo>
                  <a:pt x="395948" y="374237"/>
                </a:lnTo>
                <a:lnTo>
                  <a:pt x="395091" y="373666"/>
                </a:lnTo>
                <a:cubicBezTo>
                  <a:pt x="393377" y="373189"/>
                  <a:pt x="391757" y="373856"/>
                  <a:pt x="391376" y="375095"/>
                </a:cubicBezTo>
                <a:cubicBezTo>
                  <a:pt x="390995" y="376428"/>
                  <a:pt x="387185" y="380714"/>
                  <a:pt x="383756" y="380809"/>
                </a:cubicBezTo>
                <a:cubicBezTo>
                  <a:pt x="380327" y="380905"/>
                  <a:pt x="371088" y="380333"/>
                  <a:pt x="370802" y="380905"/>
                </a:cubicBezTo>
                <a:lnTo>
                  <a:pt x="370421" y="381476"/>
                </a:lnTo>
                <a:lnTo>
                  <a:pt x="369945" y="382143"/>
                </a:lnTo>
                <a:cubicBezTo>
                  <a:pt x="369278" y="382810"/>
                  <a:pt x="368516" y="382905"/>
                  <a:pt x="368326" y="382238"/>
                </a:cubicBezTo>
                <a:lnTo>
                  <a:pt x="367945" y="381667"/>
                </a:lnTo>
                <a:lnTo>
                  <a:pt x="366897" y="380238"/>
                </a:lnTo>
                <a:cubicBezTo>
                  <a:pt x="365754" y="378905"/>
                  <a:pt x="362039" y="379190"/>
                  <a:pt x="358610" y="381000"/>
                </a:cubicBezTo>
                <a:lnTo>
                  <a:pt x="358134" y="380619"/>
                </a:lnTo>
                <a:lnTo>
                  <a:pt x="354991" y="377952"/>
                </a:lnTo>
                <a:cubicBezTo>
                  <a:pt x="352800" y="379667"/>
                  <a:pt x="349943" y="380714"/>
                  <a:pt x="348704" y="380238"/>
                </a:cubicBezTo>
                <a:cubicBezTo>
                  <a:pt x="347466" y="379762"/>
                  <a:pt x="341656" y="380619"/>
                  <a:pt x="339179" y="379762"/>
                </a:cubicBezTo>
                <a:cubicBezTo>
                  <a:pt x="336798" y="378905"/>
                  <a:pt x="328797" y="381857"/>
                  <a:pt x="326797" y="382238"/>
                </a:cubicBezTo>
                <a:cubicBezTo>
                  <a:pt x="324797" y="382714"/>
                  <a:pt x="318319" y="380809"/>
                  <a:pt x="315652" y="382238"/>
                </a:cubicBezTo>
                <a:lnTo>
                  <a:pt x="312414" y="379571"/>
                </a:lnTo>
                <a:lnTo>
                  <a:pt x="310033" y="377571"/>
                </a:lnTo>
                <a:cubicBezTo>
                  <a:pt x="306032" y="378905"/>
                  <a:pt x="300032" y="380047"/>
                  <a:pt x="296793" y="380143"/>
                </a:cubicBezTo>
                <a:lnTo>
                  <a:pt x="293935" y="381476"/>
                </a:lnTo>
                <a:lnTo>
                  <a:pt x="290983" y="382905"/>
                </a:lnTo>
                <a:cubicBezTo>
                  <a:pt x="287935" y="381762"/>
                  <a:pt x="283934" y="379476"/>
                  <a:pt x="282125" y="377952"/>
                </a:cubicBezTo>
                <a:lnTo>
                  <a:pt x="279743" y="380809"/>
                </a:lnTo>
                <a:cubicBezTo>
                  <a:pt x="277648" y="383286"/>
                  <a:pt x="275648" y="379571"/>
                  <a:pt x="273552" y="379571"/>
                </a:cubicBezTo>
                <a:cubicBezTo>
                  <a:pt x="271361" y="379571"/>
                  <a:pt x="267932" y="381953"/>
                  <a:pt x="267075" y="381286"/>
                </a:cubicBezTo>
                <a:cubicBezTo>
                  <a:pt x="263741" y="379000"/>
                  <a:pt x="260026" y="379190"/>
                  <a:pt x="256312" y="379476"/>
                </a:cubicBezTo>
                <a:cubicBezTo>
                  <a:pt x="251835" y="379762"/>
                  <a:pt x="246882" y="377857"/>
                  <a:pt x="243072" y="381381"/>
                </a:cubicBezTo>
                <a:lnTo>
                  <a:pt x="242691" y="381762"/>
                </a:lnTo>
                <a:cubicBezTo>
                  <a:pt x="241548" y="381667"/>
                  <a:pt x="239072" y="380905"/>
                  <a:pt x="237071" y="380143"/>
                </a:cubicBezTo>
                <a:cubicBezTo>
                  <a:pt x="235071" y="379381"/>
                  <a:pt x="226689" y="378524"/>
                  <a:pt x="222784" y="379762"/>
                </a:cubicBezTo>
                <a:lnTo>
                  <a:pt x="219450" y="379286"/>
                </a:lnTo>
                <a:cubicBezTo>
                  <a:pt x="212401" y="378238"/>
                  <a:pt x="205448" y="376523"/>
                  <a:pt x="198685" y="374618"/>
                </a:cubicBezTo>
                <a:cubicBezTo>
                  <a:pt x="197161" y="374237"/>
                  <a:pt x="196590" y="371951"/>
                  <a:pt x="195352" y="370618"/>
                </a:cubicBezTo>
                <a:cubicBezTo>
                  <a:pt x="194685" y="369951"/>
                  <a:pt x="193637" y="369094"/>
                  <a:pt x="192780" y="369094"/>
                </a:cubicBezTo>
                <a:cubicBezTo>
                  <a:pt x="191161" y="369189"/>
                  <a:pt x="189351" y="370332"/>
                  <a:pt x="187922" y="370046"/>
                </a:cubicBezTo>
                <a:lnTo>
                  <a:pt x="186970" y="369856"/>
                </a:lnTo>
                <a:cubicBezTo>
                  <a:pt x="186398" y="368141"/>
                  <a:pt x="183922" y="366141"/>
                  <a:pt x="181541" y="365474"/>
                </a:cubicBezTo>
                <a:cubicBezTo>
                  <a:pt x="179064" y="364808"/>
                  <a:pt x="171730" y="365760"/>
                  <a:pt x="170110" y="366046"/>
                </a:cubicBezTo>
                <a:lnTo>
                  <a:pt x="168491" y="364998"/>
                </a:lnTo>
                <a:cubicBezTo>
                  <a:pt x="164967" y="362807"/>
                  <a:pt x="160681" y="362236"/>
                  <a:pt x="153537" y="362236"/>
                </a:cubicBezTo>
                <a:cubicBezTo>
                  <a:pt x="152966" y="362236"/>
                  <a:pt x="151537" y="360045"/>
                  <a:pt x="151823" y="359759"/>
                </a:cubicBezTo>
                <a:cubicBezTo>
                  <a:pt x="153347" y="358140"/>
                  <a:pt x="156204" y="356902"/>
                  <a:pt x="150775" y="356330"/>
                </a:cubicBezTo>
                <a:cubicBezTo>
                  <a:pt x="148298" y="356140"/>
                  <a:pt x="148584" y="353759"/>
                  <a:pt x="150394" y="352425"/>
                </a:cubicBezTo>
                <a:lnTo>
                  <a:pt x="151346" y="351758"/>
                </a:lnTo>
                <a:cubicBezTo>
                  <a:pt x="152204" y="350901"/>
                  <a:pt x="152394" y="349187"/>
                  <a:pt x="151632" y="347948"/>
                </a:cubicBezTo>
                <a:cubicBezTo>
                  <a:pt x="150965" y="346710"/>
                  <a:pt x="154585" y="344900"/>
                  <a:pt x="155918" y="345853"/>
                </a:cubicBezTo>
                <a:cubicBezTo>
                  <a:pt x="157252" y="346805"/>
                  <a:pt x="162491" y="345281"/>
                  <a:pt x="163824" y="346329"/>
                </a:cubicBezTo>
                <a:lnTo>
                  <a:pt x="164586" y="347472"/>
                </a:lnTo>
                <a:cubicBezTo>
                  <a:pt x="165062" y="348329"/>
                  <a:pt x="164396" y="349663"/>
                  <a:pt x="164776" y="350520"/>
                </a:cubicBezTo>
                <a:cubicBezTo>
                  <a:pt x="165158" y="351282"/>
                  <a:pt x="166205" y="351854"/>
                  <a:pt x="167253" y="352234"/>
                </a:cubicBezTo>
                <a:lnTo>
                  <a:pt x="167825" y="352425"/>
                </a:lnTo>
                <a:cubicBezTo>
                  <a:pt x="168682" y="351949"/>
                  <a:pt x="170682" y="350139"/>
                  <a:pt x="172206" y="348329"/>
                </a:cubicBezTo>
                <a:cubicBezTo>
                  <a:pt x="173730" y="346520"/>
                  <a:pt x="177159" y="340138"/>
                  <a:pt x="176302" y="338518"/>
                </a:cubicBezTo>
                <a:cubicBezTo>
                  <a:pt x="175444" y="336899"/>
                  <a:pt x="167634" y="338328"/>
                  <a:pt x="165443" y="337757"/>
                </a:cubicBezTo>
                <a:lnTo>
                  <a:pt x="165158" y="336804"/>
                </a:lnTo>
                <a:lnTo>
                  <a:pt x="164396" y="334137"/>
                </a:lnTo>
                <a:cubicBezTo>
                  <a:pt x="162681" y="331661"/>
                  <a:pt x="160585" y="330708"/>
                  <a:pt x="159633" y="331946"/>
                </a:cubicBezTo>
                <a:cubicBezTo>
                  <a:pt x="158776" y="333184"/>
                  <a:pt x="157633" y="338614"/>
                  <a:pt x="155347" y="336613"/>
                </a:cubicBezTo>
                <a:cubicBezTo>
                  <a:pt x="153156" y="334613"/>
                  <a:pt x="143631" y="331756"/>
                  <a:pt x="142202" y="330613"/>
                </a:cubicBezTo>
                <a:cubicBezTo>
                  <a:pt x="140774" y="329470"/>
                  <a:pt x="144774" y="325374"/>
                  <a:pt x="146584" y="326612"/>
                </a:cubicBezTo>
                <a:cubicBezTo>
                  <a:pt x="148393" y="327850"/>
                  <a:pt x="154109" y="330613"/>
                  <a:pt x="154966" y="330137"/>
                </a:cubicBezTo>
                <a:cubicBezTo>
                  <a:pt x="155823" y="329565"/>
                  <a:pt x="157728" y="326422"/>
                  <a:pt x="158966" y="324326"/>
                </a:cubicBezTo>
                <a:lnTo>
                  <a:pt x="162300" y="326326"/>
                </a:lnTo>
                <a:cubicBezTo>
                  <a:pt x="163348" y="326898"/>
                  <a:pt x="166015" y="326993"/>
                  <a:pt x="166491" y="326517"/>
                </a:cubicBezTo>
                <a:cubicBezTo>
                  <a:pt x="167729" y="324993"/>
                  <a:pt x="167539" y="323850"/>
                  <a:pt x="164586" y="322897"/>
                </a:cubicBezTo>
                <a:lnTo>
                  <a:pt x="162491" y="322231"/>
                </a:lnTo>
                <a:cubicBezTo>
                  <a:pt x="160585" y="319564"/>
                  <a:pt x="160585" y="316611"/>
                  <a:pt x="162491" y="315563"/>
                </a:cubicBezTo>
                <a:lnTo>
                  <a:pt x="163634" y="314230"/>
                </a:lnTo>
                <a:lnTo>
                  <a:pt x="164300" y="313468"/>
                </a:lnTo>
                <a:cubicBezTo>
                  <a:pt x="163824" y="311944"/>
                  <a:pt x="162776" y="310420"/>
                  <a:pt x="161824" y="309943"/>
                </a:cubicBezTo>
                <a:cubicBezTo>
                  <a:pt x="160871" y="309467"/>
                  <a:pt x="155251" y="306705"/>
                  <a:pt x="150775" y="306038"/>
                </a:cubicBezTo>
                <a:lnTo>
                  <a:pt x="149727" y="309372"/>
                </a:lnTo>
                <a:lnTo>
                  <a:pt x="148108" y="314611"/>
                </a:lnTo>
                <a:cubicBezTo>
                  <a:pt x="143536" y="313277"/>
                  <a:pt x="140869" y="311753"/>
                  <a:pt x="142298" y="311277"/>
                </a:cubicBezTo>
                <a:cubicBezTo>
                  <a:pt x="143726" y="310801"/>
                  <a:pt x="146203" y="309277"/>
                  <a:pt x="145631" y="308800"/>
                </a:cubicBezTo>
                <a:cubicBezTo>
                  <a:pt x="145060" y="308420"/>
                  <a:pt x="142107" y="305943"/>
                  <a:pt x="140202" y="304324"/>
                </a:cubicBezTo>
                <a:lnTo>
                  <a:pt x="138297" y="302895"/>
                </a:lnTo>
                <a:lnTo>
                  <a:pt x="136678" y="301657"/>
                </a:lnTo>
                <a:cubicBezTo>
                  <a:pt x="134487" y="302228"/>
                  <a:pt x="130868" y="301752"/>
                  <a:pt x="128677" y="300609"/>
                </a:cubicBezTo>
                <a:lnTo>
                  <a:pt x="126391" y="300228"/>
                </a:lnTo>
                <a:cubicBezTo>
                  <a:pt x="123914" y="299847"/>
                  <a:pt x="121247" y="300133"/>
                  <a:pt x="118676" y="300133"/>
                </a:cubicBezTo>
                <a:cubicBezTo>
                  <a:pt x="114389" y="300133"/>
                  <a:pt x="110008" y="299657"/>
                  <a:pt x="105817" y="300228"/>
                </a:cubicBezTo>
                <a:cubicBezTo>
                  <a:pt x="101816" y="300895"/>
                  <a:pt x="98673" y="298323"/>
                  <a:pt x="94577" y="299085"/>
                </a:cubicBezTo>
                <a:cubicBezTo>
                  <a:pt x="92577" y="299466"/>
                  <a:pt x="89624" y="298133"/>
                  <a:pt x="87529" y="297085"/>
                </a:cubicBezTo>
                <a:lnTo>
                  <a:pt x="84671" y="295561"/>
                </a:lnTo>
                <a:cubicBezTo>
                  <a:pt x="81338" y="295561"/>
                  <a:pt x="75051" y="295084"/>
                  <a:pt x="70765" y="294418"/>
                </a:cubicBezTo>
                <a:cubicBezTo>
                  <a:pt x="66479" y="293751"/>
                  <a:pt x="52286" y="287750"/>
                  <a:pt x="47429" y="286321"/>
                </a:cubicBezTo>
                <a:lnTo>
                  <a:pt x="42761" y="285369"/>
                </a:lnTo>
                <a:lnTo>
                  <a:pt x="39618" y="284702"/>
                </a:lnTo>
                <a:cubicBezTo>
                  <a:pt x="35999" y="284417"/>
                  <a:pt x="31426" y="283750"/>
                  <a:pt x="29331" y="283178"/>
                </a:cubicBezTo>
                <a:lnTo>
                  <a:pt x="27331" y="282226"/>
                </a:lnTo>
                <a:lnTo>
                  <a:pt x="19520" y="278225"/>
                </a:lnTo>
                <a:cubicBezTo>
                  <a:pt x="20759" y="273939"/>
                  <a:pt x="22568" y="268700"/>
                  <a:pt x="23426" y="266605"/>
                </a:cubicBezTo>
                <a:lnTo>
                  <a:pt x="17615" y="267557"/>
                </a:lnTo>
                <a:cubicBezTo>
                  <a:pt x="14758" y="268034"/>
                  <a:pt x="13234" y="266700"/>
                  <a:pt x="13805" y="264319"/>
                </a:cubicBezTo>
                <a:lnTo>
                  <a:pt x="14186" y="262700"/>
                </a:lnTo>
                <a:cubicBezTo>
                  <a:pt x="14663" y="260985"/>
                  <a:pt x="14377" y="258794"/>
                  <a:pt x="13519" y="257937"/>
                </a:cubicBezTo>
                <a:cubicBezTo>
                  <a:pt x="12662" y="257080"/>
                  <a:pt x="10567" y="254222"/>
                  <a:pt x="11710" y="253746"/>
                </a:cubicBezTo>
                <a:cubicBezTo>
                  <a:pt x="12853" y="253175"/>
                  <a:pt x="17044" y="250412"/>
                  <a:pt x="18568" y="248698"/>
                </a:cubicBezTo>
                <a:lnTo>
                  <a:pt x="15329" y="247745"/>
                </a:lnTo>
                <a:cubicBezTo>
                  <a:pt x="12662" y="246888"/>
                  <a:pt x="11519" y="245745"/>
                  <a:pt x="12853" y="244316"/>
                </a:cubicBezTo>
                <a:lnTo>
                  <a:pt x="15234" y="241649"/>
                </a:lnTo>
                <a:cubicBezTo>
                  <a:pt x="13043" y="240316"/>
                  <a:pt x="9424" y="233839"/>
                  <a:pt x="7328" y="227267"/>
                </a:cubicBezTo>
                <a:lnTo>
                  <a:pt x="2471" y="222123"/>
                </a:lnTo>
                <a:lnTo>
                  <a:pt x="1327" y="220885"/>
                </a:lnTo>
                <a:cubicBezTo>
                  <a:pt x="3233" y="217361"/>
                  <a:pt x="3709" y="214408"/>
                  <a:pt x="2375" y="214217"/>
                </a:cubicBezTo>
                <a:cubicBezTo>
                  <a:pt x="947" y="214027"/>
                  <a:pt x="-1054" y="212408"/>
                  <a:pt x="661" y="210979"/>
                </a:cubicBezTo>
                <a:cubicBezTo>
                  <a:pt x="2375" y="209550"/>
                  <a:pt x="756" y="204407"/>
                  <a:pt x="1994" y="204121"/>
                </a:cubicBezTo>
                <a:cubicBezTo>
                  <a:pt x="3233" y="203835"/>
                  <a:pt x="6757" y="200787"/>
                  <a:pt x="5709" y="198311"/>
                </a:cubicBezTo>
                <a:lnTo>
                  <a:pt x="4852" y="195929"/>
                </a:lnTo>
                <a:cubicBezTo>
                  <a:pt x="3899" y="193453"/>
                  <a:pt x="2090" y="190786"/>
                  <a:pt x="2566" y="188404"/>
                </a:cubicBezTo>
                <a:cubicBezTo>
                  <a:pt x="3042" y="186023"/>
                  <a:pt x="5328" y="183547"/>
                  <a:pt x="7614" y="181832"/>
                </a:cubicBezTo>
                <a:cubicBezTo>
                  <a:pt x="9138" y="180689"/>
                  <a:pt x="13234" y="181261"/>
                  <a:pt x="13996" y="180022"/>
                </a:cubicBezTo>
                <a:lnTo>
                  <a:pt x="15710" y="177546"/>
                </a:lnTo>
                <a:cubicBezTo>
                  <a:pt x="18187" y="177832"/>
                  <a:pt x="21235" y="178213"/>
                  <a:pt x="22664" y="178308"/>
                </a:cubicBezTo>
                <a:cubicBezTo>
                  <a:pt x="23997" y="178403"/>
                  <a:pt x="30569" y="172593"/>
                  <a:pt x="31808" y="173069"/>
                </a:cubicBezTo>
                <a:cubicBezTo>
                  <a:pt x="33046" y="173546"/>
                  <a:pt x="40666" y="171164"/>
                  <a:pt x="43333" y="171069"/>
                </a:cubicBezTo>
                <a:lnTo>
                  <a:pt x="45905" y="170212"/>
                </a:lnTo>
                <a:cubicBezTo>
                  <a:pt x="47905" y="169545"/>
                  <a:pt x="51619" y="171926"/>
                  <a:pt x="53239" y="171164"/>
                </a:cubicBezTo>
                <a:cubicBezTo>
                  <a:pt x="56001" y="169831"/>
                  <a:pt x="57239" y="170021"/>
                  <a:pt x="59716" y="171355"/>
                </a:cubicBezTo>
                <a:cubicBezTo>
                  <a:pt x="61240" y="172212"/>
                  <a:pt x="64574" y="171831"/>
                  <a:pt x="66479" y="170974"/>
                </a:cubicBezTo>
                <a:lnTo>
                  <a:pt x="72098" y="168592"/>
                </a:lnTo>
                <a:cubicBezTo>
                  <a:pt x="71527" y="171450"/>
                  <a:pt x="75527" y="170497"/>
                  <a:pt x="80861" y="166497"/>
                </a:cubicBezTo>
                <a:lnTo>
                  <a:pt x="88767" y="167735"/>
                </a:lnTo>
                <a:lnTo>
                  <a:pt x="90005" y="167926"/>
                </a:lnTo>
                <a:cubicBezTo>
                  <a:pt x="91720" y="166973"/>
                  <a:pt x="93910" y="166592"/>
                  <a:pt x="95054" y="167068"/>
                </a:cubicBezTo>
                <a:cubicBezTo>
                  <a:pt x="96197" y="167545"/>
                  <a:pt x="102483" y="167259"/>
                  <a:pt x="107055" y="163925"/>
                </a:cubicBezTo>
                <a:lnTo>
                  <a:pt x="113532" y="166878"/>
                </a:lnTo>
                <a:cubicBezTo>
                  <a:pt x="115532" y="167830"/>
                  <a:pt x="120771" y="165068"/>
                  <a:pt x="121914" y="166116"/>
                </a:cubicBezTo>
                <a:lnTo>
                  <a:pt x="125534" y="169164"/>
                </a:lnTo>
                <a:cubicBezTo>
                  <a:pt x="128296" y="167450"/>
                  <a:pt x="133154" y="164783"/>
                  <a:pt x="136392" y="163259"/>
                </a:cubicBezTo>
                <a:lnTo>
                  <a:pt x="139154" y="162687"/>
                </a:lnTo>
                <a:cubicBezTo>
                  <a:pt x="142012" y="162116"/>
                  <a:pt x="145917" y="162116"/>
                  <a:pt x="148870" y="162592"/>
                </a:cubicBezTo>
                <a:cubicBezTo>
                  <a:pt x="153823" y="163449"/>
                  <a:pt x="158109" y="164401"/>
                  <a:pt x="162967" y="161925"/>
                </a:cubicBezTo>
                <a:lnTo>
                  <a:pt x="166777" y="160020"/>
                </a:lnTo>
                <a:cubicBezTo>
                  <a:pt x="171825" y="159829"/>
                  <a:pt x="176397" y="160306"/>
                  <a:pt x="176968" y="161163"/>
                </a:cubicBezTo>
                <a:lnTo>
                  <a:pt x="177540" y="161830"/>
                </a:lnTo>
                <a:lnTo>
                  <a:pt x="178778" y="163163"/>
                </a:lnTo>
                <a:cubicBezTo>
                  <a:pt x="180207" y="164592"/>
                  <a:pt x="182588" y="164021"/>
                  <a:pt x="184208" y="161734"/>
                </a:cubicBezTo>
                <a:cubicBezTo>
                  <a:pt x="185732" y="159449"/>
                  <a:pt x="196876" y="161354"/>
                  <a:pt x="200495" y="161544"/>
                </a:cubicBezTo>
                <a:cubicBezTo>
                  <a:pt x="204115" y="161734"/>
                  <a:pt x="214688" y="157353"/>
                  <a:pt x="217450" y="157163"/>
                </a:cubicBezTo>
                <a:lnTo>
                  <a:pt x="220022" y="157258"/>
                </a:lnTo>
                <a:cubicBezTo>
                  <a:pt x="225927" y="157448"/>
                  <a:pt x="228975" y="157258"/>
                  <a:pt x="231642" y="156305"/>
                </a:cubicBezTo>
                <a:cubicBezTo>
                  <a:pt x="232690" y="155924"/>
                  <a:pt x="233833" y="155162"/>
                  <a:pt x="234881" y="155258"/>
                </a:cubicBezTo>
                <a:lnTo>
                  <a:pt x="236785" y="155448"/>
                </a:lnTo>
                <a:cubicBezTo>
                  <a:pt x="238500" y="154686"/>
                  <a:pt x="242024" y="153448"/>
                  <a:pt x="244691" y="152781"/>
                </a:cubicBezTo>
                <a:lnTo>
                  <a:pt x="246882" y="153257"/>
                </a:lnTo>
                <a:lnTo>
                  <a:pt x="248692" y="153638"/>
                </a:lnTo>
                <a:cubicBezTo>
                  <a:pt x="250311" y="155543"/>
                  <a:pt x="251549" y="154876"/>
                  <a:pt x="251454" y="152209"/>
                </a:cubicBezTo>
                <a:lnTo>
                  <a:pt x="256502" y="152971"/>
                </a:lnTo>
                <a:cubicBezTo>
                  <a:pt x="259550" y="153448"/>
                  <a:pt x="263360" y="154210"/>
                  <a:pt x="266027" y="151638"/>
                </a:cubicBezTo>
                <a:cubicBezTo>
                  <a:pt x="266218" y="151447"/>
                  <a:pt x="267742" y="151829"/>
                  <a:pt x="267742" y="152019"/>
                </a:cubicBezTo>
                <a:cubicBezTo>
                  <a:pt x="267932" y="153734"/>
                  <a:pt x="268123" y="155924"/>
                  <a:pt x="270980" y="155162"/>
                </a:cubicBezTo>
                <a:cubicBezTo>
                  <a:pt x="272314" y="154781"/>
                  <a:pt x="272695" y="152114"/>
                  <a:pt x="274028" y="151543"/>
                </a:cubicBezTo>
                <a:cubicBezTo>
                  <a:pt x="277267" y="150304"/>
                  <a:pt x="280886" y="149257"/>
                  <a:pt x="284315" y="149162"/>
                </a:cubicBezTo>
                <a:lnTo>
                  <a:pt x="288316" y="149066"/>
                </a:lnTo>
                <a:cubicBezTo>
                  <a:pt x="292888" y="149542"/>
                  <a:pt x="298127" y="149447"/>
                  <a:pt x="299936" y="148780"/>
                </a:cubicBezTo>
                <a:cubicBezTo>
                  <a:pt x="301746" y="148114"/>
                  <a:pt x="308223" y="147257"/>
                  <a:pt x="309842" y="147447"/>
                </a:cubicBezTo>
                <a:cubicBezTo>
                  <a:pt x="311557" y="147638"/>
                  <a:pt x="316986" y="147828"/>
                  <a:pt x="317653" y="147257"/>
                </a:cubicBezTo>
                <a:cubicBezTo>
                  <a:pt x="318319" y="146685"/>
                  <a:pt x="321082" y="145256"/>
                  <a:pt x="321368" y="145923"/>
                </a:cubicBezTo>
                <a:cubicBezTo>
                  <a:pt x="321653" y="146590"/>
                  <a:pt x="323939" y="148209"/>
                  <a:pt x="325844" y="147447"/>
                </a:cubicBezTo>
                <a:cubicBezTo>
                  <a:pt x="327749" y="146685"/>
                  <a:pt x="333845" y="145351"/>
                  <a:pt x="334988" y="146209"/>
                </a:cubicBezTo>
                <a:cubicBezTo>
                  <a:pt x="336131" y="147066"/>
                  <a:pt x="340799" y="149257"/>
                  <a:pt x="341942" y="148685"/>
                </a:cubicBezTo>
                <a:cubicBezTo>
                  <a:pt x="343085" y="148114"/>
                  <a:pt x="345371" y="145256"/>
                  <a:pt x="346704" y="143828"/>
                </a:cubicBezTo>
                <a:cubicBezTo>
                  <a:pt x="348038" y="142399"/>
                  <a:pt x="354038" y="143161"/>
                  <a:pt x="356229" y="142589"/>
                </a:cubicBezTo>
                <a:lnTo>
                  <a:pt x="358420" y="142494"/>
                </a:lnTo>
                <a:lnTo>
                  <a:pt x="361182" y="142399"/>
                </a:lnTo>
                <a:cubicBezTo>
                  <a:pt x="364325" y="142304"/>
                  <a:pt x="369755" y="142875"/>
                  <a:pt x="373088" y="143542"/>
                </a:cubicBezTo>
                <a:lnTo>
                  <a:pt x="376327" y="143923"/>
                </a:lnTo>
                <a:cubicBezTo>
                  <a:pt x="377184" y="144018"/>
                  <a:pt x="378327" y="143828"/>
                  <a:pt x="378994" y="143446"/>
                </a:cubicBezTo>
                <a:lnTo>
                  <a:pt x="385947" y="139827"/>
                </a:lnTo>
                <a:cubicBezTo>
                  <a:pt x="390138" y="142494"/>
                  <a:pt x="393662" y="143732"/>
                  <a:pt x="393853" y="142589"/>
                </a:cubicBezTo>
                <a:cubicBezTo>
                  <a:pt x="394043" y="141446"/>
                  <a:pt x="396234" y="138589"/>
                  <a:pt x="398044" y="139446"/>
                </a:cubicBezTo>
                <a:lnTo>
                  <a:pt x="399473" y="139732"/>
                </a:lnTo>
                <a:lnTo>
                  <a:pt x="400901" y="140017"/>
                </a:lnTo>
                <a:cubicBezTo>
                  <a:pt x="402521" y="140017"/>
                  <a:pt x="405473" y="138398"/>
                  <a:pt x="407474" y="136493"/>
                </a:cubicBezTo>
                <a:lnTo>
                  <a:pt x="410807" y="136208"/>
                </a:lnTo>
                <a:lnTo>
                  <a:pt x="412141" y="136112"/>
                </a:lnTo>
                <a:cubicBezTo>
                  <a:pt x="413569" y="134493"/>
                  <a:pt x="413474" y="132017"/>
                  <a:pt x="411855" y="130588"/>
                </a:cubicBezTo>
                <a:lnTo>
                  <a:pt x="410141" y="130207"/>
                </a:lnTo>
                <a:cubicBezTo>
                  <a:pt x="407188" y="129540"/>
                  <a:pt x="407283" y="131636"/>
                  <a:pt x="406711" y="133255"/>
                </a:cubicBezTo>
                <a:cubicBezTo>
                  <a:pt x="406426" y="133921"/>
                  <a:pt x="403854" y="134017"/>
                  <a:pt x="402235" y="134207"/>
                </a:cubicBezTo>
                <a:cubicBezTo>
                  <a:pt x="398806" y="134779"/>
                  <a:pt x="394615" y="136398"/>
                  <a:pt x="392234" y="135350"/>
                </a:cubicBezTo>
                <a:cubicBezTo>
                  <a:pt x="388328" y="133541"/>
                  <a:pt x="384804" y="134588"/>
                  <a:pt x="381185" y="134303"/>
                </a:cubicBezTo>
                <a:cubicBezTo>
                  <a:pt x="377375" y="134017"/>
                  <a:pt x="373469" y="134207"/>
                  <a:pt x="369564" y="134207"/>
                </a:cubicBezTo>
                <a:cubicBezTo>
                  <a:pt x="365659" y="134207"/>
                  <a:pt x="361754" y="133921"/>
                  <a:pt x="357943" y="134303"/>
                </a:cubicBezTo>
                <a:cubicBezTo>
                  <a:pt x="352514" y="134874"/>
                  <a:pt x="350609" y="131254"/>
                  <a:pt x="347847" y="128873"/>
                </a:cubicBezTo>
                <a:lnTo>
                  <a:pt x="344609" y="126206"/>
                </a:lnTo>
                <a:cubicBezTo>
                  <a:pt x="341084" y="126206"/>
                  <a:pt x="336703" y="126683"/>
                  <a:pt x="334798" y="127254"/>
                </a:cubicBezTo>
                <a:cubicBezTo>
                  <a:pt x="332893" y="127825"/>
                  <a:pt x="330035" y="128016"/>
                  <a:pt x="328607" y="128207"/>
                </a:cubicBezTo>
                <a:cubicBezTo>
                  <a:pt x="327178" y="128397"/>
                  <a:pt x="322510" y="125635"/>
                  <a:pt x="321082" y="124778"/>
                </a:cubicBezTo>
                <a:cubicBezTo>
                  <a:pt x="319653" y="123920"/>
                  <a:pt x="313938" y="122111"/>
                  <a:pt x="312890" y="123158"/>
                </a:cubicBezTo>
                <a:lnTo>
                  <a:pt x="312224" y="124396"/>
                </a:lnTo>
                <a:cubicBezTo>
                  <a:pt x="311176" y="126206"/>
                  <a:pt x="311271" y="126301"/>
                  <a:pt x="314891" y="126397"/>
                </a:cubicBezTo>
                <a:cubicBezTo>
                  <a:pt x="315462" y="126397"/>
                  <a:pt x="316605" y="126683"/>
                  <a:pt x="316605" y="126778"/>
                </a:cubicBezTo>
                <a:cubicBezTo>
                  <a:pt x="316510" y="127730"/>
                  <a:pt x="316415" y="129445"/>
                  <a:pt x="316034" y="129540"/>
                </a:cubicBezTo>
                <a:cubicBezTo>
                  <a:pt x="313462" y="129921"/>
                  <a:pt x="309842" y="131826"/>
                  <a:pt x="309271" y="127921"/>
                </a:cubicBezTo>
                <a:lnTo>
                  <a:pt x="308985" y="125921"/>
                </a:lnTo>
                <a:cubicBezTo>
                  <a:pt x="309557" y="123444"/>
                  <a:pt x="310318" y="121063"/>
                  <a:pt x="310509" y="120396"/>
                </a:cubicBezTo>
                <a:cubicBezTo>
                  <a:pt x="310700" y="119825"/>
                  <a:pt x="310509" y="118396"/>
                  <a:pt x="309557" y="118682"/>
                </a:cubicBezTo>
                <a:lnTo>
                  <a:pt x="308604" y="118872"/>
                </a:lnTo>
                <a:cubicBezTo>
                  <a:pt x="307461" y="119063"/>
                  <a:pt x="306223" y="119348"/>
                  <a:pt x="305080" y="119539"/>
                </a:cubicBezTo>
                <a:lnTo>
                  <a:pt x="300413" y="120396"/>
                </a:lnTo>
                <a:cubicBezTo>
                  <a:pt x="302318" y="122777"/>
                  <a:pt x="301365" y="125825"/>
                  <a:pt x="298317" y="127254"/>
                </a:cubicBezTo>
                <a:cubicBezTo>
                  <a:pt x="295269" y="128683"/>
                  <a:pt x="286125" y="128588"/>
                  <a:pt x="286030" y="127540"/>
                </a:cubicBezTo>
                <a:lnTo>
                  <a:pt x="286220" y="126587"/>
                </a:lnTo>
                <a:lnTo>
                  <a:pt x="286601" y="125158"/>
                </a:lnTo>
                <a:cubicBezTo>
                  <a:pt x="287268" y="123539"/>
                  <a:pt x="286887" y="122396"/>
                  <a:pt x="285744" y="122492"/>
                </a:cubicBezTo>
                <a:cubicBezTo>
                  <a:pt x="284601" y="122587"/>
                  <a:pt x="280982" y="120301"/>
                  <a:pt x="281458" y="117062"/>
                </a:cubicBezTo>
                <a:lnTo>
                  <a:pt x="280505" y="116776"/>
                </a:lnTo>
                <a:lnTo>
                  <a:pt x="271647" y="114014"/>
                </a:lnTo>
                <a:cubicBezTo>
                  <a:pt x="273361" y="108013"/>
                  <a:pt x="277076" y="103632"/>
                  <a:pt x="279743" y="104299"/>
                </a:cubicBezTo>
                <a:lnTo>
                  <a:pt x="281648" y="104870"/>
                </a:lnTo>
                <a:cubicBezTo>
                  <a:pt x="283458" y="105442"/>
                  <a:pt x="285173" y="106489"/>
                  <a:pt x="287077" y="106871"/>
                </a:cubicBezTo>
                <a:cubicBezTo>
                  <a:pt x="288125" y="107061"/>
                  <a:pt x="289554" y="106680"/>
                  <a:pt x="290507" y="106204"/>
                </a:cubicBezTo>
                <a:lnTo>
                  <a:pt x="292697" y="104870"/>
                </a:lnTo>
                <a:cubicBezTo>
                  <a:pt x="295555" y="104680"/>
                  <a:pt x="299269" y="103251"/>
                  <a:pt x="301079" y="101727"/>
                </a:cubicBezTo>
                <a:lnTo>
                  <a:pt x="300984" y="100393"/>
                </a:lnTo>
                <a:lnTo>
                  <a:pt x="300889" y="99060"/>
                </a:lnTo>
                <a:cubicBezTo>
                  <a:pt x="298889" y="97726"/>
                  <a:pt x="295364" y="96583"/>
                  <a:pt x="292983" y="96583"/>
                </a:cubicBezTo>
                <a:lnTo>
                  <a:pt x="291459" y="97441"/>
                </a:lnTo>
                <a:cubicBezTo>
                  <a:pt x="290221" y="98108"/>
                  <a:pt x="291364" y="101346"/>
                  <a:pt x="288221" y="100584"/>
                </a:cubicBezTo>
                <a:lnTo>
                  <a:pt x="286030" y="100013"/>
                </a:lnTo>
                <a:cubicBezTo>
                  <a:pt x="283839" y="98298"/>
                  <a:pt x="281267" y="98203"/>
                  <a:pt x="280315" y="99822"/>
                </a:cubicBezTo>
                <a:cubicBezTo>
                  <a:pt x="279362" y="101441"/>
                  <a:pt x="273933" y="99632"/>
                  <a:pt x="274124" y="99060"/>
                </a:cubicBezTo>
                <a:cubicBezTo>
                  <a:pt x="274409" y="98584"/>
                  <a:pt x="274314" y="96774"/>
                  <a:pt x="273171" y="96774"/>
                </a:cubicBezTo>
                <a:cubicBezTo>
                  <a:pt x="272028" y="96774"/>
                  <a:pt x="268313" y="97536"/>
                  <a:pt x="268123" y="98488"/>
                </a:cubicBezTo>
                <a:cubicBezTo>
                  <a:pt x="267932" y="99441"/>
                  <a:pt x="266504" y="102203"/>
                  <a:pt x="265646" y="102108"/>
                </a:cubicBezTo>
                <a:lnTo>
                  <a:pt x="265456" y="101822"/>
                </a:lnTo>
                <a:cubicBezTo>
                  <a:pt x="264980" y="100965"/>
                  <a:pt x="265075" y="99822"/>
                  <a:pt x="264408" y="99060"/>
                </a:cubicBezTo>
                <a:lnTo>
                  <a:pt x="261741" y="96107"/>
                </a:lnTo>
                <a:cubicBezTo>
                  <a:pt x="257360" y="96298"/>
                  <a:pt x="253168" y="96393"/>
                  <a:pt x="252502" y="96298"/>
                </a:cubicBezTo>
                <a:cubicBezTo>
                  <a:pt x="251835" y="96203"/>
                  <a:pt x="250883" y="92488"/>
                  <a:pt x="254216" y="88487"/>
                </a:cubicBezTo>
                <a:lnTo>
                  <a:pt x="258884" y="90773"/>
                </a:lnTo>
                <a:lnTo>
                  <a:pt x="262503" y="92488"/>
                </a:lnTo>
                <a:cubicBezTo>
                  <a:pt x="266504" y="92392"/>
                  <a:pt x="269933" y="90868"/>
                  <a:pt x="270028" y="89059"/>
                </a:cubicBezTo>
                <a:cubicBezTo>
                  <a:pt x="270123" y="87249"/>
                  <a:pt x="269361" y="82105"/>
                  <a:pt x="268123" y="82105"/>
                </a:cubicBezTo>
                <a:cubicBezTo>
                  <a:pt x="266885" y="82105"/>
                  <a:pt x="263456" y="82963"/>
                  <a:pt x="264599" y="83915"/>
                </a:cubicBezTo>
                <a:lnTo>
                  <a:pt x="264980" y="84772"/>
                </a:lnTo>
                <a:lnTo>
                  <a:pt x="265360" y="85630"/>
                </a:lnTo>
                <a:cubicBezTo>
                  <a:pt x="265075" y="86963"/>
                  <a:pt x="262884" y="87630"/>
                  <a:pt x="260598" y="87058"/>
                </a:cubicBezTo>
                <a:cubicBezTo>
                  <a:pt x="258312" y="86487"/>
                  <a:pt x="254407" y="84201"/>
                  <a:pt x="257169" y="83249"/>
                </a:cubicBezTo>
                <a:lnTo>
                  <a:pt x="257264" y="82296"/>
                </a:lnTo>
                <a:cubicBezTo>
                  <a:pt x="257360" y="80963"/>
                  <a:pt x="255740" y="79343"/>
                  <a:pt x="254407" y="78200"/>
                </a:cubicBezTo>
                <a:cubicBezTo>
                  <a:pt x="254121" y="77914"/>
                  <a:pt x="252026" y="79534"/>
                  <a:pt x="250787" y="79438"/>
                </a:cubicBezTo>
                <a:cubicBezTo>
                  <a:pt x="249549" y="79343"/>
                  <a:pt x="248311" y="78391"/>
                  <a:pt x="247358" y="77533"/>
                </a:cubicBezTo>
                <a:cubicBezTo>
                  <a:pt x="247168" y="77343"/>
                  <a:pt x="248406" y="76105"/>
                  <a:pt x="249168" y="75438"/>
                </a:cubicBezTo>
                <a:lnTo>
                  <a:pt x="249359" y="75247"/>
                </a:lnTo>
                <a:cubicBezTo>
                  <a:pt x="249930" y="75343"/>
                  <a:pt x="253931" y="76009"/>
                  <a:pt x="258217" y="76676"/>
                </a:cubicBezTo>
                <a:cubicBezTo>
                  <a:pt x="262503" y="77343"/>
                  <a:pt x="274028" y="74009"/>
                  <a:pt x="275076" y="74676"/>
                </a:cubicBezTo>
                <a:lnTo>
                  <a:pt x="276029" y="74581"/>
                </a:lnTo>
                <a:cubicBezTo>
                  <a:pt x="277267" y="74486"/>
                  <a:pt x="278505" y="73628"/>
                  <a:pt x="279648" y="72962"/>
                </a:cubicBezTo>
                <a:cubicBezTo>
                  <a:pt x="280029" y="72771"/>
                  <a:pt x="280029" y="71914"/>
                  <a:pt x="279839" y="71533"/>
                </a:cubicBezTo>
                <a:lnTo>
                  <a:pt x="279458" y="70961"/>
                </a:lnTo>
                <a:cubicBezTo>
                  <a:pt x="278696" y="70485"/>
                  <a:pt x="279077" y="69628"/>
                  <a:pt x="280315" y="69151"/>
                </a:cubicBezTo>
                <a:cubicBezTo>
                  <a:pt x="281458" y="68675"/>
                  <a:pt x="285554" y="67818"/>
                  <a:pt x="286411" y="68485"/>
                </a:cubicBezTo>
                <a:cubicBezTo>
                  <a:pt x="287268" y="69151"/>
                  <a:pt x="290507" y="70485"/>
                  <a:pt x="291364" y="69818"/>
                </a:cubicBezTo>
                <a:cubicBezTo>
                  <a:pt x="292221" y="69151"/>
                  <a:pt x="295841" y="68675"/>
                  <a:pt x="297174" y="70580"/>
                </a:cubicBezTo>
                <a:cubicBezTo>
                  <a:pt x="298508" y="72580"/>
                  <a:pt x="302222" y="77629"/>
                  <a:pt x="302508" y="77533"/>
                </a:cubicBezTo>
                <a:cubicBezTo>
                  <a:pt x="302794" y="77438"/>
                  <a:pt x="302699" y="74200"/>
                  <a:pt x="301841" y="70580"/>
                </a:cubicBezTo>
                <a:lnTo>
                  <a:pt x="301460" y="67151"/>
                </a:lnTo>
                <a:lnTo>
                  <a:pt x="301365" y="66484"/>
                </a:lnTo>
                <a:cubicBezTo>
                  <a:pt x="302984" y="65627"/>
                  <a:pt x="305080" y="65437"/>
                  <a:pt x="306032" y="66104"/>
                </a:cubicBezTo>
                <a:lnTo>
                  <a:pt x="306413" y="66866"/>
                </a:lnTo>
                <a:lnTo>
                  <a:pt x="307366" y="68961"/>
                </a:lnTo>
                <a:cubicBezTo>
                  <a:pt x="308414" y="71818"/>
                  <a:pt x="310700" y="71152"/>
                  <a:pt x="312414" y="67532"/>
                </a:cubicBezTo>
                <a:lnTo>
                  <a:pt x="314700" y="65722"/>
                </a:lnTo>
                <a:lnTo>
                  <a:pt x="317367" y="63627"/>
                </a:lnTo>
                <a:cubicBezTo>
                  <a:pt x="318701" y="60865"/>
                  <a:pt x="320225" y="59150"/>
                  <a:pt x="320796" y="59817"/>
                </a:cubicBezTo>
                <a:cubicBezTo>
                  <a:pt x="321272" y="60484"/>
                  <a:pt x="324987" y="62675"/>
                  <a:pt x="327273" y="62675"/>
                </a:cubicBezTo>
                <a:lnTo>
                  <a:pt x="329464" y="63627"/>
                </a:lnTo>
                <a:lnTo>
                  <a:pt x="331464" y="64484"/>
                </a:lnTo>
                <a:cubicBezTo>
                  <a:pt x="334702" y="64961"/>
                  <a:pt x="337274" y="64294"/>
                  <a:pt x="337274" y="62960"/>
                </a:cubicBezTo>
                <a:cubicBezTo>
                  <a:pt x="337274" y="61627"/>
                  <a:pt x="338227" y="59055"/>
                  <a:pt x="339275" y="59626"/>
                </a:cubicBezTo>
                <a:lnTo>
                  <a:pt x="340322" y="60008"/>
                </a:lnTo>
                <a:cubicBezTo>
                  <a:pt x="342799" y="60960"/>
                  <a:pt x="345275" y="62484"/>
                  <a:pt x="347752" y="62484"/>
                </a:cubicBezTo>
                <a:cubicBezTo>
                  <a:pt x="348990" y="62579"/>
                  <a:pt x="350324" y="58864"/>
                  <a:pt x="351657" y="58769"/>
                </a:cubicBezTo>
                <a:lnTo>
                  <a:pt x="354134" y="58674"/>
                </a:lnTo>
                <a:cubicBezTo>
                  <a:pt x="357086" y="58769"/>
                  <a:pt x="360230" y="59150"/>
                  <a:pt x="361087" y="59531"/>
                </a:cubicBezTo>
                <a:cubicBezTo>
                  <a:pt x="361944" y="59912"/>
                  <a:pt x="365373" y="59150"/>
                  <a:pt x="365183" y="56388"/>
                </a:cubicBezTo>
                <a:lnTo>
                  <a:pt x="365564" y="54483"/>
                </a:lnTo>
                <a:lnTo>
                  <a:pt x="366040" y="52292"/>
                </a:lnTo>
                <a:cubicBezTo>
                  <a:pt x="367183" y="50006"/>
                  <a:pt x="372517" y="49530"/>
                  <a:pt x="378041" y="51245"/>
                </a:cubicBezTo>
                <a:lnTo>
                  <a:pt x="384233" y="46482"/>
                </a:lnTo>
                <a:cubicBezTo>
                  <a:pt x="387947" y="43625"/>
                  <a:pt x="391091" y="38671"/>
                  <a:pt x="397663" y="43529"/>
                </a:cubicBezTo>
                <a:lnTo>
                  <a:pt x="397853" y="43720"/>
                </a:lnTo>
                <a:cubicBezTo>
                  <a:pt x="400616" y="41624"/>
                  <a:pt x="404235" y="40958"/>
                  <a:pt x="405759" y="42386"/>
                </a:cubicBezTo>
                <a:lnTo>
                  <a:pt x="407474" y="43339"/>
                </a:lnTo>
                <a:lnTo>
                  <a:pt x="408331" y="43815"/>
                </a:lnTo>
                <a:cubicBezTo>
                  <a:pt x="409664" y="43720"/>
                  <a:pt x="412331" y="43625"/>
                  <a:pt x="414236" y="43625"/>
                </a:cubicBezTo>
                <a:cubicBezTo>
                  <a:pt x="416141" y="43625"/>
                  <a:pt x="422142" y="41243"/>
                  <a:pt x="424523" y="40672"/>
                </a:cubicBezTo>
                <a:cubicBezTo>
                  <a:pt x="426905" y="40100"/>
                  <a:pt x="435668" y="39719"/>
                  <a:pt x="438620" y="39624"/>
                </a:cubicBezTo>
                <a:cubicBezTo>
                  <a:pt x="441573" y="39529"/>
                  <a:pt x="448431" y="36004"/>
                  <a:pt x="450050" y="37338"/>
                </a:cubicBezTo>
                <a:cubicBezTo>
                  <a:pt x="451669" y="38671"/>
                  <a:pt x="455480" y="42672"/>
                  <a:pt x="455194" y="43625"/>
                </a:cubicBezTo>
                <a:cubicBezTo>
                  <a:pt x="454908" y="44577"/>
                  <a:pt x="455670" y="48006"/>
                  <a:pt x="458147" y="47911"/>
                </a:cubicBezTo>
                <a:lnTo>
                  <a:pt x="460528" y="48101"/>
                </a:lnTo>
                <a:lnTo>
                  <a:pt x="464433" y="48482"/>
                </a:lnTo>
                <a:cubicBezTo>
                  <a:pt x="466814" y="46292"/>
                  <a:pt x="469958" y="42863"/>
                  <a:pt x="471386" y="40862"/>
                </a:cubicBezTo>
                <a:cubicBezTo>
                  <a:pt x="472815" y="38862"/>
                  <a:pt x="477863" y="33909"/>
                  <a:pt x="479006" y="34671"/>
                </a:cubicBezTo>
                <a:lnTo>
                  <a:pt x="479864" y="35052"/>
                </a:lnTo>
                <a:lnTo>
                  <a:pt x="484340" y="37147"/>
                </a:lnTo>
                <a:cubicBezTo>
                  <a:pt x="483674" y="39529"/>
                  <a:pt x="481864" y="42291"/>
                  <a:pt x="480244" y="43243"/>
                </a:cubicBezTo>
                <a:lnTo>
                  <a:pt x="479578" y="44387"/>
                </a:lnTo>
                <a:lnTo>
                  <a:pt x="479102" y="45339"/>
                </a:lnTo>
                <a:cubicBezTo>
                  <a:pt x="479673" y="46768"/>
                  <a:pt x="480816" y="47720"/>
                  <a:pt x="481578" y="47530"/>
                </a:cubicBezTo>
                <a:cubicBezTo>
                  <a:pt x="482435" y="47339"/>
                  <a:pt x="486722" y="44387"/>
                  <a:pt x="490151" y="42005"/>
                </a:cubicBezTo>
                <a:lnTo>
                  <a:pt x="494818" y="43720"/>
                </a:lnTo>
                <a:lnTo>
                  <a:pt x="496151" y="44196"/>
                </a:lnTo>
                <a:cubicBezTo>
                  <a:pt x="497485" y="44863"/>
                  <a:pt x="499676" y="43625"/>
                  <a:pt x="501009" y="41338"/>
                </a:cubicBezTo>
                <a:cubicBezTo>
                  <a:pt x="502343" y="39053"/>
                  <a:pt x="507677" y="33623"/>
                  <a:pt x="509486" y="34766"/>
                </a:cubicBezTo>
                <a:lnTo>
                  <a:pt x="511296" y="35147"/>
                </a:lnTo>
                <a:lnTo>
                  <a:pt x="514439" y="35909"/>
                </a:lnTo>
                <a:cubicBezTo>
                  <a:pt x="517202" y="37624"/>
                  <a:pt x="520726" y="39243"/>
                  <a:pt x="522250" y="39529"/>
                </a:cubicBezTo>
                <a:cubicBezTo>
                  <a:pt x="523774" y="39814"/>
                  <a:pt x="523583" y="44387"/>
                  <a:pt x="524250" y="45053"/>
                </a:cubicBezTo>
                <a:cubicBezTo>
                  <a:pt x="524917" y="45720"/>
                  <a:pt x="527489" y="46006"/>
                  <a:pt x="527869" y="46958"/>
                </a:cubicBezTo>
                <a:cubicBezTo>
                  <a:pt x="528346" y="47911"/>
                  <a:pt x="532060" y="46482"/>
                  <a:pt x="532537" y="44958"/>
                </a:cubicBezTo>
                <a:cubicBezTo>
                  <a:pt x="533013" y="43434"/>
                  <a:pt x="539300" y="43815"/>
                  <a:pt x="540633" y="44101"/>
                </a:cubicBezTo>
                <a:cubicBezTo>
                  <a:pt x="541967" y="44387"/>
                  <a:pt x="547110" y="42291"/>
                  <a:pt x="551777" y="43243"/>
                </a:cubicBezTo>
                <a:lnTo>
                  <a:pt x="556159" y="43625"/>
                </a:lnTo>
                <a:lnTo>
                  <a:pt x="560255" y="44005"/>
                </a:lnTo>
                <a:cubicBezTo>
                  <a:pt x="564731" y="44958"/>
                  <a:pt x="569113" y="44482"/>
                  <a:pt x="570065" y="42958"/>
                </a:cubicBezTo>
                <a:cubicBezTo>
                  <a:pt x="571304" y="42958"/>
                  <a:pt x="567970" y="37909"/>
                  <a:pt x="568446" y="36767"/>
                </a:cubicBezTo>
                <a:cubicBezTo>
                  <a:pt x="568922" y="35624"/>
                  <a:pt x="569589" y="34290"/>
                  <a:pt x="569970" y="33814"/>
                </a:cubicBezTo>
                <a:cubicBezTo>
                  <a:pt x="570351" y="33338"/>
                  <a:pt x="574161" y="33814"/>
                  <a:pt x="577971" y="34766"/>
                </a:cubicBezTo>
                <a:lnTo>
                  <a:pt x="582448" y="31242"/>
                </a:lnTo>
                <a:lnTo>
                  <a:pt x="584448" y="29718"/>
                </a:lnTo>
                <a:cubicBezTo>
                  <a:pt x="586448" y="30480"/>
                  <a:pt x="590163" y="31051"/>
                  <a:pt x="592830" y="31051"/>
                </a:cubicBezTo>
                <a:cubicBezTo>
                  <a:pt x="595497" y="31051"/>
                  <a:pt x="604546" y="26575"/>
                  <a:pt x="604927" y="26765"/>
                </a:cubicBezTo>
                <a:lnTo>
                  <a:pt x="605022" y="27051"/>
                </a:lnTo>
                <a:lnTo>
                  <a:pt x="605403" y="28670"/>
                </a:lnTo>
                <a:cubicBezTo>
                  <a:pt x="605689" y="30480"/>
                  <a:pt x="608546" y="30861"/>
                  <a:pt x="611880" y="29528"/>
                </a:cubicBezTo>
                <a:cubicBezTo>
                  <a:pt x="615214" y="28194"/>
                  <a:pt x="627882" y="30480"/>
                  <a:pt x="631978" y="30766"/>
                </a:cubicBezTo>
                <a:cubicBezTo>
                  <a:pt x="636074" y="31051"/>
                  <a:pt x="647599" y="26670"/>
                  <a:pt x="649980" y="26861"/>
                </a:cubicBezTo>
                <a:cubicBezTo>
                  <a:pt x="652361" y="27146"/>
                  <a:pt x="658648" y="29528"/>
                  <a:pt x="660553" y="29813"/>
                </a:cubicBezTo>
                <a:cubicBezTo>
                  <a:pt x="662458" y="30099"/>
                  <a:pt x="667792" y="27432"/>
                  <a:pt x="669125" y="27051"/>
                </a:cubicBezTo>
                <a:cubicBezTo>
                  <a:pt x="670459" y="26575"/>
                  <a:pt x="673793" y="26670"/>
                  <a:pt x="673888" y="24670"/>
                </a:cubicBezTo>
                <a:cubicBezTo>
                  <a:pt x="673983" y="22670"/>
                  <a:pt x="681413" y="26099"/>
                  <a:pt x="683699" y="26003"/>
                </a:cubicBezTo>
                <a:lnTo>
                  <a:pt x="685223" y="25146"/>
                </a:lnTo>
                <a:cubicBezTo>
                  <a:pt x="689128" y="22955"/>
                  <a:pt x="689604" y="24193"/>
                  <a:pt x="690842" y="27337"/>
                </a:cubicBezTo>
                <a:lnTo>
                  <a:pt x="691795" y="29623"/>
                </a:lnTo>
                <a:cubicBezTo>
                  <a:pt x="694271" y="26765"/>
                  <a:pt x="697510" y="25146"/>
                  <a:pt x="699129" y="26099"/>
                </a:cubicBezTo>
                <a:cubicBezTo>
                  <a:pt x="700653" y="27051"/>
                  <a:pt x="707702" y="27337"/>
                  <a:pt x="711131" y="26670"/>
                </a:cubicBezTo>
                <a:lnTo>
                  <a:pt x="713607" y="25146"/>
                </a:lnTo>
                <a:lnTo>
                  <a:pt x="715893" y="23717"/>
                </a:lnTo>
                <a:cubicBezTo>
                  <a:pt x="718274" y="24003"/>
                  <a:pt x="721418" y="24575"/>
                  <a:pt x="723132" y="24955"/>
                </a:cubicBezTo>
                <a:lnTo>
                  <a:pt x="724085" y="25717"/>
                </a:lnTo>
                <a:cubicBezTo>
                  <a:pt x="725704" y="27051"/>
                  <a:pt x="726752" y="28956"/>
                  <a:pt x="728466" y="30289"/>
                </a:cubicBezTo>
                <a:lnTo>
                  <a:pt x="728847" y="30575"/>
                </a:lnTo>
                <a:cubicBezTo>
                  <a:pt x="730466" y="29908"/>
                  <a:pt x="731609" y="28384"/>
                  <a:pt x="731419" y="27146"/>
                </a:cubicBezTo>
                <a:cubicBezTo>
                  <a:pt x="731228" y="25908"/>
                  <a:pt x="736086" y="23813"/>
                  <a:pt x="739610" y="23050"/>
                </a:cubicBezTo>
                <a:lnTo>
                  <a:pt x="742563" y="25241"/>
                </a:lnTo>
                <a:lnTo>
                  <a:pt x="743325" y="25717"/>
                </a:lnTo>
                <a:cubicBezTo>
                  <a:pt x="746659" y="27337"/>
                  <a:pt x="751135" y="27527"/>
                  <a:pt x="753136" y="26003"/>
                </a:cubicBezTo>
                <a:lnTo>
                  <a:pt x="755231" y="25051"/>
                </a:lnTo>
                <a:lnTo>
                  <a:pt x="756469" y="24479"/>
                </a:lnTo>
                <a:cubicBezTo>
                  <a:pt x="758184" y="24384"/>
                  <a:pt x="759518" y="25432"/>
                  <a:pt x="759422" y="26765"/>
                </a:cubicBezTo>
                <a:lnTo>
                  <a:pt x="759327" y="28004"/>
                </a:lnTo>
                <a:lnTo>
                  <a:pt x="759232" y="28766"/>
                </a:lnTo>
                <a:cubicBezTo>
                  <a:pt x="759136" y="29528"/>
                  <a:pt x="760280" y="30194"/>
                  <a:pt x="761804" y="30099"/>
                </a:cubicBezTo>
                <a:lnTo>
                  <a:pt x="762375" y="29528"/>
                </a:lnTo>
                <a:cubicBezTo>
                  <a:pt x="763613" y="28289"/>
                  <a:pt x="764090" y="26575"/>
                  <a:pt x="765233" y="25337"/>
                </a:cubicBezTo>
                <a:lnTo>
                  <a:pt x="766661" y="23717"/>
                </a:lnTo>
                <a:cubicBezTo>
                  <a:pt x="768757" y="24384"/>
                  <a:pt x="771519" y="24765"/>
                  <a:pt x="772852" y="24479"/>
                </a:cubicBezTo>
                <a:cubicBezTo>
                  <a:pt x="774186" y="24193"/>
                  <a:pt x="780758" y="24765"/>
                  <a:pt x="785521" y="28480"/>
                </a:cubicBezTo>
                <a:lnTo>
                  <a:pt x="791807" y="24765"/>
                </a:lnTo>
                <a:cubicBezTo>
                  <a:pt x="792760" y="24193"/>
                  <a:pt x="795617" y="24384"/>
                  <a:pt x="795998" y="24955"/>
                </a:cubicBezTo>
                <a:lnTo>
                  <a:pt x="798665" y="28956"/>
                </a:lnTo>
                <a:cubicBezTo>
                  <a:pt x="802190" y="27242"/>
                  <a:pt x="806000" y="25051"/>
                  <a:pt x="807047" y="24003"/>
                </a:cubicBezTo>
                <a:cubicBezTo>
                  <a:pt x="808095" y="22955"/>
                  <a:pt x="812096" y="20860"/>
                  <a:pt x="813048" y="22479"/>
                </a:cubicBezTo>
                <a:cubicBezTo>
                  <a:pt x="813905" y="24098"/>
                  <a:pt x="818192" y="27527"/>
                  <a:pt x="820287" y="25717"/>
                </a:cubicBezTo>
                <a:lnTo>
                  <a:pt x="822383" y="25241"/>
                </a:lnTo>
                <a:lnTo>
                  <a:pt x="826002" y="24384"/>
                </a:lnTo>
                <a:cubicBezTo>
                  <a:pt x="830384" y="24193"/>
                  <a:pt x="834479" y="24003"/>
                  <a:pt x="835146" y="23908"/>
                </a:cubicBezTo>
                <a:cubicBezTo>
                  <a:pt x="835813" y="23813"/>
                  <a:pt x="839623" y="22860"/>
                  <a:pt x="842480" y="22288"/>
                </a:cubicBezTo>
                <a:cubicBezTo>
                  <a:pt x="845338" y="21717"/>
                  <a:pt x="855720" y="25432"/>
                  <a:pt x="856768" y="24193"/>
                </a:cubicBezTo>
                <a:lnTo>
                  <a:pt x="858101" y="23432"/>
                </a:lnTo>
                <a:lnTo>
                  <a:pt x="859340" y="22765"/>
                </a:lnTo>
                <a:cubicBezTo>
                  <a:pt x="861054" y="22479"/>
                  <a:pt x="861816" y="23146"/>
                  <a:pt x="860959" y="24289"/>
                </a:cubicBezTo>
                <a:lnTo>
                  <a:pt x="861149" y="25146"/>
                </a:lnTo>
                <a:cubicBezTo>
                  <a:pt x="861340" y="26003"/>
                  <a:pt x="862673" y="26765"/>
                  <a:pt x="863721" y="27337"/>
                </a:cubicBezTo>
                <a:lnTo>
                  <a:pt x="866102" y="28861"/>
                </a:lnTo>
                <a:cubicBezTo>
                  <a:pt x="866483" y="27051"/>
                  <a:pt x="867245" y="24670"/>
                  <a:pt x="867817" y="23622"/>
                </a:cubicBezTo>
                <a:cubicBezTo>
                  <a:pt x="868388" y="22574"/>
                  <a:pt x="873532" y="20764"/>
                  <a:pt x="878199" y="21336"/>
                </a:cubicBezTo>
                <a:lnTo>
                  <a:pt x="882104" y="22098"/>
                </a:lnTo>
                <a:lnTo>
                  <a:pt x="882961" y="22288"/>
                </a:lnTo>
                <a:cubicBezTo>
                  <a:pt x="883819" y="23336"/>
                  <a:pt x="884105" y="24098"/>
                  <a:pt x="883724" y="24098"/>
                </a:cubicBezTo>
                <a:cubicBezTo>
                  <a:pt x="883343" y="24098"/>
                  <a:pt x="882009" y="26384"/>
                  <a:pt x="880961" y="29051"/>
                </a:cubicBezTo>
                <a:cubicBezTo>
                  <a:pt x="879914" y="31718"/>
                  <a:pt x="869817" y="30766"/>
                  <a:pt x="869055" y="31147"/>
                </a:cubicBezTo>
                <a:lnTo>
                  <a:pt x="868865" y="31718"/>
                </a:lnTo>
                <a:lnTo>
                  <a:pt x="868579" y="32290"/>
                </a:lnTo>
                <a:cubicBezTo>
                  <a:pt x="868769" y="33052"/>
                  <a:pt x="873056" y="35814"/>
                  <a:pt x="878009" y="38481"/>
                </a:cubicBezTo>
                <a:lnTo>
                  <a:pt x="883819" y="36100"/>
                </a:lnTo>
                <a:lnTo>
                  <a:pt x="886295" y="35052"/>
                </a:lnTo>
                <a:cubicBezTo>
                  <a:pt x="889343" y="34385"/>
                  <a:pt x="889343" y="33052"/>
                  <a:pt x="886295" y="32099"/>
                </a:cubicBezTo>
                <a:cubicBezTo>
                  <a:pt x="883247" y="31147"/>
                  <a:pt x="886962" y="23146"/>
                  <a:pt x="889915" y="21908"/>
                </a:cubicBezTo>
                <a:lnTo>
                  <a:pt x="893534" y="21812"/>
                </a:lnTo>
                <a:cubicBezTo>
                  <a:pt x="900107" y="21717"/>
                  <a:pt x="906869" y="23241"/>
                  <a:pt x="913442" y="20574"/>
                </a:cubicBezTo>
                <a:cubicBezTo>
                  <a:pt x="915251" y="19812"/>
                  <a:pt x="919061" y="20860"/>
                  <a:pt x="920871" y="22193"/>
                </a:cubicBezTo>
                <a:lnTo>
                  <a:pt x="922681" y="23527"/>
                </a:lnTo>
                <a:cubicBezTo>
                  <a:pt x="923443" y="26194"/>
                  <a:pt x="924967" y="27146"/>
                  <a:pt x="925919" y="25527"/>
                </a:cubicBezTo>
                <a:cubicBezTo>
                  <a:pt x="926872" y="23908"/>
                  <a:pt x="931825" y="20193"/>
                  <a:pt x="934682" y="20479"/>
                </a:cubicBezTo>
                <a:cubicBezTo>
                  <a:pt x="937540" y="20764"/>
                  <a:pt x="946684" y="19907"/>
                  <a:pt x="948875" y="17050"/>
                </a:cubicBezTo>
                <a:lnTo>
                  <a:pt x="951351" y="18859"/>
                </a:lnTo>
                <a:lnTo>
                  <a:pt x="952018" y="19336"/>
                </a:lnTo>
                <a:cubicBezTo>
                  <a:pt x="952685" y="19907"/>
                  <a:pt x="954399" y="21908"/>
                  <a:pt x="955828" y="23813"/>
                </a:cubicBezTo>
                <a:lnTo>
                  <a:pt x="958971" y="22098"/>
                </a:lnTo>
                <a:lnTo>
                  <a:pt x="959828" y="21622"/>
                </a:lnTo>
                <a:cubicBezTo>
                  <a:pt x="961829" y="21812"/>
                  <a:pt x="963638" y="22955"/>
                  <a:pt x="963924" y="24098"/>
                </a:cubicBezTo>
                <a:cubicBezTo>
                  <a:pt x="964210" y="25241"/>
                  <a:pt x="965924" y="28384"/>
                  <a:pt x="966591" y="26479"/>
                </a:cubicBezTo>
                <a:lnTo>
                  <a:pt x="966782" y="25527"/>
                </a:lnTo>
                <a:cubicBezTo>
                  <a:pt x="966972" y="24860"/>
                  <a:pt x="966496" y="24003"/>
                  <a:pt x="966877" y="23432"/>
                </a:cubicBezTo>
                <a:cubicBezTo>
                  <a:pt x="968115" y="21336"/>
                  <a:pt x="969734" y="21717"/>
                  <a:pt x="971830" y="22860"/>
                </a:cubicBezTo>
                <a:cubicBezTo>
                  <a:pt x="976878" y="25622"/>
                  <a:pt x="972973" y="20193"/>
                  <a:pt x="975449" y="20193"/>
                </a:cubicBezTo>
                <a:lnTo>
                  <a:pt x="976973" y="20193"/>
                </a:lnTo>
                <a:cubicBezTo>
                  <a:pt x="978688" y="19526"/>
                  <a:pt x="982498" y="19812"/>
                  <a:pt x="985355" y="20669"/>
                </a:cubicBezTo>
                <a:lnTo>
                  <a:pt x="987927" y="18574"/>
                </a:lnTo>
                <a:cubicBezTo>
                  <a:pt x="988689" y="18002"/>
                  <a:pt x="990880" y="17621"/>
                  <a:pt x="991261" y="17907"/>
                </a:cubicBezTo>
                <a:lnTo>
                  <a:pt x="996881" y="23336"/>
                </a:lnTo>
                <a:cubicBezTo>
                  <a:pt x="1000500" y="19050"/>
                  <a:pt x="1005453" y="17145"/>
                  <a:pt x="1007930" y="19145"/>
                </a:cubicBezTo>
                <a:cubicBezTo>
                  <a:pt x="1010406" y="21146"/>
                  <a:pt x="1021455" y="18955"/>
                  <a:pt x="1023360" y="20193"/>
                </a:cubicBezTo>
                <a:cubicBezTo>
                  <a:pt x="1025265" y="21431"/>
                  <a:pt x="1033933" y="18097"/>
                  <a:pt x="1038219" y="18383"/>
                </a:cubicBezTo>
                <a:lnTo>
                  <a:pt x="1041839" y="16574"/>
                </a:lnTo>
                <a:lnTo>
                  <a:pt x="1042410" y="16288"/>
                </a:lnTo>
                <a:cubicBezTo>
                  <a:pt x="1043553" y="16764"/>
                  <a:pt x="1047649" y="17907"/>
                  <a:pt x="1051459" y="18764"/>
                </a:cubicBezTo>
                <a:lnTo>
                  <a:pt x="1057555" y="17812"/>
                </a:lnTo>
                <a:lnTo>
                  <a:pt x="1061841" y="17145"/>
                </a:lnTo>
                <a:cubicBezTo>
                  <a:pt x="1062508" y="19717"/>
                  <a:pt x="1064603" y="20764"/>
                  <a:pt x="1066604" y="19431"/>
                </a:cubicBezTo>
                <a:cubicBezTo>
                  <a:pt x="1068604" y="18097"/>
                  <a:pt x="1076129" y="19907"/>
                  <a:pt x="1077176" y="19812"/>
                </a:cubicBezTo>
                <a:cubicBezTo>
                  <a:pt x="1078224" y="19812"/>
                  <a:pt x="1082225" y="18097"/>
                  <a:pt x="1085273" y="17050"/>
                </a:cubicBezTo>
                <a:lnTo>
                  <a:pt x="1088702" y="17812"/>
                </a:lnTo>
                <a:lnTo>
                  <a:pt x="1092607" y="18669"/>
                </a:lnTo>
                <a:cubicBezTo>
                  <a:pt x="1097084" y="18288"/>
                  <a:pt x="1101275" y="18383"/>
                  <a:pt x="1101846" y="19050"/>
                </a:cubicBezTo>
                <a:cubicBezTo>
                  <a:pt x="1102513" y="19621"/>
                  <a:pt x="1104418" y="19717"/>
                  <a:pt x="1105656" y="18764"/>
                </a:cubicBezTo>
                <a:cubicBezTo>
                  <a:pt x="1106894" y="17717"/>
                  <a:pt x="1112609" y="14668"/>
                  <a:pt x="1113657" y="15812"/>
                </a:cubicBezTo>
                <a:cubicBezTo>
                  <a:pt x="1114610" y="16954"/>
                  <a:pt x="1118039" y="19717"/>
                  <a:pt x="1119848" y="20193"/>
                </a:cubicBezTo>
                <a:cubicBezTo>
                  <a:pt x="1121658" y="20669"/>
                  <a:pt x="1129564" y="19812"/>
                  <a:pt x="1133279" y="18383"/>
                </a:cubicBezTo>
                <a:cubicBezTo>
                  <a:pt x="1136993" y="17050"/>
                  <a:pt x="1146995" y="18383"/>
                  <a:pt x="1148995" y="18383"/>
                </a:cubicBezTo>
                <a:cubicBezTo>
                  <a:pt x="1150995" y="18383"/>
                  <a:pt x="1157091" y="16764"/>
                  <a:pt x="1158710" y="17431"/>
                </a:cubicBezTo>
                <a:cubicBezTo>
                  <a:pt x="1160330" y="18097"/>
                  <a:pt x="1165568" y="19907"/>
                  <a:pt x="1166521" y="19812"/>
                </a:cubicBezTo>
                <a:lnTo>
                  <a:pt x="1166997" y="19431"/>
                </a:lnTo>
                <a:lnTo>
                  <a:pt x="1169950" y="17145"/>
                </a:lnTo>
                <a:cubicBezTo>
                  <a:pt x="1173950" y="17431"/>
                  <a:pt x="1178046" y="17717"/>
                  <a:pt x="1179189" y="17717"/>
                </a:cubicBezTo>
                <a:cubicBezTo>
                  <a:pt x="1180332" y="17717"/>
                  <a:pt x="1185190" y="16669"/>
                  <a:pt x="1188048" y="16383"/>
                </a:cubicBezTo>
                <a:cubicBezTo>
                  <a:pt x="1190905" y="16097"/>
                  <a:pt x="1197286" y="16859"/>
                  <a:pt x="1197668" y="13240"/>
                </a:cubicBezTo>
                <a:lnTo>
                  <a:pt x="1203287" y="16478"/>
                </a:lnTo>
                <a:lnTo>
                  <a:pt x="1204240" y="17050"/>
                </a:lnTo>
                <a:cubicBezTo>
                  <a:pt x="1205383" y="17526"/>
                  <a:pt x="1208431" y="17717"/>
                  <a:pt x="1211098" y="17717"/>
                </a:cubicBezTo>
                <a:cubicBezTo>
                  <a:pt x="1213765" y="17717"/>
                  <a:pt x="1222528" y="18479"/>
                  <a:pt x="1225195" y="17145"/>
                </a:cubicBezTo>
                <a:cubicBezTo>
                  <a:pt x="1227862" y="15812"/>
                  <a:pt x="1236911" y="14288"/>
                  <a:pt x="1238720" y="14288"/>
                </a:cubicBezTo>
                <a:lnTo>
                  <a:pt x="1239768" y="14954"/>
                </a:lnTo>
                <a:cubicBezTo>
                  <a:pt x="1242054" y="16383"/>
                  <a:pt x="1243673" y="18383"/>
                  <a:pt x="1247293" y="18097"/>
                </a:cubicBezTo>
                <a:lnTo>
                  <a:pt x="1250436" y="17907"/>
                </a:lnTo>
                <a:cubicBezTo>
                  <a:pt x="1251960" y="16097"/>
                  <a:pt x="1254246" y="14288"/>
                  <a:pt x="1255389" y="14002"/>
                </a:cubicBezTo>
                <a:lnTo>
                  <a:pt x="1256532" y="13907"/>
                </a:lnTo>
                <a:lnTo>
                  <a:pt x="1260152" y="13525"/>
                </a:lnTo>
                <a:cubicBezTo>
                  <a:pt x="1263961" y="12573"/>
                  <a:pt x="1269391" y="11144"/>
                  <a:pt x="1272344" y="10287"/>
                </a:cubicBezTo>
                <a:lnTo>
                  <a:pt x="1274439" y="13430"/>
                </a:lnTo>
                <a:cubicBezTo>
                  <a:pt x="1276535" y="16574"/>
                  <a:pt x="1280345" y="16859"/>
                  <a:pt x="1283964" y="14478"/>
                </a:cubicBezTo>
                <a:lnTo>
                  <a:pt x="1301395" y="12478"/>
                </a:lnTo>
                <a:lnTo>
                  <a:pt x="1306443" y="12954"/>
                </a:lnTo>
                <a:cubicBezTo>
                  <a:pt x="1312063" y="13430"/>
                  <a:pt x="1318254" y="13525"/>
                  <a:pt x="1320159" y="13335"/>
                </a:cubicBezTo>
                <a:cubicBezTo>
                  <a:pt x="1322159" y="13145"/>
                  <a:pt x="1326731" y="16002"/>
                  <a:pt x="1327017" y="14573"/>
                </a:cubicBezTo>
                <a:cubicBezTo>
                  <a:pt x="1327303" y="13145"/>
                  <a:pt x="1329398" y="11906"/>
                  <a:pt x="1331113" y="14288"/>
                </a:cubicBezTo>
                <a:cubicBezTo>
                  <a:pt x="1332923" y="16669"/>
                  <a:pt x="1344829" y="14002"/>
                  <a:pt x="1349115" y="14097"/>
                </a:cubicBezTo>
                <a:cubicBezTo>
                  <a:pt x="1353306" y="14192"/>
                  <a:pt x="1365022" y="11811"/>
                  <a:pt x="1366070" y="11430"/>
                </a:cubicBezTo>
                <a:lnTo>
                  <a:pt x="1366451" y="11621"/>
                </a:lnTo>
                <a:lnTo>
                  <a:pt x="1373309" y="16288"/>
                </a:lnTo>
                <a:cubicBezTo>
                  <a:pt x="1382072" y="15430"/>
                  <a:pt x="1389977" y="15050"/>
                  <a:pt x="1390930" y="15335"/>
                </a:cubicBezTo>
                <a:lnTo>
                  <a:pt x="1391120" y="15145"/>
                </a:lnTo>
                <a:cubicBezTo>
                  <a:pt x="1393597" y="12859"/>
                  <a:pt x="1395692" y="11430"/>
                  <a:pt x="1399979" y="13335"/>
                </a:cubicBezTo>
                <a:lnTo>
                  <a:pt x="1401979" y="14192"/>
                </a:lnTo>
                <a:cubicBezTo>
                  <a:pt x="1405598" y="12954"/>
                  <a:pt x="1411599" y="11525"/>
                  <a:pt x="1415219" y="11049"/>
                </a:cubicBezTo>
                <a:lnTo>
                  <a:pt x="1418457" y="10954"/>
                </a:lnTo>
                <a:lnTo>
                  <a:pt x="1422934" y="10858"/>
                </a:lnTo>
                <a:cubicBezTo>
                  <a:pt x="1427792" y="11239"/>
                  <a:pt x="1432554" y="12097"/>
                  <a:pt x="1433411" y="12859"/>
                </a:cubicBezTo>
                <a:cubicBezTo>
                  <a:pt x="1434364" y="13621"/>
                  <a:pt x="1437317" y="15145"/>
                  <a:pt x="1437698" y="14288"/>
                </a:cubicBezTo>
                <a:cubicBezTo>
                  <a:pt x="1438079" y="13525"/>
                  <a:pt x="1441031" y="11430"/>
                  <a:pt x="1443508" y="11049"/>
                </a:cubicBezTo>
                <a:cubicBezTo>
                  <a:pt x="1445984" y="10668"/>
                  <a:pt x="1454176" y="10382"/>
                  <a:pt x="1455890" y="11335"/>
                </a:cubicBezTo>
                <a:lnTo>
                  <a:pt x="1455890" y="12287"/>
                </a:lnTo>
                <a:lnTo>
                  <a:pt x="1455700" y="16383"/>
                </a:lnTo>
                <a:cubicBezTo>
                  <a:pt x="1459034" y="15812"/>
                  <a:pt x="1464558" y="14478"/>
                  <a:pt x="1467987" y="13525"/>
                </a:cubicBezTo>
                <a:lnTo>
                  <a:pt x="1471511" y="15335"/>
                </a:lnTo>
                <a:cubicBezTo>
                  <a:pt x="1473035" y="16097"/>
                  <a:pt x="1476560" y="16192"/>
                  <a:pt x="1477703" y="15335"/>
                </a:cubicBezTo>
                <a:cubicBezTo>
                  <a:pt x="1480560" y="13049"/>
                  <a:pt x="1483894" y="13716"/>
                  <a:pt x="1487132" y="13335"/>
                </a:cubicBezTo>
                <a:lnTo>
                  <a:pt x="1490276" y="12954"/>
                </a:lnTo>
                <a:cubicBezTo>
                  <a:pt x="1493609" y="12097"/>
                  <a:pt x="1497705" y="10954"/>
                  <a:pt x="1499324" y="10573"/>
                </a:cubicBezTo>
                <a:cubicBezTo>
                  <a:pt x="1500944" y="10096"/>
                  <a:pt x="1505801" y="12859"/>
                  <a:pt x="1508468" y="12478"/>
                </a:cubicBezTo>
                <a:cubicBezTo>
                  <a:pt x="1511040" y="12097"/>
                  <a:pt x="1519136" y="11430"/>
                  <a:pt x="1520565" y="11430"/>
                </a:cubicBezTo>
                <a:cubicBezTo>
                  <a:pt x="1521994" y="11430"/>
                  <a:pt x="1525328" y="9906"/>
                  <a:pt x="1526185" y="10478"/>
                </a:cubicBezTo>
                <a:cubicBezTo>
                  <a:pt x="1527042" y="11144"/>
                  <a:pt x="1533519" y="15145"/>
                  <a:pt x="1538758" y="17907"/>
                </a:cubicBezTo>
                <a:lnTo>
                  <a:pt x="1539329" y="10096"/>
                </a:lnTo>
                <a:cubicBezTo>
                  <a:pt x="1539329" y="9906"/>
                  <a:pt x="1542282" y="9525"/>
                  <a:pt x="1543520" y="9906"/>
                </a:cubicBezTo>
                <a:lnTo>
                  <a:pt x="1550759" y="12383"/>
                </a:lnTo>
                <a:cubicBezTo>
                  <a:pt x="1554188" y="11335"/>
                  <a:pt x="1562856" y="10192"/>
                  <a:pt x="1570095" y="9811"/>
                </a:cubicBezTo>
                <a:lnTo>
                  <a:pt x="1576667" y="9811"/>
                </a:lnTo>
                <a:lnTo>
                  <a:pt x="1577239" y="9811"/>
                </a:lnTo>
                <a:cubicBezTo>
                  <a:pt x="1578001" y="12097"/>
                  <a:pt x="1584859" y="12763"/>
                  <a:pt x="1592479" y="11239"/>
                </a:cubicBezTo>
                <a:lnTo>
                  <a:pt x="1599623" y="11621"/>
                </a:lnTo>
                <a:cubicBezTo>
                  <a:pt x="1601432" y="11716"/>
                  <a:pt x="1601147" y="14478"/>
                  <a:pt x="1598956" y="15526"/>
                </a:cubicBezTo>
                <a:lnTo>
                  <a:pt x="1598003" y="16002"/>
                </a:lnTo>
                <a:cubicBezTo>
                  <a:pt x="1596384" y="16192"/>
                  <a:pt x="1596098" y="16859"/>
                  <a:pt x="1597623" y="17431"/>
                </a:cubicBezTo>
                <a:cubicBezTo>
                  <a:pt x="1599051" y="18002"/>
                  <a:pt x="1603147" y="18193"/>
                  <a:pt x="1603147" y="16383"/>
                </a:cubicBezTo>
                <a:cubicBezTo>
                  <a:pt x="1603147" y="14573"/>
                  <a:pt x="1605338" y="8858"/>
                  <a:pt x="1608100" y="8382"/>
                </a:cubicBezTo>
                <a:cubicBezTo>
                  <a:pt x="1610767" y="8001"/>
                  <a:pt x="1620387" y="10668"/>
                  <a:pt x="1623435" y="10192"/>
                </a:cubicBezTo>
                <a:lnTo>
                  <a:pt x="1626388" y="10192"/>
                </a:lnTo>
                <a:cubicBezTo>
                  <a:pt x="1629626" y="10192"/>
                  <a:pt x="1633246" y="10287"/>
                  <a:pt x="1636008" y="11430"/>
                </a:cubicBezTo>
                <a:lnTo>
                  <a:pt x="1640866" y="13430"/>
                </a:lnTo>
                <a:cubicBezTo>
                  <a:pt x="1645343" y="11906"/>
                  <a:pt x="1650772" y="9811"/>
                  <a:pt x="1652963" y="8763"/>
                </a:cubicBezTo>
                <a:cubicBezTo>
                  <a:pt x="1655058" y="7811"/>
                  <a:pt x="1658392" y="12668"/>
                  <a:pt x="1658773" y="12763"/>
                </a:cubicBezTo>
                <a:cubicBezTo>
                  <a:pt x="1659154" y="12763"/>
                  <a:pt x="1661249" y="11716"/>
                  <a:pt x="1663059" y="10668"/>
                </a:cubicBezTo>
                <a:lnTo>
                  <a:pt x="1665155" y="12192"/>
                </a:lnTo>
                <a:cubicBezTo>
                  <a:pt x="1668393" y="14478"/>
                  <a:pt x="1670298" y="14288"/>
                  <a:pt x="1670584" y="10287"/>
                </a:cubicBezTo>
                <a:lnTo>
                  <a:pt x="1670679" y="9239"/>
                </a:lnTo>
                <a:cubicBezTo>
                  <a:pt x="1672679" y="8096"/>
                  <a:pt x="1675251" y="8572"/>
                  <a:pt x="1676394" y="10287"/>
                </a:cubicBezTo>
                <a:cubicBezTo>
                  <a:pt x="1677632" y="12001"/>
                  <a:pt x="1684871" y="10858"/>
                  <a:pt x="1688777" y="10668"/>
                </a:cubicBezTo>
                <a:cubicBezTo>
                  <a:pt x="1692682" y="10478"/>
                  <a:pt x="1704398" y="9716"/>
                  <a:pt x="1706017" y="9906"/>
                </a:cubicBezTo>
                <a:lnTo>
                  <a:pt x="1706779" y="8096"/>
                </a:lnTo>
                <a:cubicBezTo>
                  <a:pt x="1706969" y="7620"/>
                  <a:pt x="1710303" y="7239"/>
                  <a:pt x="1710875" y="7811"/>
                </a:cubicBezTo>
                <a:cubicBezTo>
                  <a:pt x="1712303" y="9049"/>
                  <a:pt x="1711541" y="12668"/>
                  <a:pt x="1715256" y="11144"/>
                </a:cubicBezTo>
                <a:lnTo>
                  <a:pt x="1716685" y="10573"/>
                </a:lnTo>
                <a:cubicBezTo>
                  <a:pt x="1717161" y="7715"/>
                  <a:pt x="1721161" y="6858"/>
                  <a:pt x="1725543" y="8668"/>
                </a:cubicBezTo>
                <a:lnTo>
                  <a:pt x="1729639" y="10287"/>
                </a:lnTo>
                <a:cubicBezTo>
                  <a:pt x="1730591" y="10668"/>
                  <a:pt x="1740593" y="9716"/>
                  <a:pt x="1741259" y="9144"/>
                </a:cubicBezTo>
                <a:cubicBezTo>
                  <a:pt x="1744022" y="6953"/>
                  <a:pt x="1746689" y="4763"/>
                  <a:pt x="1747641" y="10192"/>
                </a:cubicBezTo>
                <a:lnTo>
                  <a:pt x="1747736" y="10573"/>
                </a:lnTo>
                <a:cubicBezTo>
                  <a:pt x="1748594" y="10858"/>
                  <a:pt x="1750784" y="11335"/>
                  <a:pt x="1752690" y="11716"/>
                </a:cubicBezTo>
                <a:cubicBezTo>
                  <a:pt x="1754594" y="12097"/>
                  <a:pt x="1760119" y="12859"/>
                  <a:pt x="1760690" y="12192"/>
                </a:cubicBezTo>
                <a:cubicBezTo>
                  <a:pt x="1761357" y="11525"/>
                  <a:pt x="1763357" y="9239"/>
                  <a:pt x="1763643" y="8763"/>
                </a:cubicBezTo>
                <a:cubicBezTo>
                  <a:pt x="1763929" y="8287"/>
                  <a:pt x="1766882" y="6763"/>
                  <a:pt x="1769453" y="6287"/>
                </a:cubicBezTo>
                <a:cubicBezTo>
                  <a:pt x="1772025" y="5810"/>
                  <a:pt x="1779169" y="7906"/>
                  <a:pt x="1779550" y="7334"/>
                </a:cubicBezTo>
                <a:cubicBezTo>
                  <a:pt x="1779931" y="6858"/>
                  <a:pt x="1783931" y="6382"/>
                  <a:pt x="1785360" y="7429"/>
                </a:cubicBezTo>
                <a:cubicBezTo>
                  <a:pt x="1786694" y="8572"/>
                  <a:pt x="1792218" y="11430"/>
                  <a:pt x="1793456" y="10573"/>
                </a:cubicBezTo>
                <a:cubicBezTo>
                  <a:pt x="1794695" y="9716"/>
                  <a:pt x="1798790" y="8001"/>
                  <a:pt x="1799648" y="8668"/>
                </a:cubicBezTo>
                <a:cubicBezTo>
                  <a:pt x="1800600" y="9334"/>
                  <a:pt x="1803839" y="10763"/>
                  <a:pt x="1804029" y="9620"/>
                </a:cubicBezTo>
                <a:cubicBezTo>
                  <a:pt x="1804220" y="8477"/>
                  <a:pt x="1806410" y="7049"/>
                  <a:pt x="1808315" y="9049"/>
                </a:cubicBezTo>
                <a:lnTo>
                  <a:pt x="1810125" y="9144"/>
                </a:lnTo>
                <a:lnTo>
                  <a:pt x="1813840" y="9334"/>
                </a:lnTo>
                <a:cubicBezTo>
                  <a:pt x="1815078" y="11621"/>
                  <a:pt x="1817174" y="12287"/>
                  <a:pt x="1818507" y="10668"/>
                </a:cubicBezTo>
                <a:cubicBezTo>
                  <a:pt x="1819841" y="9144"/>
                  <a:pt x="1824127" y="5334"/>
                  <a:pt x="1824413" y="6096"/>
                </a:cubicBezTo>
                <a:cubicBezTo>
                  <a:pt x="1824794" y="6953"/>
                  <a:pt x="1826889" y="8382"/>
                  <a:pt x="1828413" y="7811"/>
                </a:cubicBezTo>
                <a:cubicBezTo>
                  <a:pt x="1829937" y="7144"/>
                  <a:pt x="1834509" y="6001"/>
                  <a:pt x="1834890" y="6667"/>
                </a:cubicBezTo>
                <a:lnTo>
                  <a:pt x="1835176" y="7429"/>
                </a:lnTo>
                <a:cubicBezTo>
                  <a:pt x="1836033" y="9811"/>
                  <a:pt x="1839272" y="9906"/>
                  <a:pt x="1839557" y="8477"/>
                </a:cubicBezTo>
                <a:cubicBezTo>
                  <a:pt x="1840796" y="3715"/>
                  <a:pt x="1844034" y="3905"/>
                  <a:pt x="1847654" y="5905"/>
                </a:cubicBezTo>
                <a:lnTo>
                  <a:pt x="1850511" y="7525"/>
                </a:lnTo>
                <a:cubicBezTo>
                  <a:pt x="1853273" y="6763"/>
                  <a:pt x="1858417" y="5334"/>
                  <a:pt x="1861751" y="4382"/>
                </a:cubicBezTo>
                <a:lnTo>
                  <a:pt x="1864323" y="6858"/>
                </a:lnTo>
                <a:cubicBezTo>
                  <a:pt x="1867180" y="9620"/>
                  <a:pt x="1870323" y="10382"/>
                  <a:pt x="1874133" y="8001"/>
                </a:cubicBezTo>
                <a:cubicBezTo>
                  <a:pt x="1874419" y="7811"/>
                  <a:pt x="1875847" y="8287"/>
                  <a:pt x="1876324" y="8763"/>
                </a:cubicBezTo>
                <a:lnTo>
                  <a:pt x="1879467" y="11716"/>
                </a:lnTo>
                <a:cubicBezTo>
                  <a:pt x="1880610" y="10573"/>
                  <a:pt x="1882420" y="8572"/>
                  <a:pt x="1883468" y="7239"/>
                </a:cubicBezTo>
                <a:lnTo>
                  <a:pt x="1884420" y="7239"/>
                </a:lnTo>
                <a:lnTo>
                  <a:pt x="1888516" y="7239"/>
                </a:lnTo>
                <a:cubicBezTo>
                  <a:pt x="1892993" y="7811"/>
                  <a:pt x="1897279" y="8192"/>
                  <a:pt x="1898041" y="8096"/>
                </a:cubicBezTo>
                <a:cubicBezTo>
                  <a:pt x="1898803" y="8001"/>
                  <a:pt x="1901946" y="7049"/>
                  <a:pt x="1903851" y="6763"/>
                </a:cubicBezTo>
                <a:cubicBezTo>
                  <a:pt x="1905661" y="6382"/>
                  <a:pt x="1912709" y="10192"/>
                  <a:pt x="1914996" y="9049"/>
                </a:cubicBezTo>
                <a:cubicBezTo>
                  <a:pt x="1917281" y="7811"/>
                  <a:pt x="1924044" y="6477"/>
                  <a:pt x="1924997" y="8572"/>
                </a:cubicBezTo>
                <a:cubicBezTo>
                  <a:pt x="1925949" y="10668"/>
                  <a:pt x="1934998" y="6858"/>
                  <a:pt x="1938903" y="6572"/>
                </a:cubicBezTo>
                <a:cubicBezTo>
                  <a:pt x="1942808" y="6287"/>
                  <a:pt x="1953190" y="8763"/>
                  <a:pt x="1953476" y="7525"/>
                </a:cubicBezTo>
                <a:cubicBezTo>
                  <a:pt x="1953667" y="6287"/>
                  <a:pt x="1955191" y="3143"/>
                  <a:pt x="1955953" y="4286"/>
                </a:cubicBezTo>
                <a:lnTo>
                  <a:pt x="1956334" y="4953"/>
                </a:lnTo>
                <a:lnTo>
                  <a:pt x="1956715" y="5525"/>
                </a:lnTo>
                <a:cubicBezTo>
                  <a:pt x="1957001" y="6191"/>
                  <a:pt x="1959858" y="6953"/>
                  <a:pt x="1963001" y="7239"/>
                </a:cubicBezTo>
                <a:cubicBezTo>
                  <a:pt x="1966240" y="7525"/>
                  <a:pt x="1973098" y="10287"/>
                  <a:pt x="1971479" y="11430"/>
                </a:cubicBezTo>
                <a:lnTo>
                  <a:pt x="1960277" y="12392"/>
                </a:lnTo>
                <a:lnTo>
                  <a:pt x="1959668" y="11144"/>
                </a:lnTo>
                <a:lnTo>
                  <a:pt x="1956144" y="10096"/>
                </a:lnTo>
                <a:cubicBezTo>
                  <a:pt x="1952810" y="10954"/>
                  <a:pt x="1949666" y="11906"/>
                  <a:pt x="1949000" y="12287"/>
                </a:cubicBezTo>
                <a:lnTo>
                  <a:pt x="1948333" y="12573"/>
                </a:lnTo>
                <a:lnTo>
                  <a:pt x="1946361" y="13588"/>
                </a:lnTo>
                <a:lnTo>
                  <a:pt x="1943761" y="13811"/>
                </a:lnTo>
                <a:cubicBezTo>
                  <a:pt x="1939284" y="14573"/>
                  <a:pt x="1939665" y="17050"/>
                  <a:pt x="1942428" y="16192"/>
                </a:cubicBezTo>
                <a:lnTo>
                  <a:pt x="1945285" y="17145"/>
                </a:lnTo>
                <a:lnTo>
                  <a:pt x="1945570" y="17240"/>
                </a:lnTo>
                <a:lnTo>
                  <a:pt x="1949568" y="14867"/>
                </a:lnTo>
                <a:lnTo>
                  <a:pt x="1955115" y="15570"/>
                </a:lnTo>
                <a:lnTo>
                  <a:pt x="1955858" y="15990"/>
                </a:lnTo>
                <a:cubicBezTo>
                  <a:pt x="1957216" y="17550"/>
                  <a:pt x="1958382" y="19288"/>
                  <a:pt x="1958906" y="19431"/>
                </a:cubicBezTo>
                <a:lnTo>
                  <a:pt x="1961047" y="16347"/>
                </a:lnTo>
                <a:lnTo>
                  <a:pt x="1972431" y="17907"/>
                </a:lnTo>
                <a:cubicBezTo>
                  <a:pt x="1974622" y="17431"/>
                  <a:pt x="1982432" y="18764"/>
                  <a:pt x="1984528" y="18193"/>
                </a:cubicBezTo>
                <a:cubicBezTo>
                  <a:pt x="1986528" y="17526"/>
                  <a:pt x="1986338" y="13430"/>
                  <a:pt x="1985766" y="12478"/>
                </a:cubicBezTo>
                <a:cubicBezTo>
                  <a:pt x="1985099" y="11525"/>
                  <a:pt x="1982051" y="9144"/>
                  <a:pt x="1980432" y="9144"/>
                </a:cubicBezTo>
                <a:cubicBezTo>
                  <a:pt x="1978813" y="9144"/>
                  <a:pt x="1976431" y="8382"/>
                  <a:pt x="1978718" y="7334"/>
                </a:cubicBezTo>
                <a:cubicBezTo>
                  <a:pt x="1981004" y="6382"/>
                  <a:pt x="1987290" y="2953"/>
                  <a:pt x="1987671" y="2286"/>
                </a:cubicBezTo>
                <a:cubicBezTo>
                  <a:pt x="1988052" y="1619"/>
                  <a:pt x="1992719" y="1905"/>
                  <a:pt x="1993386" y="2381"/>
                </a:cubicBezTo>
                <a:cubicBezTo>
                  <a:pt x="1994053" y="2858"/>
                  <a:pt x="1997101" y="6001"/>
                  <a:pt x="1998529" y="7525"/>
                </a:cubicBezTo>
                <a:cubicBezTo>
                  <a:pt x="1999958" y="9049"/>
                  <a:pt x="2007864" y="12478"/>
                  <a:pt x="2008531" y="13145"/>
                </a:cubicBezTo>
                <a:cubicBezTo>
                  <a:pt x="2009197" y="13811"/>
                  <a:pt x="2010150" y="10763"/>
                  <a:pt x="2009864" y="9525"/>
                </a:cubicBezTo>
                <a:lnTo>
                  <a:pt x="2009007" y="9239"/>
                </a:lnTo>
                <a:lnTo>
                  <a:pt x="2006150" y="8096"/>
                </a:lnTo>
                <a:cubicBezTo>
                  <a:pt x="2003006" y="7239"/>
                  <a:pt x="2001197" y="5239"/>
                  <a:pt x="2002149" y="3810"/>
                </a:cubicBezTo>
                <a:lnTo>
                  <a:pt x="2001673" y="3238"/>
                </a:lnTo>
                <a:cubicBezTo>
                  <a:pt x="2000530" y="1905"/>
                  <a:pt x="1999958" y="286"/>
                  <a:pt x="2002435" y="953"/>
                </a:cubicBezTo>
                <a:lnTo>
                  <a:pt x="2006340" y="2096"/>
                </a:lnTo>
                <a:cubicBezTo>
                  <a:pt x="2010722" y="2667"/>
                  <a:pt x="2016436" y="3620"/>
                  <a:pt x="2019104" y="4382"/>
                </a:cubicBezTo>
                <a:cubicBezTo>
                  <a:pt x="2021770" y="5143"/>
                  <a:pt x="2033010" y="2476"/>
                  <a:pt x="2034534" y="1905"/>
                </a:cubicBezTo>
                <a:cubicBezTo>
                  <a:pt x="2036153" y="1333"/>
                  <a:pt x="2039582" y="762"/>
                  <a:pt x="2041869" y="0"/>
                </a:cubicBezTo>
                <a:close/>
              </a:path>
            </a:pathLst>
          </a:custGeom>
          <a:gradFill>
            <a:gsLst>
              <a:gs pos="44000">
                <a:srgbClr val="399644"/>
              </a:gs>
              <a:gs pos="0">
                <a:srgbClr val="92D050"/>
              </a:gs>
            </a:gsLst>
            <a:lin ang="0" scaled="1"/>
          </a:gradFill>
          <a:ln w="9525" cap="flat">
            <a:noFill/>
            <a:prstDash val="solid"/>
            <a:miter/>
          </a:ln>
        </p:spPr>
        <p:txBody>
          <a:bodyPr wrap="square" rtlCol="0" anchor="ctr">
            <a:noAutofit/>
          </a:bodyPr>
          <a:lstStyle/>
          <a:p>
            <a:endParaRPr lang="zh-CN" altLang="en-US" dirty="0">
              <a:solidFill>
                <a:schemeClr val="bg1"/>
              </a:solidFill>
              <a:highlight>
                <a:srgbClr val="000000"/>
              </a:highlight>
            </a:endParaRPr>
          </a:p>
        </p:txBody>
      </p:sp>
      <p:sp>
        <p:nvSpPr>
          <p:cNvPr id="59" name="文本框 58">
            <a:extLst>
              <a:ext uri="{FF2B5EF4-FFF2-40B4-BE49-F238E27FC236}">
                <a16:creationId xmlns:a16="http://schemas.microsoft.com/office/drawing/2014/main" id="{B2CA40E1-4444-4266-943D-9AEE9BB4E7A7}"/>
              </a:ext>
            </a:extLst>
          </p:cNvPr>
          <p:cNvSpPr txBox="1"/>
          <p:nvPr/>
        </p:nvSpPr>
        <p:spPr>
          <a:xfrm>
            <a:off x="5947173" y="2296972"/>
            <a:ext cx="492443" cy="1932580"/>
          </a:xfrm>
          <a:prstGeom prst="rect">
            <a:avLst/>
          </a:prstGeom>
          <a:noFill/>
        </p:spPr>
        <p:txBody>
          <a:bodyPr vert="eaVert" wrap="none" rtlCol="0">
            <a:spAutoFit/>
          </a:bodyPr>
          <a:lstStyle/>
          <a:p>
            <a:pPr algn="dist"/>
            <a:r>
              <a:rPr lang="zh-CN" altLang="en-US" sz="2000" b="1" dirty="0">
                <a:solidFill>
                  <a:schemeClr val="bg1"/>
                </a:solidFill>
                <a:cs typeface="+mn-ea"/>
                <a:sym typeface="+mn-lt"/>
              </a:rPr>
              <a:t>清明节文学记录</a:t>
            </a:r>
          </a:p>
        </p:txBody>
      </p:sp>
      <p:sp>
        <p:nvSpPr>
          <p:cNvPr id="60" name="椭圆 59">
            <a:extLst>
              <a:ext uri="{FF2B5EF4-FFF2-40B4-BE49-F238E27FC236}">
                <a16:creationId xmlns:a16="http://schemas.microsoft.com/office/drawing/2014/main" id="{F3FE983F-7E0D-48CD-BF3F-C8381A93FB3D}"/>
              </a:ext>
            </a:extLst>
          </p:cNvPr>
          <p:cNvSpPr/>
          <p:nvPr/>
        </p:nvSpPr>
        <p:spPr>
          <a:xfrm>
            <a:off x="6816949" y="2371723"/>
            <a:ext cx="1400196" cy="1400196"/>
          </a:xfrm>
          <a:prstGeom prst="ellipse">
            <a:avLst/>
          </a:prstGeom>
          <a:solidFill>
            <a:srgbClr val="399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pic>
        <p:nvPicPr>
          <p:cNvPr id="61" name="图片 60">
            <a:extLst>
              <a:ext uri="{FF2B5EF4-FFF2-40B4-BE49-F238E27FC236}">
                <a16:creationId xmlns:a16="http://schemas.microsoft.com/office/drawing/2014/main" id="{0D653C51-9113-46F2-B76C-D8020D4ADD0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794199" y="428775"/>
            <a:ext cx="1116998" cy="866625"/>
          </a:xfrm>
          <a:prstGeom prst="rect">
            <a:avLst/>
          </a:prstGeom>
        </p:spPr>
      </p:pic>
      <p:pic>
        <p:nvPicPr>
          <p:cNvPr id="62" name="图片 61">
            <a:extLst>
              <a:ext uri="{FF2B5EF4-FFF2-40B4-BE49-F238E27FC236}">
                <a16:creationId xmlns:a16="http://schemas.microsoft.com/office/drawing/2014/main" id="{4C0CC799-DB47-4C02-B530-323E565D9F0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r="-19696" b="-47150"/>
          <a:stretch/>
        </p:blipFill>
        <p:spPr>
          <a:xfrm>
            <a:off x="11063052" y="1042895"/>
            <a:ext cx="780387" cy="1095698"/>
          </a:xfrm>
          <a:prstGeom prst="rect">
            <a:avLst/>
          </a:prstGeom>
        </p:spPr>
      </p:pic>
      <p:sp>
        <p:nvSpPr>
          <p:cNvPr id="24" name="文本框 23">
            <a:extLst>
              <a:ext uri="{FF2B5EF4-FFF2-40B4-BE49-F238E27FC236}">
                <a16:creationId xmlns:a16="http://schemas.microsoft.com/office/drawing/2014/main" id="{604CD381-1F19-49AD-8AB1-0937C2ED6406}"/>
              </a:ext>
            </a:extLst>
          </p:cNvPr>
          <p:cNvSpPr txBox="1"/>
          <p:nvPr/>
        </p:nvSpPr>
        <p:spPr>
          <a:xfrm>
            <a:off x="7001241" y="2188660"/>
            <a:ext cx="1215657" cy="1569660"/>
          </a:xfrm>
          <a:prstGeom prst="rect">
            <a:avLst/>
          </a:prstGeom>
          <a:noFill/>
        </p:spPr>
        <p:txBody>
          <a:bodyPr wrap="square" rtlCol="0">
            <a:spAutoFit/>
          </a:bodyPr>
          <a:lstStyle/>
          <a:p>
            <a:pPr algn="ctr"/>
            <a:r>
              <a:rPr lang="zh-CN" altLang="en-US" sz="9600" dirty="0">
                <a:solidFill>
                  <a:schemeClr val="bg1"/>
                </a:solidFill>
                <a:latin typeface="演示春风楷" panose="00000500000000000000" pitchFamily="2" charset="-122"/>
                <a:ea typeface="演示春风楷" panose="00000500000000000000" pitchFamily="2" charset="-122"/>
                <a:cs typeface="+mn-ea"/>
                <a:sym typeface="+mn-lt"/>
              </a:rPr>
              <a:t>叁</a:t>
            </a:r>
          </a:p>
        </p:txBody>
      </p:sp>
      <p:sp>
        <p:nvSpPr>
          <p:cNvPr id="3" name="文本框 2">
            <a:extLst>
              <a:ext uri="{FF2B5EF4-FFF2-40B4-BE49-F238E27FC236}">
                <a16:creationId xmlns:a16="http://schemas.microsoft.com/office/drawing/2014/main" id="{AF15004F-7214-4272-87ED-354DC312DA6C}"/>
              </a:ext>
            </a:extLst>
          </p:cNvPr>
          <p:cNvSpPr txBox="1"/>
          <p:nvPr/>
        </p:nvSpPr>
        <p:spPr>
          <a:xfrm>
            <a:off x="3462749" y="1984135"/>
            <a:ext cx="2031325" cy="2889730"/>
          </a:xfrm>
          <a:prstGeom prst="rect">
            <a:avLst/>
          </a:prstGeom>
          <a:noFill/>
        </p:spPr>
        <p:txBody>
          <a:bodyPr vert="eaVert" wrap="square" rtlCol="0">
            <a:spAutoFit/>
          </a:bodyPr>
          <a:lstStyle/>
          <a:p>
            <a:pPr>
              <a:lnSpc>
                <a:spcPct val="150000"/>
              </a:lnSpc>
            </a:pPr>
            <a:r>
              <a:rPr lang="en-US" altLang="zh-CN" sz="1600" b="0" i="0" dirty="0">
                <a:effectLst/>
                <a:latin typeface="+mn-ea"/>
                <a:cs typeface="+mn-ea"/>
                <a:sym typeface="+mn-lt"/>
              </a:rPr>
              <a:t>《</a:t>
            </a:r>
            <a:r>
              <a:rPr lang="zh-CN" altLang="en-US" sz="1600" b="0" i="0" u="none" strike="noStrike" dirty="0">
                <a:effectLst/>
                <a:latin typeface="+mn-ea"/>
                <a:cs typeface="+mn-ea"/>
                <a:sym typeface="+mn-lt"/>
              </a:rPr>
              <a:t>淮南子</a:t>
            </a:r>
            <a:r>
              <a:rPr lang="en-US" altLang="zh-CN" sz="1600" b="0" i="0" u="none" strike="noStrike" dirty="0">
                <a:effectLst/>
                <a:latin typeface="+mn-ea"/>
                <a:cs typeface="+mn-ea"/>
                <a:sym typeface="+mn-lt"/>
              </a:rPr>
              <a:t>·</a:t>
            </a:r>
            <a:r>
              <a:rPr lang="zh-CN" altLang="en-US" sz="1600" b="0" i="0" u="none" strike="noStrike" dirty="0">
                <a:effectLst/>
                <a:latin typeface="+mn-ea"/>
                <a:cs typeface="+mn-ea"/>
                <a:sym typeface="+mn-lt"/>
              </a:rPr>
              <a:t>天文训</a:t>
            </a:r>
            <a:r>
              <a:rPr lang="en-US" altLang="zh-CN" sz="1600" b="0" i="0" dirty="0">
                <a:effectLst/>
                <a:latin typeface="+mn-ea"/>
                <a:cs typeface="+mn-ea"/>
                <a:sym typeface="+mn-lt"/>
              </a:rPr>
              <a:t>》</a:t>
            </a:r>
            <a:r>
              <a:rPr lang="zh-CN" altLang="en-US" sz="1600" b="0" i="0" dirty="0">
                <a:effectLst/>
                <a:latin typeface="+mn-ea"/>
                <a:cs typeface="+mn-ea"/>
                <a:sym typeface="+mn-lt"/>
              </a:rPr>
              <a:t>云：“</a:t>
            </a:r>
            <a:r>
              <a:rPr lang="zh-CN" altLang="en-US" sz="1600" b="0" i="0" u="none" strike="noStrike" dirty="0">
                <a:effectLst/>
                <a:latin typeface="+mn-ea"/>
                <a:cs typeface="+mn-ea"/>
                <a:sym typeface="+mn-lt"/>
              </a:rPr>
              <a:t>春分</a:t>
            </a:r>
            <a:r>
              <a:rPr lang="zh-CN" altLang="en-US" sz="1600" b="0" i="0" dirty="0">
                <a:effectLst/>
                <a:latin typeface="+mn-ea"/>
                <a:cs typeface="+mn-ea"/>
                <a:sym typeface="+mn-lt"/>
              </a:rPr>
              <a:t>后十五日，斗指乙，则清明风至。”按</a:t>
            </a:r>
            <a:r>
              <a:rPr lang="en-US" altLang="zh-CN" sz="1600" b="0" i="0" dirty="0">
                <a:effectLst/>
                <a:latin typeface="+mn-ea"/>
                <a:cs typeface="+mn-ea"/>
                <a:sym typeface="+mn-lt"/>
              </a:rPr>
              <a:t>《</a:t>
            </a:r>
            <a:r>
              <a:rPr lang="zh-CN" altLang="en-US" sz="1600" b="0" i="0" dirty="0">
                <a:effectLst/>
                <a:latin typeface="+mn-ea"/>
                <a:cs typeface="+mn-ea"/>
                <a:sym typeface="+mn-lt"/>
              </a:rPr>
              <a:t>岁时百问</a:t>
            </a:r>
            <a:r>
              <a:rPr lang="en-US" altLang="zh-CN" sz="1600" b="0" i="0" dirty="0">
                <a:effectLst/>
                <a:latin typeface="+mn-ea"/>
                <a:cs typeface="+mn-ea"/>
                <a:sym typeface="+mn-lt"/>
              </a:rPr>
              <a:t>》</a:t>
            </a:r>
            <a:r>
              <a:rPr lang="zh-CN" altLang="en-US" sz="1600" b="0" i="0" dirty="0">
                <a:effectLst/>
                <a:latin typeface="+mn-ea"/>
                <a:cs typeface="+mn-ea"/>
                <a:sym typeface="+mn-lt"/>
              </a:rPr>
              <a:t>的说法：“万物生长此时，皆清洁而明净。</a:t>
            </a:r>
            <a:endParaRPr lang="zh-CN" altLang="en-US" sz="1600" dirty="0">
              <a:solidFill>
                <a:schemeClr val="tx1">
                  <a:lumMod val="95000"/>
                  <a:lumOff val="5000"/>
                </a:schemeClr>
              </a:solidFill>
              <a:latin typeface="+mn-ea"/>
            </a:endParaRPr>
          </a:p>
        </p:txBody>
      </p:sp>
    </p:spTree>
    <p:extLst>
      <p:ext uri="{BB962C8B-B14F-4D97-AF65-F5344CB8AC3E}">
        <p14:creationId xmlns:p14="http://schemas.microsoft.com/office/powerpoint/2010/main" val="3811911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9CC221F5-1E7F-4B32-B100-7638C3E94DE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2200" y="767539"/>
            <a:ext cx="10193699" cy="5497239"/>
          </a:xfrm>
          <a:prstGeom prst="rect">
            <a:avLst/>
          </a:prstGeom>
        </p:spPr>
      </p:pic>
      <p:sp>
        <p:nvSpPr>
          <p:cNvPr id="2" name="矩形 1"/>
          <p:cNvSpPr/>
          <p:nvPr/>
        </p:nvSpPr>
        <p:spPr>
          <a:xfrm>
            <a:off x="3048000" y="2013228"/>
            <a:ext cx="6096000" cy="2831544"/>
          </a:xfrm>
          <a:prstGeom prst="rect">
            <a:avLst/>
          </a:prstGeom>
        </p:spPr>
        <p:txBody>
          <a:bodyPr>
            <a:spAutoFit/>
          </a:bodyPr>
          <a:lstStyle/>
          <a:p>
            <a:pPr algn="ctr"/>
            <a:r>
              <a:rPr lang="zh-CN" altLang="en-US" b="1" i="0" dirty="0">
                <a:effectLst/>
                <a:cs typeface="+mn-ea"/>
                <a:sym typeface="+mn-lt"/>
              </a:rPr>
              <a:t>农事谚语</a:t>
            </a:r>
          </a:p>
          <a:p>
            <a:pPr algn="ctr">
              <a:lnSpc>
                <a:spcPct val="200000"/>
              </a:lnSpc>
            </a:pPr>
            <a:r>
              <a:rPr lang="en-US" altLang="zh-CN" sz="1600" b="0" i="0" dirty="0">
                <a:effectLst/>
                <a:cs typeface="+mn-ea"/>
                <a:sym typeface="+mn-lt"/>
              </a:rPr>
              <a:t>《</a:t>
            </a:r>
            <a:r>
              <a:rPr lang="zh-CN" altLang="en-US" sz="1600" b="0" i="0" u="none" strike="noStrike" dirty="0">
                <a:effectLst/>
                <a:cs typeface="+mn-ea"/>
                <a:sym typeface="+mn-lt"/>
              </a:rPr>
              <a:t>淮南子</a:t>
            </a:r>
            <a:r>
              <a:rPr lang="en-US" altLang="zh-CN" sz="1600" b="0" i="0" u="none" strike="noStrike" dirty="0">
                <a:effectLst/>
                <a:cs typeface="+mn-ea"/>
                <a:sym typeface="+mn-lt"/>
              </a:rPr>
              <a:t>·</a:t>
            </a:r>
            <a:r>
              <a:rPr lang="zh-CN" altLang="en-US" sz="1600" b="0" i="0" u="none" strike="noStrike" dirty="0">
                <a:effectLst/>
                <a:cs typeface="+mn-ea"/>
                <a:sym typeface="+mn-lt"/>
              </a:rPr>
              <a:t>天文训</a:t>
            </a:r>
            <a:r>
              <a:rPr lang="en-US" altLang="zh-CN" sz="1600" b="0" i="0" dirty="0">
                <a:effectLst/>
                <a:cs typeface="+mn-ea"/>
                <a:sym typeface="+mn-lt"/>
              </a:rPr>
              <a:t>》</a:t>
            </a:r>
            <a:r>
              <a:rPr lang="zh-CN" altLang="en-US" sz="1600" b="0" i="0" dirty="0">
                <a:effectLst/>
                <a:cs typeface="+mn-ea"/>
                <a:sym typeface="+mn-lt"/>
              </a:rPr>
              <a:t>云：“</a:t>
            </a:r>
            <a:r>
              <a:rPr lang="zh-CN" altLang="en-US" sz="1600" b="0" i="0" u="none" strike="noStrike" dirty="0">
                <a:effectLst/>
                <a:cs typeface="+mn-ea"/>
                <a:sym typeface="+mn-lt"/>
              </a:rPr>
              <a:t>春分</a:t>
            </a:r>
            <a:r>
              <a:rPr lang="zh-CN" altLang="en-US" sz="1600" b="0" i="0" dirty="0">
                <a:effectLst/>
                <a:cs typeface="+mn-ea"/>
                <a:sym typeface="+mn-lt"/>
              </a:rPr>
              <a:t>后十五日，斗指乙，则清明风至。”按</a:t>
            </a:r>
            <a:r>
              <a:rPr lang="en-US" altLang="zh-CN" sz="1600" b="0" i="0" dirty="0">
                <a:effectLst/>
                <a:cs typeface="+mn-ea"/>
                <a:sym typeface="+mn-lt"/>
              </a:rPr>
              <a:t>《</a:t>
            </a:r>
            <a:r>
              <a:rPr lang="zh-CN" altLang="en-US" sz="1600" b="0" i="0" dirty="0">
                <a:effectLst/>
                <a:cs typeface="+mn-ea"/>
                <a:sym typeface="+mn-lt"/>
              </a:rPr>
              <a:t>岁时百问</a:t>
            </a:r>
            <a:r>
              <a:rPr lang="en-US" altLang="zh-CN" sz="1600" b="0" i="0" dirty="0">
                <a:effectLst/>
                <a:cs typeface="+mn-ea"/>
                <a:sym typeface="+mn-lt"/>
              </a:rPr>
              <a:t>》</a:t>
            </a:r>
            <a:r>
              <a:rPr lang="zh-CN" altLang="en-US" sz="1600" b="0" i="0" dirty="0">
                <a:effectLst/>
                <a:cs typeface="+mn-ea"/>
                <a:sym typeface="+mn-lt"/>
              </a:rPr>
              <a:t>的说法：“万物生长此时，皆清洁而明净。故谓之清明。”清明一到，气温升高，雨量增多，正是春耕春种的大好时节。故有“清明前后，种瓜点豆”、“植树造林，莫过清明”的农谚。可见这个节气与农业生产有着密切的关系。</a:t>
            </a:r>
          </a:p>
        </p:txBody>
      </p:sp>
      <p:sp>
        <p:nvSpPr>
          <p:cNvPr id="11" name="矩形 10">
            <a:extLst>
              <a:ext uri="{FF2B5EF4-FFF2-40B4-BE49-F238E27FC236}">
                <a16:creationId xmlns:a16="http://schemas.microsoft.com/office/drawing/2014/main" id="{5CD49CCD-B0C1-4D45-86E0-5EFF8C941BE5}"/>
              </a:ext>
            </a:extLst>
          </p:cNvPr>
          <p:cNvSpPr/>
          <p:nvPr/>
        </p:nvSpPr>
        <p:spPr>
          <a:xfrm>
            <a:off x="1638300" y="244319"/>
            <a:ext cx="3797300" cy="523220"/>
          </a:xfrm>
          <a:prstGeom prst="rect">
            <a:avLst/>
          </a:prstGeom>
        </p:spPr>
        <p:txBody>
          <a:bodyPr wrap="square">
            <a:spAutoFit/>
          </a:bodyPr>
          <a:lstStyle/>
          <a:p>
            <a:r>
              <a:rPr lang="zh-CN" altLang="en-US" sz="2800" b="1" i="0" dirty="0">
                <a:solidFill>
                  <a:srgbClr val="333333"/>
                </a:solidFill>
                <a:effectLst/>
                <a:cs typeface="+mn-ea"/>
                <a:sym typeface="+mn-lt"/>
              </a:rPr>
              <a:t>清明节文学记录</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7C4C4134-13C3-4E0C-8987-F71872D8E04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2200" y="767539"/>
            <a:ext cx="10193699" cy="5497239"/>
          </a:xfrm>
          <a:prstGeom prst="rect">
            <a:avLst/>
          </a:prstGeom>
        </p:spPr>
      </p:pic>
      <p:sp>
        <p:nvSpPr>
          <p:cNvPr id="11" name="矩形 10">
            <a:extLst>
              <a:ext uri="{FF2B5EF4-FFF2-40B4-BE49-F238E27FC236}">
                <a16:creationId xmlns:a16="http://schemas.microsoft.com/office/drawing/2014/main" id="{D49280A0-C19B-4207-A48E-6511DCC55756}"/>
              </a:ext>
            </a:extLst>
          </p:cNvPr>
          <p:cNvSpPr/>
          <p:nvPr/>
        </p:nvSpPr>
        <p:spPr>
          <a:xfrm>
            <a:off x="1638300" y="244319"/>
            <a:ext cx="3797300" cy="523220"/>
          </a:xfrm>
          <a:prstGeom prst="rect">
            <a:avLst/>
          </a:prstGeom>
        </p:spPr>
        <p:txBody>
          <a:bodyPr wrap="square">
            <a:spAutoFit/>
          </a:bodyPr>
          <a:lstStyle/>
          <a:p>
            <a:r>
              <a:rPr lang="zh-CN" altLang="en-US" sz="2800" b="1" i="0" dirty="0">
                <a:solidFill>
                  <a:srgbClr val="333333"/>
                </a:solidFill>
                <a:effectLst/>
                <a:cs typeface="+mn-ea"/>
                <a:sym typeface="+mn-lt"/>
              </a:rPr>
              <a:t>清明节文学记录</a:t>
            </a:r>
          </a:p>
        </p:txBody>
      </p:sp>
      <p:sp>
        <p:nvSpPr>
          <p:cNvPr id="2" name="矩形 1"/>
          <p:cNvSpPr/>
          <p:nvPr/>
        </p:nvSpPr>
        <p:spPr>
          <a:xfrm>
            <a:off x="6540918" y="1927178"/>
            <a:ext cx="4102750" cy="3003643"/>
          </a:xfrm>
          <a:prstGeom prst="rect">
            <a:avLst/>
          </a:prstGeom>
        </p:spPr>
        <p:txBody>
          <a:bodyPr wrap="square">
            <a:spAutoFit/>
          </a:bodyPr>
          <a:lstStyle/>
          <a:p>
            <a:pPr>
              <a:lnSpc>
                <a:spcPct val="150000"/>
              </a:lnSpc>
            </a:pPr>
            <a:r>
              <a:rPr lang="zh-CN" altLang="en-US" sz="1600" i="0" dirty="0">
                <a:solidFill>
                  <a:srgbClr val="333333"/>
                </a:solidFill>
                <a:effectLst/>
                <a:cs typeface="+mn-ea"/>
                <a:sym typeface="+mn-lt"/>
              </a:rPr>
              <a:t>清明有霜梅雨少</a:t>
            </a:r>
          </a:p>
          <a:p>
            <a:pPr>
              <a:lnSpc>
                <a:spcPct val="150000"/>
              </a:lnSpc>
            </a:pPr>
            <a:r>
              <a:rPr lang="zh-CN" altLang="en-US" sz="1600" i="0" dirty="0">
                <a:solidFill>
                  <a:srgbClr val="333333"/>
                </a:solidFill>
                <a:effectLst/>
                <a:cs typeface="+mn-ea"/>
                <a:sym typeface="+mn-lt"/>
              </a:rPr>
              <a:t>清明雾浓，一日天晴</a:t>
            </a:r>
          </a:p>
          <a:p>
            <a:pPr>
              <a:lnSpc>
                <a:spcPct val="150000"/>
              </a:lnSpc>
            </a:pPr>
            <a:r>
              <a:rPr lang="zh-CN" altLang="en-US" sz="1600" i="0" dirty="0">
                <a:solidFill>
                  <a:srgbClr val="333333"/>
                </a:solidFill>
                <a:effectLst/>
                <a:cs typeface="+mn-ea"/>
                <a:sym typeface="+mn-lt"/>
              </a:rPr>
              <a:t>清明起尘，黄土埋人</a:t>
            </a:r>
          </a:p>
          <a:p>
            <a:pPr>
              <a:lnSpc>
                <a:spcPct val="150000"/>
              </a:lnSpc>
            </a:pPr>
            <a:r>
              <a:rPr lang="zh-CN" altLang="en-US" sz="1600" i="0" dirty="0">
                <a:solidFill>
                  <a:srgbClr val="333333"/>
                </a:solidFill>
                <a:effectLst/>
                <a:cs typeface="+mn-ea"/>
                <a:sym typeface="+mn-lt"/>
              </a:rPr>
              <a:t>清明响雷头个梅</a:t>
            </a:r>
          </a:p>
          <a:p>
            <a:pPr>
              <a:lnSpc>
                <a:spcPct val="150000"/>
              </a:lnSpc>
            </a:pPr>
            <a:r>
              <a:rPr lang="zh-CN" altLang="en-US" sz="1600" i="0" dirty="0">
                <a:solidFill>
                  <a:srgbClr val="333333"/>
                </a:solidFill>
                <a:effectLst/>
                <a:cs typeface="+mn-ea"/>
                <a:sym typeface="+mn-lt"/>
              </a:rPr>
              <a:t>清明冷，好年景</a:t>
            </a:r>
          </a:p>
          <a:p>
            <a:pPr>
              <a:lnSpc>
                <a:spcPct val="150000"/>
              </a:lnSpc>
            </a:pPr>
            <a:r>
              <a:rPr lang="zh-CN" altLang="en-US" sz="1600" i="0" dirty="0">
                <a:solidFill>
                  <a:srgbClr val="333333"/>
                </a:solidFill>
                <a:effectLst/>
                <a:cs typeface="+mn-ea"/>
                <a:sym typeface="+mn-lt"/>
              </a:rPr>
              <a:t>清明一吹西北风，当年天旱黄风多</a:t>
            </a:r>
          </a:p>
          <a:p>
            <a:pPr>
              <a:lnSpc>
                <a:spcPct val="150000"/>
              </a:lnSpc>
            </a:pPr>
            <a:r>
              <a:rPr lang="zh-CN" altLang="en-US" sz="1600" i="0" dirty="0">
                <a:solidFill>
                  <a:srgbClr val="333333"/>
                </a:solidFill>
                <a:effectLst/>
                <a:cs typeface="+mn-ea"/>
                <a:sym typeface="+mn-lt"/>
              </a:rPr>
              <a:t>清明北风十天寒，春霜结束在眼前</a:t>
            </a:r>
          </a:p>
          <a:p>
            <a:pPr>
              <a:lnSpc>
                <a:spcPct val="150000"/>
              </a:lnSpc>
            </a:pPr>
            <a:r>
              <a:rPr lang="zh-CN" altLang="en-US" sz="1600" i="0" dirty="0">
                <a:solidFill>
                  <a:srgbClr val="333333"/>
                </a:solidFill>
                <a:effectLst/>
                <a:cs typeface="+mn-ea"/>
                <a:sym typeface="+mn-lt"/>
              </a:rPr>
              <a:t>清明刮动土，要刮四十五</a:t>
            </a:r>
          </a:p>
        </p:txBody>
      </p:sp>
      <p:sp>
        <p:nvSpPr>
          <p:cNvPr id="3" name="矩形 2"/>
          <p:cNvSpPr/>
          <p:nvPr/>
        </p:nvSpPr>
        <p:spPr>
          <a:xfrm>
            <a:off x="2228549" y="1927178"/>
            <a:ext cx="4102750" cy="3003643"/>
          </a:xfrm>
          <a:prstGeom prst="rect">
            <a:avLst/>
          </a:prstGeom>
        </p:spPr>
        <p:txBody>
          <a:bodyPr wrap="square">
            <a:spAutoFit/>
          </a:bodyPr>
          <a:lstStyle/>
          <a:p>
            <a:pPr>
              <a:lnSpc>
                <a:spcPct val="150000"/>
              </a:lnSpc>
            </a:pPr>
            <a:r>
              <a:rPr lang="zh-CN" altLang="en-US" sz="1600" i="0" dirty="0">
                <a:solidFill>
                  <a:srgbClr val="333333"/>
                </a:solidFill>
                <a:effectLst/>
                <a:cs typeface="+mn-ea"/>
                <a:sym typeface="+mn-lt"/>
              </a:rPr>
              <a:t>雨打清明前，春雨定频繁</a:t>
            </a:r>
          </a:p>
          <a:p>
            <a:pPr>
              <a:lnSpc>
                <a:spcPct val="150000"/>
              </a:lnSpc>
            </a:pPr>
            <a:r>
              <a:rPr lang="zh-CN" altLang="en-US" sz="1600" i="0" dirty="0">
                <a:solidFill>
                  <a:srgbClr val="333333"/>
                </a:solidFill>
                <a:effectLst/>
                <a:cs typeface="+mn-ea"/>
                <a:sym typeface="+mn-lt"/>
              </a:rPr>
              <a:t>阴雨下了清明节，断断续续三个月</a:t>
            </a:r>
          </a:p>
          <a:p>
            <a:pPr>
              <a:lnSpc>
                <a:spcPct val="150000"/>
              </a:lnSpc>
            </a:pPr>
            <a:r>
              <a:rPr lang="zh-CN" altLang="en-US" sz="1600" i="0" dirty="0">
                <a:solidFill>
                  <a:srgbClr val="333333"/>
                </a:solidFill>
                <a:effectLst/>
                <a:cs typeface="+mn-ea"/>
                <a:sym typeface="+mn-lt"/>
              </a:rPr>
              <a:t>清明难得晴，谷雨难得阴</a:t>
            </a:r>
          </a:p>
          <a:p>
            <a:pPr>
              <a:lnSpc>
                <a:spcPct val="150000"/>
              </a:lnSpc>
            </a:pPr>
            <a:r>
              <a:rPr lang="zh-CN" altLang="en-US" sz="1600" i="0" dirty="0">
                <a:solidFill>
                  <a:srgbClr val="333333"/>
                </a:solidFill>
                <a:effectLst/>
                <a:cs typeface="+mn-ea"/>
                <a:sym typeface="+mn-lt"/>
              </a:rPr>
              <a:t>雨打清明前，洼地好种田</a:t>
            </a:r>
          </a:p>
          <a:p>
            <a:pPr>
              <a:lnSpc>
                <a:spcPct val="150000"/>
              </a:lnSpc>
            </a:pPr>
            <a:r>
              <a:rPr lang="zh-CN" altLang="en-US" sz="1600" i="0" dirty="0">
                <a:solidFill>
                  <a:srgbClr val="333333"/>
                </a:solidFill>
                <a:effectLst/>
                <a:cs typeface="+mn-ea"/>
                <a:sym typeface="+mn-lt"/>
              </a:rPr>
              <a:t>清明雨星星，一棵高粱打一升</a:t>
            </a:r>
          </a:p>
          <a:p>
            <a:pPr>
              <a:lnSpc>
                <a:spcPct val="150000"/>
              </a:lnSpc>
            </a:pPr>
            <a:r>
              <a:rPr lang="zh-CN" altLang="en-US" sz="1600" i="0" dirty="0">
                <a:solidFill>
                  <a:srgbClr val="333333"/>
                </a:solidFill>
                <a:effectLst/>
                <a:cs typeface="+mn-ea"/>
                <a:sym typeface="+mn-lt"/>
              </a:rPr>
              <a:t>清明宜晴，谷雨宜雨</a:t>
            </a:r>
          </a:p>
          <a:p>
            <a:pPr>
              <a:lnSpc>
                <a:spcPct val="150000"/>
              </a:lnSpc>
            </a:pPr>
            <a:r>
              <a:rPr lang="zh-CN" altLang="en-US" sz="1600" i="0" dirty="0">
                <a:solidFill>
                  <a:srgbClr val="333333"/>
                </a:solidFill>
                <a:effectLst/>
                <a:cs typeface="+mn-ea"/>
                <a:sym typeface="+mn-lt"/>
              </a:rPr>
              <a:t>清明无雨旱黄梅，清明有雨水黄梅</a:t>
            </a:r>
          </a:p>
          <a:p>
            <a:pPr>
              <a:lnSpc>
                <a:spcPct val="150000"/>
              </a:lnSpc>
            </a:pPr>
            <a:r>
              <a:rPr lang="zh-CN" altLang="en-US" sz="1600" i="0" dirty="0">
                <a:solidFill>
                  <a:srgbClr val="333333"/>
                </a:solidFill>
                <a:effectLst/>
                <a:cs typeface="+mn-ea"/>
                <a:sym typeface="+mn-lt"/>
              </a:rPr>
              <a:t>麦怕清明霜，谷要秋来旱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F00A4FB7-5224-41EF-83E1-DF7FF867F8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2200" y="767539"/>
            <a:ext cx="10193699" cy="5497239"/>
          </a:xfrm>
          <a:prstGeom prst="rect">
            <a:avLst/>
          </a:prstGeom>
        </p:spPr>
      </p:pic>
      <p:sp>
        <p:nvSpPr>
          <p:cNvPr id="2" name="矩形 1"/>
          <p:cNvSpPr/>
          <p:nvPr/>
        </p:nvSpPr>
        <p:spPr>
          <a:xfrm>
            <a:off x="2387600" y="1416866"/>
            <a:ext cx="6096000" cy="4198585"/>
          </a:xfrm>
          <a:prstGeom prst="rect">
            <a:avLst/>
          </a:prstGeom>
        </p:spPr>
        <p:txBody>
          <a:bodyPr>
            <a:spAutoFit/>
          </a:bodyPr>
          <a:lstStyle/>
          <a:p>
            <a:pPr>
              <a:lnSpc>
                <a:spcPct val="150000"/>
              </a:lnSpc>
            </a:pPr>
            <a:r>
              <a:rPr lang="zh-CN" altLang="en-US" sz="1600" i="0" dirty="0">
                <a:solidFill>
                  <a:srgbClr val="333333"/>
                </a:solidFill>
                <a:effectLst/>
                <a:cs typeface="+mn-ea"/>
                <a:sym typeface="+mn-lt"/>
              </a:rPr>
              <a:t>节日谚语</a:t>
            </a:r>
          </a:p>
          <a:p>
            <a:pPr>
              <a:lnSpc>
                <a:spcPct val="150000"/>
              </a:lnSpc>
            </a:pPr>
            <a:r>
              <a:rPr lang="zh-CN" altLang="en-US" sz="1600" i="0" dirty="0">
                <a:solidFill>
                  <a:srgbClr val="333333"/>
                </a:solidFill>
                <a:effectLst/>
                <a:cs typeface="+mn-ea"/>
                <a:sym typeface="+mn-lt"/>
              </a:rPr>
              <a:t>◇ 雨打清明前，春雨定频繁（鲁）</a:t>
            </a:r>
          </a:p>
          <a:p>
            <a:pPr>
              <a:lnSpc>
                <a:spcPct val="150000"/>
              </a:lnSpc>
            </a:pPr>
            <a:r>
              <a:rPr lang="zh-CN" altLang="en-US" sz="1600" i="0" dirty="0">
                <a:solidFill>
                  <a:srgbClr val="333333"/>
                </a:solidFill>
                <a:effectLst/>
                <a:cs typeface="+mn-ea"/>
                <a:sym typeface="+mn-lt"/>
              </a:rPr>
              <a:t>◇ 阴雨下了清明节，断断续续三个月（桂）</a:t>
            </a:r>
          </a:p>
          <a:p>
            <a:pPr>
              <a:lnSpc>
                <a:spcPct val="150000"/>
              </a:lnSpc>
            </a:pPr>
            <a:r>
              <a:rPr lang="zh-CN" altLang="en-US" sz="1600" i="0" dirty="0">
                <a:solidFill>
                  <a:srgbClr val="333333"/>
                </a:solidFill>
                <a:effectLst/>
                <a:cs typeface="+mn-ea"/>
                <a:sym typeface="+mn-lt"/>
              </a:rPr>
              <a:t>◇ 清明难得晴，谷雨难得阴（鲁）</a:t>
            </a:r>
          </a:p>
          <a:p>
            <a:pPr>
              <a:lnSpc>
                <a:spcPct val="150000"/>
              </a:lnSpc>
            </a:pPr>
            <a:r>
              <a:rPr lang="zh-CN" altLang="en-US" sz="1600" i="0" dirty="0">
                <a:solidFill>
                  <a:srgbClr val="333333"/>
                </a:solidFill>
                <a:effectLst/>
                <a:cs typeface="+mn-ea"/>
                <a:sym typeface="+mn-lt"/>
              </a:rPr>
              <a:t>◇ 清明不怕晴，谷雨不怕雨（黑）</a:t>
            </a:r>
          </a:p>
          <a:p>
            <a:pPr>
              <a:lnSpc>
                <a:spcPct val="150000"/>
              </a:lnSpc>
            </a:pPr>
            <a:r>
              <a:rPr lang="zh-CN" altLang="en-US" sz="1600" i="0" dirty="0">
                <a:solidFill>
                  <a:srgbClr val="333333"/>
                </a:solidFill>
                <a:effectLst/>
                <a:cs typeface="+mn-ea"/>
                <a:sym typeface="+mn-lt"/>
              </a:rPr>
              <a:t>◇ 雨打清明前，洼地好种田（黑）</a:t>
            </a:r>
          </a:p>
          <a:p>
            <a:pPr>
              <a:lnSpc>
                <a:spcPct val="150000"/>
              </a:lnSpc>
            </a:pPr>
            <a:r>
              <a:rPr lang="zh-CN" altLang="en-US" sz="1600" i="0" dirty="0">
                <a:solidFill>
                  <a:srgbClr val="333333"/>
                </a:solidFill>
                <a:effectLst/>
                <a:cs typeface="+mn-ea"/>
                <a:sym typeface="+mn-lt"/>
              </a:rPr>
              <a:t>◇ 清明雨星星，一棵高粱打一升（黑）</a:t>
            </a:r>
          </a:p>
          <a:p>
            <a:pPr>
              <a:lnSpc>
                <a:spcPct val="150000"/>
              </a:lnSpc>
            </a:pPr>
            <a:r>
              <a:rPr lang="zh-CN" altLang="en-US" sz="1600" i="0" dirty="0">
                <a:solidFill>
                  <a:srgbClr val="333333"/>
                </a:solidFill>
                <a:effectLst/>
                <a:cs typeface="+mn-ea"/>
                <a:sym typeface="+mn-lt"/>
              </a:rPr>
              <a:t>◇ 清明宜晴，谷雨宜雨（赣）</a:t>
            </a:r>
          </a:p>
          <a:p>
            <a:pPr>
              <a:lnSpc>
                <a:spcPct val="150000"/>
              </a:lnSpc>
            </a:pPr>
            <a:r>
              <a:rPr lang="zh-CN" altLang="en-US" sz="1600" i="0" dirty="0">
                <a:solidFill>
                  <a:srgbClr val="333333"/>
                </a:solidFill>
                <a:effectLst/>
                <a:cs typeface="+mn-ea"/>
                <a:sym typeface="+mn-lt"/>
              </a:rPr>
              <a:t>◇ 清明断雪，谷雨断霜（华东、</a:t>
            </a:r>
            <a:r>
              <a:rPr lang="zh-CN" altLang="en-US" sz="1600" i="0" u="none" strike="noStrike" dirty="0">
                <a:effectLst/>
                <a:cs typeface="+mn-ea"/>
                <a:sym typeface="+mn-lt"/>
              </a:rPr>
              <a:t>华中</a:t>
            </a:r>
            <a:r>
              <a:rPr lang="zh-CN" altLang="en-US" sz="1600" i="0" dirty="0">
                <a:effectLst/>
                <a:cs typeface="+mn-ea"/>
                <a:sym typeface="+mn-lt"/>
              </a:rPr>
              <a:t>、华南、</a:t>
            </a:r>
            <a:r>
              <a:rPr lang="zh-CN" altLang="en-US" sz="1600" i="0" u="none" strike="noStrike" dirty="0">
                <a:effectLst/>
                <a:cs typeface="+mn-ea"/>
                <a:sym typeface="+mn-lt"/>
              </a:rPr>
              <a:t>四川</a:t>
            </a:r>
            <a:r>
              <a:rPr lang="zh-CN" altLang="en-US" sz="1600" i="0" dirty="0">
                <a:effectLst/>
                <a:cs typeface="+mn-ea"/>
                <a:sym typeface="+mn-lt"/>
              </a:rPr>
              <a:t>及云贵高原）</a:t>
            </a:r>
          </a:p>
          <a:p>
            <a:pPr>
              <a:lnSpc>
                <a:spcPct val="150000"/>
              </a:lnSpc>
            </a:pPr>
            <a:r>
              <a:rPr lang="zh-CN" altLang="en-US" sz="1600" i="0" dirty="0">
                <a:effectLst/>
                <a:cs typeface="+mn-ea"/>
                <a:sym typeface="+mn-lt"/>
              </a:rPr>
              <a:t>◇ 清明断雪不断雪，谷雨断霜不断霜（冀、晋）</a:t>
            </a:r>
          </a:p>
          <a:p>
            <a:pPr>
              <a:lnSpc>
                <a:spcPct val="150000"/>
              </a:lnSpc>
            </a:pPr>
            <a:r>
              <a:rPr lang="zh-CN" altLang="en-US" sz="1600" i="0" dirty="0">
                <a:effectLst/>
                <a:cs typeface="+mn-ea"/>
                <a:sym typeface="+mn-lt"/>
              </a:rPr>
              <a:t>◇ 清明无雨旱</a:t>
            </a:r>
            <a:r>
              <a:rPr lang="zh-CN" altLang="en-US" sz="1600" i="0" u="none" strike="noStrike" dirty="0">
                <a:effectLst/>
                <a:cs typeface="+mn-ea"/>
                <a:sym typeface="+mn-lt"/>
              </a:rPr>
              <a:t>黄梅</a:t>
            </a:r>
            <a:r>
              <a:rPr lang="zh-CN" altLang="en-US" sz="1600" i="0" dirty="0">
                <a:effectLst/>
                <a:cs typeface="+mn-ea"/>
                <a:sym typeface="+mn-lt"/>
              </a:rPr>
              <a:t>，清明有</a:t>
            </a:r>
            <a:r>
              <a:rPr lang="zh-CN" altLang="en-US" sz="1600" i="0" u="none" strike="noStrike" dirty="0">
                <a:effectLst/>
                <a:cs typeface="+mn-ea"/>
                <a:sym typeface="+mn-lt"/>
              </a:rPr>
              <a:t>雨水</a:t>
            </a:r>
            <a:r>
              <a:rPr lang="zh-CN" altLang="en-US" sz="1600" i="0" dirty="0">
                <a:solidFill>
                  <a:srgbClr val="333333"/>
                </a:solidFill>
                <a:effectLst/>
                <a:cs typeface="+mn-ea"/>
                <a:sym typeface="+mn-lt"/>
              </a:rPr>
              <a:t>黄梅（苏、鄂）</a:t>
            </a:r>
          </a:p>
        </p:txBody>
      </p:sp>
      <p:sp>
        <p:nvSpPr>
          <p:cNvPr id="11" name="矩形 10">
            <a:extLst>
              <a:ext uri="{FF2B5EF4-FFF2-40B4-BE49-F238E27FC236}">
                <a16:creationId xmlns:a16="http://schemas.microsoft.com/office/drawing/2014/main" id="{D3C7E481-6F2E-4A83-8DEB-02473A76A386}"/>
              </a:ext>
            </a:extLst>
          </p:cNvPr>
          <p:cNvSpPr/>
          <p:nvPr/>
        </p:nvSpPr>
        <p:spPr>
          <a:xfrm>
            <a:off x="1638300" y="244319"/>
            <a:ext cx="3797300" cy="523220"/>
          </a:xfrm>
          <a:prstGeom prst="rect">
            <a:avLst/>
          </a:prstGeom>
        </p:spPr>
        <p:txBody>
          <a:bodyPr wrap="square">
            <a:spAutoFit/>
          </a:bodyPr>
          <a:lstStyle/>
          <a:p>
            <a:r>
              <a:rPr lang="zh-CN" altLang="en-US" sz="2800" b="1" i="0" dirty="0">
                <a:solidFill>
                  <a:srgbClr val="333333"/>
                </a:solidFill>
                <a:effectLst/>
                <a:cs typeface="+mn-ea"/>
                <a:sym typeface="+mn-lt"/>
              </a:rPr>
              <a:t>清明节文学记录</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46C69E9-F990-457D-8811-C226391E4F2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2200" y="767539"/>
            <a:ext cx="10193699" cy="5497239"/>
          </a:xfrm>
          <a:prstGeom prst="rect">
            <a:avLst/>
          </a:prstGeom>
        </p:spPr>
      </p:pic>
      <p:sp>
        <p:nvSpPr>
          <p:cNvPr id="13" name="矩形 12">
            <a:extLst>
              <a:ext uri="{FF2B5EF4-FFF2-40B4-BE49-F238E27FC236}">
                <a16:creationId xmlns:a16="http://schemas.microsoft.com/office/drawing/2014/main" id="{3633959F-3605-43A9-8E0E-7C64CAEB3346}"/>
              </a:ext>
            </a:extLst>
          </p:cNvPr>
          <p:cNvSpPr/>
          <p:nvPr/>
        </p:nvSpPr>
        <p:spPr>
          <a:xfrm>
            <a:off x="1638300" y="244319"/>
            <a:ext cx="3797300" cy="523220"/>
          </a:xfrm>
          <a:prstGeom prst="rect">
            <a:avLst/>
          </a:prstGeom>
        </p:spPr>
        <p:txBody>
          <a:bodyPr wrap="square">
            <a:spAutoFit/>
          </a:bodyPr>
          <a:lstStyle/>
          <a:p>
            <a:r>
              <a:rPr lang="zh-CN" altLang="en-US" sz="2800" b="1" i="0" dirty="0">
                <a:solidFill>
                  <a:srgbClr val="333333"/>
                </a:solidFill>
                <a:effectLst/>
                <a:cs typeface="+mn-ea"/>
                <a:sym typeface="+mn-lt"/>
              </a:rPr>
              <a:t>清明节文学记录</a:t>
            </a:r>
          </a:p>
        </p:txBody>
      </p:sp>
      <p:sp>
        <p:nvSpPr>
          <p:cNvPr id="2" name="矩形 1"/>
          <p:cNvSpPr/>
          <p:nvPr/>
        </p:nvSpPr>
        <p:spPr>
          <a:xfrm>
            <a:off x="2054633" y="1831616"/>
            <a:ext cx="4079467" cy="3496085"/>
          </a:xfrm>
          <a:prstGeom prst="rect">
            <a:avLst/>
          </a:prstGeom>
        </p:spPr>
        <p:txBody>
          <a:bodyPr wrap="square">
            <a:spAutoFit/>
          </a:bodyPr>
          <a:lstStyle/>
          <a:p>
            <a:r>
              <a:rPr lang="zh-CN" altLang="en-US" sz="1600" b="1" i="0" dirty="0">
                <a:effectLst/>
                <a:cs typeface="+mn-ea"/>
                <a:sym typeface="+mn-lt"/>
              </a:rPr>
              <a:t>清明节气的霜、雾、雷及寒暖与未来天气均有一定预示，相关谚语有：</a:t>
            </a:r>
          </a:p>
          <a:p>
            <a:pPr>
              <a:lnSpc>
                <a:spcPct val="150000"/>
              </a:lnSpc>
            </a:pPr>
            <a:r>
              <a:rPr lang="zh-CN" altLang="en-US" sz="1600" b="0" i="0" dirty="0">
                <a:effectLst/>
                <a:cs typeface="+mn-ea"/>
                <a:sym typeface="+mn-lt"/>
              </a:rPr>
              <a:t>◇ 麦怕清明霜，谷要秋来旱（云）</a:t>
            </a:r>
          </a:p>
          <a:p>
            <a:pPr>
              <a:lnSpc>
                <a:spcPct val="150000"/>
              </a:lnSpc>
            </a:pPr>
            <a:r>
              <a:rPr lang="zh-CN" altLang="en-US" sz="1600" b="0" i="0" dirty="0">
                <a:effectLst/>
                <a:cs typeface="+mn-ea"/>
                <a:sym typeface="+mn-lt"/>
              </a:rPr>
              <a:t>◇ 清明有霜梅雨少（苏）</a:t>
            </a:r>
          </a:p>
          <a:p>
            <a:pPr>
              <a:lnSpc>
                <a:spcPct val="150000"/>
              </a:lnSpc>
            </a:pPr>
            <a:r>
              <a:rPr lang="zh-CN" altLang="en-US" sz="1600" b="0" i="0" dirty="0">
                <a:effectLst/>
                <a:cs typeface="+mn-ea"/>
                <a:sym typeface="+mn-lt"/>
              </a:rPr>
              <a:t>◇ 清明有雾，夏秋有雨（苏、鄂）</a:t>
            </a:r>
          </a:p>
          <a:p>
            <a:pPr>
              <a:lnSpc>
                <a:spcPct val="150000"/>
              </a:lnSpc>
            </a:pPr>
            <a:r>
              <a:rPr lang="zh-CN" altLang="en-US" sz="1600" b="0" i="0" dirty="0">
                <a:effectLst/>
                <a:cs typeface="+mn-ea"/>
                <a:sym typeface="+mn-lt"/>
              </a:rPr>
              <a:t>◇ 清明雾浓，一日天晴（豫）</a:t>
            </a:r>
          </a:p>
          <a:p>
            <a:pPr>
              <a:lnSpc>
                <a:spcPct val="150000"/>
              </a:lnSpc>
            </a:pPr>
            <a:r>
              <a:rPr lang="zh-CN" altLang="en-US" sz="1600" b="0" i="0" dirty="0">
                <a:effectLst/>
                <a:cs typeface="+mn-ea"/>
                <a:sym typeface="+mn-lt"/>
              </a:rPr>
              <a:t>◇ 清明起尘，黄土埋人（晋、</a:t>
            </a:r>
            <a:r>
              <a:rPr lang="zh-CN" altLang="en-US" sz="1600" b="0" i="0" u="none" strike="noStrike" dirty="0">
                <a:effectLst/>
                <a:cs typeface="+mn-ea"/>
                <a:sym typeface="+mn-lt"/>
              </a:rPr>
              <a:t>内蒙古</a:t>
            </a:r>
            <a:r>
              <a:rPr lang="zh-CN" altLang="en-US" sz="1600" b="0" i="0" dirty="0">
                <a:effectLst/>
                <a:cs typeface="+mn-ea"/>
                <a:sym typeface="+mn-lt"/>
              </a:rPr>
              <a:t>）</a:t>
            </a:r>
          </a:p>
          <a:p>
            <a:pPr>
              <a:lnSpc>
                <a:spcPct val="150000"/>
              </a:lnSpc>
            </a:pPr>
            <a:r>
              <a:rPr lang="zh-CN" altLang="en-US" sz="1600" b="0" i="0" dirty="0">
                <a:effectLst/>
                <a:cs typeface="+mn-ea"/>
                <a:sym typeface="+mn-lt"/>
              </a:rPr>
              <a:t>◇ 清明响雷头个梅（浙）</a:t>
            </a:r>
          </a:p>
          <a:p>
            <a:pPr>
              <a:lnSpc>
                <a:spcPct val="150000"/>
              </a:lnSpc>
            </a:pPr>
            <a:r>
              <a:rPr lang="zh-CN" altLang="en-US" sz="1600" b="0" i="0" dirty="0">
                <a:effectLst/>
                <a:cs typeface="+mn-ea"/>
                <a:sym typeface="+mn-lt"/>
              </a:rPr>
              <a:t>◇ 清明冷，好年景（辽、冀）</a:t>
            </a:r>
          </a:p>
          <a:p>
            <a:pPr>
              <a:lnSpc>
                <a:spcPct val="150000"/>
              </a:lnSpc>
            </a:pPr>
            <a:r>
              <a:rPr lang="zh-CN" altLang="en-US" sz="1600" b="0" i="0" dirty="0">
                <a:effectLst/>
                <a:cs typeface="+mn-ea"/>
                <a:sym typeface="+mn-lt"/>
              </a:rPr>
              <a:t>◇ 清明暖，寒露寒（湘）</a:t>
            </a:r>
          </a:p>
        </p:txBody>
      </p:sp>
      <p:sp>
        <p:nvSpPr>
          <p:cNvPr id="3" name="矩形 2"/>
          <p:cNvSpPr/>
          <p:nvPr/>
        </p:nvSpPr>
        <p:spPr>
          <a:xfrm>
            <a:off x="6133505" y="1742716"/>
            <a:ext cx="4105462" cy="3003643"/>
          </a:xfrm>
          <a:prstGeom prst="rect">
            <a:avLst/>
          </a:prstGeom>
        </p:spPr>
        <p:txBody>
          <a:bodyPr wrap="square">
            <a:spAutoFit/>
          </a:bodyPr>
          <a:lstStyle/>
          <a:p>
            <a:pPr>
              <a:lnSpc>
                <a:spcPct val="150000"/>
              </a:lnSpc>
            </a:pPr>
            <a:r>
              <a:rPr lang="zh-CN" altLang="en-US" sz="1600" b="1" dirty="0">
                <a:cs typeface="+mn-ea"/>
                <a:sym typeface="+mn-lt"/>
              </a:rPr>
              <a:t>清明节气的风对未来天气及年成好坏也有一定预示，农民极为关心，因此，在民间流传不少有关这方面的谚语。比如：</a:t>
            </a:r>
          </a:p>
          <a:p>
            <a:pPr>
              <a:lnSpc>
                <a:spcPct val="150000"/>
              </a:lnSpc>
            </a:pPr>
            <a:r>
              <a:rPr lang="zh-CN" altLang="en-US" sz="1600" dirty="0">
                <a:cs typeface="+mn-ea"/>
                <a:sym typeface="+mn-lt"/>
              </a:rPr>
              <a:t>◇ 清明南风，夏水较多；清明北风，夏水较少（闽）</a:t>
            </a:r>
          </a:p>
          <a:p>
            <a:pPr>
              <a:lnSpc>
                <a:spcPct val="150000"/>
              </a:lnSpc>
            </a:pPr>
            <a:r>
              <a:rPr lang="zh-CN" altLang="en-US" sz="1600" dirty="0">
                <a:cs typeface="+mn-ea"/>
                <a:sym typeface="+mn-lt"/>
              </a:rPr>
              <a:t>◇ 清明一吹西北风，当年天旱黄风多（宁）</a:t>
            </a:r>
          </a:p>
          <a:p>
            <a:pPr>
              <a:lnSpc>
                <a:spcPct val="150000"/>
              </a:lnSpc>
            </a:pPr>
            <a:r>
              <a:rPr lang="zh-CN" altLang="en-US" sz="1600" dirty="0">
                <a:cs typeface="+mn-ea"/>
                <a:sym typeface="+mn-lt"/>
              </a:rPr>
              <a:t>◇ 清明北风十天寒，春霜结束在眼前（冀）</a:t>
            </a:r>
          </a:p>
          <a:p>
            <a:pPr>
              <a:lnSpc>
                <a:spcPct val="150000"/>
              </a:lnSpc>
            </a:pPr>
            <a:r>
              <a:rPr lang="zh-CN" altLang="en-US" sz="1600" dirty="0">
                <a:cs typeface="+mn-ea"/>
                <a:sym typeface="+mn-lt"/>
              </a:rPr>
              <a:t>◇ 清明刮动土，要刮四十五（苏）</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4" name="图片 53">
            <a:extLst>
              <a:ext uri="{FF2B5EF4-FFF2-40B4-BE49-F238E27FC236}">
                <a16:creationId xmlns:a16="http://schemas.microsoft.com/office/drawing/2014/main" id="{F89033A3-7F6B-4DDF-B98F-C02423A1AC73}"/>
              </a:ext>
            </a:extLst>
          </p:cNvPr>
          <p:cNvPicPr>
            <a:picLocks noChangeAspect="1"/>
          </p:cNvPicPr>
          <p:nvPr/>
        </p:nvPicPr>
        <p:blipFill rotWithShape="1">
          <a:blip r:embed="rId3">
            <a:alphaModFix amt="70000"/>
            <a:extLst>
              <a:ext uri="{28A0092B-C50C-407E-A947-70E740481C1C}">
                <a14:useLocalDpi xmlns:a14="http://schemas.microsoft.com/office/drawing/2010/main"/>
              </a:ext>
            </a:extLst>
          </a:blip>
          <a:srcRect/>
          <a:stretch/>
        </p:blipFill>
        <p:spPr>
          <a:xfrm rot="5400000">
            <a:off x="2666999" y="-2667001"/>
            <a:ext cx="6858002" cy="12192000"/>
          </a:xfrm>
          <a:prstGeom prst="rect">
            <a:avLst/>
          </a:prstGeom>
        </p:spPr>
      </p:pic>
      <p:sp>
        <p:nvSpPr>
          <p:cNvPr id="55" name="任意多边形: 形状 54">
            <a:extLst>
              <a:ext uri="{FF2B5EF4-FFF2-40B4-BE49-F238E27FC236}">
                <a16:creationId xmlns:a16="http://schemas.microsoft.com/office/drawing/2014/main" id="{4CEFA816-5C9A-4669-A3C8-4E0CA6A45FC9}"/>
              </a:ext>
            </a:extLst>
          </p:cNvPr>
          <p:cNvSpPr>
            <a:spLocks/>
          </p:cNvSpPr>
          <p:nvPr/>
        </p:nvSpPr>
        <p:spPr bwMode="auto">
          <a:xfrm>
            <a:off x="3386675" y="183087"/>
            <a:ext cx="5883906" cy="6420938"/>
          </a:xfrm>
          <a:custGeom>
            <a:avLst/>
            <a:gdLst>
              <a:gd name="connsiteX0" fmla="*/ 261938 w 400050"/>
              <a:gd name="connsiteY0" fmla="*/ 412751 h 436563"/>
              <a:gd name="connsiteX1" fmla="*/ 266700 w 400050"/>
              <a:gd name="connsiteY1" fmla="*/ 415926 h 436563"/>
              <a:gd name="connsiteX2" fmla="*/ 268288 w 400050"/>
              <a:gd name="connsiteY2" fmla="*/ 423863 h 436563"/>
              <a:gd name="connsiteX3" fmla="*/ 276225 w 400050"/>
              <a:gd name="connsiteY3" fmla="*/ 431801 h 436563"/>
              <a:gd name="connsiteX4" fmla="*/ 276225 w 400050"/>
              <a:gd name="connsiteY4" fmla="*/ 436563 h 436563"/>
              <a:gd name="connsiteX5" fmla="*/ 273050 w 400050"/>
              <a:gd name="connsiteY5" fmla="*/ 434976 h 436563"/>
              <a:gd name="connsiteX6" fmla="*/ 273050 w 400050"/>
              <a:gd name="connsiteY6" fmla="*/ 431801 h 436563"/>
              <a:gd name="connsiteX7" fmla="*/ 273050 w 400050"/>
              <a:gd name="connsiteY7" fmla="*/ 430213 h 436563"/>
              <a:gd name="connsiteX8" fmla="*/ 271463 w 400050"/>
              <a:gd name="connsiteY8" fmla="*/ 430213 h 436563"/>
              <a:gd name="connsiteX9" fmla="*/ 268288 w 400050"/>
              <a:gd name="connsiteY9" fmla="*/ 425451 h 436563"/>
              <a:gd name="connsiteX10" fmla="*/ 266700 w 400050"/>
              <a:gd name="connsiteY10" fmla="*/ 420688 h 436563"/>
              <a:gd name="connsiteX11" fmla="*/ 263525 w 400050"/>
              <a:gd name="connsiteY11" fmla="*/ 415926 h 436563"/>
              <a:gd name="connsiteX12" fmla="*/ 261938 w 400050"/>
              <a:gd name="connsiteY12" fmla="*/ 414338 h 436563"/>
              <a:gd name="connsiteX13" fmla="*/ 255588 w 400050"/>
              <a:gd name="connsiteY13" fmla="*/ 400051 h 436563"/>
              <a:gd name="connsiteX14" fmla="*/ 257175 w 400050"/>
              <a:gd name="connsiteY14" fmla="*/ 400051 h 436563"/>
              <a:gd name="connsiteX15" fmla="*/ 260350 w 400050"/>
              <a:gd name="connsiteY15" fmla="*/ 403226 h 436563"/>
              <a:gd name="connsiteX16" fmla="*/ 260350 w 400050"/>
              <a:gd name="connsiteY16" fmla="*/ 404813 h 436563"/>
              <a:gd name="connsiteX17" fmla="*/ 261938 w 400050"/>
              <a:gd name="connsiteY17" fmla="*/ 407988 h 436563"/>
              <a:gd name="connsiteX18" fmla="*/ 261938 w 400050"/>
              <a:gd name="connsiteY18" fmla="*/ 409576 h 436563"/>
              <a:gd name="connsiteX19" fmla="*/ 261938 w 400050"/>
              <a:gd name="connsiteY19" fmla="*/ 412751 h 436563"/>
              <a:gd name="connsiteX20" fmla="*/ 260350 w 400050"/>
              <a:gd name="connsiteY20" fmla="*/ 409576 h 436563"/>
              <a:gd name="connsiteX21" fmla="*/ 257175 w 400050"/>
              <a:gd name="connsiteY21" fmla="*/ 407988 h 436563"/>
              <a:gd name="connsiteX22" fmla="*/ 257175 w 400050"/>
              <a:gd name="connsiteY22" fmla="*/ 404813 h 436563"/>
              <a:gd name="connsiteX23" fmla="*/ 255588 w 400050"/>
              <a:gd name="connsiteY23" fmla="*/ 403226 h 436563"/>
              <a:gd name="connsiteX24" fmla="*/ 338138 w 400050"/>
              <a:gd name="connsiteY24" fmla="*/ 393701 h 436563"/>
              <a:gd name="connsiteX25" fmla="*/ 341313 w 400050"/>
              <a:gd name="connsiteY25" fmla="*/ 393701 h 436563"/>
              <a:gd name="connsiteX26" fmla="*/ 342900 w 400050"/>
              <a:gd name="connsiteY26" fmla="*/ 396876 h 436563"/>
              <a:gd name="connsiteX27" fmla="*/ 346075 w 400050"/>
              <a:gd name="connsiteY27" fmla="*/ 398463 h 436563"/>
              <a:gd name="connsiteX28" fmla="*/ 347663 w 400050"/>
              <a:gd name="connsiteY28" fmla="*/ 398463 h 436563"/>
              <a:gd name="connsiteX29" fmla="*/ 347663 w 400050"/>
              <a:gd name="connsiteY29" fmla="*/ 400051 h 436563"/>
              <a:gd name="connsiteX30" fmla="*/ 347663 w 400050"/>
              <a:gd name="connsiteY30" fmla="*/ 403226 h 436563"/>
              <a:gd name="connsiteX31" fmla="*/ 346075 w 400050"/>
              <a:gd name="connsiteY31" fmla="*/ 403226 h 436563"/>
              <a:gd name="connsiteX32" fmla="*/ 342900 w 400050"/>
              <a:gd name="connsiteY32" fmla="*/ 400051 h 436563"/>
              <a:gd name="connsiteX33" fmla="*/ 341313 w 400050"/>
              <a:gd name="connsiteY33" fmla="*/ 396876 h 436563"/>
              <a:gd name="connsiteX34" fmla="*/ 284163 w 400050"/>
              <a:gd name="connsiteY34" fmla="*/ 368301 h 436563"/>
              <a:gd name="connsiteX35" fmla="*/ 287338 w 400050"/>
              <a:gd name="connsiteY35" fmla="*/ 371476 h 436563"/>
              <a:gd name="connsiteX36" fmla="*/ 292100 w 400050"/>
              <a:gd name="connsiteY36" fmla="*/ 376238 h 436563"/>
              <a:gd name="connsiteX37" fmla="*/ 293688 w 400050"/>
              <a:gd name="connsiteY37" fmla="*/ 377826 h 436563"/>
              <a:gd name="connsiteX38" fmla="*/ 295275 w 400050"/>
              <a:gd name="connsiteY38" fmla="*/ 381001 h 436563"/>
              <a:gd name="connsiteX39" fmla="*/ 293688 w 400050"/>
              <a:gd name="connsiteY39" fmla="*/ 381001 h 436563"/>
              <a:gd name="connsiteX40" fmla="*/ 292100 w 400050"/>
              <a:gd name="connsiteY40" fmla="*/ 377826 h 436563"/>
              <a:gd name="connsiteX41" fmla="*/ 288925 w 400050"/>
              <a:gd name="connsiteY41" fmla="*/ 376238 h 436563"/>
              <a:gd name="connsiteX42" fmla="*/ 287338 w 400050"/>
              <a:gd name="connsiteY42" fmla="*/ 376238 h 436563"/>
              <a:gd name="connsiteX43" fmla="*/ 287338 w 400050"/>
              <a:gd name="connsiteY43" fmla="*/ 373063 h 436563"/>
              <a:gd name="connsiteX44" fmla="*/ 284163 w 400050"/>
              <a:gd name="connsiteY44" fmla="*/ 373063 h 436563"/>
              <a:gd name="connsiteX45" fmla="*/ 284163 w 400050"/>
              <a:gd name="connsiteY45" fmla="*/ 371476 h 436563"/>
              <a:gd name="connsiteX46" fmla="*/ 279400 w 400050"/>
              <a:gd name="connsiteY46" fmla="*/ 366713 h 436563"/>
              <a:gd name="connsiteX47" fmla="*/ 282575 w 400050"/>
              <a:gd name="connsiteY47" fmla="*/ 366713 h 436563"/>
              <a:gd name="connsiteX48" fmla="*/ 282575 w 400050"/>
              <a:gd name="connsiteY48" fmla="*/ 368301 h 436563"/>
              <a:gd name="connsiteX49" fmla="*/ 276225 w 400050"/>
              <a:gd name="connsiteY49" fmla="*/ 360363 h 436563"/>
              <a:gd name="connsiteX50" fmla="*/ 277813 w 400050"/>
              <a:gd name="connsiteY50" fmla="*/ 361951 h 436563"/>
              <a:gd name="connsiteX51" fmla="*/ 279400 w 400050"/>
              <a:gd name="connsiteY51" fmla="*/ 366713 h 436563"/>
              <a:gd name="connsiteX52" fmla="*/ 277813 w 400050"/>
              <a:gd name="connsiteY52" fmla="*/ 365126 h 436563"/>
              <a:gd name="connsiteX53" fmla="*/ 276225 w 400050"/>
              <a:gd name="connsiteY53" fmla="*/ 361951 h 436563"/>
              <a:gd name="connsiteX54" fmla="*/ 219075 w 400050"/>
              <a:gd name="connsiteY54" fmla="*/ 350838 h 436563"/>
              <a:gd name="connsiteX55" fmla="*/ 220663 w 400050"/>
              <a:gd name="connsiteY55" fmla="*/ 350838 h 436563"/>
              <a:gd name="connsiteX56" fmla="*/ 220663 w 400050"/>
              <a:gd name="connsiteY56" fmla="*/ 352426 h 436563"/>
              <a:gd name="connsiteX57" fmla="*/ 219075 w 400050"/>
              <a:gd name="connsiteY57" fmla="*/ 352426 h 436563"/>
              <a:gd name="connsiteX58" fmla="*/ 266700 w 400050"/>
              <a:gd name="connsiteY58" fmla="*/ 290513 h 436563"/>
              <a:gd name="connsiteX59" fmla="*/ 268288 w 400050"/>
              <a:gd name="connsiteY59" fmla="*/ 290513 h 436563"/>
              <a:gd name="connsiteX60" fmla="*/ 271463 w 400050"/>
              <a:gd name="connsiteY60" fmla="*/ 290513 h 436563"/>
              <a:gd name="connsiteX61" fmla="*/ 271463 w 400050"/>
              <a:gd name="connsiteY61" fmla="*/ 292100 h 436563"/>
              <a:gd name="connsiteX62" fmla="*/ 268288 w 400050"/>
              <a:gd name="connsiteY62" fmla="*/ 292100 h 436563"/>
              <a:gd name="connsiteX63" fmla="*/ 268288 w 400050"/>
              <a:gd name="connsiteY63" fmla="*/ 293688 h 436563"/>
              <a:gd name="connsiteX64" fmla="*/ 266700 w 400050"/>
              <a:gd name="connsiteY64" fmla="*/ 292100 h 436563"/>
              <a:gd name="connsiteX65" fmla="*/ 366713 w 400050"/>
              <a:gd name="connsiteY65" fmla="*/ 233363 h 436563"/>
              <a:gd name="connsiteX66" fmla="*/ 368300 w 400050"/>
              <a:gd name="connsiteY66" fmla="*/ 233363 h 436563"/>
              <a:gd name="connsiteX67" fmla="*/ 379413 w 400050"/>
              <a:gd name="connsiteY67" fmla="*/ 234950 h 436563"/>
              <a:gd name="connsiteX68" fmla="*/ 385763 w 400050"/>
              <a:gd name="connsiteY68" fmla="*/ 234950 h 436563"/>
              <a:gd name="connsiteX69" fmla="*/ 390525 w 400050"/>
              <a:gd name="connsiteY69" fmla="*/ 234950 h 436563"/>
              <a:gd name="connsiteX70" fmla="*/ 393700 w 400050"/>
              <a:gd name="connsiteY70" fmla="*/ 234950 h 436563"/>
              <a:gd name="connsiteX71" fmla="*/ 395288 w 400050"/>
              <a:gd name="connsiteY71" fmla="*/ 238125 h 436563"/>
              <a:gd name="connsiteX72" fmla="*/ 396875 w 400050"/>
              <a:gd name="connsiteY72" fmla="*/ 238125 h 436563"/>
              <a:gd name="connsiteX73" fmla="*/ 400050 w 400050"/>
              <a:gd name="connsiteY73" fmla="*/ 238125 h 436563"/>
              <a:gd name="connsiteX74" fmla="*/ 400050 w 400050"/>
              <a:gd name="connsiteY74" fmla="*/ 239713 h 436563"/>
              <a:gd name="connsiteX75" fmla="*/ 396875 w 400050"/>
              <a:gd name="connsiteY75" fmla="*/ 239713 h 436563"/>
              <a:gd name="connsiteX76" fmla="*/ 393700 w 400050"/>
              <a:gd name="connsiteY76" fmla="*/ 239713 h 436563"/>
              <a:gd name="connsiteX77" fmla="*/ 388938 w 400050"/>
              <a:gd name="connsiteY77" fmla="*/ 238125 h 436563"/>
              <a:gd name="connsiteX78" fmla="*/ 385763 w 400050"/>
              <a:gd name="connsiteY78" fmla="*/ 238125 h 436563"/>
              <a:gd name="connsiteX79" fmla="*/ 384175 w 400050"/>
              <a:gd name="connsiteY79" fmla="*/ 238125 h 436563"/>
              <a:gd name="connsiteX80" fmla="*/ 382588 w 400050"/>
              <a:gd name="connsiteY80" fmla="*/ 238125 h 436563"/>
              <a:gd name="connsiteX81" fmla="*/ 379413 w 400050"/>
              <a:gd name="connsiteY81" fmla="*/ 238125 h 436563"/>
              <a:gd name="connsiteX82" fmla="*/ 377825 w 400050"/>
              <a:gd name="connsiteY82" fmla="*/ 234950 h 436563"/>
              <a:gd name="connsiteX83" fmla="*/ 374650 w 400050"/>
              <a:gd name="connsiteY83" fmla="*/ 234950 h 436563"/>
              <a:gd name="connsiteX84" fmla="*/ 369888 w 400050"/>
              <a:gd name="connsiteY84" fmla="*/ 234950 h 436563"/>
              <a:gd name="connsiteX85" fmla="*/ 373063 w 400050"/>
              <a:gd name="connsiteY85" fmla="*/ 136525 h 436563"/>
              <a:gd name="connsiteX86" fmla="*/ 374650 w 400050"/>
              <a:gd name="connsiteY86" fmla="*/ 136525 h 436563"/>
              <a:gd name="connsiteX87" fmla="*/ 373063 w 400050"/>
              <a:gd name="connsiteY87" fmla="*/ 138113 h 436563"/>
              <a:gd name="connsiteX88" fmla="*/ 369888 w 400050"/>
              <a:gd name="connsiteY88" fmla="*/ 138113 h 436563"/>
              <a:gd name="connsiteX89" fmla="*/ 53975 w 400050"/>
              <a:gd name="connsiteY89" fmla="*/ 114300 h 436563"/>
              <a:gd name="connsiteX90" fmla="*/ 55562 w 400050"/>
              <a:gd name="connsiteY90" fmla="*/ 115888 h 436563"/>
              <a:gd name="connsiteX91" fmla="*/ 55562 w 400050"/>
              <a:gd name="connsiteY91" fmla="*/ 120650 h 436563"/>
              <a:gd name="connsiteX92" fmla="*/ 53975 w 400050"/>
              <a:gd name="connsiteY92" fmla="*/ 120650 h 436563"/>
              <a:gd name="connsiteX93" fmla="*/ 53975 w 400050"/>
              <a:gd name="connsiteY93" fmla="*/ 117475 h 436563"/>
              <a:gd name="connsiteX94" fmla="*/ 53975 w 400050"/>
              <a:gd name="connsiteY94" fmla="*/ 115888 h 436563"/>
              <a:gd name="connsiteX95" fmla="*/ 52387 w 400050"/>
              <a:gd name="connsiteY95" fmla="*/ 111125 h 436563"/>
              <a:gd name="connsiteX96" fmla="*/ 53975 w 400050"/>
              <a:gd name="connsiteY96" fmla="*/ 111125 h 436563"/>
              <a:gd name="connsiteX97" fmla="*/ 53975 w 400050"/>
              <a:gd name="connsiteY97" fmla="*/ 114300 h 436563"/>
              <a:gd name="connsiteX98" fmla="*/ 52387 w 400050"/>
              <a:gd name="connsiteY98" fmla="*/ 114300 h 436563"/>
              <a:gd name="connsiteX99" fmla="*/ 52387 w 400050"/>
              <a:gd name="connsiteY99" fmla="*/ 109537 h 436563"/>
              <a:gd name="connsiteX100" fmla="*/ 53975 w 400050"/>
              <a:gd name="connsiteY100" fmla="*/ 109537 h 436563"/>
              <a:gd name="connsiteX101" fmla="*/ 53975 w 400050"/>
              <a:gd name="connsiteY101" fmla="*/ 111125 h 436563"/>
              <a:gd name="connsiteX102" fmla="*/ 149225 w 400050"/>
              <a:gd name="connsiteY102" fmla="*/ 14287 h 436563"/>
              <a:gd name="connsiteX103" fmla="*/ 150812 w 400050"/>
              <a:gd name="connsiteY103" fmla="*/ 14287 h 436563"/>
              <a:gd name="connsiteX104" fmla="*/ 149225 w 400050"/>
              <a:gd name="connsiteY104" fmla="*/ 15875 h 436563"/>
              <a:gd name="connsiteX105" fmla="*/ 236538 w 400050"/>
              <a:gd name="connsiteY105" fmla="*/ 4762 h 436563"/>
              <a:gd name="connsiteX106" fmla="*/ 241300 w 400050"/>
              <a:gd name="connsiteY106" fmla="*/ 4762 h 436563"/>
              <a:gd name="connsiteX107" fmla="*/ 241300 w 400050"/>
              <a:gd name="connsiteY107" fmla="*/ 7937 h 436563"/>
              <a:gd name="connsiteX108" fmla="*/ 239713 w 400050"/>
              <a:gd name="connsiteY108" fmla="*/ 7937 h 436563"/>
              <a:gd name="connsiteX109" fmla="*/ 236538 w 400050"/>
              <a:gd name="connsiteY109" fmla="*/ 9525 h 436563"/>
              <a:gd name="connsiteX110" fmla="*/ 234950 w 400050"/>
              <a:gd name="connsiteY110" fmla="*/ 9525 h 436563"/>
              <a:gd name="connsiteX111" fmla="*/ 231775 w 400050"/>
              <a:gd name="connsiteY111" fmla="*/ 11112 h 436563"/>
              <a:gd name="connsiteX112" fmla="*/ 225425 w 400050"/>
              <a:gd name="connsiteY112" fmla="*/ 14287 h 436563"/>
              <a:gd name="connsiteX113" fmla="*/ 220663 w 400050"/>
              <a:gd name="connsiteY113" fmla="*/ 19050 h 436563"/>
              <a:gd name="connsiteX114" fmla="*/ 217487 w 400050"/>
              <a:gd name="connsiteY114" fmla="*/ 23812 h 436563"/>
              <a:gd name="connsiteX115" fmla="*/ 212725 w 400050"/>
              <a:gd name="connsiteY115" fmla="*/ 25400 h 436563"/>
              <a:gd name="connsiteX116" fmla="*/ 212725 w 400050"/>
              <a:gd name="connsiteY116" fmla="*/ 26987 h 436563"/>
              <a:gd name="connsiteX117" fmla="*/ 209550 w 400050"/>
              <a:gd name="connsiteY117" fmla="*/ 30162 h 436563"/>
              <a:gd name="connsiteX118" fmla="*/ 207962 w 400050"/>
              <a:gd name="connsiteY118" fmla="*/ 31750 h 436563"/>
              <a:gd name="connsiteX119" fmla="*/ 204787 w 400050"/>
              <a:gd name="connsiteY119" fmla="*/ 31750 h 436563"/>
              <a:gd name="connsiteX120" fmla="*/ 207962 w 400050"/>
              <a:gd name="connsiteY120" fmla="*/ 34925 h 436563"/>
              <a:gd name="connsiteX121" fmla="*/ 209550 w 400050"/>
              <a:gd name="connsiteY121" fmla="*/ 34925 h 436563"/>
              <a:gd name="connsiteX122" fmla="*/ 212725 w 400050"/>
              <a:gd name="connsiteY122" fmla="*/ 34925 h 436563"/>
              <a:gd name="connsiteX123" fmla="*/ 214312 w 400050"/>
              <a:gd name="connsiteY123" fmla="*/ 34925 h 436563"/>
              <a:gd name="connsiteX124" fmla="*/ 217487 w 400050"/>
              <a:gd name="connsiteY124" fmla="*/ 36512 h 436563"/>
              <a:gd name="connsiteX125" fmla="*/ 219075 w 400050"/>
              <a:gd name="connsiteY125" fmla="*/ 39687 h 436563"/>
              <a:gd name="connsiteX126" fmla="*/ 220663 w 400050"/>
              <a:gd name="connsiteY126" fmla="*/ 39687 h 436563"/>
              <a:gd name="connsiteX127" fmla="*/ 223838 w 400050"/>
              <a:gd name="connsiteY127" fmla="*/ 36512 h 436563"/>
              <a:gd name="connsiteX128" fmla="*/ 225425 w 400050"/>
              <a:gd name="connsiteY128" fmla="*/ 34925 h 436563"/>
              <a:gd name="connsiteX129" fmla="*/ 228600 w 400050"/>
              <a:gd name="connsiteY129" fmla="*/ 34925 h 436563"/>
              <a:gd name="connsiteX130" fmla="*/ 228600 w 400050"/>
              <a:gd name="connsiteY130" fmla="*/ 31750 h 436563"/>
              <a:gd name="connsiteX131" fmla="*/ 230188 w 400050"/>
              <a:gd name="connsiteY131" fmla="*/ 31750 h 436563"/>
              <a:gd name="connsiteX132" fmla="*/ 231775 w 400050"/>
              <a:gd name="connsiteY132" fmla="*/ 34925 h 436563"/>
              <a:gd name="connsiteX133" fmla="*/ 230188 w 400050"/>
              <a:gd name="connsiteY133" fmla="*/ 34925 h 436563"/>
              <a:gd name="connsiteX134" fmla="*/ 230188 w 400050"/>
              <a:gd name="connsiteY134" fmla="*/ 36512 h 436563"/>
              <a:gd name="connsiteX135" fmla="*/ 228600 w 400050"/>
              <a:gd name="connsiteY135" fmla="*/ 39687 h 436563"/>
              <a:gd name="connsiteX136" fmla="*/ 225425 w 400050"/>
              <a:gd name="connsiteY136" fmla="*/ 39687 h 436563"/>
              <a:gd name="connsiteX137" fmla="*/ 223838 w 400050"/>
              <a:gd name="connsiteY137" fmla="*/ 41275 h 436563"/>
              <a:gd name="connsiteX138" fmla="*/ 223838 w 400050"/>
              <a:gd name="connsiteY138" fmla="*/ 42862 h 436563"/>
              <a:gd name="connsiteX139" fmla="*/ 223838 w 400050"/>
              <a:gd name="connsiteY139" fmla="*/ 46037 h 436563"/>
              <a:gd name="connsiteX140" fmla="*/ 223838 w 400050"/>
              <a:gd name="connsiteY140" fmla="*/ 50800 h 436563"/>
              <a:gd name="connsiteX141" fmla="*/ 223838 w 400050"/>
              <a:gd name="connsiteY141" fmla="*/ 52387 h 436563"/>
              <a:gd name="connsiteX142" fmla="*/ 223838 w 400050"/>
              <a:gd name="connsiteY142" fmla="*/ 53975 h 436563"/>
              <a:gd name="connsiteX143" fmla="*/ 225425 w 400050"/>
              <a:gd name="connsiteY143" fmla="*/ 57150 h 436563"/>
              <a:gd name="connsiteX144" fmla="*/ 225425 w 400050"/>
              <a:gd name="connsiteY144" fmla="*/ 58737 h 436563"/>
              <a:gd name="connsiteX145" fmla="*/ 228600 w 400050"/>
              <a:gd name="connsiteY145" fmla="*/ 61912 h 436563"/>
              <a:gd name="connsiteX146" fmla="*/ 230188 w 400050"/>
              <a:gd name="connsiteY146" fmla="*/ 63500 h 436563"/>
              <a:gd name="connsiteX147" fmla="*/ 231775 w 400050"/>
              <a:gd name="connsiteY147" fmla="*/ 66675 h 436563"/>
              <a:gd name="connsiteX148" fmla="*/ 234950 w 400050"/>
              <a:gd name="connsiteY148" fmla="*/ 68262 h 436563"/>
              <a:gd name="connsiteX149" fmla="*/ 236538 w 400050"/>
              <a:gd name="connsiteY149" fmla="*/ 73025 h 436563"/>
              <a:gd name="connsiteX150" fmla="*/ 239713 w 400050"/>
              <a:gd name="connsiteY150" fmla="*/ 74612 h 436563"/>
              <a:gd name="connsiteX151" fmla="*/ 241300 w 400050"/>
              <a:gd name="connsiteY151" fmla="*/ 74612 h 436563"/>
              <a:gd name="connsiteX152" fmla="*/ 244475 w 400050"/>
              <a:gd name="connsiteY152" fmla="*/ 74612 h 436563"/>
              <a:gd name="connsiteX153" fmla="*/ 246063 w 400050"/>
              <a:gd name="connsiteY153" fmla="*/ 74612 h 436563"/>
              <a:gd name="connsiteX154" fmla="*/ 247650 w 400050"/>
              <a:gd name="connsiteY154" fmla="*/ 73025 h 436563"/>
              <a:gd name="connsiteX155" fmla="*/ 250825 w 400050"/>
              <a:gd name="connsiteY155" fmla="*/ 73025 h 436563"/>
              <a:gd name="connsiteX156" fmla="*/ 250825 w 400050"/>
              <a:gd name="connsiteY156" fmla="*/ 69850 h 436563"/>
              <a:gd name="connsiteX157" fmla="*/ 252413 w 400050"/>
              <a:gd name="connsiteY157" fmla="*/ 69850 h 436563"/>
              <a:gd name="connsiteX158" fmla="*/ 255588 w 400050"/>
              <a:gd name="connsiteY158" fmla="*/ 69850 h 436563"/>
              <a:gd name="connsiteX159" fmla="*/ 257175 w 400050"/>
              <a:gd name="connsiteY159" fmla="*/ 73025 h 436563"/>
              <a:gd name="connsiteX160" fmla="*/ 260350 w 400050"/>
              <a:gd name="connsiteY160" fmla="*/ 73025 h 436563"/>
              <a:gd name="connsiteX161" fmla="*/ 261938 w 400050"/>
              <a:gd name="connsiteY161" fmla="*/ 74612 h 436563"/>
              <a:gd name="connsiteX162" fmla="*/ 266700 w 400050"/>
              <a:gd name="connsiteY162" fmla="*/ 77787 h 436563"/>
              <a:gd name="connsiteX163" fmla="*/ 268288 w 400050"/>
              <a:gd name="connsiteY163" fmla="*/ 77787 h 436563"/>
              <a:gd name="connsiteX164" fmla="*/ 271463 w 400050"/>
              <a:gd name="connsiteY164" fmla="*/ 77787 h 436563"/>
              <a:gd name="connsiteX165" fmla="*/ 273050 w 400050"/>
              <a:gd name="connsiteY165" fmla="*/ 77787 h 436563"/>
              <a:gd name="connsiteX166" fmla="*/ 279400 w 400050"/>
              <a:gd name="connsiteY166" fmla="*/ 77787 h 436563"/>
              <a:gd name="connsiteX167" fmla="*/ 292100 w 400050"/>
              <a:gd name="connsiteY167" fmla="*/ 74612 h 436563"/>
              <a:gd name="connsiteX168" fmla="*/ 292100 w 400050"/>
              <a:gd name="connsiteY168" fmla="*/ 77787 h 436563"/>
              <a:gd name="connsiteX169" fmla="*/ 293688 w 400050"/>
              <a:gd name="connsiteY169" fmla="*/ 77787 h 436563"/>
              <a:gd name="connsiteX170" fmla="*/ 292100 w 400050"/>
              <a:gd name="connsiteY170" fmla="*/ 79375 h 436563"/>
              <a:gd name="connsiteX171" fmla="*/ 288925 w 400050"/>
              <a:gd name="connsiteY171" fmla="*/ 82550 h 436563"/>
              <a:gd name="connsiteX172" fmla="*/ 287338 w 400050"/>
              <a:gd name="connsiteY172" fmla="*/ 82550 h 436563"/>
              <a:gd name="connsiteX173" fmla="*/ 284163 w 400050"/>
              <a:gd name="connsiteY173" fmla="*/ 82550 h 436563"/>
              <a:gd name="connsiteX174" fmla="*/ 282575 w 400050"/>
              <a:gd name="connsiteY174" fmla="*/ 82550 h 436563"/>
              <a:gd name="connsiteX175" fmla="*/ 279400 w 400050"/>
              <a:gd name="connsiteY175" fmla="*/ 82550 h 436563"/>
              <a:gd name="connsiteX176" fmla="*/ 279400 w 400050"/>
              <a:gd name="connsiteY176" fmla="*/ 84137 h 436563"/>
              <a:gd name="connsiteX177" fmla="*/ 279400 w 400050"/>
              <a:gd name="connsiteY177" fmla="*/ 85725 h 436563"/>
              <a:gd name="connsiteX178" fmla="*/ 282575 w 400050"/>
              <a:gd name="connsiteY178" fmla="*/ 85725 h 436563"/>
              <a:gd name="connsiteX179" fmla="*/ 284163 w 400050"/>
              <a:gd name="connsiteY179" fmla="*/ 85725 h 436563"/>
              <a:gd name="connsiteX180" fmla="*/ 287338 w 400050"/>
              <a:gd name="connsiteY180" fmla="*/ 84137 h 436563"/>
              <a:gd name="connsiteX181" fmla="*/ 288925 w 400050"/>
              <a:gd name="connsiteY181" fmla="*/ 84137 h 436563"/>
              <a:gd name="connsiteX182" fmla="*/ 292100 w 400050"/>
              <a:gd name="connsiteY182" fmla="*/ 84137 h 436563"/>
              <a:gd name="connsiteX183" fmla="*/ 293688 w 400050"/>
              <a:gd name="connsiteY183" fmla="*/ 85725 h 436563"/>
              <a:gd name="connsiteX184" fmla="*/ 292100 w 400050"/>
              <a:gd name="connsiteY184" fmla="*/ 88900 h 436563"/>
              <a:gd name="connsiteX185" fmla="*/ 288925 w 400050"/>
              <a:gd name="connsiteY185" fmla="*/ 88900 h 436563"/>
              <a:gd name="connsiteX186" fmla="*/ 284163 w 400050"/>
              <a:gd name="connsiteY186" fmla="*/ 88900 h 436563"/>
              <a:gd name="connsiteX187" fmla="*/ 282575 w 400050"/>
              <a:gd name="connsiteY187" fmla="*/ 88900 h 436563"/>
              <a:gd name="connsiteX188" fmla="*/ 279400 w 400050"/>
              <a:gd name="connsiteY188" fmla="*/ 88900 h 436563"/>
              <a:gd name="connsiteX189" fmla="*/ 279400 w 400050"/>
              <a:gd name="connsiteY189" fmla="*/ 90487 h 436563"/>
              <a:gd name="connsiteX190" fmla="*/ 282575 w 400050"/>
              <a:gd name="connsiteY190" fmla="*/ 93662 h 436563"/>
              <a:gd name="connsiteX191" fmla="*/ 284163 w 400050"/>
              <a:gd name="connsiteY191" fmla="*/ 93662 h 436563"/>
              <a:gd name="connsiteX192" fmla="*/ 287338 w 400050"/>
              <a:gd name="connsiteY192" fmla="*/ 93662 h 436563"/>
              <a:gd name="connsiteX193" fmla="*/ 288925 w 400050"/>
              <a:gd name="connsiteY193" fmla="*/ 93662 h 436563"/>
              <a:gd name="connsiteX194" fmla="*/ 292100 w 400050"/>
              <a:gd name="connsiteY194" fmla="*/ 93662 h 436563"/>
              <a:gd name="connsiteX195" fmla="*/ 293688 w 400050"/>
              <a:gd name="connsiteY195" fmla="*/ 93662 h 436563"/>
              <a:gd name="connsiteX196" fmla="*/ 295275 w 400050"/>
              <a:gd name="connsiteY196" fmla="*/ 93662 h 436563"/>
              <a:gd name="connsiteX197" fmla="*/ 298450 w 400050"/>
              <a:gd name="connsiteY197" fmla="*/ 95250 h 436563"/>
              <a:gd name="connsiteX198" fmla="*/ 300038 w 400050"/>
              <a:gd name="connsiteY198" fmla="*/ 98425 h 436563"/>
              <a:gd name="connsiteX199" fmla="*/ 303213 w 400050"/>
              <a:gd name="connsiteY199" fmla="*/ 98425 h 436563"/>
              <a:gd name="connsiteX200" fmla="*/ 303213 w 400050"/>
              <a:gd name="connsiteY200" fmla="*/ 100012 h 436563"/>
              <a:gd name="connsiteX201" fmla="*/ 304800 w 400050"/>
              <a:gd name="connsiteY201" fmla="*/ 101600 h 436563"/>
              <a:gd name="connsiteX202" fmla="*/ 304800 w 400050"/>
              <a:gd name="connsiteY202" fmla="*/ 104775 h 436563"/>
              <a:gd name="connsiteX203" fmla="*/ 307975 w 400050"/>
              <a:gd name="connsiteY203" fmla="*/ 104775 h 436563"/>
              <a:gd name="connsiteX204" fmla="*/ 309563 w 400050"/>
              <a:gd name="connsiteY204" fmla="*/ 104775 h 436563"/>
              <a:gd name="connsiteX205" fmla="*/ 311150 w 400050"/>
              <a:gd name="connsiteY205" fmla="*/ 106362 h 436563"/>
              <a:gd name="connsiteX206" fmla="*/ 315913 w 400050"/>
              <a:gd name="connsiteY206" fmla="*/ 106362 h 436563"/>
              <a:gd name="connsiteX207" fmla="*/ 322263 w 400050"/>
              <a:gd name="connsiteY207" fmla="*/ 109537 h 436563"/>
              <a:gd name="connsiteX208" fmla="*/ 325438 w 400050"/>
              <a:gd name="connsiteY208" fmla="*/ 111125 h 436563"/>
              <a:gd name="connsiteX209" fmla="*/ 325438 w 400050"/>
              <a:gd name="connsiteY209" fmla="*/ 114300 h 436563"/>
              <a:gd name="connsiteX210" fmla="*/ 325438 w 400050"/>
              <a:gd name="connsiteY210" fmla="*/ 115888 h 436563"/>
              <a:gd name="connsiteX211" fmla="*/ 325438 w 400050"/>
              <a:gd name="connsiteY211" fmla="*/ 117475 h 436563"/>
              <a:gd name="connsiteX212" fmla="*/ 327025 w 400050"/>
              <a:gd name="connsiteY212" fmla="*/ 117475 h 436563"/>
              <a:gd name="connsiteX213" fmla="*/ 327025 w 400050"/>
              <a:gd name="connsiteY213" fmla="*/ 120650 h 436563"/>
              <a:gd name="connsiteX214" fmla="*/ 327025 w 400050"/>
              <a:gd name="connsiteY214" fmla="*/ 122238 h 436563"/>
              <a:gd name="connsiteX215" fmla="*/ 330200 w 400050"/>
              <a:gd name="connsiteY215" fmla="*/ 122238 h 436563"/>
              <a:gd name="connsiteX216" fmla="*/ 331788 w 400050"/>
              <a:gd name="connsiteY216" fmla="*/ 125413 h 436563"/>
              <a:gd name="connsiteX217" fmla="*/ 334963 w 400050"/>
              <a:gd name="connsiteY217" fmla="*/ 127000 h 436563"/>
              <a:gd name="connsiteX218" fmla="*/ 336550 w 400050"/>
              <a:gd name="connsiteY218" fmla="*/ 127000 h 436563"/>
              <a:gd name="connsiteX219" fmla="*/ 338138 w 400050"/>
              <a:gd name="connsiteY219" fmla="*/ 128588 h 436563"/>
              <a:gd name="connsiteX220" fmla="*/ 338138 w 400050"/>
              <a:gd name="connsiteY220" fmla="*/ 131763 h 436563"/>
              <a:gd name="connsiteX221" fmla="*/ 342900 w 400050"/>
              <a:gd name="connsiteY221" fmla="*/ 136525 h 436563"/>
              <a:gd name="connsiteX222" fmla="*/ 346075 w 400050"/>
              <a:gd name="connsiteY222" fmla="*/ 138113 h 436563"/>
              <a:gd name="connsiteX223" fmla="*/ 347663 w 400050"/>
              <a:gd name="connsiteY223" fmla="*/ 136525 h 436563"/>
              <a:gd name="connsiteX224" fmla="*/ 352425 w 400050"/>
              <a:gd name="connsiteY224" fmla="*/ 136525 h 436563"/>
              <a:gd name="connsiteX225" fmla="*/ 357188 w 400050"/>
              <a:gd name="connsiteY225" fmla="*/ 136525 h 436563"/>
              <a:gd name="connsiteX226" fmla="*/ 358775 w 400050"/>
              <a:gd name="connsiteY226" fmla="*/ 136525 h 436563"/>
              <a:gd name="connsiteX227" fmla="*/ 361950 w 400050"/>
              <a:gd name="connsiteY227" fmla="*/ 136525 h 436563"/>
              <a:gd name="connsiteX228" fmla="*/ 363538 w 400050"/>
              <a:gd name="connsiteY228" fmla="*/ 136525 h 436563"/>
              <a:gd name="connsiteX229" fmla="*/ 366713 w 400050"/>
              <a:gd name="connsiteY229" fmla="*/ 136525 h 436563"/>
              <a:gd name="connsiteX230" fmla="*/ 368300 w 400050"/>
              <a:gd name="connsiteY230" fmla="*/ 138113 h 436563"/>
              <a:gd name="connsiteX231" fmla="*/ 366713 w 400050"/>
              <a:gd name="connsiteY231" fmla="*/ 138113 h 436563"/>
              <a:gd name="connsiteX232" fmla="*/ 357188 w 400050"/>
              <a:gd name="connsiteY232" fmla="*/ 141287 h 436563"/>
              <a:gd name="connsiteX233" fmla="*/ 352425 w 400050"/>
              <a:gd name="connsiteY233" fmla="*/ 141287 h 436563"/>
              <a:gd name="connsiteX234" fmla="*/ 347663 w 400050"/>
              <a:gd name="connsiteY234" fmla="*/ 141287 h 436563"/>
              <a:gd name="connsiteX235" fmla="*/ 347663 w 400050"/>
              <a:gd name="connsiteY235" fmla="*/ 142875 h 436563"/>
              <a:gd name="connsiteX236" fmla="*/ 350838 w 400050"/>
              <a:gd name="connsiteY236" fmla="*/ 144462 h 436563"/>
              <a:gd name="connsiteX237" fmla="*/ 352425 w 400050"/>
              <a:gd name="connsiteY237" fmla="*/ 147637 h 436563"/>
              <a:gd name="connsiteX238" fmla="*/ 354013 w 400050"/>
              <a:gd name="connsiteY238" fmla="*/ 149225 h 436563"/>
              <a:gd name="connsiteX239" fmla="*/ 357188 w 400050"/>
              <a:gd name="connsiteY239" fmla="*/ 152400 h 436563"/>
              <a:gd name="connsiteX240" fmla="*/ 357188 w 400050"/>
              <a:gd name="connsiteY240" fmla="*/ 153987 h 436563"/>
              <a:gd name="connsiteX241" fmla="*/ 357188 w 400050"/>
              <a:gd name="connsiteY241" fmla="*/ 157162 h 436563"/>
              <a:gd name="connsiteX242" fmla="*/ 357188 w 400050"/>
              <a:gd name="connsiteY242" fmla="*/ 158750 h 436563"/>
              <a:gd name="connsiteX243" fmla="*/ 357188 w 400050"/>
              <a:gd name="connsiteY243" fmla="*/ 160337 h 436563"/>
              <a:gd name="connsiteX244" fmla="*/ 357188 w 400050"/>
              <a:gd name="connsiteY244" fmla="*/ 163512 h 436563"/>
              <a:gd name="connsiteX245" fmla="*/ 358775 w 400050"/>
              <a:gd name="connsiteY245" fmla="*/ 165100 h 436563"/>
              <a:gd name="connsiteX246" fmla="*/ 361950 w 400050"/>
              <a:gd name="connsiteY246" fmla="*/ 165100 h 436563"/>
              <a:gd name="connsiteX247" fmla="*/ 363538 w 400050"/>
              <a:gd name="connsiteY247" fmla="*/ 165100 h 436563"/>
              <a:gd name="connsiteX248" fmla="*/ 366713 w 400050"/>
              <a:gd name="connsiteY248" fmla="*/ 168275 h 436563"/>
              <a:gd name="connsiteX249" fmla="*/ 368300 w 400050"/>
              <a:gd name="connsiteY249" fmla="*/ 173037 h 436563"/>
              <a:gd name="connsiteX250" fmla="*/ 369888 w 400050"/>
              <a:gd name="connsiteY250" fmla="*/ 173037 h 436563"/>
              <a:gd name="connsiteX251" fmla="*/ 369888 w 400050"/>
              <a:gd name="connsiteY251" fmla="*/ 174625 h 436563"/>
              <a:gd name="connsiteX252" fmla="*/ 369888 w 400050"/>
              <a:gd name="connsiteY252" fmla="*/ 176212 h 436563"/>
              <a:gd name="connsiteX253" fmla="*/ 368300 w 400050"/>
              <a:gd name="connsiteY253" fmla="*/ 179387 h 436563"/>
              <a:gd name="connsiteX254" fmla="*/ 366713 w 400050"/>
              <a:gd name="connsiteY254" fmla="*/ 176212 h 436563"/>
              <a:gd name="connsiteX255" fmla="*/ 361950 w 400050"/>
              <a:gd name="connsiteY255" fmla="*/ 174625 h 436563"/>
              <a:gd name="connsiteX256" fmla="*/ 358775 w 400050"/>
              <a:gd name="connsiteY256" fmla="*/ 174625 h 436563"/>
              <a:gd name="connsiteX257" fmla="*/ 357188 w 400050"/>
              <a:gd name="connsiteY257" fmla="*/ 174625 h 436563"/>
              <a:gd name="connsiteX258" fmla="*/ 354013 w 400050"/>
              <a:gd name="connsiteY258" fmla="*/ 174625 h 436563"/>
              <a:gd name="connsiteX259" fmla="*/ 352425 w 400050"/>
              <a:gd name="connsiteY259" fmla="*/ 174625 h 436563"/>
              <a:gd name="connsiteX260" fmla="*/ 352425 w 400050"/>
              <a:gd name="connsiteY260" fmla="*/ 176212 h 436563"/>
              <a:gd name="connsiteX261" fmla="*/ 350838 w 400050"/>
              <a:gd name="connsiteY261" fmla="*/ 176212 h 436563"/>
              <a:gd name="connsiteX262" fmla="*/ 350838 w 400050"/>
              <a:gd name="connsiteY262" fmla="*/ 179387 h 436563"/>
              <a:gd name="connsiteX263" fmla="*/ 350838 w 400050"/>
              <a:gd name="connsiteY263" fmla="*/ 180975 h 436563"/>
              <a:gd name="connsiteX264" fmla="*/ 350838 w 400050"/>
              <a:gd name="connsiteY264" fmla="*/ 185737 h 436563"/>
              <a:gd name="connsiteX265" fmla="*/ 350838 w 400050"/>
              <a:gd name="connsiteY265" fmla="*/ 190500 h 436563"/>
              <a:gd name="connsiteX266" fmla="*/ 347663 w 400050"/>
              <a:gd name="connsiteY266" fmla="*/ 190500 h 436563"/>
              <a:gd name="connsiteX267" fmla="*/ 346075 w 400050"/>
              <a:gd name="connsiteY267" fmla="*/ 190500 h 436563"/>
              <a:gd name="connsiteX268" fmla="*/ 346075 w 400050"/>
              <a:gd name="connsiteY268" fmla="*/ 192087 h 436563"/>
              <a:gd name="connsiteX269" fmla="*/ 342900 w 400050"/>
              <a:gd name="connsiteY269" fmla="*/ 192087 h 436563"/>
              <a:gd name="connsiteX270" fmla="*/ 341313 w 400050"/>
              <a:gd name="connsiteY270" fmla="*/ 195262 h 436563"/>
              <a:gd name="connsiteX271" fmla="*/ 338138 w 400050"/>
              <a:gd name="connsiteY271" fmla="*/ 196850 h 436563"/>
              <a:gd name="connsiteX272" fmla="*/ 338138 w 400050"/>
              <a:gd name="connsiteY272" fmla="*/ 200025 h 436563"/>
              <a:gd name="connsiteX273" fmla="*/ 338138 w 400050"/>
              <a:gd name="connsiteY273" fmla="*/ 201612 h 436563"/>
              <a:gd name="connsiteX274" fmla="*/ 338138 w 400050"/>
              <a:gd name="connsiteY274" fmla="*/ 203200 h 436563"/>
              <a:gd name="connsiteX275" fmla="*/ 338138 w 400050"/>
              <a:gd name="connsiteY275" fmla="*/ 206375 h 436563"/>
              <a:gd name="connsiteX276" fmla="*/ 338138 w 400050"/>
              <a:gd name="connsiteY276" fmla="*/ 207962 h 436563"/>
              <a:gd name="connsiteX277" fmla="*/ 336550 w 400050"/>
              <a:gd name="connsiteY277" fmla="*/ 211137 h 436563"/>
              <a:gd name="connsiteX278" fmla="*/ 334963 w 400050"/>
              <a:gd name="connsiteY278" fmla="*/ 215900 h 436563"/>
              <a:gd name="connsiteX279" fmla="*/ 334963 w 400050"/>
              <a:gd name="connsiteY279" fmla="*/ 217488 h 436563"/>
              <a:gd name="connsiteX280" fmla="*/ 331788 w 400050"/>
              <a:gd name="connsiteY280" fmla="*/ 219075 h 436563"/>
              <a:gd name="connsiteX281" fmla="*/ 331788 w 400050"/>
              <a:gd name="connsiteY281" fmla="*/ 222250 h 436563"/>
              <a:gd name="connsiteX282" fmla="*/ 334963 w 400050"/>
              <a:gd name="connsiteY282" fmla="*/ 223838 h 436563"/>
              <a:gd name="connsiteX283" fmla="*/ 336550 w 400050"/>
              <a:gd name="connsiteY283" fmla="*/ 223838 h 436563"/>
              <a:gd name="connsiteX284" fmla="*/ 338138 w 400050"/>
              <a:gd name="connsiteY284" fmla="*/ 223838 h 436563"/>
              <a:gd name="connsiteX285" fmla="*/ 342900 w 400050"/>
              <a:gd name="connsiteY285" fmla="*/ 227013 h 436563"/>
              <a:gd name="connsiteX286" fmla="*/ 346075 w 400050"/>
              <a:gd name="connsiteY286" fmla="*/ 227013 h 436563"/>
              <a:gd name="connsiteX287" fmla="*/ 347663 w 400050"/>
              <a:gd name="connsiteY287" fmla="*/ 227013 h 436563"/>
              <a:gd name="connsiteX288" fmla="*/ 350838 w 400050"/>
              <a:gd name="connsiteY288" fmla="*/ 228600 h 436563"/>
              <a:gd name="connsiteX289" fmla="*/ 352425 w 400050"/>
              <a:gd name="connsiteY289" fmla="*/ 228600 h 436563"/>
              <a:gd name="connsiteX290" fmla="*/ 354013 w 400050"/>
              <a:gd name="connsiteY290" fmla="*/ 228600 h 436563"/>
              <a:gd name="connsiteX291" fmla="*/ 357188 w 400050"/>
              <a:gd name="connsiteY291" fmla="*/ 228600 h 436563"/>
              <a:gd name="connsiteX292" fmla="*/ 361950 w 400050"/>
              <a:gd name="connsiteY292" fmla="*/ 231775 h 436563"/>
              <a:gd name="connsiteX293" fmla="*/ 363538 w 400050"/>
              <a:gd name="connsiteY293" fmla="*/ 231775 h 436563"/>
              <a:gd name="connsiteX294" fmla="*/ 366713 w 400050"/>
              <a:gd name="connsiteY294" fmla="*/ 233363 h 436563"/>
              <a:gd name="connsiteX295" fmla="*/ 354013 w 400050"/>
              <a:gd name="connsiteY295" fmla="*/ 233363 h 436563"/>
              <a:gd name="connsiteX296" fmla="*/ 346075 w 400050"/>
              <a:gd name="connsiteY296" fmla="*/ 233363 h 436563"/>
              <a:gd name="connsiteX297" fmla="*/ 341313 w 400050"/>
              <a:gd name="connsiteY297" fmla="*/ 231775 h 436563"/>
              <a:gd name="connsiteX298" fmla="*/ 336550 w 400050"/>
              <a:gd name="connsiteY298" fmla="*/ 231775 h 436563"/>
              <a:gd name="connsiteX299" fmla="*/ 336550 w 400050"/>
              <a:gd name="connsiteY299" fmla="*/ 228600 h 436563"/>
              <a:gd name="connsiteX300" fmla="*/ 334963 w 400050"/>
              <a:gd name="connsiteY300" fmla="*/ 228600 h 436563"/>
              <a:gd name="connsiteX301" fmla="*/ 331788 w 400050"/>
              <a:gd name="connsiteY301" fmla="*/ 228600 h 436563"/>
              <a:gd name="connsiteX302" fmla="*/ 330200 w 400050"/>
              <a:gd name="connsiteY302" fmla="*/ 228600 h 436563"/>
              <a:gd name="connsiteX303" fmla="*/ 330200 w 400050"/>
              <a:gd name="connsiteY303" fmla="*/ 231775 h 436563"/>
              <a:gd name="connsiteX304" fmla="*/ 330200 w 400050"/>
              <a:gd name="connsiteY304" fmla="*/ 233363 h 436563"/>
              <a:gd name="connsiteX305" fmla="*/ 327025 w 400050"/>
              <a:gd name="connsiteY305" fmla="*/ 238125 h 436563"/>
              <a:gd name="connsiteX306" fmla="*/ 327025 w 400050"/>
              <a:gd name="connsiteY306" fmla="*/ 239713 h 436563"/>
              <a:gd name="connsiteX307" fmla="*/ 325438 w 400050"/>
              <a:gd name="connsiteY307" fmla="*/ 239713 h 436563"/>
              <a:gd name="connsiteX308" fmla="*/ 325438 w 400050"/>
              <a:gd name="connsiteY308" fmla="*/ 242888 h 436563"/>
              <a:gd name="connsiteX309" fmla="*/ 320675 w 400050"/>
              <a:gd name="connsiteY309" fmla="*/ 242888 h 436563"/>
              <a:gd name="connsiteX310" fmla="*/ 319088 w 400050"/>
              <a:gd name="connsiteY310" fmla="*/ 242888 h 436563"/>
              <a:gd name="connsiteX311" fmla="*/ 314325 w 400050"/>
              <a:gd name="connsiteY311" fmla="*/ 244475 h 436563"/>
              <a:gd name="connsiteX312" fmla="*/ 309563 w 400050"/>
              <a:gd name="connsiteY312" fmla="*/ 244475 h 436563"/>
              <a:gd name="connsiteX313" fmla="*/ 303213 w 400050"/>
              <a:gd name="connsiteY313" fmla="*/ 249238 h 436563"/>
              <a:gd name="connsiteX314" fmla="*/ 287338 w 400050"/>
              <a:gd name="connsiteY314" fmla="*/ 249238 h 436563"/>
              <a:gd name="connsiteX315" fmla="*/ 284163 w 400050"/>
              <a:gd name="connsiteY315" fmla="*/ 250825 h 436563"/>
              <a:gd name="connsiteX316" fmla="*/ 284163 w 400050"/>
              <a:gd name="connsiteY316" fmla="*/ 254000 h 436563"/>
              <a:gd name="connsiteX317" fmla="*/ 282575 w 400050"/>
              <a:gd name="connsiteY317" fmla="*/ 255588 h 436563"/>
              <a:gd name="connsiteX318" fmla="*/ 279400 w 400050"/>
              <a:gd name="connsiteY318" fmla="*/ 255588 h 436563"/>
              <a:gd name="connsiteX319" fmla="*/ 279400 w 400050"/>
              <a:gd name="connsiteY319" fmla="*/ 258763 h 436563"/>
              <a:gd name="connsiteX320" fmla="*/ 279400 w 400050"/>
              <a:gd name="connsiteY320" fmla="*/ 260350 h 436563"/>
              <a:gd name="connsiteX321" fmla="*/ 277813 w 400050"/>
              <a:gd name="connsiteY321" fmla="*/ 260350 h 436563"/>
              <a:gd name="connsiteX322" fmla="*/ 276225 w 400050"/>
              <a:gd name="connsiteY322" fmla="*/ 263525 h 436563"/>
              <a:gd name="connsiteX323" fmla="*/ 273050 w 400050"/>
              <a:gd name="connsiteY323" fmla="*/ 263525 h 436563"/>
              <a:gd name="connsiteX324" fmla="*/ 271463 w 400050"/>
              <a:gd name="connsiteY324" fmla="*/ 265113 h 436563"/>
              <a:gd name="connsiteX325" fmla="*/ 271463 w 400050"/>
              <a:gd name="connsiteY325" fmla="*/ 266700 h 436563"/>
              <a:gd name="connsiteX326" fmla="*/ 273050 w 400050"/>
              <a:gd name="connsiteY326" fmla="*/ 269875 h 436563"/>
              <a:gd name="connsiteX327" fmla="*/ 273050 w 400050"/>
              <a:gd name="connsiteY327" fmla="*/ 271463 h 436563"/>
              <a:gd name="connsiteX328" fmla="*/ 273050 w 400050"/>
              <a:gd name="connsiteY328" fmla="*/ 274638 h 436563"/>
              <a:gd name="connsiteX329" fmla="*/ 276225 w 400050"/>
              <a:gd name="connsiteY329" fmla="*/ 276225 h 436563"/>
              <a:gd name="connsiteX330" fmla="*/ 277813 w 400050"/>
              <a:gd name="connsiteY330" fmla="*/ 276225 h 436563"/>
              <a:gd name="connsiteX331" fmla="*/ 277813 w 400050"/>
              <a:gd name="connsiteY331" fmla="*/ 277813 h 436563"/>
              <a:gd name="connsiteX332" fmla="*/ 279400 w 400050"/>
              <a:gd name="connsiteY332" fmla="*/ 277813 h 436563"/>
              <a:gd name="connsiteX333" fmla="*/ 282575 w 400050"/>
              <a:gd name="connsiteY333" fmla="*/ 280988 h 436563"/>
              <a:gd name="connsiteX334" fmla="*/ 284163 w 400050"/>
              <a:gd name="connsiteY334" fmla="*/ 282575 h 436563"/>
              <a:gd name="connsiteX335" fmla="*/ 288925 w 400050"/>
              <a:gd name="connsiteY335" fmla="*/ 282575 h 436563"/>
              <a:gd name="connsiteX336" fmla="*/ 288925 w 400050"/>
              <a:gd name="connsiteY336" fmla="*/ 285750 h 436563"/>
              <a:gd name="connsiteX337" fmla="*/ 292100 w 400050"/>
              <a:gd name="connsiteY337" fmla="*/ 285750 h 436563"/>
              <a:gd name="connsiteX338" fmla="*/ 292100 w 400050"/>
              <a:gd name="connsiteY338" fmla="*/ 287338 h 436563"/>
              <a:gd name="connsiteX339" fmla="*/ 292100 w 400050"/>
              <a:gd name="connsiteY339" fmla="*/ 290513 h 436563"/>
              <a:gd name="connsiteX340" fmla="*/ 288925 w 400050"/>
              <a:gd name="connsiteY340" fmla="*/ 290513 h 436563"/>
              <a:gd name="connsiteX341" fmla="*/ 284163 w 400050"/>
              <a:gd name="connsiteY341" fmla="*/ 287338 h 436563"/>
              <a:gd name="connsiteX342" fmla="*/ 284163 w 400050"/>
              <a:gd name="connsiteY342" fmla="*/ 285750 h 436563"/>
              <a:gd name="connsiteX343" fmla="*/ 282575 w 400050"/>
              <a:gd name="connsiteY343" fmla="*/ 282575 h 436563"/>
              <a:gd name="connsiteX344" fmla="*/ 279400 w 400050"/>
              <a:gd name="connsiteY344" fmla="*/ 280988 h 436563"/>
              <a:gd name="connsiteX345" fmla="*/ 277813 w 400050"/>
              <a:gd name="connsiteY345" fmla="*/ 280988 h 436563"/>
              <a:gd name="connsiteX346" fmla="*/ 276225 w 400050"/>
              <a:gd name="connsiteY346" fmla="*/ 280988 h 436563"/>
              <a:gd name="connsiteX347" fmla="*/ 276225 w 400050"/>
              <a:gd name="connsiteY347" fmla="*/ 277813 h 436563"/>
              <a:gd name="connsiteX348" fmla="*/ 273050 w 400050"/>
              <a:gd name="connsiteY348" fmla="*/ 276225 h 436563"/>
              <a:gd name="connsiteX349" fmla="*/ 271463 w 400050"/>
              <a:gd name="connsiteY349" fmla="*/ 276225 h 436563"/>
              <a:gd name="connsiteX350" fmla="*/ 268288 w 400050"/>
              <a:gd name="connsiteY350" fmla="*/ 276225 h 436563"/>
              <a:gd name="connsiteX351" fmla="*/ 266700 w 400050"/>
              <a:gd name="connsiteY351" fmla="*/ 277813 h 436563"/>
              <a:gd name="connsiteX352" fmla="*/ 263525 w 400050"/>
              <a:gd name="connsiteY352" fmla="*/ 277813 h 436563"/>
              <a:gd name="connsiteX353" fmla="*/ 263525 w 400050"/>
              <a:gd name="connsiteY353" fmla="*/ 280988 h 436563"/>
              <a:gd name="connsiteX354" fmla="*/ 263525 w 400050"/>
              <a:gd name="connsiteY354" fmla="*/ 282575 h 436563"/>
              <a:gd name="connsiteX355" fmla="*/ 263525 w 400050"/>
              <a:gd name="connsiteY355" fmla="*/ 285750 h 436563"/>
              <a:gd name="connsiteX356" fmla="*/ 266700 w 400050"/>
              <a:gd name="connsiteY356" fmla="*/ 287338 h 436563"/>
              <a:gd name="connsiteX357" fmla="*/ 266700 w 400050"/>
              <a:gd name="connsiteY357" fmla="*/ 290513 h 436563"/>
              <a:gd name="connsiteX358" fmla="*/ 263525 w 400050"/>
              <a:gd name="connsiteY358" fmla="*/ 290513 h 436563"/>
              <a:gd name="connsiteX359" fmla="*/ 263525 w 400050"/>
              <a:gd name="connsiteY359" fmla="*/ 287338 h 436563"/>
              <a:gd name="connsiteX360" fmla="*/ 261938 w 400050"/>
              <a:gd name="connsiteY360" fmla="*/ 287338 h 436563"/>
              <a:gd name="connsiteX361" fmla="*/ 260350 w 400050"/>
              <a:gd name="connsiteY361" fmla="*/ 290513 h 436563"/>
              <a:gd name="connsiteX362" fmla="*/ 257175 w 400050"/>
              <a:gd name="connsiteY362" fmla="*/ 292100 h 436563"/>
              <a:gd name="connsiteX363" fmla="*/ 255588 w 400050"/>
              <a:gd name="connsiteY363" fmla="*/ 292100 h 436563"/>
              <a:gd name="connsiteX364" fmla="*/ 255588 w 400050"/>
              <a:gd name="connsiteY364" fmla="*/ 293688 h 436563"/>
              <a:gd name="connsiteX365" fmla="*/ 255588 w 400050"/>
              <a:gd name="connsiteY365" fmla="*/ 298450 h 436563"/>
              <a:gd name="connsiteX366" fmla="*/ 255588 w 400050"/>
              <a:gd name="connsiteY366" fmla="*/ 301625 h 436563"/>
              <a:gd name="connsiteX367" fmla="*/ 255588 w 400050"/>
              <a:gd name="connsiteY367" fmla="*/ 306388 h 436563"/>
              <a:gd name="connsiteX368" fmla="*/ 257175 w 400050"/>
              <a:gd name="connsiteY368" fmla="*/ 306388 h 436563"/>
              <a:gd name="connsiteX369" fmla="*/ 257175 w 400050"/>
              <a:gd name="connsiteY369" fmla="*/ 307975 h 436563"/>
              <a:gd name="connsiteX370" fmla="*/ 260350 w 400050"/>
              <a:gd name="connsiteY370" fmla="*/ 309563 h 436563"/>
              <a:gd name="connsiteX371" fmla="*/ 260350 w 400050"/>
              <a:gd name="connsiteY371" fmla="*/ 312738 h 436563"/>
              <a:gd name="connsiteX372" fmla="*/ 261938 w 400050"/>
              <a:gd name="connsiteY372" fmla="*/ 314325 h 436563"/>
              <a:gd name="connsiteX373" fmla="*/ 261938 w 400050"/>
              <a:gd name="connsiteY373" fmla="*/ 317500 h 436563"/>
              <a:gd name="connsiteX374" fmla="*/ 263525 w 400050"/>
              <a:gd name="connsiteY374" fmla="*/ 317500 h 436563"/>
              <a:gd name="connsiteX375" fmla="*/ 263525 w 400050"/>
              <a:gd name="connsiteY375" fmla="*/ 319088 h 436563"/>
              <a:gd name="connsiteX376" fmla="*/ 263525 w 400050"/>
              <a:gd name="connsiteY376" fmla="*/ 322263 h 436563"/>
              <a:gd name="connsiteX377" fmla="*/ 263525 w 400050"/>
              <a:gd name="connsiteY377" fmla="*/ 323850 h 436563"/>
              <a:gd name="connsiteX378" fmla="*/ 263525 w 400050"/>
              <a:gd name="connsiteY378" fmla="*/ 325438 h 436563"/>
              <a:gd name="connsiteX379" fmla="*/ 263525 w 400050"/>
              <a:gd name="connsiteY379" fmla="*/ 328613 h 436563"/>
              <a:gd name="connsiteX380" fmla="*/ 266700 w 400050"/>
              <a:gd name="connsiteY380" fmla="*/ 325438 h 436563"/>
              <a:gd name="connsiteX381" fmla="*/ 268288 w 400050"/>
              <a:gd name="connsiteY381" fmla="*/ 323850 h 436563"/>
              <a:gd name="connsiteX382" fmla="*/ 271463 w 400050"/>
              <a:gd name="connsiteY382" fmla="*/ 323850 h 436563"/>
              <a:gd name="connsiteX383" fmla="*/ 268288 w 400050"/>
              <a:gd name="connsiteY383" fmla="*/ 322263 h 436563"/>
              <a:gd name="connsiteX384" fmla="*/ 268288 w 400050"/>
              <a:gd name="connsiteY384" fmla="*/ 319088 h 436563"/>
              <a:gd name="connsiteX385" fmla="*/ 266700 w 400050"/>
              <a:gd name="connsiteY385" fmla="*/ 319088 h 436563"/>
              <a:gd name="connsiteX386" fmla="*/ 266700 w 400050"/>
              <a:gd name="connsiteY386" fmla="*/ 317500 h 436563"/>
              <a:gd name="connsiteX387" fmla="*/ 263525 w 400050"/>
              <a:gd name="connsiteY387" fmla="*/ 314325 h 436563"/>
              <a:gd name="connsiteX388" fmla="*/ 263525 w 400050"/>
              <a:gd name="connsiteY388" fmla="*/ 312738 h 436563"/>
              <a:gd name="connsiteX389" fmla="*/ 266700 w 400050"/>
              <a:gd name="connsiteY389" fmla="*/ 314325 h 436563"/>
              <a:gd name="connsiteX390" fmla="*/ 268288 w 400050"/>
              <a:gd name="connsiteY390" fmla="*/ 317500 h 436563"/>
              <a:gd name="connsiteX391" fmla="*/ 271463 w 400050"/>
              <a:gd name="connsiteY391" fmla="*/ 319088 h 436563"/>
              <a:gd name="connsiteX392" fmla="*/ 273050 w 400050"/>
              <a:gd name="connsiteY392" fmla="*/ 323850 h 436563"/>
              <a:gd name="connsiteX393" fmla="*/ 276225 w 400050"/>
              <a:gd name="connsiteY393" fmla="*/ 328613 h 436563"/>
              <a:gd name="connsiteX394" fmla="*/ 277813 w 400050"/>
              <a:gd name="connsiteY394" fmla="*/ 330200 h 436563"/>
              <a:gd name="connsiteX395" fmla="*/ 279400 w 400050"/>
              <a:gd name="connsiteY395" fmla="*/ 333375 h 436563"/>
              <a:gd name="connsiteX396" fmla="*/ 282575 w 400050"/>
              <a:gd name="connsiteY396" fmla="*/ 333375 h 436563"/>
              <a:gd name="connsiteX397" fmla="*/ 284163 w 400050"/>
              <a:gd name="connsiteY397" fmla="*/ 333375 h 436563"/>
              <a:gd name="connsiteX398" fmla="*/ 287338 w 400050"/>
              <a:gd name="connsiteY398" fmla="*/ 338138 h 436563"/>
              <a:gd name="connsiteX399" fmla="*/ 292100 w 400050"/>
              <a:gd name="connsiteY399" fmla="*/ 339725 h 436563"/>
              <a:gd name="connsiteX400" fmla="*/ 293688 w 400050"/>
              <a:gd name="connsiteY400" fmla="*/ 341313 h 436563"/>
              <a:gd name="connsiteX401" fmla="*/ 295275 w 400050"/>
              <a:gd name="connsiteY401" fmla="*/ 344488 h 436563"/>
              <a:gd name="connsiteX402" fmla="*/ 298450 w 400050"/>
              <a:gd name="connsiteY402" fmla="*/ 346075 h 436563"/>
              <a:gd name="connsiteX403" fmla="*/ 303213 w 400050"/>
              <a:gd name="connsiteY403" fmla="*/ 350838 h 436563"/>
              <a:gd name="connsiteX404" fmla="*/ 307975 w 400050"/>
              <a:gd name="connsiteY404" fmla="*/ 355601 h 436563"/>
              <a:gd name="connsiteX405" fmla="*/ 309563 w 400050"/>
              <a:gd name="connsiteY405" fmla="*/ 357188 h 436563"/>
              <a:gd name="connsiteX406" fmla="*/ 309563 w 400050"/>
              <a:gd name="connsiteY406" fmla="*/ 360363 h 436563"/>
              <a:gd name="connsiteX407" fmla="*/ 315913 w 400050"/>
              <a:gd name="connsiteY407" fmla="*/ 366713 h 436563"/>
              <a:gd name="connsiteX408" fmla="*/ 322263 w 400050"/>
              <a:gd name="connsiteY408" fmla="*/ 371476 h 436563"/>
              <a:gd name="connsiteX409" fmla="*/ 327025 w 400050"/>
              <a:gd name="connsiteY409" fmla="*/ 373063 h 436563"/>
              <a:gd name="connsiteX410" fmla="*/ 330200 w 400050"/>
              <a:gd name="connsiteY410" fmla="*/ 377826 h 436563"/>
              <a:gd name="connsiteX411" fmla="*/ 331788 w 400050"/>
              <a:gd name="connsiteY411" fmla="*/ 381001 h 436563"/>
              <a:gd name="connsiteX412" fmla="*/ 334963 w 400050"/>
              <a:gd name="connsiteY412" fmla="*/ 384176 h 436563"/>
              <a:gd name="connsiteX413" fmla="*/ 338138 w 400050"/>
              <a:gd name="connsiteY413" fmla="*/ 388938 h 436563"/>
              <a:gd name="connsiteX414" fmla="*/ 338138 w 400050"/>
              <a:gd name="connsiteY414" fmla="*/ 392113 h 436563"/>
              <a:gd name="connsiteX415" fmla="*/ 338138 w 400050"/>
              <a:gd name="connsiteY415" fmla="*/ 393701 h 436563"/>
              <a:gd name="connsiteX416" fmla="*/ 325438 w 400050"/>
              <a:gd name="connsiteY416" fmla="*/ 382588 h 436563"/>
              <a:gd name="connsiteX417" fmla="*/ 319088 w 400050"/>
              <a:gd name="connsiteY417" fmla="*/ 376238 h 436563"/>
              <a:gd name="connsiteX418" fmla="*/ 315913 w 400050"/>
              <a:gd name="connsiteY418" fmla="*/ 373063 h 436563"/>
              <a:gd name="connsiteX419" fmla="*/ 314325 w 400050"/>
              <a:gd name="connsiteY419" fmla="*/ 368301 h 436563"/>
              <a:gd name="connsiteX420" fmla="*/ 311150 w 400050"/>
              <a:gd name="connsiteY420" fmla="*/ 368301 h 436563"/>
              <a:gd name="connsiteX421" fmla="*/ 311150 w 400050"/>
              <a:gd name="connsiteY421" fmla="*/ 366713 h 436563"/>
              <a:gd name="connsiteX422" fmla="*/ 309563 w 400050"/>
              <a:gd name="connsiteY422" fmla="*/ 366713 h 436563"/>
              <a:gd name="connsiteX423" fmla="*/ 307975 w 400050"/>
              <a:gd name="connsiteY423" fmla="*/ 365126 h 436563"/>
              <a:gd name="connsiteX424" fmla="*/ 304800 w 400050"/>
              <a:gd name="connsiteY424" fmla="*/ 361951 h 436563"/>
              <a:gd name="connsiteX425" fmla="*/ 303213 w 400050"/>
              <a:gd name="connsiteY425" fmla="*/ 357188 h 436563"/>
              <a:gd name="connsiteX426" fmla="*/ 300038 w 400050"/>
              <a:gd name="connsiteY426" fmla="*/ 355601 h 436563"/>
              <a:gd name="connsiteX427" fmla="*/ 298450 w 400050"/>
              <a:gd name="connsiteY427" fmla="*/ 355601 h 436563"/>
              <a:gd name="connsiteX428" fmla="*/ 295275 w 400050"/>
              <a:gd name="connsiteY428" fmla="*/ 352426 h 436563"/>
              <a:gd name="connsiteX429" fmla="*/ 293688 w 400050"/>
              <a:gd name="connsiteY429" fmla="*/ 352426 h 436563"/>
              <a:gd name="connsiteX430" fmla="*/ 292100 w 400050"/>
              <a:gd name="connsiteY430" fmla="*/ 350838 h 436563"/>
              <a:gd name="connsiteX431" fmla="*/ 288925 w 400050"/>
              <a:gd name="connsiteY431" fmla="*/ 350838 h 436563"/>
              <a:gd name="connsiteX432" fmla="*/ 288925 w 400050"/>
              <a:gd name="connsiteY432" fmla="*/ 349250 h 436563"/>
              <a:gd name="connsiteX433" fmla="*/ 287338 w 400050"/>
              <a:gd name="connsiteY433" fmla="*/ 349250 h 436563"/>
              <a:gd name="connsiteX434" fmla="*/ 284163 w 400050"/>
              <a:gd name="connsiteY434" fmla="*/ 349250 h 436563"/>
              <a:gd name="connsiteX435" fmla="*/ 282575 w 400050"/>
              <a:gd name="connsiteY435" fmla="*/ 346075 h 436563"/>
              <a:gd name="connsiteX436" fmla="*/ 279400 w 400050"/>
              <a:gd name="connsiteY436" fmla="*/ 344488 h 436563"/>
              <a:gd name="connsiteX437" fmla="*/ 276225 w 400050"/>
              <a:gd name="connsiteY437" fmla="*/ 341313 h 436563"/>
              <a:gd name="connsiteX438" fmla="*/ 271463 w 400050"/>
              <a:gd name="connsiteY438" fmla="*/ 339725 h 436563"/>
              <a:gd name="connsiteX439" fmla="*/ 268288 w 400050"/>
              <a:gd name="connsiteY439" fmla="*/ 339725 h 436563"/>
              <a:gd name="connsiteX440" fmla="*/ 266700 w 400050"/>
              <a:gd name="connsiteY440" fmla="*/ 339725 h 436563"/>
              <a:gd name="connsiteX441" fmla="*/ 266700 w 400050"/>
              <a:gd name="connsiteY441" fmla="*/ 341313 h 436563"/>
              <a:gd name="connsiteX442" fmla="*/ 266700 w 400050"/>
              <a:gd name="connsiteY442" fmla="*/ 344488 h 436563"/>
              <a:gd name="connsiteX443" fmla="*/ 268288 w 400050"/>
              <a:gd name="connsiteY443" fmla="*/ 346075 h 436563"/>
              <a:gd name="connsiteX444" fmla="*/ 268288 w 400050"/>
              <a:gd name="connsiteY444" fmla="*/ 349250 h 436563"/>
              <a:gd name="connsiteX445" fmla="*/ 271463 w 400050"/>
              <a:gd name="connsiteY445" fmla="*/ 352426 h 436563"/>
              <a:gd name="connsiteX446" fmla="*/ 273050 w 400050"/>
              <a:gd name="connsiteY446" fmla="*/ 355601 h 436563"/>
              <a:gd name="connsiteX447" fmla="*/ 276225 w 400050"/>
              <a:gd name="connsiteY447" fmla="*/ 357188 h 436563"/>
              <a:gd name="connsiteX448" fmla="*/ 276225 w 400050"/>
              <a:gd name="connsiteY448" fmla="*/ 360363 h 436563"/>
              <a:gd name="connsiteX449" fmla="*/ 273050 w 400050"/>
              <a:gd name="connsiteY449" fmla="*/ 357188 h 436563"/>
              <a:gd name="connsiteX450" fmla="*/ 271463 w 400050"/>
              <a:gd name="connsiteY450" fmla="*/ 357188 h 436563"/>
              <a:gd name="connsiteX451" fmla="*/ 268288 w 400050"/>
              <a:gd name="connsiteY451" fmla="*/ 355601 h 436563"/>
              <a:gd name="connsiteX452" fmla="*/ 266700 w 400050"/>
              <a:gd name="connsiteY452" fmla="*/ 352426 h 436563"/>
              <a:gd name="connsiteX453" fmla="*/ 266700 w 400050"/>
              <a:gd name="connsiteY453" fmla="*/ 350838 h 436563"/>
              <a:gd name="connsiteX454" fmla="*/ 263525 w 400050"/>
              <a:gd name="connsiteY454" fmla="*/ 349250 h 436563"/>
              <a:gd name="connsiteX455" fmla="*/ 261938 w 400050"/>
              <a:gd name="connsiteY455" fmla="*/ 346075 h 436563"/>
              <a:gd name="connsiteX456" fmla="*/ 255588 w 400050"/>
              <a:gd name="connsiteY456" fmla="*/ 341313 h 436563"/>
              <a:gd name="connsiteX457" fmla="*/ 250825 w 400050"/>
              <a:gd name="connsiteY457" fmla="*/ 338138 h 436563"/>
              <a:gd name="connsiteX458" fmla="*/ 247650 w 400050"/>
              <a:gd name="connsiteY458" fmla="*/ 334963 h 436563"/>
              <a:gd name="connsiteX459" fmla="*/ 246063 w 400050"/>
              <a:gd name="connsiteY459" fmla="*/ 333375 h 436563"/>
              <a:gd name="connsiteX460" fmla="*/ 244475 w 400050"/>
              <a:gd name="connsiteY460" fmla="*/ 333375 h 436563"/>
              <a:gd name="connsiteX461" fmla="*/ 241300 w 400050"/>
              <a:gd name="connsiteY461" fmla="*/ 334963 h 436563"/>
              <a:gd name="connsiteX462" fmla="*/ 239713 w 400050"/>
              <a:gd name="connsiteY462" fmla="*/ 334963 h 436563"/>
              <a:gd name="connsiteX463" fmla="*/ 236538 w 400050"/>
              <a:gd name="connsiteY463" fmla="*/ 338138 h 436563"/>
              <a:gd name="connsiteX464" fmla="*/ 234950 w 400050"/>
              <a:gd name="connsiteY464" fmla="*/ 338138 h 436563"/>
              <a:gd name="connsiteX465" fmla="*/ 231775 w 400050"/>
              <a:gd name="connsiteY465" fmla="*/ 338138 h 436563"/>
              <a:gd name="connsiteX466" fmla="*/ 231775 w 400050"/>
              <a:gd name="connsiteY466" fmla="*/ 339725 h 436563"/>
              <a:gd name="connsiteX467" fmla="*/ 231775 w 400050"/>
              <a:gd name="connsiteY467" fmla="*/ 344488 h 436563"/>
              <a:gd name="connsiteX468" fmla="*/ 234950 w 400050"/>
              <a:gd name="connsiteY468" fmla="*/ 349250 h 436563"/>
              <a:gd name="connsiteX469" fmla="*/ 234950 w 400050"/>
              <a:gd name="connsiteY469" fmla="*/ 352426 h 436563"/>
              <a:gd name="connsiteX470" fmla="*/ 234950 w 400050"/>
              <a:gd name="connsiteY470" fmla="*/ 355601 h 436563"/>
              <a:gd name="connsiteX471" fmla="*/ 234950 w 400050"/>
              <a:gd name="connsiteY471" fmla="*/ 357188 h 436563"/>
              <a:gd name="connsiteX472" fmla="*/ 236538 w 400050"/>
              <a:gd name="connsiteY472" fmla="*/ 360363 h 436563"/>
              <a:gd name="connsiteX473" fmla="*/ 236538 w 400050"/>
              <a:gd name="connsiteY473" fmla="*/ 361951 h 436563"/>
              <a:gd name="connsiteX474" fmla="*/ 236538 w 400050"/>
              <a:gd name="connsiteY474" fmla="*/ 366713 h 436563"/>
              <a:gd name="connsiteX475" fmla="*/ 239713 w 400050"/>
              <a:gd name="connsiteY475" fmla="*/ 368301 h 436563"/>
              <a:gd name="connsiteX476" fmla="*/ 239713 w 400050"/>
              <a:gd name="connsiteY476" fmla="*/ 371476 h 436563"/>
              <a:gd name="connsiteX477" fmla="*/ 241300 w 400050"/>
              <a:gd name="connsiteY477" fmla="*/ 373063 h 436563"/>
              <a:gd name="connsiteX478" fmla="*/ 241300 w 400050"/>
              <a:gd name="connsiteY478" fmla="*/ 376238 h 436563"/>
              <a:gd name="connsiteX479" fmla="*/ 244475 w 400050"/>
              <a:gd name="connsiteY479" fmla="*/ 377826 h 436563"/>
              <a:gd name="connsiteX480" fmla="*/ 246063 w 400050"/>
              <a:gd name="connsiteY480" fmla="*/ 381001 h 436563"/>
              <a:gd name="connsiteX481" fmla="*/ 246063 w 400050"/>
              <a:gd name="connsiteY481" fmla="*/ 382588 h 436563"/>
              <a:gd name="connsiteX482" fmla="*/ 247650 w 400050"/>
              <a:gd name="connsiteY482" fmla="*/ 384176 h 436563"/>
              <a:gd name="connsiteX483" fmla="*/ 247650 w 400050"/>
              <a:gd name="connsiteY483" fmla="*/ 387351 h 436563"/>
              <a:gd name="connsiteX484" fmla="*/ 250825 w 400050"/>
              <a:gd name="connsiteY484" fmla="*/ 388938 h 436563"/>
              <a:gd name="connsiteX485" fmla="*/ 252413 w 400050"/>
              <a:gd name="connsiteY485" fmla="*/ 392113 h 436563"/>
              <a:gd name="connsiteX486" fmla="*/ 255588 w 400050"/>
              <a:gd name="connsiteY486" fmla="*/ 396876 h 436563"/>
              <a:gd name="connsiteX487" fmla="*/ 255588 w 400050"/>
              <a:gd name="connsiteY487" fmla="*/ 400051 h 436563"/>
              <a:gd name="connsiteX488" fmla="*/ 252413 w 400050"/>
              <a:gd name="connsiteY488" fmla="*/ 398463 h 436563"/>
              <a:gd name="connsiteX489" fmla="*/ 250825 w 400050"/>
              <a:gd name="connsiteY489" fmla="*/ 393701 h 436563"/>
              <a:gd name="connsiteX490" fmla="*/ 250825 w 400050"/>
              <a:gd name="connsiteY490" fmla="*/ 392113 h 436563"/>
              <a:gd name="connsiteX491" fmla="*/ 247650 w 400050"/>
              <a:gd name="connsiteY491" fmla="*/ 392113 h 436563"/>
              <a:gd name="connsiteX492" fmla="*/ 246063 w 400050"/>
              <a:gd name="connsiteY492" fmla="*/ 388938 h 436563"/>
              <a:gd name="connsiteX493" fmla="*/ 246063 w 400050"/>
              <a:gd name="connsiteY493" fmla="*/ 387351 h 436563"/>
              <a:gd name="connsiteX494" fmla="*/ 244475 w 400050"/>
              <a:gd name="connsiteY494" fmla="*/ 384176 h 436563"/>
              <a:gd name="connsiteX495" fmla="*/ 244475 w 400050"/>
              <a:gd name="connsiteY495" fmla="*/ 382588 h 436563"/>
              <a:gd name="connsiteX496" fmla="*/ 241300 w 400050"/>
              <a:gd name="connsiteY496" fmla="*/ 377826 h 436563"/>
              <a:gd name="connsiteX497" fmla="*/ 239713 w 400050"/>
              <a:gd name="connsiteY497" fmla="*/ 373063 h 436563"/>
              <a:gd name="connsiteX498" fmla="*/ 234950 w 400050"/>
              <a:gd name="connsiteY498" fmla="*/ 368301 h 436563"/>
              <a:gd name="connsiteX499" fmla="*/ 234950 w 400050"/>
              <a:gd name="connsiteY499" fmla="*/ 366713 h 436563"/>
              <a:gd name="connsiteX500" fmla="*/ 231775 w 400050"/>
              <a:gd name="connsiteY500" fmla="*/ 365126 h 436563"/>
              <a:gd name="connsiteX501" fmla="*/ 230188 w 400050"/>
              <a:gd name="connsiteY501" fmla="*/ 361951 h 436563"/>
              <a:gd name="connsiteX502" fmla="*/ 228600 w 400050"/>
              <a:gd name="connsiteY502" fmla="*/ 357188 h 436563"/>
              <a:gd name="connsiteX503" fmla="*/ 223838 w 400050"/>
              <a:gd name="connsiteY503" fmla="*/ 350838 h 436563"/>
              <a:gd name="connsiteX504" fmla="*/ 223838 w 400050"/>
              <a:gd name="connsiteY504" fmla="*/ 349250 h 436563"/>
              <a:gd name="connsiteX505" fmla="*/ 220663 w 400050"/>
              <a:gd name="connsiteY505" fmla="*/ 346075 h 436563"/>
              <a:gd name="connsiteX506" fmla="*/ 219075 w 400050"/>
              <a:gd name="connsiteY506" fmla="*/ 346075 h 436563"/>
              <a:gd name="connsiteX507" fmla="*/ 219075 w 400050"/>
              <a:gd name="connsiteY507" fmla="*/ 349250 h 436563"/>
              <a:gd name="connsiteX508" fmla="*/ 217487 w 400050"/>
              <a:gd name="connsiteY508" fmla="*/ 349250 h 436563"/>
              <a:gd name="connsiteX509" fmla="*/ 214312 w 400050"/>
              <a:gd name="connsiteY509" fmla="*/ 349250 h 436563"/>
              <a:gd name="connsiteX510" fmla="*/ 212725 w 400050"/>
              <a:gd name="connsiteY510" fmla="*/ 346075 h 436563"/>
              <a:gd name="connsiteX511" fmla="*/ 212725 w 400050"/>
              <a:gd name="connsiteY511" fmla="*/ 344488 h 436563"/>
              <a:gd name="connsiteX512" fmla="*/ 209550 w 400050"/>
              <a:gd name="connsiteY512" fmla="*/ 346075 h 436563"/>
              <a:gd name="connsiteX513" fmla="*/ 207962 w 400050"/>
              <a:gd name="connsiteY513" fmla="*/ 346075 h 436563"/>
              <a:gd name="connsiteX514" fmla="*/ 204787 w 400050"/>
              <a:gd name="connsiteY514" fmla="*/ 344488 h 436563"/>
              <a:gd name="connsiteX515" fmla="*/ 201612 w 400050"/>
              <a:gd name="connsiteY515" fmla="*/ 344488 h 436563"/>
              <a:gd name="connsiteX516" fmla="*/ 198437 w 400050"/>
              <a:gd name="connsiteY516" fmla="*/ 341313 h 436563"/>
              <a:gd name="connsiteX517" fmla="*/ 198437 w 400050"/>
              <a:gd name="connsiteY517" fmla="*/ 339725 h 436563"/>
              <a:gd name="connsiteX518" fmla="*/ 196850 w 400050"/>
              <a:gd name="connsiteY518" fmla="*/ 339725 h 436563"/>
              <a:gd name="connsiteX519" fmla="*/ 196850 w 400050"/>
              <a:gd name="connsiteY519" fmla="*/ 338138 h 436563"/>
              <a:gd name="connsiteX520" fmla="*/ 193675 w 400050"/>
              <a:gd name="connsiteY520" fmla="*/ 338138 h 436563"/>
              <a:gd name="connsiteX521" fmla="*/ 192087 w 400050"/>
              <a:gd name="connsiteY521" fmla="*/ 338138 h 436563"/>
              <a:gd name="connsiteX522" fmla="*/ 188912 w 400050"/>
              <a:gd name="connsiteY522" fmla="*/ 338138 h 436563"/>
              <a:gd name="connsiteX523" fmla="*/ 187325 w 400050"/>
              <a:gd name="connsiteY523" fmla="*/ 339725 h 436563"/>
              <a:gd name="connsiteX524" fmla="*/ 187325 w 400050"/>
              <a:gd name="connsiteY524" fmla="*/ 341313 h 436563"/>
              <a:gd name="connsiteX525" fmla="*/ 188912 w 400050"/>
              <a:gd name="connsiteY525" fmla="*/ 344488 h 436563"/>
              <a:gd name="connsiteX526" fmla="*/ 188912 w 400050"/>
              <a:gd name="connsiteY526" fmla="*/ 346075 h 436563"/>
              <a:gd name="connsiteX527" fmla="*/ 188912 w 400050"/>
              <a:gd name="connsiteY527" fmla="*/ 349250 h 436563"/>
              <a:gd name="connsiteX528" fmla="*/ 187325 w 400050"/>
              <a:gd name="connsiteY528" fmla="*/ 350838 h 436563"/>
              <a:gd name="connsiteX529" fmla="*/ 187325 w 400050"/>
              <a:gd name="connsiteY529" fmla="*/ 355601 h 436563"/>
              <a:gd name="connsiteX530" fmla="*/ 185737 w 400050"/>
              <a:gd name="connsiteY530" fmla="*/ 357188 h 436563"/>
              <a:gd name="connsiteX531" fmla="*/ 187325 w 400050"/>
              <a:gd name="connsiteY531" fmla="*/ 360363 h 436563"/>
              <a:gd name="connsiteX532" fmla="*/ 185737 w 400050"/>
              <a:gd name="connsiteY532" fmla="*/ 360363 h 436563"/>
              <a:gd name="connsiteX533" fmla="*/ 185737 w 400050"/>
              <a:gd name="connsiteY533" fmla="*/ 361951 h 436563"/>
              <a:gd name="connsiteX534" fmla="*/ 185737 w 400050"/>
              <a:gd name="connsiteY534" fmla="*/ 365126 h 436563"/>
              <a:gd name="connsiteX535" fmla="*/ 185737 w 400050"/>
              <a:gd name="connsiteY535" fmla="*/ 368301 h 436563"/>
              <a:gd name="connsiteX536" fmla="*/ 185737 w 400050"/>
              <a:gd name="connsiteY536" fmla="*/ 371476 h 436563"/>
              <a:gd name="connsiteX537" fmla="*/ 185737 w 400050"/>
              <a:gd name="connsiteY537" fmla="*/ 373063 h 436563"/>
              <a:gd name="connsiteX538" fmla="*/ 185737 w 400050"/>
              <a:gd name="connsiteY538" fmla="*/ 376238 h 436563"/>
              <a:gd name="connsiteX539" fmla="*/ 188912 w 400050"/>
              <a:gd name="connsiteY539" fmla="*/ 376238 h 436563"/>
              <a:gd name="connsiteX540" fmla="*/ 188912 w 400050"/>
              <a:gd name="connsiteY540" fmla="*/ 377826 h 436563"/>
              <a:gd name="connsiteX541" fmla="*/ 187325 w 400050"/>
              <a:gd name="connsiteY541" fmla="*/ 377826 h 436563"/>
              <a:gd name="connsiteX542" fmla="*/ 185737 w 400050"/>
              <a:gd name="connsiteY542" fmla="*/ 377826 h 436563"/>
              <a:gd name="connsiteX543" fmla="*/ 185737 w 400050"/>
              <a:gd name="connsiteY543" fmla="*/ 381001 h 436563"/>
              <a:gd name="connsiteX544" fmla="*/ 187325 w 400050"/>
              <a:gd name="connsiteY544" fmla="*/ 381001 h 436563"/>
              <a:gd name="connsiteX545" fmla="*/ 187325 w 400050"/>
              <a:gd name="connsiteY545" fmla="*/ 382588 h 436563"/>
              <a:gd name="connsiteX546" fmla="*/ 187325 w 400050"/>
              <a:gd name="connsiteY546" fmla="*/ 384176 h 436563"/>
              <a:gd name="connsiteX547" fmla="*/ 187325 w 400050"/>
              <a:gd name="connsiteY547" fmla="*/ 387351 h 436563"/>
              <a:gd name="connsiteX548" fmla="*/ 185737 w 400050"/>
              <a:gd name="connsiteY548" fmla="*/ 387351 h 436563"/>
              <a:gd name="connsiteX549" fmla="*/ 182562 w 400050"/>
              <a:gd name="connsiteY549" fmla="*/ 387351 h 436563"/>
              <a:gd name="connsiteX550" fmla="*/ 182562 w 400050"/>
              <a:gd name="connsiteY550" fmla="*/ 384176 h 436563"/>
              <a:gd name="connsiteX551" fmla="*/ 180975 w 400050"/>
              <a:gd name="connsiteY551" fmla="*/ 382588 h 436563"/>
              <a:gd name="connsiteX552" fmla="*/ 180975 w 400050"/>
              <a:gd name="connsiteY552" fmla="*/ 381001 h 436563"/>
              <a:gd name="connsiteX553" fmla="*/ 177800 w 400050"/>
              <a:gd name="connsiteY553" fmla="*/ 377826 h 436563"/>
              <a:gd name="connsiteX554" fmla="*/ 177800 w 400050"/>
              <a:gd name="connsiteY554" fmla="*/ 376238 h 436563"/>
              <a:gd name="connsiteX555" fmla="*/ 180975 w 400050"/>
              <a:gd name="connsiteY555" fmla="*/ 376238 h 436563"/>
              <a:gd name="connsiteX556" fmla="*/ 182562 w 400050"/>
              <a:gd name="connsiteY556" fmla="*/ 376238 h 436563"/>
              <a:gd name="connsiteX557" fmla="*/ 182562 w 400050"/>
              <a:gd name="connsiteY557" fmla="*/ 373063 h 436563"/>
              <a:gd name="connsiteX558" fmla="*/ 182562 w 400050"/>
              <a:gd name="connsiteY558" fmla="*/ 371476 h 436563"/>
              <a:gd name="connsiteX559" fmla="*/ 180975 w 400050"/>
              <a:gd name="connsiteY559" fmla="*/ 366713 h 436563"/>
              <a:gd name="connsiteX560" fmla="*/ 180975 w 400050"/>
              <a:gd name="connsiteY560" fmla="*/ 365126 h 436563"/>
              <a:gd name="connsiteX561" fmla="*/ 180975 w 400050"/>
              <a:gd name="connsiteY561" fmla="*/ 361951 h 436563"/>
              <a:gd name="connsiteX562" fmla="*/ 180975 w 400050"/>
              <a:gd name="connsiteY562" fmla="*/ 360363 h 436563"/>
              <a:gd name="connsiteX563" fmla="*/ 180975 w 400050"/>
              <a:gd name="connsiteY563" fmla="*/ 357188 h 436563"/>
              <a:gd name="connsiteX564" fmla="*/ 180975 w 400050"/>
              <a:gd name="connsiteY564" fmla="*/ 355601 h 436563"/>
              <a:gd name="connsiteX565" fmla="*/ 177800 w 400050"/>
              <a:gd name="connsiteY565" fmla="*/ 352426 h 436563"/>
              <a:gd name="connsiteX566" fmla="*/ 176212 w 400050"/>
              <a:gd name="connsiteY566" fmla="*/ 352426 h 436563"/>
              <a:gd name="connsiteX567" fmla="*/ 176212 w 400050"/>
              <a:gd name="connsiteY567" fmla="*/ 360363 h 436563"/>
              <a:gd name="connsiteX568" fmla="*/ 173037 w 400050"/>
              <a:gd name="connsiteY568" fmla="*/ 365126 h 436563"/>
              <a:gd name="connsiteX569" fmla="*/ 173037 w 400050"/>
              <a:gd name="connsiteY569" fmla="*/ 366713 h 436563"/>
              <a:gd name="connsiteX570" fmla="*/ 171450 w 400050"/>
              <a:gd name="connsiteY570" fmla="*/ 368301 h 436563"/>
              <a:gd name="connsiteX571" fmla="*/ 171450 w 400050"/>
              <a:gd name="connsiteY571" fmla="*/ 371476 h 436563"/>
              <a:gd name="connsiteX572" fmla="*/ 169862 w 400050"/>
              <a:gd name="connsiteY572" fmla="*/ 373063 h 436563"/>
              <a:gd name="connsiteX573" fmla="*/ 169862 w 400050"/>
              <a:gd name="connsiteY573" fmla="*/ 376238 h 436563"/>
              <a:gd name="connsiteX574" fmla="*/ 169862 w 400050"/>
              <a:gd name="connsiteY574" fmla="*/ 377826 h 436563"/>
              <a:gd name="connsiteX575" fmla="*/ 169862 w 400050"/>
              <a:gd name="connsiteY575" fmla="*/ 382588 h 436563"/>
              <a:gd name="connsiteX576" fmla="*/ 166687 w 400050"/>
              <a:gd name="connsiteY576" fmla="*/ 382588 h 436563"/>
              <a:gd name="connsiteX577" fmla="*/ 166687 w 400050"/>
              <a:gd name="connsiteY577" fmla="*/ 381001 h 436563"/>
              <a:gd name="connsiteX578" fmla="*/ 166687 w 400050"/>
              <a:gd name="connsiteY578" fmla="*/ 377826 h 436563"/>
              <a:gd name="connsiteX579" fmla="*/ 166687 w 400050"/>
              <a:gd name="connsiteY579" fmla="*/ 376238 h 436563"/>
              <a:gd name="connsiteX580" fmla="*/ 166687 w 400050"/>
              <a:gd name="connsiteY580" fmla="*/ 373063 h 436563"/>
              <a:gd name="connsiteX581" fmla="*/ 166687 w 400050"/>
              <a:gd name="connsiteY581" fmla="*/ 371476 h 436563"/>
              <a:gd name="connsiteX582" fmla="*/ 165100 w 400050"/>
              <a:gd name="connsiteY582" fmla="*/ 366713 h 436563"/>
              <a:gd name="connsiteX583" fmla="*/ 165100 w 400050"/>
              <a:gd name="connsiteY583" fmla="*/ 365126 h 436563"/>
              <a:gd name="connsiteX584" fmla="*/ 165100 w 400050"/>
              <a:gd name="connsiteY584" fmla="*/ 361951 h 436563"/>
              <a:gd name="connsiteX585" fmla="*/ 166687 w 400050"/>
              <a:gd name="connsiteY585" fmla="*/ 360363 h 436563"/>
              <a:gd name="connsiteX586" fmla="*/ 166687 w 400050"/>
              <a:gd name="connsiteY586" fmla="*/ 357188 h 436563"/>
              <a:gd name="connsiteX587" fmla="*/ 166687 w 400050"/>
              <a:gd name="connsiteY587" fmla="*/ 355601 h 436563"/>
              <a:gd name="connsiteX588" fmla="*/ 165100 w 400050"/>
              <a:gd name="connsiteY588" fmla="*/ 352426 h 436563"/>
              <a:gd name="connsiteX589" fmla="*/ 161925 w 400050"/>
              <a:gd name="connsiteY589" fmla="*/ 349250 h 436563"/>
              <a:gd name="connsiteX590" fmla="*/ 160337 w 400050"/>
              <a:gd name="connsiteY590" fmla="*/ 344488 h 436563"/>
              <a:gd name="connsiteX591" fmla="*/ 160337 w 400050"/>
              <a:gd name="connsiteY591" fmla="*/ 341313 h 436563"/>
              <a:gd name="connsiteX592" fmla="*/ 157162 w 400050"/>
              <a:gd name="connsiteY592" fmla="*/ 341313 h 436563"/>
              <a:gd name="connsiteX593" fmla="*/ 157162 w 400050"/>
              <a:gd name="connsiteY593" fmla="*/ 339725 h 436563"/>
              <a:gd name="connsiteX594" fmla="*/ 155575 w 400050"/>
              <a:gd name="connsiteY594" fmla="*/ 338138 h 436563"/>
              <a:gd name="connsiteX595" fmla="*/ 153987 w 400050"/>
              <a:gd name="connsiteY595" fmla="*/ 339725 h 436563"/>
              <a:gd name="connsiteX596" fmla="*/ 150812 w 400050"/>
              <a:gd name="connsiteY596" fmla="*/ 341313 h 436563"/>
              <a:gd name="connsiteX597" fmla="*/ 150812 w 400050"/>
              <a:gd name="connsiteY597" fmla="*/ 346075 h 436563"/>
              <a:gd name="connsiteX598" fmla="*/ 149225 w 400050"/>
              <a:gd name="connsiteY598" fmla="*/ 349250 h 436563"/>
              <a:gd name="connsiteX599" fmla="*/ 146050 w 400050"/>
              <a:gd name="connsiteY599" fmla="*/ 350838 h 436563"/>
              <a:gd name="connsiteX600" fmla="*/ 144462 w 400050"/>
              <a:gd name="connsiteY600" fmla="*/ 352426 h 436563"/>
              <a:gd name="connsiteX601" fmla="*/ 142875 w 400050"/>
              <a:gd name="connsiteY601" fmla="*/ 357188 h 436563"/>
              <a:gd name="connsiteX602" fmla="*/ 138112 w 400050"/>
              <a:gd name="connsiteY602" fmla="*/ 360363 h 436563"/>
              <a:gd name="connsiteX603" fmla="*/ 134937 w 400050"/>
              <a:gd name="connsiteY603" fmla="*/ 360363 h 436563"/>
              <a:gd name="connsiteX604" fmla="*/ 130175 w 400050"/>
              <a:gd name="connsiteY604" fmla="*/ 361951 h 436563"/>
              <a:gd name="connsiteX605" fmla="*/ 127000 w 400050"/>
              <a:gd name="connsiteY605" fmla="*/ 365126 h 436563"/>
              <a:gd name="connsiteX606" fmla="*/ 123825 w 400050"/>
              <a:gd name="connsiteY606" fmla="*/ 365126 h 436563"/>
              <a:gd name="connsiteX607" fmla="*/ 122237 w 400050"/>
              <a:gd name="connsiteY607" fmla="*/ 365126 h 436563"/>
              <a:gd name="connsiteX608" fmla="*/ 122237 w 400050"/>
              <a:gd name="connsiteY608" fmla="*/ 361951 h 436563"/>
              <a:gd name="connsiteX609" fmla="*/ 119062 w 400050"/>
              <a:gd name="connsiteY609" fmla="*/ 361951 h 436563"/>
              <a:gd name="connsiteX610" fmla="*/ 117475 w 400050"/>
              <a:gd name="connsiteY610" fmla="*/ 360363 h 436563"/>
              <a:gd name="connsiteX611" fmla="*/ 112712 w 400050"/>
              <a:gd name="connsiteY611" fmla="*/ 357188 h 436563"/>
              <a:gd name="connsiteX612" fmla="*/ 112712 w 400050"/>
              <a:gd name="connsiteY612" fmla="*/ 355601 h 436563"/>
              <a:gd name="connsiteX613" fmla="*/ 111125 w 400050"/>
              <a:gd name="connsiteY613" fmla="*/ 355601 h 436563"/>
              <a:gd name="connsiteX614" fmla="*/ 96837 w 400050"/>
              <a:gd name="connsiteY614" fmla="*/ 366713 h 436563"/>
              <a:gd name="connsiteX615" fmla="*/ 95250 w 400050"/>
              <a:gd name="connsiteY615" fmla="*/ 365126 h 436563"/>
              <a:gd name="connsiteX616" fmla="*/ 96837 w 400050"/>
              <a:gd name="connsiteY616" fmla="*/ 361951 h 436563"/>
              <a:gd name="connsiteX617" fmla="*/ 98425 w 400050"/>
              <a:gd name="connsiteY617" fmla="*/ 360363 h 436563"/>
              <a:gd name="connsiteX618" fmla="*/ 101600 w 400050"/>
              <a:gd name="connsiteY618" fmla="*/ 357188 h 436563"/>
              <a:gd name="connsiteX619" fmla="*/ 101600 w 400050"/>
              <a:gd name="connsiteY619" fmla="*/ 355601 h 436563"/>
              <a:gd name="connsiteX620" fmla="*/ 98425 w 400050"/>
              <a:gd name="connsiteY620" fmla="*/ 355601 h 436563"/>
              <a:gd name="connsiteX621" fmla="*/ 96837 w 400050"/>
              <a:gd name="connsiteY621" fmla="*/ 352426 h 436563"/>
              <a:gd name="connsiteX622" fmla="*/ 95250 w 400050"/>
              <a:gd name="connsiteY622" fmla="*/ 355601 h 436563"/>
              <a:gd name="connsiteX623" fmla="*/ 92075 w 400050"/>
              <a:gd name="connsiteY623" fmla="*/ 355601 h 436563"/>
              <a:gd name="connsiteX624" fmla="*/ 87312 w 400050"/>
              <a:gd name="connsiteY624" fmla="*/ 355601 h 436563"/>
              <a:gd name="connsiteX625" fmla="*/ 82550 w 400050"/>
              <a:gd name="connsiteY625" fmla="*/ 357188 h 436563"/>
              <a:gd name="connsiteX626" fmla="*/ 80962 w 400050"/>
              <a:gd name="connsiteY626" fmla="*/ 357188 h 436563"/>
              <a:gd name="connsiteX627" fmla="*/ 79375 w 400050"/>
              <a:gd name="connsiteY627" fmla="*/ 357188 h 436563"/>
              <a:gd name="connsiteX628" fmla="*/ 79375 w 400050"/>
              <a:gd name="connsiteY628" fmla="*/ 360363 h 436563"/>
              <a:gd name="connsiteX629" fmla="*/ 76200 w 400050"/>
              <a:gd name="connsiteY629" fmla="*/ 360363 h 436563"/>
              <a:gd name="connsiteX630" fmla="*/ 76200 w 400050"/>
              <a:gd name="connsiteY630" fmla="*/ 357188 h 436563"/>
              <a:gd name="connsiteX631" fmla="*/ 74612 w 400050"/>
              <a:gd name="connsiteY631" fmla="*/ 357188 h 436563"/>
              <a:gd name="connsiteX632" fmla="*/ 71437 w 400050"/>
              <a:gd name="connsiteY632" fmla="*/ 357188 h 436563"/>
              <a:gd name="connsiteX633" fmla="*/ 71437 w 400050"/>
              <a:gd name="connsiteY633" fmla="*/ 355601 h 436563"/>
              <a:gd name="connsiteX634" fmla="*/ 69850 w 400050"/>
              <a:gd name="connsiteY634" fmla="*/ 355601 h 436563"/>
              <a:gd name="connsiteX635" fmla="*/ 69850 w 400050"/>
              <a:gd name="connsiteY635" fmla="*/ 352426 h 436563"/>
              <a:gd name="connsiteX636" fmla="*/ 66675 w 400050"/>
              <a:gd name="connsiteY636" fmla="*/ 352426 h 436563"/>
              <a:gd name="connsiteX637" fmla="*/ 63500 w 400050"/>
              <a:gd name="connsiteY637" fmla="*/ 350838 h 436563"/>
              <a:gd name="connsiteX638" fmla="*/ 60325 w 400050"/>
              <a:gd name="connsiteY638" fmla="*/ 349250 h 436563"/>
              <a:gd name="connsiteX639" fmla="*/ 58737 w 400050"/>
              <a:gd name="connsiteY639" fmla="*/ 349250 h 436563"/>
              <a:gd name="connsiteX640" fmla="*/ 55562 w 400050"/>
              <a:gd name="connsiteY640" fmla="*/ 349250 h 436563"/>
              <a:gd name="connsiteX641" fmla="*/ 55562 w 400050"/>
              <a:gd name="connsiteY641" fmla="*/ 346075 h 436563"/>
              <a:gd name="connsiteX642" fmla="*/ 53975 w 400050"/>
              <a:gd name="connsiteY642" fmla="*/ 346075 h 436563"/>
              <a:gd name="connsiteX643" fmla="*/ 52387 w 400050"/>
              <a:gd name="connsiteY643" fmla="*/ 344488 h 436563"/>
              <a:gd name="connsiteX644" fmla="*/ 49212 w 400050"/>
              <a:gd name="connsiteY644" fmla="*/ 344488 h 436563"/>
              <a:gd name="connsiteX645" fmla="*/ 47625 w 400050"/>
              <a:gd name="connsiteY645" fmla="*/ 341313 h 436563"/>
              <a:gd name="connsiteX646" fmla="*/ 47625 w 400050"/>
              <a:gd name="connsiteY646" fmla="*/ 339725 h 436563"/>
              <a:gd name="connsiteX647" fmla="*/ 44450 w 400050"/>
              <a:gd name="connsiteY647" fmla="*/ 339725 h 436563"/>
              <a:gd name="connsiteX648" fmla="*/ 42862 w 400050"/>
              <a:gd name="connsiteY648" fmla="*/ 338138 h 436563"/>
              <a:gd name="connsiteX649" fmla="*/ 39687 w 400050"/>
              <a:gd name="connsiteY649" fmla="*/ 334963 h 436563"/>
              <a:gd name="connsiteX650" fmla="*/ 38100 w 400050"/>
              <a:gd name="connsiteY650" fmla="*/ 333375 h 436563"/>
              <a:gd name="connsiteX651" fmla="*/ 38100 w 400050"/>
              <a:gd name="connsiteY651" fmla="*/ 330200 h 436563"/>
              <a:gd name="connsiteX652" fmla="*/ 36512 w 400050"/>
              <a:gd name="connsiteY652" fmla="*/ 328613 h 436563"/>
              <a:gd name="connsiteX653" fmla="*/ 33337 w 400050"/>
              <a:gd name="connsiteY653" fmla="*/ 325438 h 436563"/>
              <a:gd name="connsiteX654" fmla="*/ 33337 w 400050"/>
              <a:gd name="connsiteY654" fmla="*/ 323850 h 436563"/>
              <a:gd name="connsiteX655" fmla="*/ 31750 w 400050"/>
              <a:gd name="connsiteY655" fmla="*/ 323850 h 436563"/>
              <a:gd name="connsiteX656" fmla="*/ 28575 w 400050"/>
              <a:gd name="connsiteY656" fmla="*/ 322263 h 436563"/>
              <a:gd name="connsiteX657" fmla="*/ 23812 w 400050"/>
              <a:gd name="connsiteY657" fmla="*/ 322263 h 436563"/>
              <a:gd name="connsiteX658" fmla="*/ 20637 w 400050"/>
              <a:gd name="connsiteY658" fmla="*/ 322263 h 436563"/>
              <a:gd name="connsiteX659" fmla="*/ 17462 w 400050"/>
              <a:gd name="connsiteY659" fmla="*/ 322263 h 436563"/>
              <a:gd name="connsiteX660" fmla="*/ 12700 w 400050"/>
              <a:gd name="connsiteY660" fmla="*/ 322263 h 436563"/>
              <a:gd name="connsiteX661" fmla="*/ 12700 w 400050"/>
              <a:gd name="connsiteY661" fmla="*/ 319088 h 436563"/>
              <a:gd name="connsiteX662" fmla="*/ 11112 w 400050"/>
              <a:gd name="connsiteY662" fmla="*/ 317500 h 436563"/>
              <a:gd name="connsiteX663" fmla="*/ 12700 w 400050"/>
              <a:gd name="connsiteY663" fmla="*/ 317500 h 436563"/>
              <a:gd name="connsiteX664" fmla="*/ 12700 w 400050"/>
              <a:gd name="connsiteY664" fmla="*/ 314325 h 436563"/>
              <a:gd name="connsiteX665" fmla="*/ 12700 w 400050"/>
              <a:gd name="connsiteY665" fmla="*/ 312738 h 436563"/>
              <a:gd name="connsiteX666" fmla="*/ 12700 w 400050"/>
              <a:gd name="connsiteY666" fmla="*/ 309563 h 436563"/>
              <a:gd name="connsiteX667" fmla="*/ 12700 w 400050"/>
              <a:gd name="connsiteY667" fmla="*/ 306388 h 436563"/>
              <a:gd name="connsiteX668" fmla="*/ 11112 w 400050"/>
              <a:gd name="connsiteY668" fmla="*/ 303213 h 436563"/>
              <a:gd name="connsiteX669" fmla="*/ 11112 w 400050"/>
              <a:gd name="connsiteY669" fmla="*/ 301625 h 436563"/>
              <a:gd name="connsiteX670" fmla="*/ 11112 w 400050"/>
              <a:gd name="connsiteY670" fmla="*/ 298450 h 436563"/>
              <a:gd name="connsiteX671" fmla="*/ 11112 w 400050"/>
              <a:gd name="connsiteY671" fmla="*/ 296863 h 436563"/>
              <a:gd name="connsiteX672" fmla="*/ 11112 w 400050"/>
              <a:gd name="connsiteY672" fmla="*/ 293688 h 436563"/>
              <a:gd name="connsiteX673" fmla="*/ 7937 w 400050"/>
              <a:gd name="connsiteY673" fmla="*/ 293688 h 436563"/>
              <a:gd name="connsiteX674" fmla="*/ 7937 w 400050"/>
              <a:gd name="connsiteY674" fmla="*/ 296863 h 436563"/>
              <a:gd name="connsiteX675" fmla="*/ 6350 w 400050"/>
              <a:gd name="connsiteY675" fmla="*/ 296863 h 436563"/>
              <a:gd name="connsiteX676" fmla="*/ 6350 w 400050"/>
              <a:gd name="connsiteY676" fmla="*/ 298450 h 436563"/>
              <a:gd name="connsiteX677" fmla="*/ 4762 w 400050"/>
              <a:gd name="connsiteY677" fmla="*/ 298450 h 436563"/>
              <a:gd name="connsiteX678" fmla="*/ 1587 w 400050"/>
              <a:gd name="connsiteY678" fmla="*/ 298450 h 436563"/>
              <a:gd name="connsiteX679" fmla="*/ 0 w 400050"/>
              <a:gd name="connsiteY679" fmla="*/ 296863 h 436563"/>
              <a:gd name="connsiteX680" fmla="*/ 1587 w 400050"/>
              <a:gd name="connsiteY680" fmla="*/ 296863 h 436563"/>
              <a:gd name="connsiteX681" fmla="*/ 4762 w 400050"/>
              <a:gd name="connsiteY681" fmla="*/ 296863 h 436563"/>
              <a:gd name="connsiteX682" fmla="*/ 4762 w 400050"/>
              <a:gd name="connsiteY682" fmla="*/ 293688 h 436563"/>
              <a:gd name="connsiteX683" fmla="*/ 6350 w 400050"/>
              <a:gd name="connsiteY683" fmla="*/ 292100 h 436563"/>
              <a:gd name="connsiteX684" fmla="*/ 7937 w 400050"/>
              <a:gd name="connsiteY684" fmla="*/ 292100 h 436563"/>
              <a:gd name="connsiteX685" fmla="*/ 7937 w 400050"/>
              <a:gd name="connsiteY685" fmla="*/ 290513 h 436563"/>
              <a:gd name="connsiteX686" fmla="*/ 7937 w 400050"/>
              <a:gd name="connsiteY686" fmla="*/ 287338 h 436563"/>
              <a:gd name="connsiteX687" fmla="*/ 7937 w 400050"/>
              <a:gd name="connsiteY687" fmla="*/ 285750 h 436563"/>
              <a:gd name="connsiteX688" fmla="*/ 11112 w 400050"/>
              <a:gd name="connsiteY688" fmla="*/ 277813 h 436563"/>
              <a:gd name="connsiteX689" fmla="*/ 12700 w 400050"/>
              <a:gd name="connsiteY689" fmla="*/ 277813 h 436563"/>
              <a:gd name="connsiteX690" fmla="*/ 15875 w 400050"/>
              <a:gd name="connsiteY690" fmla="*/ 276225 h 436563"/>
              <a:gd name="connsiteX691" fmla="*/ 15875 w 400050"/>
              <a:gd name="connsiteY691" fmla="*/ 274638 h 436563"/>
              <a:gd name="connsiteX692" fmla="*/ 15875 w 400050"/>
              <a:gd name="connsiteY692" fmla="*/ 271463 h 436563"/>
              <a:gd name="connsiteX693" fmla="*/ 12700 w 400050"/>
              <a:gd name="connsiteY693" fmla="*/ 269875 h 436563"/>
              <a:gd name="connsiteX694" fmla="*/ 11112 w 400050"/>
              <a:gd name="connsiteY694" fmla="*/ 266700 h 436563"/>
              <a:gd name="connsiteX695" fmla="*/ 7937 w 400050"/>
              <a:gd name="connsiteY695" fmla="*/ 265113 h 436563"/>
              <a:gd name="connsiteX696" fmla="*/ 7937 w 400050"/>
              <a:gd name="connsiteY696" fmla="*/ 263525 h 436563"/>
              <a:gd name="connsiteX697" fmla="*/ 7937 w 400050"/>
              <a:gd name="connsiteY697" fmla="*/ 258763 h 436563"/>
              <a:gd name="connsiteX698" fmla="*/ 7937 w 400050"/>
              <a:gd name="connsiteY698" fmla="*/ 255588 h 436563"/>
              <a:gd name="connsiteX699" fmla="*/ 6350 w 400050"/>
              <a:gd name="connsiteY699" fmla="*/ 255588 h 436563"/>
              <a:gd name="connsiteX700" fmla="*/ 7937 w 400050"/>
              <a:gd name="connsiteY700" fmla="*/ 254000 h 436563"/>
              <a:gd name="connsiteX701" fmla="*/ 6350 w 400050"/>
              <a:gd name="connsiteY701" fmla="*/ 254000 h 436563"/>
              <a:gd name="connsiteX702" fmla="*/ 4762 w 400050"/>
              <a:gd name="connsiteY702" fmla="*/ 250825 h 436563"/>
              <a:gd name="connsiteX703" fmla="*/ 6350 w 400050"/>
              <a:gd name="connsiteY703" fmla="*/ 250825 h 436563"/>
              <a:gd name="connsiteX704" fmla="*/ 6350 w 400050"/>
              <a:gd name="connsiteY704" fmla="*/ 249238 h 436563"/>
              <a:gd name="connsiteX705" fmla="*/ 6350 w 400050"/>
              <a:gd name="connsiteY705" fmla="*/ 247650 h 436563"/>
              <a:gd name="connsiteX706" fmla="*/ 7937 w 400050"/>
              <a:gd name="connsiteY706" fmla="*/ 244475 h 436563"/>
              <a:gd name="connsiteX707" fmla="*/ 7937 w 400050"/>
              <a:gd name="connsiteY707" fmla="*/ 242888 h 436563"/>
              <a:gd name="connsiteX708" fmla="*/ 11112 w 400050"/>
              <a:gd name="connsiteY708" fmla="*/ 239713 h 436563"/>
              <a:gd name="connsiteX709" fmla="*/ 12700 w 400050"/>
              <a:gd name="connsiteY709" fmla="*/ 239713 h 436563"/>
              <a:gd name="connsiteX710" fmla="*/ 15875 w 400050"/>
              <a:gd name="connsiteY710" fmla="*/ 239713 h 436563"/>
              <a:gd name="connsiteX711" fmla="*/ 17462 w 400050"/>
              <a:gd name="connsiteY711" fmla="*/ 238125 h 436563"/>
              <a:gd name="connsiteX712" fmla="*/ 20637 w 400050"/>
              <a:gd name="connsiteY712" fmla="*/ 238125 h 436563"/>
              <a:gd name="connsiteX713" fmla="*/ 20637 w 400050"/>
              <a:gd name="connsiteY713" fmla="*/ 234950 h 436563"/>
              <a:gd name="connsiteX714" fmla="*/ 22225 w 400050"/>
              <a:gd name="connsiteY714" fmla="*/ 234950 h 436563"/>
              <a:gd name="connsiteX715" fmla="*/ 23812 w 400050"/>
              <a:gd name="connsiteY715" fmla="*/ 234950 h 436563"/>
              <a:gd name="connsiteX716" fmla="*/ 26987 w 400050"/>
              <a:gd name="connsiteY716" fmla="*/ 228600 h 436563"/>
              <a:gd name="connsiteX717" fmla="*/ 26987 w 400050"/>
              <a:gd name="connsiteY717" fmla="*/ 227013 h 436563"/>
              <a:gd name="connsiteX718" fmla="*/ 23812 w 400050"/>
              <a:gd name="connsiteY718" fmla="*/ 227013 h 436563"/>
              <a:gd name="connsiteX719" fmla="*/ 22225 w 400050"/>
              <a:gd name="connsiteY719" fmla="*/ 223838 h 436563"/>
              <a:gd name="connsiteX720" fmla="*/ 22225 w 400050"/>
              <a:gd name="connsiteY720" fmla="*/ 222250 h 436563"/>
              <a:gd name="connsiteX721" fmla="*/ 22225 w 400050"/>
              <a:gd name="connsiteY721" fmla="*/ 219075 h 436563"/>
              <a:gd name="connsiteX722" fmla="*/ 22225 w 400050"/>
              <a:gd name="connsiteY722" fmla="*/ 217488 h 436563"/>
              <a:gd name="connsiteX723" fmla="*/ 22225 w 400050"/>
              <a:gd name="connsiteY723" fmla="*/ 215900 h 436563"/>
              <a:gd name="connsiteX724" fmla="*/ 22225 w 400050"/>
              <a:gd name="connsiteY724" fmla="*/ 211137 h 436563"/>
              <a:gd name="connsiteX725" fmla="*/ 23812 w 400050"/>
              <a:gd name="connsiteY725" fmla="*/ 207962 h 436563"/>
              <a:gd name="connsiteX726" fmla="*/ 22225 w 400050"/>
              <a:gd name="connsiteY726" fmla="*/ 207962 h 436563"/>
              <a:gd name="connsiteX727" fmla="*/ 22225 w 400050"/>
              <a:gd name="connsiteY727" fmla="*/ 206375 h 436563"/>
              <a:gd name="connsiteX728" fmla="*/ 23812 w 400050"/>
              <a:gd name="connsiteY728" fmla="*/ 206375 h 436563"/>
              <a:gd name="connsiteX729" fmla="*/ 26987 w 400050"/>
              <a:gd name="connsiteY729" fmla="*/ 206375 h 436563"/>
              <a:gd name="connsiteX730" fmla="*/ 28575 w 400050"/>
              <a:gd name="connsiteY730" fmla="*/ 206375 h 436563"/>
              <a:gd name="connsiteX731" fmla="*/ 31750 w 400050"/>
              <a:gd name="connsiteY731" fmla="*/ 206375 h 436563"/>
              <a:gd name="connsiteX732" fmla="*/ 33337 w 400050"/>
              <a:gd name="connsiteY732" fmla="*/ 206375 h 436563"/>
              <a:gd name="connsiteX733" fmla="*/ 36512 w 400050"/>
              <a:gd name="connsiteY733" fmla="*/ 203200 h 436563"/>
              <a:gd name="connsiteX734" fmla="*/ 38100 w 400050"/>
              <a:gd name="connsiteY734" fmla="*/ 203200 h 436563"/>
              <a:gd name="connsiteX735" fmla="*/ 39687 w 400050"/>
              <a:gd name="connsiteY735" fmla="*/ 203200 h 436563"/>
              <a:gd name="connsiteX736" fmla="*/ 42862 w 400050"/>
              <a:gd name="connsiteY736" fmla="*/ 203200 h 436563"/>
              <a:gd name="connsiteX737" fmla="*/ 44450 w 400050"/>
              <a:gd name="connsiteY737" fmla="*/ 201612 h 436563"/>
              <a:gd name="connsiteX738" fmla="*/ 44450 w 400050"/>
              <a:gd name="connsiteY738" fmla="*/ 200025 h 436563"/>
              <a:gd name="connsiteX739" fmla="*/ 42862 w 400050"/>
              <a:gd name="connsiteY739" fmla="*/ 200025 h 436563"/>
              <a:gd name="connsiteX740" fmla="*/ 39687 w 400050"/>
              <a:gd name="connsiteY740" fmla="*/ 196850 h 436563"/>
              <a:gd name="connsiteX741" fmla="*/ 38100 w 400050"/>
              <a:gd name="connsiteY741" fmla="*/ 195262 h 436563"/>
              <a:gd name="connsiteX742" fmla="*/ 38100 w 400050"/>
              <a:gd name="connsiteY742" fmla="*/ 192087 h 436563"/>
              <a:gd name="connsiteX743" fmla="*/ 39687 w 400050"/>
              <a:gd name="connsiteY743" fmla="*/ 190500 h 436563"/>
              <a:gd name="connsiteX744" fmla="*/ 42862 w 400050"/>
              <a:gd name="connsiteY744" fmla="*/ 190500 h 436563"/>
              <a:gd name="connsiteX745" fmla="*/ 42862 w 400050"/>
              <a:gd name="connsiteY745" fmla="*/ 192087 h 436563"/>
              <a:gd name="connsiteX746" fmla="*/ 44450 w 400050"/>
              <a:gd name="connsiteY746" fmla="*/ 192087 h 436563"/>
              <a:gd name="connsiteX747" fmla="*/ 47625 w 400050"/>
              <a:gd name="connsiteY747" fmla="*/ 190500 h 436563"/>
              <a:gd name="connsiteX748" fmla="*/ 47625 w 400050"/>
              <a:gd name="connsiteY748" fmla="*/ 188912 h 436563"/>
              <a:gd name="connsiteX749" fmla="*/ 47625 w 400050"/>
              <a:gd name="connsiteY749" fmla="*/ 185737 h 436563"/>
              <a:gd name="connsiteX750" fmla="*/ 44450 w 400050"/>
              <a:gd name="connsiteY750" fmla="*/ 185737 h 436563"/>
              <a:gd name="connsiteX751" fmla="*/ 44450 w 400050"/>
              <a:gd name="connsiteY751" fmla="*/ 184150 h 436563"/>
              <a:gd name="connsiteX752" fmla="*/ 44450 w 400050"/>
              <a:gd name="connsiteY752" fmla="*/ 180975 h 436563"/>
              <a:gd name="connsiteX753" fmla="*/ 44450 w 400050"/>
              <a:gd name="connsiteY753" fmla="*/ 179387 h 436563"/>
              <a:gd name="connsiteX754" fmla="*/ 47625 w 400050"/>
              <a:gd name="connsiteY754" fmla="*/ 179387 h 436563"/>
              <a:gd name="connsiteX755" fmla="*/ 49212 w 400050"/>
              <a:gd name="connsiteY755" fmla="*/ 176212 h 436563"/>
              <a:gd name="connsiteX756" fmla="*/ 52387 w 400050"/>
              <a:gd name="connsiteY756" fmla="*/ 176212 h 436563"/>
              <a:gd name="connsiteX757" fmla="*/ 52387 w 400050"/>
              <a:gd name="connsiteY757" fmla="*/ 174625 h 436563"/>
              <a:gd name="connsiteX758" fmla="*/ 49212 w 400050"/>
              <a:gd name="connsiteY758" fmla="*/ 173037 h 436563"/>
              <a:gd name="connsiteX759" fmla="*/ 49212 w 400050"/>
              <a:gd name="connsiteY759" fmla="*/ 169862 h 436563"/>
              <a:gd name="connsiteX760" fmla="*/ 49212 w 400050"/>
              <a:gd name="connsiteY760" fmla="*/ 165100 h 436563"/>
              <a:gd name="connsiteX761" fmla="*/ 49212 w 400050"/>
              <a:gd name="connsiteY761" fmla="*/ 163512 h 436563"/>
              <a:gd name="connsiteX762" fmla="*/ 49212 w 400050"/>
              <a:gd name="connsiteY762" fmla="*/ 160337 h 436563"/>
              <a:gd name="connsiteX763" fmla="*/ 49212 w 400050"/>
              <a:gd name="connsiteY763" fmla="*/ 157162 h 436563"/>
              <a:gd name="connsiteX764" fmla="*/ 49212 w 400050"/>
              <a:gd name="connsiteY764" fmla="*/ 152400 h 436563"/>
              <a:gd name="connsiteX765" fmla="*/ 49212 w 400050"/>
              <a:gd name="connsiteY765" fmla="*/ 149225 h 436563"/>
              <a:gd name="connsiteX766" fmla="*/ 49212 w 400050"/>
              <a:gd name="connsiteY766" fmla="*/ 147637 h 436563"/>
              <a:gd name="connsiteX767" fmla="*/ 49212 w 400050"/>
              <a:gd name="connsiteY767" fmla="*/ 144462 h 436563"/>
              <a:gd name="connsiteX768" fmla="*/ 49212 w 400050"/>
              <a:gd name="connsiteY768" fmla="*/ 142875 h 436563"/>
              <a:gd name="connsiteX769" fmla="*/ 47625 w 400050"/>
              <a:gd name="connsiteY769" fmla="*/ 142875 h 436563"/>
              <a:gd name="connsiteX770" fmla="*/ 44450 w 400050"/>
              <a:gd name="connsiteY770" fmla="*/ 142875 h 436563"/>
              <a:gd name="connsiteX771" fmla="*/ 42862 w 400050"/>
              <a:gd name="connsiteY771" fmla="*/ 141287 h 436563"/>
              <a:gd name="connsiteX772" fmla="*/ 39687 w 400050"/>
              <a:gd name="connsiteY772" fmla="*/ 138113 h 436563"/>
              <a:gd name="connsiteX773" fmla="*/ 38100 w 400050"/>
              <a:gd name="connsiteY773" fmla="*/ 136525 h 436563"/>
              <a:gd name="connsiteX774" fmla="*/ 36512 w 400050"/>
              <a:gd name="connsiteY774" fmla="*/ 136525 h 436563"/>
              <a:gd name="connsiteX775" fmla="*/ 36512 w 400050"/>
              <a:gd name="connsiteY775" fmla="*/ 133350 h 436563"/>
              <a:gd name="connsiteX776" fmla="*/ 38100 w 400050"/>
              <a:gd name="connsiteY776" fmla="*/ 133350 h 436563"/>
              <a:gd name="connsiteX777" fmla="*/ 39687 w 400050"/>
              <a:gd name="connsiteY777" fmla="*/ 133350 h 436563"/>
              <a:gd name="connsiteX778" fmla="*/ 39687 w 400050"/>
              <a:gd name="connsiteY778" fmla="*/ 136525 h 436563"/>
              <a:gd name="connsiteX779" fmla="*/ 42862 w 400050"/>
              <a:gd name="connsiteY779" fmla="*/ 136525 h 436563"/>
              <a:gd name="connsiteX780" fmla="*/ 42862 w 400050"/>
              <a:gd name="connsiteY780" fmla="*/ 133350 h 436563"/>
              <a:gd name="connsiteX781" fmla="*/ 44450 w 400050"/>
              <a:gd name="connsiteY781" fmla="*/ 133350 h 436563"/>
              <a:gd name="connsiteX782" fmla="*/ 49212 w 400050"/>
              <a:gd name="connsiteY782" fmla="*/ 133350 h 436563"/>
              <a:gd name="connsiteX783" fmla="*/ 49212 w 400050"/>
              <a:gd name="connsiteY783" fmla="*/ 136525 h 436563"/>
              <a:gd name="connsiteX784" fmla="*/ 53975 w 400050"/>
              <a:gd name="connsiteY784" fmla="*/ 127000 h 436563"/>
              <a:gd name="connsiteX785" fmla="*/ 53975 w 400050"/>
              <a:gd name="connsiteY785" fmla="*/ 125413 h 436563"/>
              <a:gd name="connsiteX786" fmla="*/ 55562 w 400050"/>
              <a:gd name="connsiteY786" fmla="*/ 120650 h 436563"/>
              <a:gd name="connsiteX787" fmla="*/ 58737 w 400050"/>
              <a:gd name="connsiteY787" fmla="*/ 120650 h 436563"/>
              <a:gd name="connsiteX788" fmla="*/ 60325 w 400050"/>
              <a:gd name="connsiteY788" fmla="*/ 117475 h 436563"/>
              <a:gd name="connsiteX789" fmla="*/ 63500 w 400050"/>
              <a:gd name="connsiteY789" fmla="*/ 117475 h 436563"/>
              <a:gd name="connsiteX790" fmla="*/ 65087 w 400050"/>
              <a:gd name="connsiteY790" fmla="*/ 115888 h 436563"/>
              <a:gd name="connsiteX791" fmla="*/ 66675 w 400050"/>
              <a:gd name="connsiteY791" fmla="*/ 111125 h 436563"/>
              <a:gd name="connsiteX792" fmla="*/ 65087 w 400050"/>
              <a:gd name="connsiteY792" fmla="*/ 109537 h 436563"/>
              <a:gd name="connsiteX793" fmla="*/ 63500 w 400050"/>
              <a:gd name="connsiteY793" fmla="*/ 106362 h 436563"/>
              <a:gd name="connsiteX794" fmla="*/ 58737 w 400050"/>
              <a:gd name="connsiteY794" fmla="*/ 104775 h 436563"/>
              <a:gd name="connsiteX795" fmla="*/ 55562 w 400050"/>
              <a:gd name="connsiteY795" fmla="*/ 101600 h 436563"/>
              <a:gd name="connsiteX796" fmla="*/ 53975 w 400050"/>
              <a:gd name="connsiteY796" fmla="*/ 101600 h 436563"/>
              <a:gd name="connsiteX797" fmla="*/ 53975 w 400050"/>
              <a:gd name="connsiteY797" fmla="*/ 100012 h 436563"/>
              <a:gd name="connsiteX798" fmla="*/ 52387 w 400050"/>
              <a:gd name="connsiteY798" fmla="*/ 98425 h 436563"/>
              <a:gd name="connsiteX799" fmla="*/ 52387 w 400050"/>
              <a:gd name="connsiteY799" fmla="*/ 88900 h 436563"/>
              <a:gd name="connsiteX800" fmla="*/ 52387 w 400050"/>
              <a:gd name="connsiteY800" fmla="*/ 84137 h 436563"/>
              <a:gd name="connsiteX801" fmla="*/ 53975 w 400050"/>
              <a:gd name="connsiteY801" fmla="*/ 68262 h 436563"/>
              <a:gd name="connsiteX802" fmla="*/ 53975 w 400050"/>
              <a:gd name="connsiteY802" fmla="*/ 66675 h 436563"/>
              <a:gd name="connsiteX803" fmla="*/ 53975 w 400050"/>
              <a:gd name="connsiteY803" fmla="*/ 63500 h 436563"/>
              <a:gd name="connsiteX804" fmla="*/ 55562 w 400050"/>
              <a:gd name="connsiteY804" fmla="*/ 58737 h 436563"/>
              <a:gd name="connsiteX805" fmla="*/ 55562 w 400050"/>
              <a:gd name="connsiteY805" fmla="*/ 57150 h 436563"/>
              <a:gd name="connsiteX806" fmla="*/ 58737 w 400050"/>
              <a:gd name="connsiteY806" fmla="*/ 53975 h 436563"/>
              <a:gd name="connsiteX807" fmla="*/ 58737 w 400050"/>
              <a:gd name="connsiteY807" fmla="*/ 52387 h 436563"/>
              <a:gd name="connsiteX808" fmla="*/ 60325 w 400050"/>
              <a:gd name="connsiteY808" fmla="*/ 50800 h 436563"/>
              <a:gd name="connsiteX809" fmla="*/ 63500 w 400050"/>
              <a:gd name="connsiteY809" fmla="*/ 47625 h 436563"/>
              <a:gd name="connsiteX810" fmla="*/ 65087 w 400050"/>
              <a:gd name="connsiteY810" fmla="*/ 47625 h 436563"/>
              <a:gd name="connsiteX811" fmla="*/ 65087 w 400050"/>
              <a:gd name="connsiteY811" fmla="*/ 46037 h 436563"/>
              <a:gd name="connsiteX812" fmla="*/ 65087 w 400050"/>
              <a:gd name="connsiteY812" fmla="*/ 42862 h 436563"/>
              <a:gd name="connsiteX813" fmla="*/ 66675 w 400050"/>
              <a:gd name="connsiteY813" fmla="*/ 41275 h 436563"/>
              <a:gd name="connsiteX814" fmla="*/ 69850 w 400050"/>
              <a:gd name="connsiteY814" fmla="*/ 36512 h 436563"/>
              <a:gd name="connsiteX815" fmla="*/ 69850 w 400050"/>
              <a:gd name="connsiteY815" fmla="*/ 34925 h 436563"/>
              <a:gd name="connsiteX816" fmla="*/ 69850 w 400050"/>
              <a:gd name="connsiteY816" fmla="*/ 31750 h 436563"/>
              <a:gd name="connsiteX817" fmla="*/ 71437 w 400050"/>
              <a:gd name="connsiteY817" fmla="*/ 31750 h 436563"/>
              <a:gd name="connsiteX818" fmla="*/ 74612 w 400050"/>
              <a:gd name="connsiteY818" fmla="*/ 30162 h 436563"/>
              <a:gd name="connsiteX819" fmla="*/ 79375 w 400050"/>
              <a:gd name="connsiteY819" fmla="*/ 30162 h 436563"/>
              <a:gd name="connsiteX820" fmla="*/ 85725 w 400050"/>
              <a:gd name="connsiteY820" fmla="*/ 30162 h 436563"/>
              <a:gd name="connsiteX821" fmla="*/ 87312 w 400050"/>
              <a:gd name="connsiteY821" fmla="*/ 30162 h 436563"/>
              <a:gd name="connsiteX822" fmla="*/ 90487 w 400050"/>
              <a:gd name="connsiteY822" fmla="*/ 30162 h 436563"/>
              <a:gd name="connsiteX823" fmla="*/ 92075 w 400050"/>
              <a:gd name="connsiteY823" fmla="*/ 26987 h 436563"/>
              <a:gd name="connsiteX824" fmla="*/ 95250 w 400050"/>
              <a:gd name="connsiteY824" fmla="*/ 26987 h 436563"/>
              <a:gd name="connsiteX825" fmla="*/ 96837 w 400050"/>
              <a:gd name="connsiteY825" fmla="*/ 26987 h 436563"/>
              <a:gd name="connsiteX826" fmla="*/ 98425 w 400050"/>
              <a:gd name="connsiteY826" fmla="*/ 25400 h 436563"/>
              <a:gd name="connsiteX827" fmla="*/ 101600 w 400050"/>
              <a:gd name="connsiteY827" fmla="*/ 25400 h 436563"/>
              <a:gd name="connsiteX828" fmla="*/ 103187 w 400050"/>
              <a:gd name="connsiteY828" fmla="*/ 23812 h 436563"/>
              <a:gd name="connsiteX829" fmla="*/ 106362 w 400050"/>
              <a:gd name="connsiteY829" fmla="*/ 25400 h 436563"/>
              <a:gd name="connsiteX830" fmla="*/ 107950 w 400050"/>
              <a:gd name="connsiteY830" fmla="*/ 23812 h 436563"/>
              <a:gd name="connsiteX831" fmla="*/ 111125 w 400050"/>
              <a:gd name="connsiteY831" fmla="*/ 20637 h 436563"/>
              <a:gd name="connsiteX832" fmla="*/ 111125 w 400050"/>
              <a:gd name="connsiteY832" fmla="*/ 19050 h 436563"/>
              <a:gd name="connsiteX833" fmla="*/ 112712 w 400050"/>
              <a:gd name="connsiteY833" fmla="*/ 19050 h 436563"/>
              <a:gd name="connsiteX834" fmla="*/ 114300 w 400050"/>
              <a:gd name="connsiteY834" fmla="*/ 19050 h 436563"/>
              <a:gd name="connsiteX835" fmla="*/ 119062 w 400050"/>
              <a:gd name="connsiteY835" fmla="*/ 19050 h 436563"/>
              <a:gd name="connsiteX836" fmla="*/ 122237 w 400050"/>
              <a:gd name="connsiteY836" fmla="*/ 19050 h 436563"/>
              <a:gd name="connsiteX837" fmla="*/ 123825 w 400050"/>
              <a:gd name="connsiteY837" fmla="*/ 19050 h 436563"/>
              <a:gd name="connsiteX838" fmla="*/ 127000 w 400050"/>
              <a:gd name="connsiteY838" fmla="*/ 20637 h 436563"/>
              <a:gd name="connsiteX839" fmla="*/ 130175 w 400050"/>
              <a:gd name="connsiteY839" fmla="*/ 23812 h 436563"/>
              <a:gd name="connsiteX840" fmla="*/ 133350 w 400050"/>
              <a:gd name="connsiteY840" fmla="*/ 23812 h 436563"/>
              <a:gd name="connsiteX841" fmla="*/ 134937 w 400050"/>
              <a:gd name="connsiteY841" fmla="*/ 23812 h 436563"/>
              <a:gd name="connsiteX842" fmla="*/ 139700 w 400050"/>
              <a:gd name="connsiteY842" fmla="*/ 23812 h 436563"/>
              <a:gd name="connsiteX843" fmla="*/ 142875 w 400050"/>
              <a:gd name="connsiteY843" fmla="*/ 25400 h 436563"/>
              <a:gd name="connsiteX844" fmla="*/ 144462 w 400050"/>
              <a:gd name="connsiteY844" fmla="*/ 25400 h 436563"/>
              <a:gd name="connsiteX845" fmla="*/ 146050 w 400050"/>
              <a:gd name="connsiteY845" fmla="*/ 23812 h 436563"/>
              <a:gd name="connsiteX846" fmla="*/ 146050 w 400050"/>
              <a:gd name="connsiteY846" fmla="*/ 20637 h 436563"/>
              <a:gd name="connsiteX847" fmla="*/ 149225 w 400050"/>
              <a:gd name="connsiteY847" fmla="*/ 19050 h 436563"/>
              <a:gd name="connsiteX848" fmla="*/ 150812 w 400050"/>
              <a:gd name="connsiteY848" fmla="*/ 20637 h 436563"/>
              <a:gd name="connsiteX849" fmla="*/ 150812 w 400050"/>
              <a:gd name="connsiteY849" fmla="*/ 23812 h 436563"/>
              <a:gd name="connsiteX850" fmla="*/ 150812 w 400050"/>
              <a:gd name="connsiteY850" fmla="*/ 25400 h 436563"/>
              <a:gd name="connsiteX851" fmla="*/ 150812 w 400050"/>
              <a:gd name="connsiteY851" fmla="*/ 26987 h 436563"/>
              <a:gd name="connsiteX852" fmla="*/ 150812 w 400050"/>
              <a:gd name="connsiteY852" fmla="*/ 30162 h 436563"/>
              <a:gd name="connsiteX853" fmla="*/ 155575 w 400050"/>
              <a:gd name="connsiteY853" fmla="*/ 30162 h 436563"/>
              <a:gd name="connsiteX854" fmla="*/ 157162 w 400050"/>
              <a:gd name="connsiteY854" fmla="*/ 30162 h 436563"/>
              <a:gd name="connsiteX855" fmla="*/ 160337 w 400050"/>
              <a:gd name="connsiteY855" fmla="*/ 26987 h 436563"/>
              <a:gd name="connsiteX856" fmla="*/ 161925 w 400050"/>
              <a:gd name="connsiteY856" fmla="*/ 25400 h 436563"/>
              <a:gd name="connsiteX857" fmla="*/ 165100 w 400050"/>
              <a:gd name="connsiteY857" fmla="*/ 23812 h 436563"/>
              <a:gd name="connsiteX858" fmla="*/ 166687 w 400050"/>
              <a:gd name="connsiteY858" fmla="*/ 23812 h 436563"/>
              <a:gd name="connsiteX859" fmla="*/ 169862 w 400050"/>
              <a:gd name="connsiteY859" fmla="*/ 20637 h 436563"/>
              <a:gd name="connsiteX860" fmla="*/ 171450 w 400050"/>
              <a:gd name="connsiteY860" fmla="*/ 20637 h 436563"/>
              <a:gd name="connsiteX861" fmla="*/ 173037 w 400050"/>
              <a:gd name="connsiteY861" fmla="*/ 19050 h 436563"/>
              <a:gd name="connsiteX862" fmla="*/ 176212 w 400050"/>
              <a:gd name="connsiteY862" fmla="*/ 19050 h 436563"/>
              <a:gd name="connsiteX863" fmla="*/ 177800 w 400050"/>
              <a:gd name="connsiteY863" fmla="*/ 15875 h 436563"/>
              <a:gd name="connsiteX864" fmla="*/ 180975 w 400050"/>
              <a:gd name="connsiteY864" fmla="*/ 19050 h 436563"/>
              <a:gd name="connsiteX865" fmla="*/ 182562 w 400050"/>
              <a:gd name="connsiteY865" fmla="*/ 20637 h 436563"/>
              <a:gd name="connsiteX866" fmla="*/ 182562 w 400050"/>
              <a:gd name="connsiteY866" fmla="*/ 23812 h 436563"/>
              <a:gd name="connsiteX867" fmla="*/ 185737 w 400050"/>
              <a:gd name="connsiteY867" fmla="*/ 23812 h 436563"/>
              <a:gd name="connsiteX868" fmla="*/ 187325 w 400050"/>
              <a:gd name="connsiteY868" fmla="*/ 23812 h 436563"/>
              <a:gd name="connsiteX869" fmla="*/ 188912 w 400050"/>
              <a:gd name="connsiteY869" fmla="*/ 23812 h 436563"/>
              <a:gd name="connsiteX870" fmla="*/ 188912 w 400050"/>
              <a:gd name="connsiteY870" fmla="*/ 20637 h 436563"/>
              <a:gd name="connsiteX871" fmla="*/ 192087 w 400050"/>
              <a:gd name="connsiteY871" fmla="*/ 20637 h 436563"/>
              <a:gd name="connsiteX872" fmla="*/ 193675 w 400050"/>
              <a:gd name="connsiteY872" fmla="*/ 19050 h 436563"/>
              <a:gd name="connsiteX873" fmla="*/ 198437 w 400050"/>
              <a:gd name="connsiteY873" fmla="*/ 19050 h 436563"/>
              <a:gd name="connsiteX874" fmla="*/ 201612 w 400050"/>
              <a:gd name="connsiteY874" fmla="*/ 15875 h 436563"/>
              <a:gd name="connsiteX875" fmla="*/ 203200 w 400050"/>
              <a:gd name="connsiteY875" fmla="*/ 19050 h 436563"/>
              <a:gd name="connsiteX876" fmla="*/ 204787 w 400050"/>
              <a:gd name="connsiteY876" fmla="*/ 19050 h 436563"/>
              <a:gd name="connsiteX877" fmla="*/ 207962 w 400050"/>
              <a:gd name="connsiteY877" fmla="*/ 15875 h 436563"/>
              <a:gd name="connsiteX878" fmla="*/ 207962 w 400050"/>
              <a:gd name="connsiteY878" fmla="*/ 14287 h 436563"/>
              <a:gd name="connsiteX879" fmla="*/ 209550 w 400050"/>
              <a:gd name="connsiteY879" fmla="*/ 14287 h 436563"/>
              <a:gd name="connsiteX880" fmla="*/ 212725 w 400050"/>
              <a:gd name="connsiteY880" fmla="*/ 14287 h 436563"/>
              <a:gd name="connsiteX881" fmla="*/ 214312 w 400050"/>
              <a:gd name="connsiteY881" fmla="*/ 14287 h 436563"/>
              <a:gd name="connsiteX882" fmla="*/ 217487 w 400050"/>
              <a:gd name="connsiteY882" fmla="*/ 14287 h 436563"/>
              <a:gd name="connsiteX883" fmla="*/ 220663 w 400050"/>
              <a:gd name="connsiteY883" fmla="*/ 11112 h 436563"/>
              <a:gd name="connsiteX884" fmla="*/ 223838 w 400050"/>
              <a:gd name="connsiteY884" fmla="*/ 9525 h 436563"/>
              <a:gd name="connsiteX885" fmla="*/ 228600 w 400050"/>
              <a:gd name="connsiteY885" fmla="*/ 9525 h 436563"/>
              <a:gd name="connsiteX886" fmla="*/ 230188 w 400050"/>
              <a:gd name="connsiteY886" fmla="*/ 7937 h 436563"/>
              <a:gd name="connsiteX887" fmla="*/ 234950 w 400050"/>
              <a:gd name="connsiteY887" fmla="*/ 7937 h 436563"/>
              <a:gd name="connsiteX888" fmla="*/ 246063 w 400050"/>
              <a:gd name="connsiteY888" fmla="*/ 0 h 436563"/>
              <a:gd name="connsiteX889" fmla="*/ 247650 w 400050"/>
              <a:gd name="connsiteY889" fmla="*/ 0 h 436563"/>
              <a:gd name="connsiteX890" fmla="*/ 247650 w 400050"/>
              <a:gd name="connsiteY890" fmla="*/ 3175 h 436563"/>
              <a:gd name="connsiteX891" fmla="*/ 246063 w 400050"/>
              <a:gd name="connsiteY891" fmla="*/ 3175 h 436563"/>
              <a:gd name="connsiteX892" fmla="*/ 244475 w 400050"/>
              <a:gd name="connsiteY892" fmla="*/ 4762 h 436563"/>
              <a:gd name="connsiteX893" fmla="*/ 241300 w 400050"/>
              <a:gd name="connsiteY893" fmla="*/ 4762 h 436563"/>
              <a:gd name="connsiteX894" fmla="*/ 241300 w 400050"/>
              <a:gd name="connsiteY894" fmla="*/ 3175 h 436563"/>
              <a:gd name="connsiteX895" fmla="*/ 244475 w 400050"/>
              <a:gd name="connsiteY895" fmla="*/ 3175 h 43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Lst>
            <a:rect l="l" t="t" r="r" b="b"/>
            <a:pathLst>
              <a:path w="400050" h="436563">
                <a:moveTo>
                  <a:pt x="261938" y="412751"/>
                </a:moveTo>
                <a:lnTo>
                  <a:pt x="266700" y="415926"/>
                </a:lnTo>
                <a:lnTo>
                  <a:pt x="268288" y="423863"/>
                </a:lnTo>
                <a:lnTo>
                  <a:pt x="276225" y="431801"/>
                </a:lnTo>
                <a:lnTo>
                  <a:pt x="276225" y="436563"/>
                </a:lnTo>
                <a:lnTo>
                  <a:pt x="273050" y="434976"/>
                </a:lnTo>
                <a:lnTo>
                  <a:pt x="273050" y="431801"/>
                </a:lnTo>
                <a:lnTo>
                  <a:pt x="273050" y="430213"/>
                </a:lnTo>
                <a:lnTo>
                  <a:pt x="271463" y="430213"/>
                </a:lnTo>
                <a:lnTo>
                  <a:pt x="268288" y="425451"/>
                </a:lnTo>
                <a:lnTo>
                  <a:pt x="266700" y="420688"/>
                </a:lnTo>
                <a:lnTo>
                  <a:pt x="263525" y="415926"/>
                </a:lnTo>
                <a:lnTo>
                  <a:pt x="261938" y="414338"/>
                </a:lnTo>
                <a:close/>
                <a:moveTo>
                  <a:pt x="255588" y="400051"/>
                </a:moveTo>
                <a:lnTo>
                  <a:pt x="257175" y="400051"/>
                </a:lnTo>
                <a:lnTo>
                  <a:pt x="260350" y="403226"/>
                </a:lnTo>
                <a:lnTo>
                  <a:pt x="260350" y="404813"/>
                </a:lnTo>
                <a:lnTo>
                  <a:pt x="261938" y="407988"/>
                </a:lnTo>
                <a:lnTo>
                  <a:pt x="261938" y="409576"/>
                </a:lnTo>
                <a:lnTo>
                  <a:pt x="261938" y="412751"/>
                </a:lnTo>
                <a:lnTo>
                  <a:pt x="260350" y="409576"/>
                </a:lnTo>
                <a:lnTo>
                  <a:pt x="257175" y="407988"/>
                </a:lnTo>
                <a:lnTo>
                  <a:pt x="257175" y="404813"/>
                </a:lnTo>
                <a:lnTo>
                  <a:pt x="255588" y="403226"/>
                </a:lnTo>
                <a:close/>
                <a:moveTo>
                  <a:pt x="338138" y="393701"/>
                </a:moveTo>
                <a:lnTo>
                  <a:pt x="341313" y="393701"/>
                </a:lnTo>
                <a:lnTo>
                  <a:pt x="342900" y="396876"/>
                </a:lnTo>
                <a:lnTo>
                  <a:pt x="346075" y="398463"/>
                </a:lnTo>
                <a:lnTo>
                  <a:pt x="347663" y="398463"/>
                </a:lnTo>
                <a:lnTo>
                  <a:pt x="347663" y="400051"/>
                </a:lnTo>
                <a:lnTo>
                  <a:pt x="347663" y="403226"/>
                </a:lnTo>
                <a:lnTo>
                  <a:pt x="346075" y="403226"/>
                </a:lnTo>
                <a:lnTo>
                  <a:pt x="342900" y="400051"/>
                </a:lnTo>
                <a:lnTo>
                  <a:pt x="341313" y="396876"/>
                </a:lnTo>
                <a:close/>
                <a:moveTo>
                  <a:pt x="284163" y="368301"/>
                </a:moveTo>
                <a:lnTo>
                  <a:pt x="287338" y="371476"/>
                </a:lnTo>
                <a:lnTo>
                  <a:pt x="292100" y="376238"/>
                </a:lnTo>
                <a:lnTo>
                  <a:pt x="293688" y="377826"/>
                </a:lnTo>
                <a:lnTo>
                  <a:pt x="295275" y="381001"/>
                </a:lnTo>
                <a:lnTo>
                  <a:pt x="293688" y="381001"/>
                </a:lnTo>
                <a:lnTo>
                  <a:pt x="292100" y="377826"/>
                </a:lnTo>
                <a:lnTo>
                  <a:pt x="288925" y="376238"/>
                </a:lnTo>
                <a:lnTo>
                  <a:pt x="287338" y="376238"/>
                </a:lnTo>
                <a:lnTo>
                  <a:pt x="287338" y="373063"/>
                </a:lnTo>
                <a:lnTo>
                  <a:pt x="284163" y="373063"/>
                </a:lnTo>
                <a:lnTo>
                  <a:pt x="284163" y="371476"/>
                </a:lnTo>
                <a:close/>
                <a:moveTo>
                  <a:pt x="279400" y="366713"/>
                </a:moveTo>
                <a:lnTo>
                  <a:pt x="282575" y="366713"/>
                </a:lnTo>
                <a:lnTo>
                  <a:pt x="282575" y="368301"/>
                </a:lnTo>
                <a:close/>
                <a:moveTo>
                  <a:pt x="276225" y="360363"/>
                </a:moveTo>
                <a:lnTo>
                  <a:pt x="277813" y="361951"/>
                </a:lnTo>
                <a:lnTo>
                  <a:pt x="279400" y="366713"/>
                </a:lnTo>
                <a:lnTo>
                  <a:pt x="277813" y="365126"/>
                </a:lnTo>
                <a:lnTo>
                  <a:pt x="276225" y="361951"/>
                </a:lnTo>
                <a:close/>
                <a:moveTo>
                  <a:pt x="219075" y="350838"/>
                </a:moveTo>
                <a:lnTo>
                  <a:pt x="220663" y="350838"/>
                </a:lnTo>
                <a:lnTo>
                  <a:pt x="220663" y="352426"/>
                </a:lnTo>
                <a:lnTo>
                  <a:pt x="219075" y="352426"/>
                </a:lnTo>
                <a:close/>
                <a:moveTo>
                  <a:pt x="266700" y="290513"/>
                </a:moveTo>
                <a:lnTo>
                  <a:pt x="268288" y="290513"/>
                </a:lnTo>
                <a:lnTo>
                  <a:pt x="271463" y="290513"/>
                </a:lnTo>
                <a:lnTo>
                  <a:pt x="271463" y="292100"/>
                </a:lnTo>
                <a:lnTo>
                  <a:pt x="268288" y="292100"/>
                </a:lnTo>
                <a:lnTo>
                  <a:pt x="268288" y="293688"/>
                </a:lnTo>
                <a:lnTo>
                  <a:pt x="266700" y="292100"/>
                </a:lnTo>
                <a:close/>
                <a:moveTo>
                  <a:pt x="366713" y="233363"/>
                </a:moveTo>
                <a:lnTo>
                  <a:pt x="368300" y="233363"/>
                </a:lnTo>
                <a:lnTo>
                  <a:pt x="379413" y="234950"/>
                </a:lnTo>
                <a:lnTo>
                  <a:pt x="385763" y="234950"/>
                </a:lnTo>
                <a:lnTo>
                  <a:pt x="390525" y="234950"/>
                </a:lnTo>
                <a:lnTo>
                  <a:pt x="393700" y="234950"/>
                </a:lnTo>
                <a:lnTo>
                  <a:pt x="395288" y="238125"/>
                </a:lnTo>
                <a:lnTo>
                  <a:pt x="396875" y="238125"/>
                </a:lnTo>
                <a:lnTo>
                  <a:pt x="400050" y="238125"/>
                </a:lnTo>
                <a:lnTo>
                  <a:pt x="400050" y="239713"/>
                </a:lnTo>
                <a:lnTo>
                  <a:pt x="396875" y="239713"/>
                </a:lnTo>
                <a:lnTo>
                  <a:pt x="393700" y="239713"/>
                </a:lnTo>
                <a:lnTo>
                  <a:pt x="388938" y="238125"/>
                </a:lnTo>
                <a:lnTo>
                  <a:pt x="385763" y="238125"/>
                </a:lnTo>
                <a:lnTo>
                  <a:pt x="384175" y="238125"/>
                </a:lnTo>
                <a:lnTo>
                  <a:pt x="382588" y="238125"/>
                </a:lnTo>
                <a:lnTo>
                  <a:pt x="379413" y="238125"/>
                </a:lnTo>
                <a:lnTo>
                  <a:pt x="377825" y="234950"/>
                </a:lnTo>
                <a:lnTo>
                  <a:pt x="374650" y="234950"/>
                </a:lnTo>
                <a:lnTo>
                  <a:pt x="369888" y="234950"/>
                </a:lnTo>
                <a:close/>
                <a:moveTo>
                  <a:pt x="373063" y="136525"/>
                </a:moveTo>
                <a:lnTo>
                  <a:pt x="374650" y="136525"/>
                </a:lnTo>
                <a:lnTo>
                  <a:pt x="373063" y="138113"/>
                </a:lnTo>
                <a:lnTo>
                  <a:pt x="369888" y="138113"/>
                </a:lnTo>
                <a:close/>
                <a:moveTo>
                  <a:pt x="53975" y="114300"/>
                </a:moveTo>
                <a:lnTo>
                  <a:pt x="55562" y="115888"/>
                </a:lnTo>
                <a:lnTo>
                  <a:pt x="55562" y="120650"/>
                </a:lnTo>
                <a:lnTo>
                  <a:pt x="53975" y="120650"/>
                </a:lnTo>
                <a:lnTo>
                  <a:pt x="53975" y="117475"/>
                </a:lnTo>
                <a:lnTo>
                  <a:pt x="53975" y="115888"/>
                </a:lnTo>
                <a:close/>
                <a:moveTo>
                  <a:pt x="52387" y="111125"/>
                </a:moveTo>
                <a:lnTo>
                  <a:pt x="53975" y="111125"/>
                </a:lnTo>
                <a:lnTo>
                  <a:pt x="53975" y="114300"/>
                </a:lnTo>
                <a:lnTo>
                  <a:pt x="52387" y="114300"/>
                </a:lnTo>
                <a:close/>
                <a:moveTo>
                  <a:pt x="52387" y="109537"/>
                </a:moveTo>
                <a:lnTo>
                  <a:pt x="53975" y="109537"/>
                </a:lnTo>
                <a:lnTo>
                  <a:pt x="53975" y="111125"/>
                </a:lnTo>
                <a:close/>
                <a:moveTo>
                  <a:pt x="149225" y="14287"/>
                </a:moveTo>
                <a:lnTo>
                  <a:pt x="150812" y="14287"/>
                </a:lnTo>
                <a:lnTo>
                  <a:pt x="149225" y="15875"/>
                </a:lnTo>
                <a:close/>
                <a:moveTo>
                  <a:pt x="236538" y="4762"/>
                </a:moveTo>
                <a:lnTo>
                  <a:pt x="241300" y="4762"/>
                </a:lnTo>
                <a:lnTo>
                  <a:pt x="241300" y="7937"/>
                </a:lnTo>
                <a:lnTo>
                  <a:pt x="239713" y="7937"/>
                </a:lnTo>
                <a:lnTo>
                  <a:pt x="236538" y="9525"/>
                </a:lnTo>
                <a:lnTo>
                  <a:pt x="234950" y="9525"/>
                </a:lnTo>
                <a:lnTo>
                  <a:pt x="231775" y="11112"/>
                </a:lnTo>
                <a:lnTo>
                  <a:pt x="225425" y="14287"/>
                </a:lnTo>
                <a:lnTo>
                  <a:pt x="220663" y="19050"/>
                </a:lnTo>
                <a:lnTo>
                  <a:pt x="217487" y="23812"/>
                </a:lnTo>
                <a:lnTo>
                  <a:pt x="212725" y="25400"/>
                </a:lnTo>
                <a:lnTo>
                  <a:pt x="212725" y="26987"/>
                </a:lnTo>
                <a:lnTo>
                  <a:pt x="209550" y="30162"/>
                </a:lnTo>
                <a:lnTo>
                  <a:pt x="207962" y="31750"/>
                </a:lnTo>
                <a:lnTo>
                  <a:pt x="204787" y="31750"/>
                </a:lnTo>
                <a:lnTo>
                  <a:pt x="207962" y="34925"/>
                </a:lnTo>
                <a:lnTo>
                  <a:pt x="209550" y="34925"/>
                </a:lnTo>
                <a:lnTo>
                  <a:pt x="212725" y="34925"/>
                </a:lnTo>
                <a:lnTo>
                  <a:pt x="214312" y="34925"/>
                </a:lnTo>
                <a:lnTo>
                  <a:pt x="217487" y="36512"/>
                </a:lnTo>
                <a:lnTo>
                  <a:pt x="219075" y="39687"/>
                </a:lnTo>
                <a:lnTo>
                  <a:pt x="220663" y="39687"/>
                </a:lnTo>
                <a:lnTo>
                  <a:pt x="223838" y="36512"/>
                </a:lnTo>
                <a:lnTo>
                  <a:pt x="225425" y="34925"/>
                </a:lnTo>
                <a:lnTo>
                  <a:pt x="228600" y="34925"/>
                </a:lnTo>
                <a:lnTo>
                  <a:pt x="228600" y="31750"/>
                </a:lnTo>
                <a:lnTo>
                  <a:pt x="230188" y="31750"/>
                </a:lnTo>
                <a:lnTo>
                  <a:pt x="231775" y="34925"/>
                </a:lnTo>
                <a:lnTo>
                  <a:pt x="230188" y="34925"/>
                </a:lnTo>
                <a:lnTo>
                  <a:pt x="230188" y="36512"/>
                </a:lnTo>
                <a:lnTo>
                  <a:pt x="228600" y="39687"/>
                </a:lnTo>
                <a:lnTo>
                  <a:pt x="225425" y="39687"/>
                </a:lnTo>
                <a:lnTo>
                  <a:pt x="223838" y="41275"/>
                </a:lnTo>
                <a:lnTo>
                  <a:pt x="223838" y="42862"/>
                </a:lnTo>
                <a:lnTo>
                  <a:pt x="223838" y="46037"/>
                </a:lnTo>
                <a:lnTo>
                  <a:pt x="223838" y="50800"/>
                </a:lnTo>
                <a:lnTo>
                  <a:pt x="223838" y="52387"/>
                </a:lnTo>
                <a:lnTo>
                  <a:pt x="223838" y="53975"/>
                </a:lnTo>
                <a:lnTo>
                  <a:pt x="225425" y="57150"/>
                </a:lnTo>
                <a:lnTo>
                  <a:pt x="225425" y="58737"/>
                </a:lnTo>
                <a:lnTo>
                  <a:pt x="228600" y="61912"/>
                </a:lnTo>
                <a:lnTo>
                  <a:pt x="230188" y="63500"/>
                </a:lnTo>
                <a:lnTo>
                  <a:pt x="231775" y="66675"/>
                </a:lnTo>
                <a:lnTo>
                  <a:pt x="234950" y="68262"/>
                </a:lnTo>
                <a:lnTo>
                  <a:pt x="236538" y="73025"/>
                </a:lnTo>
                <a:lnTo>
                  <a:pt x="239713" y="74612"/>
                </a:lnTo>
                <a:lnTo>
                  <a:pt x="241300" y="74612"/>
                </a:lnTo>
                <a:lnTo>
                  <a:pt x="244475" y="74612"/>
                </a:lnTo>
                <a:lnTo>
                  <a:pt x="246063" y="74612"/>
                </a:lnTo>
                <a:lnTo>
                  <a:pt x="247650" y="73025"/>
                </a:lnTo>
                <a:lnTo>
                  <a:pt x="250825" y="73025"/>
                </a:lnTo>
                <a:lnTo>
                  <a:pt x="250825" y="69850"/>
                </a:lnTo>
                <a:lnTo>
                  <a:pt x="252413" y="69850"/>
                </a:lnTo>
                <a:lnTo>
                  <a:pt x="255588" y="69850"/>
                </a:lnTo>
                <a:lnTo>
                  <a:pt x="257175" y="73025"/>
                </a:lnTo>
                <a:lnTo>
                  <a:pt x="260350" y="73025"/>
                </a:lnTo>
                <a:lnTo>
                  <a:pt x="261938" y="74612"/>
                </a:lnTo>
                <a:lnTo>
                  <a:pt x="266700" y="77787"/>
                </a:lnTo>
                <a:lnTo>
                  <a:pt x="268288" y="77787"/>
                </a:lnTo>
                <a:lnTo>
                  <a:pt x="271463" y="77787"/>
                </a:lnTo>
                <a:lnTo>
                  <a:pt x="273050" y="77787"/>
                </a:lnTo>
                <a:lnTo>
                  <a:pt x="279400" y="77787"/>
                </a:lnTo>
                <a:lnTo>
                  <a:pt x="292100" y="74612"/>
                </a:lnTo>
                <a:lnTo>
                  <a:pt x="292100" y="77787"/>
                </a:lnTo>
                <a:lnTo>
                  <a:pt x="293688" y="77787"/>
                </a:lnTo>
                <a:lnTo>
                  <a:pt x="292100" y="79375"/>
                </a:lnTo>
                <a:lnTo>
                  <a:pt x="288925" y="82550"/>
                </a:lnTo>
                <a:lnTo>
                  <a:pt x="287338" y="82550"/>
                </a:lnTo>
                <a:lnTo>
                  <a:pt x="284163" y="82550"/>
                </a:lnTo>
                <a:lnTo>
                  <a:pt x="282575" y="82550"/>
                </a:lnTo>
                <a:lnTo>
                  <a:pt x="279400" y="82550"/>
                </a:lnTo>
                <a:lnTo>
                  <a:pt x="279400" y="84137"/>
                </a:lnTo>
                <a:lnTo>
                  <a:pt x="279400" y="85725"/>
                </a:lnTo>
                <a:lnTo>
                  <a:pt x="282575" y="85725"/>
                </a:lnTo>
                <a:lnTo>
                  <a:pt x="284163" y="85725"/>
                </a:lnTo>
                <a:lnTo>
                  <a:pt x="287338" y="84137"/>
                </a:lnTo>
                <a:lnTo>
                  <a:pt x="288925" y="84137"/>
                </a:lnTo>
                <a:lnTo>
                  <a:pt x="292100" y="84137"/>
                </a:lnTo>
                <a:lnTo>
                  <a:pt x="293688" y="85725"/>
                </a:lnTo>
                <a:lnTo>
                  <a:pt x="292100" y="88900"/>
                </a:lnTo>
                <a:lnTo>
                  <a:pt x="288925" y="88900"/>
                </a:lnTo>
                <a:lnTo>
                  <a:pt x="284163" y="88900"/>
                </a:lnTo>
                <a:lnTo>
                  <a:pt x="282575" y="88900"/>
                </a:lnTo>
                <a:lnTo>
                  <a:pt x="279400" y="88900"/>
                </a:lnTo>
                <a:lnTo>
                  <a:pt x="279400" y="90487"/>
                </a:lnTo>
                <a:lnTo>
                  <a:pt x="282575" y="93662"/>
                </a:lnTo>
                <a:lnTo>
                  <a:pt x="284163" y="93662"/>
                </a:lnTo>
                <a:lnTo>
                  <a:pt x="287338" y="93662"/>
                </a:lnTo>
                <a:lnTo>
                  <a:pt x="288925" y="93662"/>
                </a:lnTo>
                <a:lnTo>
                  <a:pt x="292100" y="93662"/>
                </a:lnTo>
                <a:lnTo>
                  <a:pt x="293688" y="93662"/>
                </a:lnTo>
                <a:lnTo>
                  <a:pt x="295275" y="93662"/>
                </a:lnTo>
                <a:lnTo>
                  <a:pt x="298450" y="95250"/>
                </a:lnTo>
                <a:lnTo>
                  <a:pt x="300038" y="98425"/>
                </a:lnTo>
                <a:lnTo>
                  <a:pt x="303213" y="98425"/>
                </a:lnTo>
                <a:lnTo>
                  <a:pt x="303213" y="100012"/>
                </a:lnTo>
                <a:lnTo>
                  <a:pt x="304800" y="101600"/>
                </a:lnTo>
                <a:lnTo>
                  <a:pt x="304800" y="104775"/>
                </a:lnTo>
                <a:lnTo>
                  <a:pt x="307975" y="104775"/>
                </a:lnTo>
                <a:lnTo>
                  <a:pt x="309563" y="104775"/>
                </a:lnTo>
                <a:lnTo>
                  <a:pt x="311150" y="106362"/>
                </a:lnTo>
                <a:lnTo>
                  <a:pt x="315913" y="106362"/>
                </a:lnTo>
                <a:lnTo>
                  <a:pt x="322263" y="109537"/>
                </a:lnTo>
                <a:lnTo>
                  <a:pt x="325438" y="111125"/>
                </a:lnTo>
                <a:lnTo>
                  <a:pt x="325438" y="114300"/>
                </a:lnTo>
                <a:lnTo>
                  <a:pt x="325438" y="115888"/>
                </a:lnTo>
                <a:lnTo>
                  <a:pt x="325438" y="117475"/>
                </a:lnTo>
                <a:lnTo>
                  <a:pt x="327025" y="117475"/>
                </a:lnTo>
                <a:lnTo>
                  <a:pt x="327025" y="120650"/>
                </a:lnTo>
                <a:lnTo>
                  <a:pt x="327025" y="122238"/>
                </a:lnTo>
                <a:lnTo>
                  <a:pt x="330200" y="122238"/>
                </a:lnTo>
                <a:lnTo>
                  <a:pt x="331788" y="125413"/>
                </a:lnTo>
                <a:lnTo>
                  <a:pt x="334963" y="127000"/>
                </a:lnTo>
                <a:lnTo>
                  <a:pt x="336550" y="127000"/>
                </a:lnTo>
                <a:lnTo>
                  <a:pt x="338138" y="128588"/>
                </a:lnTo>
                <a:lnTo>
                  <a:pt x="338138" y="131763"/>
                </a:lnTo>
                <a:lnTo>
                  <a:pt x="342900" y="136525"/>
                </a:lnTo>
                <a:lnTo>
                  <a:pt x="346075" y="138113"/>
                </a:lnTo>
                <a:lnTo>
                  <a:pt x="347663" y="136525"/>
                </a:lnTo>
                <a:lnTo>
                  <a:pt x="352425" y="136525"/>
                </a:lnTo>
                <a:lnTo>
                  <a:pt x="357188" y="136525"/>
                </a:lnTo>
                <a:lnTo>
                  <a:pt x="358775" y="136525"/>
                </a:lnTo>
                <a:lnTo>
                  <a:pt x="361950" y="136525"/>
                </a:lnTo>
                <a:lnTo>
                  <a:pt x="363538" y="136525"/>
                </a:lnTo>
                <a:lnTo>
                  <a:pt x="366713" y="136525"/>
                </a:lnTo>
                <a:lnTo>
                  <a:pt x="368300" y="138113"/>
                </a:lnTo>
                <a:lnTo>
                  <a:pt x="366713" y="138113"/>
                </a:lnTo>
                <a:lnTo>
                  <a:pt x="357188" y="141287"/>
                </a:lnTo>
                <a:lnTo>
                  <a:pt x="352425" y="141287"/>
                </a:lnTo>
                <a:lnTo>
                  <a:pt x="347663" y="141287"/>
                </a:lnTo>
                <a:lnTo>
                  <a:pt x="347663" y="142875"/>
                </a:lnTo>
                <a:lnTo>
                  <a:pt x="350838" y="144462"/>
                </a:lnTo>
                <a:lnTo>
                  <a:pt x="352425" y="147637"/>
                </a:lnTo>
                <a:lnTo>
                  <a:pt x="354013" y="149225"/>
                </a:lnTo>
                <a:lnTo>
                  <a:pt x="357188" y="152400"/>
                </a:lnTo>
                <a:lnTo>
                  <a:pt x="357188" y="153987"/>
                </a:lnTo>
                <a:lnTo>
                  <a:pt x="357188" y="157162"/>
                </a:lnTo>
                <a:lnTo>
                  <a:pt x="357188" y="158750"/>
                </a:lnTo>
                <a:lnTo>
                  <a:pt x="357188" y="160337"/>
                </a:lnTo>
                <a:lnTo>
                  <a:pt x="357188" y="163512"/>
                </a:lnTo>
                <a:lnTo>
                  <a:pt x="358775" y="165100"/>
                </a:lnTo>
                <a:lnTo>
                  <a:pt x="361950" y="165100"/>
                </a:lnTo>
                <a:lnTo>
                  <a:pt x="363538" y="165100"/>
                </a:lnTo>
                <a:lnTo>
                  <a:pt x="366713" y="168275"/>
                </a:lnTo>
                <a:lnTo>
                  <a:pt x="368300" y="173037"/>
                </a:lnTo>
                <a:lnTo>
                  <a:pt x="369888" y="173037"/>
                </a:lnTo>
                <a:lnTo>
                  <a:pt x="369888" y="174625"/>
                </a:lnTo>
                <a:lnTo>
                  <a:pt x="369888" y="176212"/>
                </a:lnTo>
                <a:lnTo>
                  <a:pt x="368300" y="179387"/>
                </a:lnTo>
                <a:lnTo>
                  <a:pt x="366713" y="176212"/>
                </a:lnTo>
                <a:lnTo>
                  <a:pt x="361950" y="174625"/>
                </a:lnTo>
                <a:lnTo>
                  <a:pt x="358775" y="174625"/>
                </a:lnTo>
                <a:lnTo>
                  <a:pt x="357188" y="174625"/>
                </a:lnTo>
                <a:lnTo>
                  <a:pt x="354013" y="174625"/>
                </a:lnTo>
                <a:lnTo>
                  <a:pt x="352425" y="174625"/>
                </a:lnTo>
                <a:lnTo>
                  <a:pt x="352425" y="176212"/>
                </a:lnTo>
                <a:lnTo>
                  <a:pt x="350838" y="176212"/>
                </a:lnTo>
                <a:lnTo>
                  <a:pt x="350838" y="179387"/>
                </a:lnTo>
                <a:lnTo>
                  <a:pt x="350838" y="180975"/>
                </a:lnTo>
                <a:lnTo>
                  <a:pt x="350838" y="185737"/>
                </a:lnTo>
                <a:lnTo>
                  <a:pt x="350838" y="190500"/>
                </a:lnTo>
                <a:lnTo>
                  <a:pt x="347663" y="190500"/>
                </a:lnTo>
                <a:lnTo>
                  <a:pt x="346075" y="190500"/>
                </a:lnTo>
                <a:lnTo>
                  <a:pt x="346075" y="192087"/>
                </a:lnTo>
                <a:lnTo>
                  <a:pt x="342900" y="192087"/>
                </a:lnTo>
                <a:lnTo>
                  <a:pt x="341313" y="195262"/>
                </a:lnTo>
                <a:lnTo>
                  <a:pt x="338138" y="196850"/>
                </a:lnTo>
                <a:lnTo>
                  <a:pt x="338138" y="200025"/>
                </a:lnTo>
                <a:lnTo>
                  <a:pt x="338138" y="201612"/>
                </a:lnTo>
                <a:lnTo>
                  <a:pt x="338138" y="203200"/>
                </a:lnTo>
                <a:lnTo>
                  <a:pt x="338138" y="206375"/>
                </a:lnTo>
                <a:lnTo>
                  <a:pt x="338138" y="207962"/>
                </a:lnTo>
                <a:lnTo>
                  <a:pt x="336550" y="211137"/>
                </a:lnTo>
                <a:lnTo>
                  <a:pt x="334963" y="215900"/>
                </a:lnTo>
                <a:lnTo>
                  <a:pt x="334963" y="217488"/>
                </a:lnTo>
                <a:lnTo>
                  <a:pt x="331788" y="219075"/>
                </a:lnTo>
                <a:lnTo>
                  <a:pt x="331788" y="222250"/>
                </a:lnTo>
                <a:lnTo>
                  <a:pt x="334963" y="223838"/>
                </a:lnTo>
                <a:lnTo>
                  <a:pt x="336550" y="223838"/>
                </a:lnTo>
                <a:lnTo>
                  <a:pt x="338138" y="223838"/>
                </a:lnTo>
                <a:lnTo>
                  <a:pt x="342900" y="227013"/>
                </a:lnTo>
                <a:lnTo>
                  <a:pt x="346075" y="227013"/>
                </a:lnTo>
                <a:lnTo>
                  <a:pt x="347663" y="227013"/>
                </a:lnTo>
                <a:lnTo>
                  <a:pt x="350838" y="228600"/>
                </a:lnTo>
                <a:lnTo>
                  <a:pt x="352425" y="228600"/>
                </a:lnTo>
                <a:lnTo>
                  <a:pt x="354013" y="228600"/>
                </a:lnTo>
                <a:lnTo>
                  <a:pt x="357188" y="228600"/>
                </a:lnTo>
                <a:lnTo>
                  <a:pt x="361950" y="231775"/>
                </a:lnTo>
                <a:lnTo>
                  <a:pt x="363538" y="231775"/>
                </a:lnTo>
                <a:lnTo>
                  <a:pt x="366713" y="233363"/>
                </a:lnTo>
                <a:lnTo>
                  <a:pt x="354013" y="233363"/>
                </a:lnTo>
                <a:lnTo>
                  <a:pt x="346075" y="233363"/>
                </a:lnTo>
                <a:lnTo>
                  <a:pt x="341313" y="231775"/>
                </a:lnTo>
                <a:lnTo>
                  <a:pt x="336550" y="231775"/>
                </a:lnTo>
                <a:lnTo>
                  <a:pt x="336550" y="228600"/>
                </a:lnTo>
                <a:lnTo>
                  <a:pt x="334963" y="228600"/>
                </a:lnTo>
                <a:lnTo>
                  <a:pt x="331788" y="228600"/>
                </a:lnTo>
                <a:lnTo>
                  <a:pt x="330200" y="228600"/>
                </a:lnTo>
                <a:lnTo>
                  <a:pt x="330200" y="231775"/>
                </a:lnTo>
                <a:lnTo>
                  <a:pt x="330200" y="233363"/>
                </a:lnTo>
                <a:lnTo>
                  <a:pt x="327025" y="238125"/>
                </a:lnTo>
                <a:lnTo>
                  <a:pt x="327025" y="239713"/>
                </a:lnTo>
                <a:lnTo>
                  <a:pt x="325438" y="239713"/>
                </a:lnTo>
                <a:lnTo>
                  <a:pt x="325438" y="242888"/>
                </a:lnTo>
                <a:lnTo>
                  <a:pt x="320675" y="242888"/>
                </a:lnTo>
                <a:lnTo>
                  <a:pt x="319088" y="242888"/>
                </a:lnTo>
                <a:lnTo>
                  <a:pt x="314325" y="244475"/>
                </a:lnTo>
                <a:lnTo>
                  <a:pt x="309563" y="244475"/>
                </a:lnTo>
                <a:lnTo>
                  <a:pt x="303213" y="249238"/>
                </a:lnTo>
                <a:lnTo>
                  <a:pt x="287338" y="249238"/>
                </a:lnTo>
                <a:lnTo>
                  <a:pt x="284163" y="250825"/>
                </a:lnTo>
                <a:lnTo>
                  <a:pt x="284163" y="254000"/>
                </a:lnTo>
                <a:lnTo>
                  <a:pt x="282575" y="255588"/>
                </a:lnTo>
                <a:lnTo>
                  <a:pt x="279400" y="255588"/>
                </a:lnTo>
                <a:lnTo>
                  <a:pt x="279400" y="258763"/>
                </a:lnTo>
                <a:lnTo>
                  <a:pt x="279400" y="260350"/>
                </a:lnTo>
                <a:lnTo>
                  <a:pt x="277813" y="260350"/>
                </a:lnTo>
                <a:lnTo>
                  <a:pt x="276225" y="263525"/>
                </a:lnTo>
                <a:lnTo>
                  <a:pt x="273050" y="263525"/>
                </a:lnTo>
                <a:lnTo>
                  <a:pt x="271463" y="265113"/>
                </a:lnTo>
                <a:lnTo>
                  <a:pt x="271463" y="266700"/>
                </a:lnTo>
                <a:lnTo>
                  <a:pt x="273050" y="269875"/>
                </a:lnTo>
                <a:lnTo>
                  <a:pt x="273050" y="271463"/>
                </a:lnTo>
                <a:lnTo>
                  <a:pt x="273050" y="274638"/>
                </a:lnTo>
                <a:lnTo>
                  <a:pt x="276225" y="276225"/>
                </a:lnTo>
                <a:lnTo>
                  <a:pt x="277813" y="276225"/>
                </a:lnTo>
                <a:lnTo>
                  <a:pt x="277813" y="277813"/>
                </a:lnTo>
                <a:lnTo>
                  <a:pt x="279400" y="277813"/>
                </a:lnTo>
                <a:lnTo>
                  <a:pt x="282575" y="280988"/>
                </a:lnTo>
                <a:lnTo>
                  <a:pt x="284163" y="282575"/>
                </a:lnTo>
                <a:lnTo>
                  <a:pt x="288925" y="282575"/>
                </a:lnTo>
                <a:lnTo>
                  <a:pt x="288925" y="285750"/>
                </a:lnTo>
                <a:lnTo>
                  <a:pt x="292100" y="285750"/>
                </a:lnTo>
                <a:lnTo>
                  <a:pt x="292100" y="287338"/>
                </a:lnTo>
                <a:lnTo>
                  <a:pt x="292100" y="290513"/>
                </a:lnTo>
                <a:lnTo>
                  <a:pt x="288925" y="290513"/>
                </a:lnTo>
                <a:lnTo>
                  <a:pt x="284163" y="287338"/>
                </a:lnTo>
                <a:lnTo>
                  <a:pt x="284163" y="285750"/>
                </a:lnTo>
                <a:lnTo>
                  <a:pt x="282575" y="282575"/>
                </a:lnTo>
                <a:lnTo>
                  <a:pt x="279400" y="280988"/>
                </a:lnTo>
                <a:lnTo>
                  <a:pt x="277813" y="280988"/>
                </a:lnTo>
                <a:lnTo>
                  <a:pt x="276225" y="280988"/>
                </a:lnTo>
                <a:lnTo>
                  <a:pt x="276225" y="277813"/>
                </a:lnTo>
                <a:lnTo>
                  <a:pt x="273050" y="276225"/>
                </a:lnTo>
                <a:lnTo>
                  <a:pt x="271463" y="276225"/>
                </a:lnTo>
                <a:lnTo>
                  <a:pt x="268288" y="276225"/>
                </a:lnTo>
                <a:lnTo>
                  <a:pt x="266700" y="277813"/>
                </a:lnTo>
                <a:lnTo>
                  <a:pt x="263525" y="277813"/>
                </a:lnTo>
                <a:lnTo>
                  <a:pt x="263525" y="280988"/>
                </a:lnTo>
                <a:lnTo>
                  <a:pt x="263525" y="282575"/>
                </a:lnTo>
                <a:lnTo>
                  <a:pt x="263525" y="285750"/>
                </a:lnTo>
                <a:lnTo>
                  <a:pt x="266700" y="287338"/>
                </a:lnTo>
                <a:lnTo>
                  <a:pt x="266700" y="290513"/>
                </a:lnTo>
                <a:lnTo>
                  <a:pt x="263525" y="290513"/>
                </a:lnTo>
                <a:lnTo>
                  <a:pt x="263525" y="287338"/>
                </a:lnTo>
                <a:lnTo>
                  <a:pt x="261938" y="287338"/>
                </a:lnTo>
                <a:lnTo>
                  <a:pt x="260350" y="290513"/>
                </a:lnTo>
                <a:lnTo>
                  <a:pt x="257175" y="292100"/>
                </a:lnTo>
                <a:lnTo>
                  <a:pt x="255588" y="292100"/>
                </a:lnTo>
                <a:lnTo>
                  <a:pt x="255588" y="293688"/>
                </a:lnTo>
                <a:lnTo>
                  <a:pt x="255588" y="298450"/>
                </a:lnTo>
                <a:lnTo>
                  <a:pt x="255588" y="301625"/>
                </a:lnTo>
                <a:lnTo>
                  <a:pt x="255588" y="306388"/>
                </a:lnTo>
                <a:lnTo>
                  <a:pt x="257175" y="306388"/>
                </a:lnTo>
                <a:lnTo>
                  <a:pt x="257175" y="307975"/>
                </a:lnTo>
                <a:lnTo>
                  <a:pt x="260350" y="309563"/>
                </a:lnTo>
                <a:lnTo>
                  <a:pt x="260350" y="312738"/>
                </a:lnTo>
                <a:lnTo>
                  <a:pt x="261938" y="314325"/>
                </a:lnTo>
                <a:lnTo>
                  <a:pt x="261938" y="317500"/>
                </a:lnTo>
                <a:lnTo>
                  <a:pt x="263525" y="317500"/>
                </a:lnTo>
                <a:lnTo>
                  <a:pt x="263525" y="319088"/>
                </a:lnTo>
                <a:lnTo>
                  <a:pt x="263525" y="322263"/>
                </a:lnTo>
                <a:lnTo>
                  <a:pt x="263525" y="323850"/>
                </a:lnTo>
                <a:lnTo>
                  <a:pt x="263525" y="325438"/>
                </a:lnTo>
                <a:lnTo>
                  <a:pt x="263525" y="328613"/>
                </a:lnTo>
                <a:lnTo>
                  <a:pt x="266700" y="325438"/>
                </a:lnTo>
                <a:lnTo>
                  <a:pt x="268288" y="323850"/>
                </a:lnTo>
                <a:lnTo>
                  <a:pt x="271463" y="323850"/>
                </a:lnTo>
                <a:lnTo>
                  <a:pt x="268288" y="322263"/>
                </a:lnTo>
                <a:lnTo>
                  <a:pt x="268288" y="319088"/>
                </a:lnTo>
                <a:lnTo>
                  <a:pt x="266700" y="319088"/>
                </a:lnTo>
                <a:lnTo>
                  <a:pt x="266700" y="317500"/>
                </a:lnTo>
                <a:lnTo>
                  <a:pt x="263525" y="314325"/>
                </a:lnTo>
                <a:lnTo>
                  <a:pt x="263525" y="312738"/>
                </a:lnTo>
                <a:lnTo>
                  <a:pt x="266700" y="314325"/>
                </a:lnTo>
                <a:lnTo>
                  <a:pt x="268288" y="317500"/>
                </a:lnTo>
                <a:lnTo>
                  <a:pt x="271463" y="319088"/>
                </a:lnTo>
                <a:lnTo>
                  <a:pt x="273050" y="323850"/>
                </a:lnTo>
                <a:lnTo>
                  <a:pt x="276225" y="328613"/>
                </a:lnTo>
                <a:lnTo>
                  <a:pt x="277813" y="330200"/>
                </a:lnTo>
                <a:lnTo>
                  <a:pt x="279400" y="333375"/>
                </a:lnTo>
                <a:lnTo>
                  <a:pt x="282575" y="333375"/>
                </a:lnTo>
                <a:lnTo>
                  <a:pt x="284163" y="333375"/>
                </a:lnTo>
                <a:lnTo>
                  <a:pt x="287338" y="338138"/>
                </a:lnTo>
                <a:lnTo>
                  <a:pt x="292100" y="339725"/>
                </a:lnTo>
                <a:lnTo>
                  <a:pt x="293688" y="341313"/>
                </a:lnTo>
                <a:lnTo>
                  <a:pt x="295275" y="344488"/>
                </a:lnTo>
                <a:lnTo>
                  <a:pt x="298450" y="346075"/>
                </a:lnTo>
                <a:lnTo>
                  <a:pt x="303213" y="350838"/>
                </a:lnTo>
                <a:lnTo>
                  <a:pt x="307975" y="355601"/>
                </a:lnTo>
                <a:lnTo>
                  <a:pt x="309563" y="357188"/>
                </a:lnTo>
                <a:lnTo>
                  <a:pt x="309563" y="360363"/>
                </a:lnTo>
                <a:lnTo>
                  <a:pt x="315913" y="366713"/>
                </a:lnTo>
                <a:lnTo>
                  <a:pt x="322263" y="371476"/>
                </a:lnTo>
                <a:lnTo>
                  <a:pt x="327025" y="373063"/>
                </a:lnTo>
                <a:lnTo>
                  <a:pt x="330200" y="377826"/>
                </a:lnTo>
                <a:lnTo>
                  <a:pt x="331788" y="381001"/>
                </a:lnTo>
                <a:lnTo>
                  <a:pt x="334963" y="384176"/>
                </a:lnTo>
                <a:lnTo>
                  <a:pt x="338138" y="388938"/>
                </a:lnTo>
                <a:lnTo>
                  <a:pt x="338138" y="392113"/>
                </a:lnTo>
                <a:lnTo>
                  <a:pt x="338138" y="393701"/>
                </a:lnTo>
                <a:lnTo>
                  <a:pt x="325438" y="382588"/>
                </a:lnTo>
                <a:lnTo>
                  <a:pt x="319088" y="376238"/>
                </a:lnTo>
                <a:lnTo>
                  <a:pt x="315913" y="373063"/>
                </a:lnTo>
                <a:lnTo>
                  <a:pt x="314325" y="368301"/>
                </a:lnTo>
                <a:lnTo>
                  <a:pt x="311150" y="368301"/>
                </a:lnTo>
                <a:lnTo>
                  <a:pt x="311150" y="366713"/>
                </a:lnTo>
                <a:lnTo>
                  <a:pt x="309563" y="366713"/>
                </a:lnTo>
                <a:lnTo>
                  <a:pt x="307975" y="365126"/>
                </a:lnTo>
                <a:lnTo>
                  <a:pt x="304800" y="361951"/>
                </a:lnTo>
                <a:lnTo>
                  <a:pt x="303213" y="357188"/>
                </a:lnTo>
                <a:lnTo>
                  <a:pt x="300038" y="355601"/>
                </a:lnTo>
                <a:lnTo>
                  <a:pt x="298450" y="355601"/>
                </a:lnTo>
                <a:lnTo>
                  <a:pt x="295275" y="352426"/>
                </a:lnTo>
                <a:lnTo>
                  <a:pt x="293688" y="352426"/>
                </a:lnTo>
                <a:lnTo>
                  <a:pt x="292100" y="350838"/>
                </a:lnTo>
                <a:lnTo>
                  <a:pt x="288925" y="350838"/>
                </a:lnTo>
                <a:lnTo>
                  <a:pt x="288925" y="349250"/>
                </a:lnTo>
                <a:lnTo>
                  <a:pt x="287338" y="349250"/>
                </a:lnTo>
                <a:lnTo>
                  <a:pt x="284163" y="349250"/>
                </a:lnTo>
                <a:lnTo>
                  <a:pt x="282575" y="346075"/>
                </a:lnTo>
                <a:lnTo>
                  <a:pt x="279400" y="344488"/>
                </a:lnTo>
                <a:lnTo>
                  <a:pt x="276225" y="341313"/>
                </a:lnTo>
                <a:lnTo>
                  <a:pt x="271463" y="339725"/>
                </a:lnTo>
                <a:lnTo>
                  <a:pt x="268288" y="339725"/>
                </a:lnTo>
                <a:lnTo>
                  <a:pt x="266700" y="339725"/>
                </a:lnTo>
                <a:lnTo>
                  <a:pt x="266700" y="341313"/>
                </a:lnTo>
                <a:lnTo>
                  <a:pt x="266700" y="344488"/>
                </a:lnTo>
                <a:lnTo>
                  <a:pt x="268288" y="346075"/>
                </a:lnTo>
                <a:lnTo>
                  <a:pt x="268288" y="349250"/>
                </a:lnTo>
                <a:lnTo>
                  <a:pt x="271463" y="352426"/>
                </a:lnTo>
                <a:lnTo>
                  <a:pt x="273050" y="355601"/>
                </a:lnTo>
                <a:lnTo>
                  <a:pt x="276225" y="357188"/>
                </a:lnTo>
                <a:lnTo>
                  <a:pt x="276225" y="360363"/>
                </a:lnTo>
                <a:lnTo>
                  <a:pt x="273050" y="357188"/>
                </a:lnTo>
                <a:lnTo>
                  <a:pt x="271463" y="357188"/>
                </a:lnTo>
                <a:lnTo>
                  <a:pt x="268288" y="355601"/>
                </a:lnTo>
                <a:lnTo>
                  <a:pt x="266700" y="352426"/>
                </a:lnTo>
                <a:lnTo>
                  <a:pt x="266700" y="350838"/>
                </a:lnTo>
                <a:lnTo>
                  <a:pt x="263525" y="349250"/>
                </a:lnTo>
                <a:lnTo>
                  <a:pt x="261938" y="346075"/>
                </a:lnTo>
                <a:lnTo>
                  <a:pt x="255588" y="341313"/>
                </a:lnTo>
                <a:lnTo>
                  <a:pt x="250825" y="338138"/>
                </a:lnTo>
                <a:lnTo>
                  <a:pt x="247650" y="334963"/>
                </a:lnTo>
                <a:lnTo>
                  <a:pt x="246063" y="333375"/>
                </a:lnTo>
                <a:lnTo>
                  <a:pt x="244475" y="333375"/>
                </a:lnTo>
                <a:lnTo>
                  <a:pt x="241300" y="334963"/>
                </a:lnTo>
                <a:lnTo>
                  <a:pt x="239713" y="334963"/>
                </a:lnTo>
                <a:lnTo>
                  <a:pt x="236538" y="338138"/>
                </a:lnTo>
                <a:lnTo>
                  <a:pt x="234950" y="338138"/>
                </a:lnTo>
                <a:lnTo>
                  <a:pt x="231775" y="338138"/>
                </a:lnTo>
                <a:lnTo>
                  <a:pt x="231775" y="339725"/>
                </a:lnTo>
                <a:lnTo>
                  <a:pt x="231775" y="344488"/>
                </a:lnTo>
                <a:lnTo>
                  <a:pt x="234950" y="349250"/>
                </a:lnTo>
                <a:lnTo>
                  <a:pt x="234950" y="352426"/>
                </a:lnTo>
                <a:lnTo>
                  <a:pt x="234950" y="355601"/>
                </a:lnTo>
                <a:lnTo>
                  <a:pt x="234950" y="357188"/>
                </a:lnTo>
                <a:lnTo>
                  <a:pt x="236538" y="360363"/>
                </a:lnTo>
                <a:lnTo>
                  <a:pt x="236538" y="361951"/>
                </a:lnTo>
                <a:lnTo>
                  <a:pt x="236538" y="366713"/>
                </a:lnTo>
                <a:lnTo>
                  <a:pt x="239713" y="368301"/>
                </a:lnTo>
                <a:lnTo>
                  <a:pt x="239713" y="371476"/>
                </a:lnTo>
                <a:lnTo>
                  <a:pt x="241300" y="373063"/>
                </a:lnTo>
                <a:lnTo>
                  <a:pt x="241300" y="376238"/>
                </a:lnTo>
                <a:lnTo>
                  <a:pt x="244475" y="377826"/>
                </a:lnTo>
                <a:lnTo>
                  <a:pt x="246063" y="381001"/>
                </a:lnTo>
                <a:lnTo>
                  <a:pt x="246063" y="382588"/>
                </a:lnTo>
                <a:lnTo>
                  <a:pt x="247650" y="384176"/>
                </a:lnTo>
                <a:lnTo>
                  <a:pt x="247650" y="387351"/>
                </a:lnTo>
                <a:lnTo>
                  <a:pt x="250825" y="388938"/>
                </a:lnTo>
                <a:lnTo>
                  <a:pt x="252413" y="392113"/>
                </a:lnTo>
                <a:lnTo>
                  <a:pt x="255588" y="396876"/>
                </a:lnTo>
                <a:lnTo>
                  <a:pt x="255588" y="400051"/>
                </a:lnTo>
                <a:lnTo>
                  <a:pt x="252413" y="398463"/>
                </a:lnTo>
                <a:lnTo>
                  <a:pt x="250825" y="393701"/>
                </a:lnTo>
                <a:lnTo>
                  <a:pt x="250825" y="392113"/>
                </a:lnTo>
                <a:lnTo>
                  <a:pt x="247650" y="392113"/>
                </a:lnTo>
                <a:lnTo>
                  <a:pt x="246063" y="388938"/>
                </a:lnTo>
                <a:lnTo>
                  <a:pt x="246063" y="387351"/>
                </a:lnTo>
                <a:lnTo>
                  <a:pt x="244475" y="384176"/>
                </a:lnTo>
                <a:lnTo>
                  <a:pt x="244475" y="382588"/>
                </a:lnTo>
                <a:lnTo>
                  <a:pt x="241300" y="377826"/>
                </a:lnTo>
                <a:lnTo>
                  <a:pt x="239713" y="373063"/>
                </a:lnTo>
                <a:lnTo>
                  <a:pt x="234950" y="368301"/>
                </a:lnTo>
                <a:lnTo>
                  <a:pt x="234950" y="366713"/>
                </a:lnTo>
                <a:lnTo>
                  <a:pt x="231775" y="365126"/>
                </a:lnTo>
                <a:lnTo>
                  <a:pt x="230188" y="361951"/>
                </a:lnTo>
                <a:lnTo>
                  <a:pt x="228600" y="357188"/>
                </a:lnTo>
                <a:lnTo>
                  <a:pt x="223838" y="350838"/>
                </a:lnTo>
                <a:lnTo>
                  <a:pt x="223838" y="349250"/>
                </a:lnTo>
                <a:lnTo>
                  <a:pt x="220663" y="346075"/>
                </a:lnTo>
                <a:lnTo>
                  <a:pt x="219075" y="346075"/>
                </a:lnTo>
                <a:lnTo>
                  <a:pt x="219075" y="349250"/>
                </a:lnTo>
                <a:lnTo>
                  <a:pt x="217487" y="349250"/>
                </a:lnTo>
                <a:lnTo>
                  <a:pt x="214312" y="349250"/>
                </a:lnTo>
                <a:lnTo>
                  <a:pt x="212725" y="346075"/>
                </a:lnTo>
                <a:lnTo>
                  <a:pt x="212725" y="344488"/>
                </a:lnTo>
                <a:lnTo>
                  <a:pt x="209550" y="346075"/>
                </a:lnTo>
                <a:lnTo>
                  <a:pt x="207962" y="346075"/>
                </a:lnTo>
                <a:lnTo>
                  <a:pt x="204787" y="344488"/>
                </a:lnTo>
                <a:lnTo>
                  <a:pt x="201612" y="344488"/>
                </a:lnTo>
                <a:lnTo>
                  <a:pt x="198437" y="341313"/>
                </a:lnTo>
                <a:lnTo>
                  <a:pt x="198437" y="339725"/>
                </a:lnTo>
                <a:lnTo>
                  <a:pt x="196850" y="339725"/>
                </a:lnTo>
                <a:lnTo>
                  <a:pt x="196850" y="338138"/>
                </a:lnTo>
                <a:lnTo>
                  <a:pt x="193675" y="338138"/>
                </a:lnTo>
                <a:lnTo>
                  <a:pt x="192087" y="338138"/>
                </a:lnTo>
                <a:lnTo>
                  <a:pt x="188912" y="338138"/>
                </a:lnTo>
                <a:lnTo>
                  <a:pt x="187325" y="339725"/>
                </a:lnTo>
                <a:lnTo>
                  <a:pt x="187325" y="341313"/>
                </a:lnTo>
                <a:lnTo>
                  <a:pt x="188912" y="344488"/>
                </a:lnTo>
                <a:lnTo>
                  <a:pt x="188912" y="346075"/>
                </a:lnTo>
                <a:lnTo>
                  <a:pt x="188912" y="349250"/>
                </a:lnTo>
                <a:lnTo>
                  <a:pt x="187325" y="350838"/>
                </a:lnTo>
                <a:lnTo>
                  <a:pt x="187325" y="355601"/>
                </a:lnTo>
                <a:lnTo>
                  <a:pt x="185737" y="357188"/>
                </a:lnTo>
                <a:lnTo>
                  <a:pt x="187325" y="360363"/>
                </a:lnTo>
                <a:lnTo>
                  <a:pt x="185737" y="360363"/>
                </a:lnTo>
                <a:lnTo>
                  <a:pt x="185737" y="361951"/>
                </a:lnTo>
                <a:lnTo>
                  <a:pt x="185737" y="365126"/>
                </a:lnTo>
                <a:lnTo>
                  <a:pt x="185737" y="368301"/>
                </a:lnTo>
                <a:lnTo>
                  <a:pt x="185737" y="371476"/>
                </a:lnTo>
                <a:lnTo>
                  <a:pt x="185737" y="373063"/>
                </a:lnTo>
                <a:lnTo>
                  <a:pt x="185737" y="376238"/>
                </a:lnTo>
                <a:lnTo>
                  <a:pt x="188912" y="376238"/>
                </a:lnTo>
                <a:lnTo>
                  <a:pt x="188912" y="377826"/>
                </a:lnTo>
                <a:lnTo>
                  <a:pt x="187325" y="377826"/>
                </a:lnTo>
                <a:lnTo>
                  <a:pt x="185737" y="377826"/>
                </a:lnTo>
                <a:lnTo>
                  <a:pt x="185737" y="381001"/>
                </a:lnTo>
                <a:lnTo>
                  <a:pt x="187325" y="381001"/>
                </a:lnTo>
                <a:lnTo>
                  <a:pt x="187325" y="382588"/>
                </a:lnTo>
                <a:lnTo>
                  <a:pt x="187325" y="384176"/>
                </a:lnTo>
                <a:lnTo>
                  <a:pt x="187325" y="387351"/>
                </a:lnTo>
                <a:lnTo>
                  <a:pt x="185737" y="387351"/>
                </a:lnTo>
                <a:lnTo>
                  <a:pt x="182562" y="387351"/>
                </a:lnTo>
                <a:lnTo>
                  <a:pt x="182562" y="384176"/>
                </a:lnTo>
                <a:lnTo>
                  <a:pt x="180975" y="382588"/>
                </a:lnTo>
                <a:lnTo>
                  <a:pt x="180975" y="381001"/>
                </a:lnTo>
                <a:lnTo>
                  <a:pt x="177800" y="377826"/>
                </a:lnTo>
                <a:lnTo>
                  <a:pt x="177800" y="376238"/>
                </a:lnTo>
                <a:lnTo>
                  <a:pt x="180975" y="376238"/>
                </a:lnTo>
                <a:lnTo>
                  <a:pt x="182562" y="376238"/>
                </a:lnTo>
                <a:lnTo>
                  <a:pt x="182562" y="373063"/>
                </a:lnTo>
                <a:lnTo>
                  <a:pt x="182562" y="371476"/>
                </a:lnTo>
                <a:lnTo>
                  <a:pt x="180975" y="366713"/>
                </a:lnTo>
                <a:lnTo>
                  <a:pt x="180975" y="365126"/>
                </a:lnTo>
                <a:lnTo>
                  <a:pt x="180975" y="361951"/>
                </a:lnTo>
                <a:lnTo>
                  <a:pt x="180975" y="360363"/>
                </a:lnTo>
                <a:lnTo>
                  <a:pt x="180975" y="357188"/>
                </a:lnTo>
                <a:lnTo>
                  <a:pt x="180975" y="355601"/>
                </a:lnTo>
                <a:lnTo>
                  <a:pt x="177800" y="352426"/>
                </a:lnTo>
                <a:lnTo>
                  <a:pt x="176212" y="352426"/>
                </a:lnTo>
                <a:lnTo>
                  <a:pt x="176212" y="360363"/>
                </a:lnTo>
                <a:lnTo>
                  <a:pt x="173037" y="365126"/>
                </a:lnTo>
                <a:lnTo>
                  <a:pt x="173037" y="366713"/>
                </a:lnTo>
                <a:lnTo>
                  <a:pt x="171450" y="368301"/>
                </a:lnTo>
                <a:lnTo>
                  <a:pt x="171450" y="371476"/>
                </a:lnTo>
                <a:lnTo>
                  <a:pt x="169862" y="373063"/>
                </a:lnTo>
                <a:lnTo>
                  <a:pt x="169862" y="376238"/>
                </a:lnTo>
                <a:lnTo>
                  <a:pt x="169862" y="377826"/>
                </a:lnTo>
                <a:lnTo>
                  <a:pt x="169862" y="382588"/>
                </a:lnTo>
                <a:lnTo>
                  <a:pt x="166687" y="382588"/>
                </a:lnTo>
                <a:lnTo>
                  <a:pt x="166687" y="381001"/>
                </a:lnTo>
                <a:lnTo>
                  <a:pt x="166687" y="377826"/>
                </a:lnTo>
                <a:lnTo>
                  <a:pt x="166687" y="376238"/>
                </a:lnTo>
                <a:lnTo>
                  <a:pt x="166687" y="373063"/>
                </a:lnTo>
                <a:lnTo>
                  <a:pt x="166687" y="371476"/>
                </a:lnTo>
                <a:lnTo>
                  <a:pt x="165100" y="366713"/>
                </a:lnTo>
                <a:lnTo>
                  <a:pt x="165100" y="365126"/>
                </a:lnTo>
                <a:lnTo>
                  <a:pt x="165100" y="361951"/>
                </a:lnTo>
                <a:lnTo>
                  <a:pt x="166687" y="360363"/>
                </a:lnTo>
                <a:lnTo>
                  <a:pt x="166687" y="357188"/>
                </a:lnTo>
                <a:lnTo>
                  <a:pt x="166687" y="355601"/>
                </a:lnTo>
                <a:lnTo>
                  <a:pt x="165100" y="352426"/>
                </a:lnTo>
                <a:lnTo>
                  <a:pt x="161925" y="349250"/>
                </a:lnTo>
                <a:lnTo>
                  <a:pt x="160337" y="344488"/>
                </a:lnTo>
                <a:lnTo>
                  <a:pt x="160337" y="341313"/>
                </a:lnTo>
                <a:lnTo>
                  <a:pt x="157162" y="341313"/>
                </a:lnTo>
                <a:lnTo>
                  <a:pt x="157162" y="339725"/>
                </a:lnTo>
                <a:lnTo>
                  <a:pt x="155575" y="338138"/>
                </a:lnTo>
                <a:lnTo>
                  <a:pt x="153987" y="339725"/>
                </a:lnTo>
                <a:lnTo>
                  <a:pt x="150812" y="341313"/>
                </a:lnTo>
                <a:lnTo>
                  <a:pt x="150812" y="346075"/>
                </a:lnTo>
                <a:lnTo>
                  <a:pt x="149225" y="349250"/>
                </a:lnTo>
                <a:lnTo>
                  <a:pt x="146050" y="350838"/>
                </a:lnTo>
                <a:lnTo>
                  <a:pt x="144462" y="352426"/>
                </a:lnTo>
                <a:lnTo>
                  <a:pt x="142875" y="357188"/>
                </a:lnTo>
                <a:lnTo>
                  <a:pt x="138112" y="360363"/>
                </a:lnTo>
                <a:lnTo>
                  <a:pt x="134937" y="360363"/>
                </a:lnTo>
                <a:lnTo>
                  <a:pt x="130175" y="361951"/>
                </a:lnTo>
                <a:lnTo>
                  <a:pt x="127000" y="365126"/>
                </a:lnTo>
                <a:lnTo>
                  <a:pt x="123825" y="365126"/>
                </a:lnTo>
                <a:lnTo>
                  <a:pt x="122237" y="365126"/>
                </a:lnTo>
                <a:lnTo>
                  <a:pt x="122237" y="361951"/>
                </a:lnTo>
                <a:lnTo>
                  <a:pt x="119062" y="361951"/>
                </a:lnTo>
                <a:lnTo>
                  <a:pt x="117475" y="360363"/>
                </a:lnTo>
                <a:lnTo>
                  <a:pt x="112712" y="357188"/>
                </a:lnTo>
                <a:lnTo>
                  <a:pt x="112712" y="355601"/>
                </a:lnTo>
                <a:lnTo>
                  <a:pt x="111125" y="355601"/>
                </a:lnTo>
                <a:lnTo>
                  <a:pt x="96837" y="366713"/>
                </a:lnTo>
                <a:lnTo>
                  <a:pt x="95250" y="365126"/>
                </a:lnTo>
                <a:lnTo>
                  <a:pt x="96837" y="361951"/>
                </a:lnTo>
                <a:lnTo>
                  <a:pt x="98425" y="360363"/>
                </a:lnTo>
                <a:lnTo>
                  <a:pt x="101600" y="357188"/>
                </a:lnTo>
                <a:lnTo>
                  <a:pt x="101600" y="355601"/>
                </a:lnTo>
                <a:lnTo>
                  <a:pt x="98425" y="355601"/>
                </a:lnTo>
                <a:lnTo>
                  <a:pt x="96837" y="352426"/>
                </a:lnTo>
                <a:lnTo>
                  <a:pt x="95250" y="355601"/>
                </a:lnTo>
                <a:lnTo>
                  <a:pt x="92075" y="355601"/>
                </a:lnTo>
                <a:lnTo>
                  <a:pt x="87312" y="355601"/>
                </a:lnTo>
                <a:lnTo>
                  <a:pt x="82550" y="357188"/>
                </a:lnTo>
                <a:lnTo>
                  <a:pt x="80962" y="357188"/>
                </a:lnTo>
                <a:lnTo>
                  <a:pt x="79375" y="357188"/>
                </a:lnTo>
                <a:lnTo>
                  <a:pt x="79375" y="360363"/>
                </a:lnTo>
                <a:lnTo>
                  <a:pt x="76200" y="360363"/>
                </a:lnTo>
                <a:lnTo>
                  <a:pt x="76200" y="357188"/>
                </a:lnTo>
                <a:lnTo>
                  <a:pt x="74612" y="357188"/>
                </a:lnTo>
                <a:lnTo>
                  <a:pt x="71437" y="357188"/>
                </a:lnTo>
                <a:lnTo>
                  <a:pt x="71437" y="355601"/>
                </a:lnTo>
                <a:lnTo>
                  <a:pt x="69850" y="355601"/>
                </a:lnTo>
                <a:lnTo>
                  <a:pt x="69850" y="352426"/>
                </a:lnTo>
                <a:lnTo>
                  <a:pt x="66675" y="352426"/>
                </a:lnTo>
                <a:lnTo>
                  <a:pt x="63500" y="350838"/>
                </a:lnTo>
                <a:lnTo>
                  <a:pt x="60325" y="349250"/>
                </a:lnTo>
                <a:lnTo>
                  <a:pt x="58737" y="349250"/>
                </a:lnTo>
                <a:lnTo>
                  <a:pt x="55562" y="349250"/>
                </a:lnTo>
                <a:lnTo>
                  <a:pt x="55562" y="346075"/>
                </a:lnTo>
                <a:lnTo>
                  <a:pt x="53975" y="346075"/>
                </a:lnTo>
                <a:lnTo>
                  <a:pt x="52387" y="344488"/>
                </a:lnTo>
                <a:lnTo>
                  <a:pt x="49212" y="344488"/>
                </a:lnTo>
                <a:lnTo>
                  <a:pt x="47625" y="341313"/>
                </a:lnTo>
                <a:lnTo>
                  <a:pt x="47625" y="339725"/>
                </a:lnTo>
                <a:lnTo>
                  <a:pt x="44450" y="339725"/>
                </a:lnTo>
                <a:lnTo>
                  <a:pt x="42862" y="338138"/>
                </a:lnTo>
                <a:lnTo>
                  <a:pt x="39687" y="334963"/>
                </a:lnTo>
                <a:lnTo>
                  <a:pt x="38100" y="333375"/>
                </a:lnTo>
                <a:lnTo>
                  <a:pt x="38100" y="330200"/>
                </a:lnTo>
                <a:lnTo>
                  <a:pt x="36512" y="328613"/>
                </a:lnTo>
                <a:lnTo>
                  <a:pt x="33337" y="325438"/>
                </a:lnTo>
                <a:lnTo>
                  <a:pt x="33337" y="323850"/>
                </a:lnTo>
                <a:lnTo>
                  <a:pt x="31750" y="323850"/>
                </a:lnTo>
                <a:lnTo>
                  <a:pt x="28575" y="322263"/>
                </a:lnTo>
                <a:lnTo>
                  <a:pt x="23812" y="322263"/>
                </a:lnTo>
                <a:lnTo>
                  <a:pt x="20637" y="322263"/>
                </a:lnTo>
                <a:lnTo>
                  <a:pt x="17462" y="322263"/>
                </a:lnTo>
                <a:lnTo>
                  <a:pt x="12700" y="322263"/>
                </a:lnTo>
                <a:lnTo>
                  <a:pt x="12700" y="319088"/>
                </a:lnTo>
                <a:lnTo>
                  <a:pt x="11112" y="317500"/>
                </a:lnTo>
                <a:lnTo>
                  <a:pt x="12700" y="317500"/>
                </a:lnTo>
                <a:lnTo>
                  <a:pt x="12700" y="314325"/>
                </a:lnTo>
                <a:lnTo>
                  <a:pt x="12700" y="312738"/>
                </a:lnTo>
                <a:lnTo>
                  <a:pt x="12700" y="309563"/>
                </a:lnTo>
                <a:lnTo>
                  <a:pt x="12700" y="306388"/>
                </a:lnTo>
                <a:lnTo>
                  <a:pt x="11112" y="303213"/>
                </a:lnTo>
                <a:lnTo>
                  <a:pt x="11112" y="301625"/>
                </a:lnTo>
                <a:lnTo>
                  <a:pt x="11112" y="298450"/>
                </a:lnTo>
                <a:lnTo>
                  <a:pt x="11112" y="296863"/>
                </a:lnTo>
                <a:lnTo>
                  <a:pt x="11112" y="293688"/>
                </a:lnTo>
                <a:lnTo>
                  <a:pt x="7937" y="293688"/>
                </a:lnTo>
                <a:lnTo>
                  <a:pt x="7937" y="296863"/>
                </a:lnTo>
                <a:lnTo>
                  <a:pt x="6350" y="296863"/>
                </a:lnTo>
                <a:lnTo>
                  <a:pt x="6350" y="298450"/>
                </a:lnTo>
                <a:lnTo>
                  <a:pt x="4762" y="298450"/>
                </a:lnTo>
                <a:lnTo>
                  <a:pt x="1587" y="298450"/>
                </a:lnTo>
                <a:lnTo>
                  <a:pt x="0" y="296863"/>
                </a:lnTo>
                <a:lnTo>
                  <a:pt x="1587" y="296863"/>
                </a:lnTo>
                <a:lnTo>
                  <a:pt x="4762" y="296863"/>
                </a:lnTo>
                <a:lnTo>
                  <a:pt x="4762" y="293688"/>
                </a:lnTo>
                <a:lnTo>
                  <a:pt x="6350" y="292100"/>
                </a:lnTo>
                <a:lnTo>
                  <a:pt x="7937" y="292100"/>
                </a:lnTo>
                <a:lnTo>
                  <a:pt x="7937" y="290513"/>
                </a:lnTo>
                <a:lnTo>
                  <a:pt x="7937" y="287338"/>
                </a:lnTo>
                <a:lnTo>
                  <a:pt x="7937" y="285750"/>
                </a:lnTo>
                <a:lnTo>
                  <a:pt x="11112" y="277813"/>
                </a:lnTo>
                <a:lnTo>
                  <a:pt x="12700" y="277813"/>
                </a:lnTo>
                <a:lnTo>
                  <a:pt x="15875" y="276225"/>
                </a:lnTo>
                <a:lnTo>
                  <a:pt x="15875" y="274638"/>
                </a:lnTo>
                <a:lnTo>
                  <a:pt x="15875" y="271463"/>
                </a:lnTo>
                <a:lnTo>
                  <a:pt x="12700" y="269875"/>
                </a:lnTo>
                <a:lnTo>
                  <a:pt x="11112" y="266700"/>
                </a:lnTo>
                <a:lnTo>
                  <a:pt x="7937" y="265113"/>
                </a:lnTo>
                <a:lnTo>
                  <a:pt x="7937" y="263525"/>
                </a:lnTo>
                <a:lnTo>
                  <a:pt x="7937" y="258763"/>
                </a:lnTo>
                <a:lnTo>
                  <a:pt x="7937" y="255588"/>
                </a:lnTo>
                <a:lnTo>
                  <a:pt x="6350" y="255588"/>
                </a:lnTo>
                <a:lnTo>
                  <a:pt x="7937" y="254000"/>
                </a:lnTo>
                <a:lnTo>
                  <a:pt x="6350" y="254000"/>
                </a:lnTo>
                <a:lnTo>
                  <a:pt x="4762" y="250825"/>
                </a:lnTo>
                <a:lnTo>
                  <a:pt x="6350" y="250825"/>
                </a:lnTo>
                <a:lnTo>
                  <a:pt x="6350" y="249238"/>
                </a:lnTo>
                <a:lnTo>
                  <a:pt x="6350" y="247650"/>
                </a:lnTo>
                <a:lnTo>
                  <a:pt x="7937" y="244475"/>
                </a:lnTo>
                <a:lnTo>
                  <a:pt x="7937" y="242888"/>
                </a:lnTo>
                <a:lnTo>
                  <a:pt x="11112" y="239713"/>
                </a:lnTo>
                <a:lnTo>
                  <a:pt x="12700" y="239713"/>
                </a:lnTo>
                <a:lnTo>
                  <a:pt x="15875" y="239713"/>
                </a:lnTo>
                <a:lnTo>
                  <a:pt x="17462" y="238125"/>
                </a:lnTo>
                <a:lnTo>
                  <a:pt x="20637" y="238125"/>
                </a:lnTo>
                <a:lnTo>
                  <a:pt x="20637" y="234950"/>
                </a:lnTo>
                <a:lnTo>
                  <a:pt x="22225" y="234950"/>
                </a:lnTo>
                <a:lnTo>
                  <a:pt x="23812" y="234950"/>
                </a:lnTo>
                <a:lnTo>
                  <a:pt x="26987" y="228600"/>
                </a:lnTo>
                <a:lnTo>
                  <a:pt x="26987" y="227013"/>
                </a:lnTo>
                <a:lnTo>
                  <a:pt x="23812" y="227013"/>
                </a:lnTo>
                <a:lnTo>
                  <a:pt x="22225" y="223838"/>
                </a:lnTo>
                <a:lnTo>
                  <a:pt x="22225" y="222250"/>
                </a:lnTo>
                <a:lnTo>
                  <a:pt x="22225" y="219075"/>
                </a:lnTo>
                <a:lnTo>
                  <a:pt x="22225" y="217488"/>
                </a:lnTo>
                <a:lnTo>
                  <a:pt x="22225" y="215900"/>
                </a:lnTo>
                <a:lnTo>
                  <a:pt x="22225" y="211137"/>
                </a:lnTo>
                <a:lnTo>
                  <a:pt x="23812" y="207962"/>
                </a:lnTo>
                <a:lnTo>
                  <a:pt x="22225" y="207962"/>
                </a:lnTo>
                <a:lnTo>
                  <a:pt x="22225" y="206375"/>
                </a:lnTo>
                <a:lnTo>
                  <a:pt x="23812" y="206375"/>
                </a:lnTo>
                <a:lnTo>
                  <a:pt x="26987" y="206375"/>
                </a:lnTo>
                <a:lnTo>
                  <a:pt x="28575" y="206375"/>
                </a:lnTo>
                <a:lnTo>
                  <a:pt x="31750" y="206375"/>
                </a:lnTo>
                <a:lnTo>
                  <a:pt x="33337" y="206375"/>
                </a:lnTo>
                <a:lnTo>
                  <a:pt x="36512" y="203200"/>
                </a:lnTo>
                <a:lnTo>
                  <a:pt x="38100" y="203200"/>
                </a:lnTo>
                <a:lnTo>
                  <a:pt x="39687" y="203200"/>
                </a:lnTo>
                <a:lnTo>
                  <a:pt x="42862" y="203200"/>
                </a:lnTo>
                <a:lnTo>
                  <a:pt x="44450" y="201612"/>
                </a:lnTo>
                <a:lnTo>
                  <a:pt x="44450" y="200025"/>
                </a:lnTo>
                <a:lnTo>
                  <a:pt x="42862" y="200025"/>
                </a:lnTo>
                <a:lnTo>
                  <a:pt x="39687" y="196850"/>
                </a:lnTo>
                <a:lnTo>
                  <a:pt x="38100" y="195262"/>
                </a:lnTo>
                <a:lnTo>
                  <a:pt x="38100" y="192087"/>
                </a:lnTo>
                <a:lnTo>
                  <a:pt x="39687" y="190500"/>
                </a:lnTo>
                <a:lnTo>
                  <a:pt x="42862" y="190500"/>
                </a:lnTo>
                <a:lnTo>
                  <a:pt x="42862" y="192087"/>
                </a:lnTo>
                <a:lnTo>
                  <a:pt x="44450" y="192087"/>
                </a:lnTo>
                <a:lnTo>
                  <a:pt x="47625" y="190500"/>
                </a:lnTo>
                <a:lnTo>
                  <a:pt x="47625" y="188912"/>
                </a:lnTo>
                <a:lnTo>
                  <a:pt x="47625" y="185737"/>
                </a:lnTo>
                <a:lnTo>
                  <a:pt x="44450" y="185737"/>
                </a:lnTo>
                <a:lnTo>
                  <a:pt x="44450" y="184150"/>
                </a:lnTo>
                <a:lnTo>
                  <a:pt x="44450" y="180975"/>
                </a:lnTo>
                <a:lnTo>
                  <a:pt x="44450" y="179387"/>
                </a:lnTo>
                <a:lnTo>
                  <a:pt x="47625" y="179387"/>
                </a:lnTo>
                <a:lnTo>
                  <a:pt x="49212" y="176212"/>
                </a:lnTo>
                <a:lnTo>
                  <a:pt x="52387" y="176212"/>
                </a:lnTo>
                <a:lnTo>
                  <a:pt x="52387" y="174625"/>
                </a:lnTo>
                <a:lnTo>
                  <a:pt x="49212" y="173037"/>
                </a:lnTo>
                <a:lnTo>
                  <a:pt x="49212" y="169862"/>
                </a:lnTo>
                <a:lnTo>
                  <a:pt x="49212" y="165100"/>
                </a:lnTo>
                <a:lnTo>
                  <a:pt x="49212" y="163512"/>
                </a:lnTo>
                <a:lnTo>
                  <a:pt x="49212" y="160337"/>
                </a:lnTo>
                <a:lnTo>
                  <a:pt x="49212" y="157162"/>
                </a:lnTo>
                <a:lnTo>
                  <a:pt x="49212" y="152400"/>
                </a:lnTo>
                <a:lnTo>
                  <a:pt x="49212" y="149225"/>
                </a:lnTo>
                <a:lnTo>
                  <a:pt x="49212" y="147637"/>
                </a:lnTo>
                <a:lnTo>
                  <a:pt x="49212" y="144462"/>
                </a:lnTo>
                <a:lnTo>
                  <a:pt x="49212" y="142875"/>
                </a:lnTo>
                <a:lnTo>
                  <a:pt x="47625" y="142875"/>
                </a:lnTo>
                <a:lnTo>
                  <a:pt x="44450" y="142875"/>
                </a:lnTo>
                <a:lnTo>
                  <a:pt x="42862" y="141287"/>
                </a:lnTo>
                <a:lnTo>
                  <a:pt x="39687" y="138113"/>
                </a:lnTo>
                <a:lnTo>
                  <a:pt x="38100" y="136525"/>
                </a:lnTo>
                <a:lnTo>
                  <a:pt x="36512" y="136525"/>
                </a:lnTo>
                <a:lnTo>
                  <a:pt x="36512" y="133350"/>
                </a:lnTo>
                <a:lnTo>
                  <a:pt x="38100" y="133350"/>
                </a:lnTo>
                <a:lnTo>
                  <a:pt x="39687" y="133350"/>
                </a:lnTo>
                <a:lnTo>
                  <a:pt x="39687" y="136525"/>
                </a:lnTo>
                <a:lnTo>
                  <a:pt x="42862" y="136525"/>
                </a:lnTo>
                <a:lnTo>
                  <a:pt x="42862" y="133350"/>
                </a:lnTo>
                <a:lnTo>
                  <a:pt x="44450" y="133350"/>
                </a:lnTo>
                <a:lnTo>
                  <a:pt x="49212" y="133350"/>
                </a:lnTo>
                <a:lnTo>
                  <a:pt x="49212" y="136525"/>
                </a:lnTo>
                <a:lnTo>
                  <a:pt x="53975" y="127000"/>
                </a:lnTo>
                <a:lnTo>
                  <a:pt x="53975" y="125413"/>
                </a:lnTo>
                <a:lnTo>
                  <a:pt x="55562" y="120650"/>
                </a:lnTo>
                <a:lnTo>
                  <a:pt x="58737" y="120650"/>
                </a:lnTo>
                <a:lnTo>
                  <a:pt x="60325" y="117475"/>
                </a:lnTo>
                <a:lnTo>
                  <a:pt x="63500" y="117475"/>
                </a:lnTo>
                <a:lnTo>
                  <a:pt x="65087" y="115888"/>
                </a:lnTo>
                <a:lnTo>
                  <a:pt x="66675" y="111125"/>
                </a:lnTo>
                <a:lnTo>
                  <a:pt x="65087" y="109537"/>
                </a:lnTo>
                <a:lnTo>
                  <a:pt x="63500" y="106362"/>
                </a:lnTo>
                <a:lnTo>
                  <a:pt x="58737" y="104775"/>
                </a:lnTo>
                <a:lnTo>
                  <a:pt x="55562" y="101600"/>
                </a:lnTo>
                <a:lnTo>
                  <a:pt x="53975" y="101600"/>
                </a:lnTo>
                <a:lnTo>
                  <a:pt x="53975" y="100012"/>
                </a:lnTo>
                <a:lnTo>
                  <a:pt x="52387" y="98425"/>
                </a:lnTo>
                <a:lnTo>
                  <a:pt x="52387" y="88900"/>
                </a:lnTo>
                <a:lnTo>
                  <a:pt x="52387" y="84137"/>
                </a:lnTo>
                <a:lnTo>
                  <a:pt x="53975" y="68262"/>
                </a:lnTo>
                <a:lnTo>
                  <a:pt x="53975" y="66675"/>
                </a:lnTo>
                <a:lnTo>
                  <a:pt x="53975" y="63500"/>
                </a:lnTo>
                <a:lnTo>
                  <a:pt x="55562" y="58737"/>
                </a:lnTo>
                <a:lnTo>
                  <a:pt x="55562" y="57150"/>
                </a:lnTo>
                <a:lnTo>
                  <a:pt x="58737" y="53975"/>
                </a:lnTo>
                <a:lnTo>
                  <a:pt x="58737" y="52387"/>
                </a:lnTo>
                <a:lnTo>
                  <a:pt x="60325" y="50800"/>
                </a:lnTo>
                <a:lnTo>
                  <a:pt x="63500" y="47625"/>
                </a:lnTo>
                <a:lnTo>
                  <a:pt x="65087" y="47625"/>
                </a:lnTo>
                <a:lnTo>
                  <a:pt x="65087" y="46037"/>
                </a:lnTo>
                <a:lnTo>
                  <a:pt x="65087" y="42862"/>
                </a:lnTo>
                <a:lnTo>
                  <a:pt x="66675" y="41275"/>
                </a:lnTo>
                <a:lnTo>
                  <a:pt x="69850" y="36512"/>
                </a:lnTo>
                <a:lnTo>
                  <a:pt x="69850" y="34925"/>
                </a:lnTo>
                <a:lnTo>
                  <a:pt x="69850" y="31750"/>
                </a:lnTo>
                <a:lnTo>
                  <a:pt x="71437" y="31750"/>
                </a:lnTo>
                <a:lnTo>
                  <a:pt x="74612" y="30162"/>
                </a:lnTo>
                <a:lnTo>
                  <a:pt x="79375" y="30162"/>
                </a:lnTo>
                <a:lnTo>
                  <a:pt x="85725" y="30162"/>
                </a:lnTo>
                <a:lnTo>
                  <a:pt x="87312" y="30162"/>
                </a:lnTo>
                <a:lnTo>
                  <a:pt x="90487" y="30162"/>
                </a:lnTo>
                <a:lnTo>
                  <a:pt x="92075" y="26987"/>
                </a:lnTo>
                <a:lnTo>
                  <a:pt x="95250" y="26987"/>
                </a:lnTo>
                <a:lnTo>
                  <a:pt x="96837" y="26987"/>
                </a:lnTo>
                <a:lnTo>
                  <a:pt x="98425" y="25400"/>
                </a:lnTo>
                <a:lnTo>
                  <a:pt x="101600" y="25400"/>
                </a:lnTo>
                <a:lnTo>
                  <a:pt x="103187" y="23812"/>
                </a:lnTo>
                <a:lnTo>
                  <a:pt x="106362" y="25400"/>
                </a:lnTo>
                <a:lnTo>
                  <a:pt x="107950" y="23812"/>
                </a:lnTo>
                <a:lnTo>
                  <a:pt x="111125" y="20637"/>
                </a:lnTo>
                <a:lnTo>
                  <a:pt x="111125" y="19050"/>
                </a:lnTo>
                <a:lnTo>
                  <a:pt x="112712" y="19050"/>
                </a:lnTo>
                <a:lnTo>
                  <a:pt x="114300" y="19050"/>
                </a:lnTo>
                <a:lnTo>
                  <a:pt x="119062" y="19050"/>
                </a:lnTo>
                <a:lnTo>
                  <a:pt x="122237" y="19050"/>
                </a:lnTo>
                <a:lnTo>
                  <a:pt x="123825" y="19050"/>
                </a:lnTo>
                <a:lnTo>
                  <a:pt x="127000" y="20637"/>
                </a:lnTo>
                <a:lnTo>
                  <a:pt x="130175" y="23812"/>
                </a:lnTo>
                <a:lnTo>
                  <a:pt x="133350" y="23812"/>
                </a:lnTo>
                <a:lnTo>
                  <a:pt x="134937" y="23812"/>
                </a:lnTo>
                <a:lnTo>
                  <a:pt x="139700" y="23812"/>
                </a:lnTo>
                <a:lnTo>
                  <a:pt x="142875" y="25400"/>
                </a:lnTo>
                <a:lnTo>
                  <a:pt x="144462" y="25400"/>
                </a:lnTo>
                <a:lnTo>
                  <a:pt x="146050" y="23812"/>
                </a:lnTo>
                <a:lnTo>
                  <a:pt x="146050" y="20637"/>
                </a:lnTo>
                <a:lnTo>
                  <a:pt x="149225" y="19050"/>
                </a:lnTo>
                <a:lnTo>
                  <a:pt x="150812" y="20637"/>
                </a:lnTo>
                <a:lnTo>
                  <a:pt x="150812" y="23812"/>
                </a:lnTo>
                <a:lnTo>
                  <a:pt x="150812" y="25400"/>
                </a:lnTo>
                <a:lnTo>
                  <a:pt x="150812" y="26987"/>
                </a:lnTo>
                <a:lnTo>
                  <a:pt x="150812" y="30162"/>
                </a:lnTo>
                <a:lnTo>
                  <a:pt x="155575" y="30162"/>
                </a:lnTo>
                <a:lnTo>
                  <a:pt x="157162" y="30162"/>
                </a:lnTo>
                <a:lnTo>
                  <a:pt x="160337" y="26987"/>
                </a:lnTo>
                <a:lnTo>
                  <a:pt x="161925" y="25400"/>
                </a:lnTo>
                <a:lnTo>
                  <a:pt x="165100" y="23812"/>
                </a:lnTo>
                <a:lnTo>
                  <a:pt x="166687" y="23812"/>
                </a:lnTo>
                <a:lnTo>
                  <a:pt x="169862" y="20637"/>
                </a:lnTo>
                <a:lnTo>
                  <a:pt x="171450" y="20637"/>
                </a:lnTo>
                <a:lnTo>
                  <a:pt x="173037" y="19050"/>
                </a:lnTo>
                <a:lnTo>
                  <a:pt x="176212" y="19050"/>
                </a:lnTo>
                <a:lnTo>
                  <a:pt x="177800" y="15875"/>
                </a:lnTo>
                <a:lnTo>
                  <a:pt x="180975" y="19050"/>
                </a:lnTo>
                <a:lnTo>
                  <a:pt x="182562" y="20637"/>
                </a:lnTo>
                <a:lnTo>
                  <a:pt x="182562" y="23812"/>
                </a:lnTo>
                <a:lnTo>
                  <a:pt x="185737" y="23812"/>
                </a:lnTo>
                <a:lnTo>
                  <a:pt x="187325" y="23812"/>
                </a:lnTo>
                <a:lnTo>
                  <a:pt x="188912" y="23812"/>
                </a:lnTo>
                <a:lnTo>
                  <a:pt x="188912" y="20637"/>
                </a:lnTo>
                <a:lnTo>
                  <a:pt x="192087" y="20637"/>
                </a:lnTo>
                <a:lnTo>
                  <a:pt x="193675" y="19050"/>
                </a:lnTo>
                <a:lnTo>
                  <a:pt x="198437" y="19050"/>
                </a:lnTo>
                <a:lnTo>
                  <a:pt x="201612" y="15875"/>
                </a:lnTo>
                <a:lnTo>
                  <a:pt x="203200" y="19050"/>
                </a:lnTo>
                <a:lnTo>
                  <a:pt x="204787" y="19050"/>
                </a:lnTo>
                <a:lnTo>
                  <a:pt x="207962" y="15875"/>
                </a:lnTo>
                <a:lnTo>
                  <a:pt x="207962" y="14287"/>
                </a:lnTo>
                <a:lnTo>
                  <a:pt x="209550" y="14287"/>
                </a:lnTo>
                <a:lnTo>
                  <a:pt x="212725" y="14287"/>
                </a:lnTo>
                <a:lnTo>
                  <a:pt x="214312" y="14287"/>
                </a:lnTo>
                <a:lnTo>
                  <a:pt x="217487" y="14287"/>
                </a:lnTo>
                <a:lnTo>
                  <a:pt x="220663" y="11112"/>
                </a:lnTo>
                <a:lnTo>
                  <a:pt x="223838" y="9525"/>
                </a:lnTo>
                <a:lnTo>
                  <a:pt x="228600" y="9525"/>
                </a:lnTo>
                <a:lnTo>
                  <a:pt x="230188" y="7937"/>
                </a:lnTo>
                <a:lnTo>
                  <a:pt x="234950" y="7937"/>
                </a:lnTo>
                <a:close/>
                <a:moveTo>
                  <a:pt x="246063" y="0"/>
                </a:moveTo>
                <a:lnTo>
                  <a:pt x="247650" y="0"/>
                </a:lnTo>
                <a:lnTo>
                  <a:pt x="247650" y="3175"/>
                </a:lnTo>
                <a:lnTo>
                  <a:pt x="246063" y="3175"/>
                </a:lnTo>
                <a:lnTo>
                  <a:pt x="244475" y="4762"/>
                </a:lnTo>
                <a:lnTo>
                  <a:pt x="241300" y="4762"/>
                </a:lnTo>
                <a:lnTo>
                  <a:pt x="241300" y="3175"/>
                </a:lnTo>
                <a:lnTo>
                  <a:pt x="244475" y="3175"/>
                </a:lnTo>
                <a:close/>
              </a:path>
            </a:pathLst>
          </a:custGeom>
          <a:solidFill>
            <a:schemeClr val="bg1">
              <a:alpha val="61000"/>
            </a:schemeClr>
          </a:solidFill>
          <a:ln>
            <a:no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p>
        </p:txBody>
      </p:sp>
      <p:pic>
        <p:nvPicPr>
          <p:cNvPr id="42" name="图片 41">
            <a:extLst>
              <a:ext uri="{FF2B5EF4-FFF2-40B4-BE49-F238E27FC236}">
                <a16:creationId xmlns:a16="http://schemas.microsoft.com/office/drawing/2014/main" id="{489D33AD-1B6E-4A9C-83DB-2CF18CEFFF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97801" y="1129583"/>
            <a:ext cx="6267450" cy="2704210"/>
          </a:xfrm>
          <a:prstGeom prst="rect">
            <a:avLst/>
          </a:prstGeom>
        </p:spPr>
      </p:pic>
      <p:pic>
        <p:nvPicPr>
          <p:cNvPr id="22" name="图片 21">
            <a:extLst>
              <a:ext uri="{FF2B5EF4-FFF2-40B4-BE49-F238E27FC236}">
                <a16:creationId xmlns:a16="http://schemas.microsoft.com/office/drawing/2014/main" id="{BBB0E6EE-52D0-45AE-8184-B8D48762CCF2}"/>
              </a:ext>
            </a:extLst>
          </p:cNvPr>
          <p:cNvPicPr>
            <a:picLocks noChangeAspect="1"/>
          </p:cNvPicPr>
          <p:nvPr/>
        </p:nvPicPr>
        <p:blipFill>
          <a:blip r:embed="rId5"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5690804" y="3156677"/>
            <a:ext cx="6501196" cy="3022600"/>
          </a:xfrm>
          <a:prstGeom prst="rect">
            <a:avLst/>
          </a:prstGeom>
        </p:spPr>
      </p:pic>
      <p:pic>
        <p:nvPicPr>
          <p:cNvPr id="32" name="图片 31">
            <a:extLst>
              <a:ext uri="{FF2B5EF4-FFF2-40B4-BE49-F238E27FC236}">
                <a16:creationId xmlns:a16="http://schemas.microsoft.com/office/drawing/2014/main" id="{31A5AAB0-5E16-43E3-B8E7-2F39FFB7596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0" y="2477954"/>
            <a:ext cx="12192000" cy="4380046"/>
          </a:xfrm>
          <a:prstGeom prst="rect">
            <a:avLst/>
          </a:prstGeom>
        </p:spPr>
      </p:pic>
      <p:pic>
        <p:nvPicPr>
          <p:cNvPr id="44" name="图片 43">
            <a:extLst>
              <a:ext uri="{FF2B5EF4-FFF2-40B4-BE49-F238E27FC236}">
                <a16:creationId xmlns:a16="http://schemas.microsoft.com/office/drawing/2014/main" id="{51DDFB2B-9D6A-4D6F-9FB5-BCEA225362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3907536"/>
            <a:ext cx="12192000" cy="2950464"/>
          </a:xfrm>
          <a:prstGeom prst="rect">
            <a:avLst/>
          </a:prstGeom>
        </p:spPr>
      </p:pic>
      <p:sp>
        <p:nvSpPr>
          <p:cNvPr id="4" name="文本框 3"/>
          <p:cNvSpPr txBox="1"/>
          <p:nvPr/>
        </p:nvSpPr>
        <p:spPr>
          <a:xfrm>
            <a:off x="5312209" y="745049"/>
            <a:ext cx="1375063" cy="1862048"/>
          </a:xfrm>
          <a:prstGeom prst="rect">
            <a:avLst/>
          </a:prstGeom>
          <a:noFill/>
        </p:spPr>
        <p:txBody>
          <a:bodyPr wrap="square" rtlCol="0">
            <a:spAutoFit/>
          </a:bodyPr>
          <a:lstStyle/>
          <a:p>
            <a:pPr algn="ctr"/>
            <a:r>
              <a:rPr lang="zh-CN" altLang="en-US" sz="11500" dirty="0">
                <a:gradFill>
                  <a:gsLst>
                    <a:gs pos="0">
                      <a:srgbClr val="399644"/>
                    </a:gs>
                    <a:gs pos="100000">
                      <a:schemeClr val="tx1">
                        <a:lumMod val="95000"/>
                        <a:lumOff val="5000"/>
                      </a:schemeClr>
                    </a:gs>
                  </a:gsLst>
                  <a:lin ang="5400000" scaled="1"/>
                </a:gradFill>
                <a:latin typeface="演示春风楷" panose="00000500000000000000" pitchFamily="2" charset="-122"/>
                <a:ea typeface="演示春风楷" panose="00000500000000000000" pitchFamily="2" charset="-122"/>
                <a:cs typeface="+mn-ea"/>
                <a:sym typeface="+mn-lt"/>
              </a:rPr>
              <a:t>清</a:t>
            </a:r>
          </a:p>
        </p:txBody>
      </p:sp>
      <p:sp>
        <p:nvSpPr>
          <p:cNvPr id="5" name="文本框 4"/>
          <p:cNvSpPr txBox="1"/>
          <p:nvPr/>
        </p:nvSpPr>
        <p:spPr>
          <a:xfrm>
            <a:off x="5519471" y="1656051"/>
            <a:ext cx="1375063" cy="1862048"/>
          </a:xfrm>
          <a:prstGeom prst="rect">
            <a:avLst/>
          </a:prstGeom>
          <a:noFill/>
        </p:spPr>
        <p:txBody>
          <a:bodyPr wrap="square" rtlCol="0">
            <a:spAutoFit/>
          </a:bodyPr>
          <a:lstStyle/>
          <a:p>
            <a:pPr algn="ctr"/>
            <a:r>
              <a:rPr lang="zh-CN" altLang="en-US" sz="11500" dirty="0">
                <a:gradFill>
                  <a:gsLst>
                    <a:gs pos="0">
                      <a:srgbClr val="399644"/>
                    </a:gs>
                    <a:gs pos="100000">
                      <a:schemeClr val="tx1">
                        <a:lumMod val="95000"/>
                        <a:lumOff val="5000"/>
                      </a:schemeClr>
                    </a:gs>
                  </a:gsLst>
                  <a:lin ang="5400000" scaled="1"/>
                </a:gradFill>
                <a:latin typeface="演示春风楷" panose="00000500000000000000" pitchFamily="2" charset="-122"/>
                <a:ea typeface="演示春风楷" panose="00000500000000000000" pitchFamily="2" charset="-122"/>
                <a:cs typeface="+mn-ea"/>
                <a:sym typeface="+mn-lt"/>
              </a:rPr>
              <a:t>明</a:t>
            </a:r>
          </a:p>
        </p:txBody>
      </p:sp>
      <p:sp>
        <p:nvSpPr>
          <p:cNvPr id="6" name="文本框 5"/>
          <p:cNvSpPr txBox="1"/>
          <p:nvPr/>
        </p:nvSpPr>
        <p:spPr>
          <a:xfrm>
            <a:off x="5372247" y="2635112"/>
            <a:ext cx="1375063" cy="1862048"/>
          </a:xfrm>
          <a:prstGeom prst="rect">
            <a:avLst/>
          </a:prstGeom>
          <a:noFill/>
        </p:spPr>
        <p:txBody>
          <a:bodyPr wrap="square" rtlCol="0">
            <a:spAutoFit/>
          </a:bodyPr>
          <a:lstStyle/>
          <a:p>
            <a:pPr algn="ctr"/>
            <a:r>
              <a:rPr lang="zh-CN" altLang="en-US" sz="11500" dirty="0">
                <a:gradFill>
                  <a:gsLst>
                    <a:gs pos="0">
                      <a:srgbClr val="399644"/>
                    </a:gs>
                    <a:gs pos="100000">
                      <a:schemeClr val="tx1">
                        <a:lumMod val="95000"/>
                        <a:lumOff val="5000"/>
                      </a:schemeClr>
                    </a:gs>
                  </a:gsLst>
                  <a:lin ang="5400000" scaled="1"/>
                </a:gradFill>
                <a:latin typeface="演示春风楷" panose="00000500000000000000" pitchFamily="2" charset="-122"/>
                <a:ea typeface="演示春风楷" panose="00000500000000000000" pitchFamily="2" charset="-122"/>
                <a:cs typeface="+mn-ea"/>
                <a:sym typeface="+mn-lt"/>
              </a:rPr>
              <a:t>节</a:t>
            </a:r>
          </a:p>
        </p:txBody>
      </p:sp>
      <p:pic>
        <p:nvPicPr>
          <p:cNvPr id="20" name="图片 19">
            <a:extLst>
              <a:ext uri="{FF2B5EF4-FFF2-40B4-BE49-F238E27FC236}">
                <a16:creationId xmlns:a16="http://schemas.microsoft.com/office/drawing/2014/main" id="{C006A94F-6722-4C45-B5AD-1957B510A5A2}"/>
              </a:ext>
            </a:extLst>
          </p:cNvPr>
          <p:cNvPicPr>
            <a:picLocks noChangeAspect="1"/>
          </p:cNvPicPr>
          <p:nvPr/>
        </p:nvPicPr>
        <p:blipFill rotWithShape="1">
          <a:blip r:embed="rId8" cstate="screen">
            <a:duotone>
              <a:prstClr val="black"/>
              <a:schemeClr val="accent6">
                <a:tint val="45000"/>
                <a:satMod val="400000"/>
              </a:schemeClr>
            </a:duotone>
            <a:extLst>
              <a:ext uri="{28A0092B-C50C-407E-A947-70E740481C1C}">
                <a14:useLocalDpi xmlns:a14="http://schemas.microsoft.com/office/drawing/2010/main"/>
              </a:ext>
            </a:extLst>
          </a:blip>
          <a:srcRect/>
          <a:stretch/>
        </p:blipFill>
        <p:spPr>
          <a:xfrm>
            <a:off x="0" y="0"/>
            <a:ext cx="3234820" cy="5715000"/>
          </a:xfrm>
          <a:prstGeom prst="rect">
            <a:avLst/>
          </a:prstGeom>
        </p:spPr>
      </p:pic>
      <p:pic>
        <p:nvPicPr>
          <p:cNvPr id="26" name="图片 25">
            <a:extLst>
              <a:ext uri="{FF2B5EF4-FFF2-40B4-BE49-F238E27FC236}">
                <a16:creationId xmlns:a16="http://schemas.microsoft.com/office/drawing/2014/main" id="{FC9E7258-23EF-420F-BDCB-AE687F72613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56289" y="4691050"/>
            <a:ext cx="1497708" cy="1383435"/>
          </a:xfrm>
          <a:prstGeom prst="rect">
            <a:avLst/>
          </a:prstGeom>
        </p:spPr>
      </p:pic>
      <p:sp>
        <p:nvSpPr>
          <p:cNvPr id="45" name="文本框 44">
            <a:extLst>
              <a:ext uri="{FF2B5EF4-FFF2-40B4-BE49-F238E27FC236}">
                <a16:creationId xmlns:a16="http://schemas.microsoft.com/office/drawing/2014/main" id="{98E2614B-58DF-43D9-8171-96477CE3D4C4}"/>
              </a:ext>
            </a:extLst>
          </p:cNvPr>
          <p:cNvSpPr txBox="1"/>
          <p:nvPr/>
        </p:nvSpPr>
        <p:spPr>
          <a:xfrm>
            <a:off x="5178938" y="2171105"/>
            <a:ext cx="461665" cy="1424429"/>
          </a:xfrm>
          <a:prstGeom prst="rect">
            <a:avLst/>
          </a:prstGeom>
          <a:noFill/>
        </p:spPr>
        <p:txBody>
          <a:bodyPr vert="eaVert" wrap="none" rtlCol="0">
            <a:spAutoFit/>
          </a:bodyPr>
          <a:lstStyle/>
          <a:p>
            <a:r>
              <a:rPr lang="en-US" altLang="zh-CN" b="1" dirty="0">
                <a:latin typeface="演示春风楷" panose="00000500000000000000" pitchFamily="2" charset="-122"/>
                <a:ea typeface="演示春风楷" panose="00000500000000000000" pitchFamily="2" charset="-122"/>
              </a:rPr>
              <a:t>51PPT</a:t>
            </a:r>
            <a:r>
              <a:rPr lang="zh-CN" altLang="en-US" b="1" dirty="0">
                <a:latin typeface="演示春风楷" panose="00000500000000000000" pitchFamily="2" charset="-122"/>
                <a:ea typeface="演示春风楷" panose="00000500000000000000" pitchFamily="2" charset="-122"/>
              </a:rPr>
              <a:t>模板网</a:t>
            </a:r>
          </a:p>
        </p:txBody>
      </p:sp>
      <p:pic>
        <p:nvPicPr>
          <p:cNvPr id="51" name="图片 50">
            <a:extLst>
              <a:ext uri="{FF2B5EF4-FFF2-40B4-BE49-F238E27FC236}">
                <a16:creationId xmlns:a16="http://schemas.microsoft.com/office/drawing/2014/main" id="{01A680A1-525D-4ED0-BBEE-3836DC4133EC}"/>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794199" y="428775"/>
            <a:ext cx="1116998" cy="866625"/>
          </a:xfrm>
          <a:prstGeom prst="rect">
            <a:avLst/>
          </a:prstGeom>
        </p:spPr>
      </p:pic>
      <p:pic>
        <p:nvPicPr>
          <p:cNvPr id="53" name="图片 52">
            <a:extLst>
              <a:ext uri="{FF2B5EF4-FFF2-40B4-BE49-F238E27FC236}">
                <a16:creationId xmlns:a16="http://schemas.microsoft.com/office/drawing/2014/main" id="{B65185FA-5B3E-4A6B-A9BD-A8B1D12C9D06}"/>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r="-19696" b="-47150"/>
          <a:stretch/>
        </p:blipFill>
        <p:spPr>
          <a:xfrm>
            <a:off x="11063052" y="1042895"/>
            <a:ext cx="780387" cy="1095698"/>
          </a:xfrm>
          <a:prstGeom prst="rect">
            <a:avLst/>
          </a:prstGeom>
        </p:spPr>
      </p:pic>
    </p:spTree>
    <p:extLst>
      <p:ext uri="{BB962C8B-B14F-4D97-AF65-F5344CB8AC3E}">
        <p14:creationId xmlns:p14="http://schemas.microsoft.com/office/powerpoint/2010/main" val="11793076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A22F5EDC-00B5-45D9-9812-F4E70416A542}"/>
              </a:ext>
            </a:extLst>
          </p:cNvPr>
          <p:cNvPicPr>
            <a:picLocks noChangeAspect="1"/>
          </p:cNvPicPr>
          <p:nvPr/>
        </p:nvPicPr>
        <p:blipFill rotWithShape="1">
          <a:blip r:embed="rId3">
            <a:alphaModFix amt="70000"/>
            <a:extLst>
              <a:ext uri="{28A0092B-C50C-407E-A947-70E740481C1C}">
                <a14:useLocalDpi xmlns:a14="http://schemas.microsoft.com/office/drawing/2010/main"/>
              </a:ext>
            </a:extLst>
          </a:blip>
          <a:srcRect/>
          <a:stretch/>
        </p:blipFill>
        <p:spPr>
          <a:xfrm rot="5400000">
            <a:off x="2666999" y="-2667001"/>
            <a:ext cx="6858002" cy="12192000"/>
          </a:xfrm>
          <a:prstGeom prst="rect">
            <a:avLst/>
          </a:prstGeom>
        </p:spPr>
      </p:pic>
      <p:sp>
        <p:nvSpPr>
          <p:cNvPr id="29" name="任意多边形: 形状 28">
            <a:extLst>
              <a:ext uri="{FF2B5EF4-FFF2-40B4-BE49-F238E27FC236}">
                <a16:creationId xmlns:a16="http://schemas.microsoft.com/office/drawing/2014/main" id="{49418127-81F2-4F61-A5CE-CA633947CD8D}"/>
              </a:ext>
            </a:extLst>
          </p:cNvPr>
          <p:cNvSpPr>
            <a:spLocks/>
          </p:cNvSpPr>
          <p:nvPr/>
        </p:nvSpPr>
        <p:spPr bwMode="auto">
          <a:xfrm>
            <a:off x="3386675" y="183087"/>
            <a:ext cx="5883906" cy="6420938"/>
          </a:xfrm>
          <a:custGeom>
            <a:avLst/>
            <a:gdLst>
              <a:gd name="connsiteX0" fmla="*/ 261938 w 400050"/>
              <a:gd name="connsiteY0" fmla="*/ 412751 h 436563"/>
              <a:gd name="connsiteX1" fmla="*/ 266700 w 400050"/>
              <a:gd name="connsiteY1" fmla="*/ 415926 h 436563"/>
              <a:gd name="connsiteX2" fmla="*/ 268288 w 400050"/>
              <a:gd name="connsiteY2" fmla="*/ 423863 h 436563"/>
              <a:gd name="connsiteX3" fmla="*/ 276225 w 400050"/>
              <a:gd name="connsiteY3" fmla="*/ 431801 h 436563"/>
              <a:gd name="connsiteX4" fmla="*/ 276225 w 400050"/>
              <a:gd name="connsiteY4" fmla="*/ 436563 h 436563"/>
              <a:gd name="connsiteX5" fmla="*/ 273050 w 400050"/>
              <a:gd name="connsiteY5" fmla="*/ 434976 h 436563"/>
              <a:gd name="connsiteX6" fmla="*/ 273050 w 400050"/>
              <a:gd name="connsiteY6" fmla="*/ 431801 h 436563"/>
              <a:gd name="connsiteX7" fmla="*/ 273050 w 400050"/>
              <a:gd name="connsiteY7" fmla="*/ 430213 h 436563"/>
              <a:gd name="connsiteX8" fmla="*/ 271463 w 400050"/>
              <a:gd name="connsiteY8" fmla="*/ 430213 h 436563"/>
              <a:gd name="connsiteX9" fmla="*/ 268288 w 400050"/>
              <a:gd name="connsiteY9" fmla="*/ 425451 h 436563"/>
              <a:gd name="connsiteX10" fmla="*/ 266700 w 400050"/>
              <a:gd name="connsiteY10" fmla="*/ 420688 h 436563"/>
              <a:gd name="connsiteX11" fmla="*/ 263525 w 400050"/>
              <a:gd name="connsiteY11" fmla="*/ 415926 h 436563"/>
              <a:gd name="connsiteX12" fmla="*/ 261938 w 400050"/>
              <a:gd name="connsiteY12" fmla="*/ 414338 h 436563"/>
              <a:gd name="connsiteX13" fmla="*/ 255588 w 400050"/>
              <a:gd name="connsiteY13" fmla="*/ 400051 h 436563"/>
              <a:gd name="connsiteX14" fmla="*/ 257175 w 400050"/>
              <a:gd name="connsiteY14" fmla="*/ 400051 h 436563"/>
              <a:gd name="connsiteX15" fmla="*/ 260350 w 400050"/>
              <a:gd name="connsiteY15" fmla="*/ 403226 h 436563"/>
              <a:gd name="connsiteX16" fmla="*/ 260350 w 400050"/>
              <a:gd name="connsiteY16" fmla="*/ 404813 h 436563"/>
              <a:gd name="connsiteX17" fmla="*/ 261938 w 400050"/>
              <a:gd name="connsiteY17" fmla="*/ 407988 h 436563"/>
              <a:gd name="connsiteX18" fmla="*/ 261938 w 400050"/>
              <a:gd name="connsiteY18" fmla="*/ 409576 h 436563"/>
              <a:gd name="connsiteX19" fmla="*/ 261938 w 400050"/>
              <a:gd name="connsiteY19" fmla="*/ 412751 h 436563"/>
              <a:gd name="connsiteX20" fmla="*/ 260350 w 400050"/>
              <a:gd name="connsiteY20" fmla="*/ 409576 h 436563"/>
              <a:gd name="connsiteX21" fmla="*/ 257175 w 400050"/>
              <a:gd name="connsiteY21" fmla="*/ 407988 h 436563"/>
              <a:gd name="connsiteX22" fmla="*/ 257175 w 400050"/>
              <a:gd name="connsiteY22" fmla="*/ 404813 h 436563"/>
              <a:gd name="connsiteX23" fmla="*/ 255588 w 400050"/>
              <a:gd name="connsiteY23" fmla="*/ 403226 h 436563"/>
              <a:gd name="connsiteX24" fmla="*/ 338138 w 400050"/>
              <a:gd name="connsiteY24" fmla="*/ 393701 h 436563"/>
              <a:gd name="connsiteX25" fmla="*/ 341313 w 400050"/>
              <a:gd name="connsiteY25" fmla="*/ 393701 h 436563"/>
              <a:gd name="connsiteX26" fmla="*/ 342900 w 400050"/>
              <a:gd name="connsiteY26" fmla="*/ 396876 h 436563"/>
              <a:gd name="connsiteX27" fmla="*/ 346075 w 400050"/>
              <a:gd name="connsiteY27" fmla="*/ 398463 h 436563"/>
              <a:gd name="connsiteX28" fmla="*/ 347663 w 400050"/>
              <a:gd name="connsiteY28" fmla="*/ 398463 h 436563"/>
              <a:gd name="connsiteX29" fmla="*/ 347663 w 400050"/>
              <a:gd name="connsiteY29" fmla="*/ 400051 h 436563"/>
              <a:gd name="connsiteX30" fmla="*/ 347663 w 400050"/>
              <a:gd name="connsiteY30" fmla="*/ 403226 h 436563"/>
              <a:gd name="connsiteX31" fmla="*/ 346075 w 400050"/>
              <a:gd name="connsiteY31" fmla="*/ 403226 h 436563"/>
              <a:gd name="connsiteX32" fmla="*/ 342900 w 400050"/>
              <a:gd name="connsiteY32" fmla="*/ 400051 h 436563"/>
              <a:gd name="connsiteX33" fmla="*/ 341313 w 400050"/>
              <a:gd name="connsiteY33" fmla="*/ 396876 h 436563"/>
              <a:gd name="connsiteX34" fmla="*/ 284163 w 400050"/>
              <a:gd name="connsiteY34" fmla="*/ 368301 h 436563"/>
              <a:gd name="connsiteX35" fmla="*/ 287338 w 400050"/>
              <a:gd name="connsiteY35" fmla="*/ 371476 h 436563"/>
              <a:gd name="connsiteX36" fmla="*/ 292100 w 400050"/>
              <a:gd name="connsiteY36" fmla="*/ 376238 h 436563"/>
              <a:gd name="connsiteX37" fmla="*/ 293688 w 400050"/>
              <a:gd name="connsiteY37" fmla="*/ 377826 h 436563"/>
              <a:gd name="connsiteX38" fmla="*/ 295275 w 400050"/>
              <a:gd name="connsiteY38" fmla="*/ 381001 h 436563"/>
              <a:gd name="connsiteX39" fmla="*/ 293688 w 400050"/>
              <a:gd name="connsiteY39" fmla="*/ 381001 h 436563"/>
              <a:gd name="connsiteX40" fmla="*/ 292100 w 400050"/>
              <a:gd name="connsiteY40" fmla="*/ 377826 h 436563"/>
              <a:gd name="connsiteX41" fmla="*/ 288925 w 400050"/>
              <a:gd name="connsiteY41" fmla="*/ 376238 h 436563"/>
              <a:gd name="connsiteX42" fmla="*/ 287338 w 400050"/>
              <a:gd name="connsiteY42" fmla="*/ 376238 h 436563"/>
              <a:gd name="connsiteX43" fmla="*/ 287338 w 400050"/>
              <a:gd name="connsiteY43" fmla="*/ 373063 h 436563"/>
              <a:gd name="connsiteX44" fmla="*/ 284163 w 400050"/>
              <a:gd name="connsiteY44" fmla="*/ 373063 h 436563"/>
              <a:gd name="connsiteX45" fmla="*/ 284163 w 400050"/>
              <a:gd name="connsiteY45" fmla="*/ 371476 h 436563"/>
              <a:gd name="connsiteX46" fmla="*/ 279400 w 400050"/>
              <a:gd name="connsiteY46" fmla="*/ 366713 h 436563"/>
              <a:gd name="connsiteX47" fmla="*/ 282575 w 400050"/>
              <a:gd name="connsiteY47" fmla="*/ 366713 h 436563"/>
              <a:gd name="connsiteX48" fmla="*/ 282575 w 400050"/>
              <a:gd name="connsiteY48" fmla="*/ 368301 h 436563"/>
              <a:gd name="connsiteX49" fmla="*/ 276225 w 400050"/>
              <a:gd name="connsiteY49" fmla="*/ 360363 h 436563"/>
              <a:gd name="connsiteX50" fmla="*/ 277813 w 400050"/>
              <a:gd name="connsiteY50" fmla="*/ 361951 h 436563"/>
              <a:gd name="connsiteX51" fmla="*/ 279400 w 400050"/>
              <a:gd name="connsiteY51" fmla="*/ 366713 h 436563"/>
              <a:gd name="connsiteX52" fmla="*/ 277813 w 400050"/>
              <a:gd name="connsiteY52" fmla="*/ 365126 h 436563"/>
              <a:gd name="connsiteX53" fmla="*/ 276225 w 400050"/>
              <a:gd name="connsiteY53" fmla="*/ 361951 h 436563"/>
              <a:gd name="connsiteX54" fmla="*/ 219075 w 400050"/>
              <a:gd name="connsiteY54" fmla="*/ 350838 h 436563"/>
              <a:gd name="connsiteX55" fmla="*/ 220663 w 400050"/>
              <a:gd name="connsiteY55" fmla="*/ 350838 h 436563"/>
              <a:gd name="connsiteX56" fmla="*/ 220663 w 400050"/>
              <a:gd name="connsiteY56" fmla="*/ 352426 h 436563"/>
              <a:gd name="connsiteX57" fmla="*/ 219075 w 400050"/>
              <a:gd name="connsiteY57" fmla="*/ 352426 h 436563"/>
              <a:gd name="connsiteX58" fmla="*/ 266700 w 400050"/>
              <a:gd name="connsiteY58" fmla="*/ 290513 h 436563"/>
              <a:gd name="connsiteX59" fmla="*/ 268288 w 400050"/>
              <a:gd name="connsiteY59" fmla="*/ 290513 h 436563"/>
              <a:gd name="connsiteX60" fmla="*/ 271463 w 400050"/>
              <a:gd name="connsiteY60" fmla="*/ 290513 h 436563"/>
              <a:gd name="connsiteX61" fmla="*/ 271463 w 400050"/>
              <a:gd name="connsiteY61" fmla="*/ 292100 h 436563"/>
              <a:gd name="connsiteX62" fmla="*/ 268288 w 400050"/>
              <a:gd name="connsiteY62" fmla="*/ 292100 h 436563"/>
              <a:gd name="connsiteX63" fmla="*/ 268288 w 400050"/>
              <a:gd name="connsiteY63" fmla="*/ 293688 h 436563"/>
              <a:gd name="connsiteX64" fmla="*/ 266700 w 400050"/>
              <a:gd name="connsiteY64" fmla="*/ 292100 h 436563"/>
              <a:gd name="connsiteX65" fmla="*/ 366713 w 400050"/>
              <a:gd name="connsiteY65" fmla="*/ 233363 h 436563"/>
              <a:gd name="connsiteX66" fmla="*/ 368300 w 400050"/>
              <a:gd name="connsiteY66" fmla="*/ 233363 h 436563"/>
              <a:gd name="connsiteX67" fmla="*/ 379413 w 400050"/>
              <a:gd name="connsiteY67" fmla="*/ 234950 h 436563"/>
              <a:gd name="connsiteX68" fmla="*/ 385763 w 400050"/>
              <a:gd name="connsiteY68" fmla="*/ 234950 h 436563"/>
              <a:gd name="connsiteX69" fmla="*/ 390525 w 400050"/>
              <a:gd name="connsiteY69" fmla="*/ 234950 h 436563"/>
              <a:gd name="connsiteX70" fmla="*/ 393700 w 400050"/>
              <a:gd name="connsiteY70" fmla="*/ 234950 h 436563"/>
              <a:gd name="connsiteX71" fmla="*/ 395288 w 400050"/>
              <a:gd name="connsiteY71" fmla="*/ 238125 h 436563"/>
              <a:gd name="connsiteX72" fmla="*/ 396875 w 400050"/>
              <a:gd name="connsiteY72" fmla="*/ 238125 h 436563"/>
              <a:gd name="connsiteX73" fmla="*/ 400050 w 400050"/>
              <a:gd name="connsiteY73" fmla="*/ 238125 h 436563"/>
              <a:gd name="connsiteX74" fmla="*/ 400050 w 400050"/>
              <a:gd name="connsiteY74" fmla="*/ 239713 h 436563"/>
              <a:gd name="connsiteX75" fmla="*/ 396875 w 400050"/>
              <a:gd name="connsiteY75" fmla="*/ 239713 h 436563"/>
              <a:gd name="connsiteX76" fmla="*/ 393700 w 400050"/>
              <a:gd name="connsiteY76" fmla="*/ 239713 h 436563"/>
              <a:gd name="connsiteX77" fmla="*/ 388938 w 400050"/>
              <a:gd name="connsiteY77" fmla="*/ 238125 h 436563"/>
              <a:gd name="connsiteX78" fmla="*/ 385763 w 400050"/>
              <a:gd name="connsiteY78" fmla="*/ 238125 h 436563"/>
              <a:gd name="connsiteX79" fmla="*/ 384175 w 400050"/>
              <a:gd name="connsiteY79" fmla="*/ 238125 h 436563"/>
              <a:gd name="connsiteX80" fmla="*/ 382588 w 400050"/>
              <a:gd name="connsiteY80" fmla="*/ 238125 h 436563"/>
              <a:gd name="connsiteX81" fmla="*/ 379413 w 400050"/>
              <a:gd name="connsiteY81" fmla="*/ 238125 h 436563"/>
              <a:gd name="connsiteX82" fmla="*/ 377825 w 400050"/>
              <a:gd name="connsiteY82" fmla="*/ 234950 h 436563"/>
              <a:gd name="connsiteX83" fmla="*/ 374650 w 400050"/>
              <a:gd name="connsiteY83" fmla="*/ 234950 h 436563"/>
              <a:gd name="connsiteX84" fmla="*/ 369888 w 400050"/>
              <a:gd name="connsiteY84" fmla="*/ 234950 h 436563"/>
              <a:gd name="connsiteX85" fmla="*/ 373063 w 400050"/>
              <a:gd name="connsiteY85" fmla="*/ 136525 h 436563"/>
              <a:gd name="connsiteX86" fmla="*/ 374650 w 400050"/>
              <a:gd name="connsiteY86" fmla="*/ 136525 h 436563"/>
              <a:gd name="connsiteX87" fmla="*/ 373063 w 400050"/>
              <a:gd name="connsiteY87" fmla="*/ 138113 h 436563"/>
              <a:gd name="connsiteX88" fmla="*/ 369888 w 400050"/>
              <a:gd name="connsiteY88" fmla="*/ 138113 h 436563"/>
              <a:gd name="connsiteX89" fmla="*/ 53975 w 400050"/>
              <a:gd name="connsiteY89" fmla="*/ 114300 h 436563"/>
              <a:gd name="connsiteX90" fmla="*/ 55562 w 400050"/>
              <a:gd name="connsiteY90" fmla="*/ 115888 h 436563"/>
              <a:gd name="connsiteX91" fmla="*/ 55562 w 400050"/>
              <a:gd name="connsiteY91" fmla="*/ 120650 h 436563"/>
              <a:gd name="connsiteX92" fmla="*/ 53975 w 400050"/>
              <a:gd name="connsiteY92" fmla="*/ 120650 h 436563"/>
              <a:gd name="connsiteX93" fmla="*/ 53975 w 400050"/>
              <a:gd name="connsiteY93" fmla="*/ 117475 h 436563"/>
              <a:gd name="connsiteX94" fmla="*/ 53975 w 400050"/>
              <a:gd name="connsiteY94" fmla="*/ 115888 h 436563"/>
              <a:gd name="connsiteX95" fmla="*/ 52387 w 400050"/>
              <a:gd name="connsiteY95" fmla="*/ 111125 h 436563"/>
              <a:gd name="connsiteX96" fmla="*/ 53975 w 400050"/>
              <a:gd name="connsiteY96" fmla="*/ 111125 h 436563"/>
              <a:gd name="connsiteX97" fmla="*/ 53975 w 400050"/>
              <a:gd name="connsiteY97" fmla="*/ 114300 h 436563"/>
              <a:gd name="connsiteX98" fmla="*/ 52387 w 400050"/>
              <a:gd name="connsiteY98" fmla="*/ 114300 h 436563"/>
              <a:gd name="connsiteX99" fmla="*/ 52387 w 400050"/>
              <a:gd name="connsiteY99" fmla="*/ 109537 h 436563"/>
              <a:gd name="connsiteX100" fmla="*/ 53975 w 400050"/>
              <a:gd name="connsiteY100" fmla="*/ 109537 h 436563"/>
              <a:gd name="connsiteX101" fmla="*/ 53975 w 400050"/>
              <a:gd name="connsiteY101" fmla="*/ 111125 h 436563"/>
              <a:gd name="connsiteX102" fmla="*/ 149225 w 400050"/>
              <a:gd name="connsiteY102" fmla="*/ 14287 h 436563"/>
              <a:gd name="connsiteX103" fmla="*/ 150812 w 400050"/>
              <a:gd name="connsiteY103" fmla="*/ 14287 h 436563"/>
              <a:gd name="connsiteX104" fmla="*/ 149225 w 400050"/>
              <a:gd name="connsiteY104" fmla="*/ 15875 h 436563"/>
              <a:gd name="connsiteX105" fmla="*/ 236538 w 400050"/>
              <a:gd name="connsiteY105" fmla="*/ 4762 h 436563"/>
              <a:gd name="connsiteX106" fmla="*/ 241300 w 400050"/>
              <a:gd name="connsiteY106" fmla="*/ 4762 h 436563"/>
              <a:gd name="connsiteX107" fmla="*/ 241300 w 400050"/>
              <a:gd name="connsiteY107" fmla="*/ 7937 h 436563"/>
              <a:gd name="connsiteX108" fmla="*/ 239713 w 400050"/>
              <a:gd name="connsiteY108" fmla="*/ 7937 h 436563"/>
              <a:gd name="connsiteX109" fmla="*/ 236538 w 400050"/>
              <a:gd name="connsiteY109" fmla="*/ 9525 h 436563"/>
              <a:gd name="connsiteX110" fmla="*/ 234950 w 400050"/>
              <a:gd name="connsiteY110" fmla="*/ 9525 h 436563"/>
              <a:gd name="connsiteX111" fmla="*/ 231775 w 400050"/>
              <a:gd name="connsiteY111" fmla="*/ 11112 h 436563"/>
              <a:gd name="connsiteX112" fmla="*/ 225425 w 400050"/>
              <a:gd name="connsiteY112" fmla="*/ 14287 h 436563"/>
              <a:gd name="connsiteX113" fmla="*/ 220663 w 400050"/>
              <a:gd name="connsiteY113" fmla="*/ 19050 h 436563"/>
              <a:gd name="connsiteX114" fmla="*/ 217487 w 400050"/>
              <a:gd name="connsiteY114" fmla="*/ 23812 h 436563"/>
              <a:gd name="connsiteX115" fmla="*/ 212725 w 400050"/>
              <a:gd name="connsiteY115" fmla="*/ 25400 h 436563"/>
              <a:gd name="connsiteX116" fmla="*/ 212725 w 400050"/>
              <a:gd name="connsiteY116" fmla="*/ 26987 h 436563"/>
              <a:gd name="connsiteX117" fmla="*/ 209550 w 400050"/>
              <a:gd name="connsiteY117" fmla="*/ 30162 h 436563"/>
              <a:gd name="connsiteX118" fmla="*/ 207962 w 400050"/>
              <a:gd name="connsiteY118" fmla="*/ 31750 h 436563"/>
              <a:gd name="connsiteX119" fmla="*/ 204787 w 400050"/>
              <a:gd name="connsiteY119" fmla="*/ 31750 h 436563"/>
              <a:gd name="connsiteX120" fmla="*/ 207962 w 400050"/>
              <a:gd name="connsiteY120" fmla="*/ 34925 h 436563"/>
              <a:gd name="connsiteX121" fmla="*/ 209550 w 400050"/>
              <a:gd name="connsiteY121" fmla="*/ 34925 h 436563"/>
              <a:gd name="connsiteX122" fmla="*/ 212725 w 400050"/>
              <a:gd name="connsiteY122" fmla="*/ 34925 h 436563"/>
              <a:gd name="connsiteX123" fmla="*/ 214312 w 400050"/>
              <a:gd name="connsiteY123" fmla="*/ 34925 h 436563"/>
              <a:gd name="connsiteX124" fmla="*/ 217487 w 400050"/>
              <a:gd name="connsiteY124" fmla="*/ 36512 h 436563"/>
              <a:gd name="connsiteX125" fmla="*/ 219075 w 400050"/>
              <a:gd name="connsiteY125" fmla="*/ 39687 h 436563"/>
              <a:gd name="connsiteX126" fmla="*/ 220663 w 400050"/>
              <a:gd name="connsiteY126" fmla="*/ 39687 h 436563"/>
              <a:gd name="connsiteX127" fmla="*/ 223838 w 400050"/>
              <a:gd name="connsiteY127" fmla="*/ 36512 h 436563"/>
              <a:gd name="connsiteX128" fmla="*/ 225425 w 400050"/>
              <a:gd name="connsiteY128" fmla="*/ 34925 h 436563"/>
              <a:gd name="connsiteX129" fmla="*/ 228600 w 400050"/>
              <a:gd name="connsiteY129" fmla="*/ 34925 h 436563"/>
              <a:gd name="connsiteX130" fmla="*/ 228600 w 400050"/>
              <a:gd name="connsiteY130" fmla="*/ 31750 h 436563"/>
              <a:gd name="connsiteX131" fmla="*/ 230188 w 400050"/>
              <a:gd name="connsiteY131" fmla="*/ 31750 h 436563"/>
              <a:gd name="connsiteX132" fmla="*/ 231775 w 400050"/>
              <a:gd name="connsiteY132" fmla="*/ 34925 h 436563"/>
              <a:gd name="connsiteX133" fmla="*/ 230188 w 400050"/>
              <a:gd name="connsiteY133" fmla="*/ 34925 h 436563"/>
              <a:gd name="connsiteX134" fmla="*/ 230188 w 400050"/>
              <a:gd name="connsiteY134" fmla="*/ 36512 h 436563"/>
              <a:gd name="connsiteX135" fmla="*/ 228600 w 400050"/>
              <a:gd name="connsiteY135" fmla="*/ 39687 h 436563"/>
              <a:gd name="connsiteX136" fmla="*/ 225425 w 400050"/>
              <a:gd name="connsiteY136" fmla="*/ 39687 h 436563"/>
              <a:gd name="connsiteX137" fmla="*/ 223838 w 400050"/>
              <a:gd name="connsiteY137" fmla="*/ 41275 h 436563"/>
              <a:gd name="connsiteX138" fmla="*/ 223838 w 400050"/>
              <a:gd name="connsiteY138" fmla="*/ 42862 h 436563"/>
              <a:gd name="connsiteX139" fmla="*/ 223838 w 400050"/>
              <a:gd name="connsiteY139" fmla="*/ 46037 h 436563"/>
              <a:gd name="connsiteX140" fmla="*/ 223838 w 400050"/>
              <a:gd name="connsiteY140" fmla="*/ 50800 h 436563"/>
              <a:gd name="connsiteX141" fmla="*/ 223838 w 400050"/>
              <a:gd name="connsiteY141" fmla="*/ 52387 h 436563"/>
              <a:gd name="connsiteX142" fmla="*/ 223838 w 400050"/>
              <a:gd name="connsiteY142" fmla="*/ 53975 h 436563"/>
              <a:gd name="connsiteX143" fmla="*/ 225425 w 400050"/>
              <a:gd name="connsiteY143" fmla="*/ 57150 h 436563"/>
              <a:gd name="connsiteX144" fmla="*/ 225425 w 400050"/>
              <a:gd name="connsiteY144" fmla="*/ 58737 h 436563"/>
              <a:gd name="connsiteX145" fmla="*/ 228600 w 400050"/>
              <a:gd name="connsiteY145" fmla="*/ 61912 h 436563"/>
              <a:gd name="connsiteX146" fmla="*/ 230188 w 400050"/>
              <a:gd name="connsiteY146" fmla="*/ 63500 h 436563"/>
              <a:gd name="connsiteX147" fmla="*/ 231775 w 400050"/>
              <a:gd name="connsiteY147" fmla="*/ 66675 h 436563"/>
              <a:gd name="connsiteX148" fmla="*/ 234950 w 400050"/>
              <a:gd name="connsiteY148" fmla="*/ 68262 h 436563"/>
              <a:gd name="connsiteX149" fmla="*/ 236538 w 400050"/>
              <a:gd name="connsiteY149" fmla="*/ 73025 h 436563"/>
              <a:gd name="connsiteX150" fmla="*/ 239713 w 400050"/>
              <a:gd name="connsiteY150" fmla="*/ 74612 h 436563"/>
              <a:gd name="connsiteX151" fmla="*/ 241300 w 400050"/>
              <a:gd name="connsiteY151" fmla="*/ 74612 h 436563"/>
              <a:gd name="connsiteX152" fmla="*/ 244475 w 400050"/>
              <a:gd name="connsiteY152" fmla="*/ 74612 h 436563"/>
              <a:gd name="connsiteX153" fmla="*/ 246063 w 400050"/>
              <a:gd name="connsiteY153" fmla="*/ 74612 h 436563"/>
              <a:gd name="connsiteX154" fmla="*/ 247650 w 400050"/>
              <a:gd name="connsiteY154" fmla="*/ 73025 h 436563"/>
              <a:gd name="connsiteX155" fmla="*/ 250825 w 400050"/>
              <a:gd name="connsiteY155" fmla="*/ 73025 h 436563"/>
              <a:gd name="connsiteX156" fmla="*/ 250825 w 400050"/>
              <a:gd name="connsiteY156" fmla="*/ 69850 h 436563"/>
              <a:gd name="connsiteX157" fmla="*/ 252413 w 400050"/>
              <a:gd name="connsiteY157" fmla="*/ 69850 h 436563"/>
              <a:gd name="connsiteX158" fmla="*/ 255588 w 400050"/>
              <a:gd name="connsiteY158" fmla="*/ 69850 h 436563"/>
              <a:gd name="connsiteX159" fmla="*/ 257175 w 400050"/>
              <a:gd name="connsiteY159" fmla="*/ 73025 h 436563"/>
              <a:gd name="connsiteX160" fmla="*/ 260350 w 400050"/>
              <a:gd name="connsiteY160" fmla="*/ 73025 h 436563"/>
              <a:gd name="connsiteX161" fmla="*/ 261938 w 400050"/>
              <a:gd name="connsiteY161" fmla="*/ 74612 h 436563"/>
              <a:gd name="connsiteX162" fmla="*/ 266700 w 400050"/>
              <a:gd name="connsiteY162" fmla="*/ 77787 h 436563"/>
              <a:gd name="connsiteX163" fmla="*/ 268288 w 400050"/>
              <a:gd name="connsiteY163" fmla="*/ 77787 h 436563"/>
              <a:gd name="connsiteX164" fmla="*/ 271463 w 400050"/>
              <a:gd name="connsiteY164" fmla="*/ 77787 h 436563"/>
              <a:gd name="connsiteX165" fmla="*/ 273050 w 400050"/>
              <a:gd name="connsiteY165" fmla="*/ 77787 h 436563"/>
              <a:gd name="connsiteX166" fmla="*/ 279400 w 400050"/>
              <a:gd name="connsiteY166" fmla="*/ 77787 h 436563"/>
              <a:gd name="connsiteX167" fmla="*/ 292100 w 400050"/>
              <a:gd name="connsiteY167" fmla="*/ 74612 h 436563"/>
              <a:gd name="connsiteX168" fmla="*/ 292100 w 400050"/>
              <a:gd name="connsiteY168" fmla="*/ 77787 h 436563"/>
              <a:gd name="connsiteX169" fmla="*/ 293688 w 400050"/>
              <a:gd name="connsiteY169" fmla="*/ 77787 h 436563"/>
              <a:gd name="connsiteX170" fmla="*/ 292100 w 400050"/>
              <a:gd name="connsiteY170" fmla="*/ 79375 h 436563"/>
              <a:gd name="connsiteX171" fmla="*/ 288925 w 400050"/>
              <a:gd name="connsiteY171" fmla="*/ 82550 h 436563"/>
              <a:gd name="connsiteX172" fmla="*/ 287338 w 400050"/>
              <a:gd name="connsiteY172" fmla="*/ 82550 h 436563"/>
              <a:gd name="connsiteX173" fmla="*/ 284163 w 400050"/>
              <a:gd name="connsiteY173" fmla="*/ 82550 h 436563"/>
              <a:gd name="connsiteX174" fmla="*/ 282575 w 400050"/>
              <a:gd name="connsiteY174" fmla="*/ 82550 h 436563"/>
              <a:gd name="connsiteX175" fmla="*/ 279400 w 400050"/>
              <a:gd name="connsiteY175" fmla="*/ 82550 h 436563"/>
              <a:gd name="connsiteX176" fmla="*/ 279400 w 400050"/>
              <a:gd name="connsiteY176" fmla="*/ 84137 h 436563"/>
              <a:gd name="connsiteX177" fmla="*/ 279400 w 400050"/>
              <a:gd name="connsiteY177" fmla="*/ 85725 h 436563"/>
              <a:gd name="connsiteX178" fmla="*/ 282575 w 400050"/>
              <a:gd name="connsiteY178" fmla="*/ 85725 h 436563"/>
              <a:gd name="connsiteX179" fmla="*/ 284163 w 400050"/>
              <a:gd name="connsiteY179" fmla="*/ 85725 h 436563"/>
              <a:gd name="connsiteX180" fmla="*/ 287338 w 400050"/>
              <a:gd name="connsiteY180" fmla="*/ 84137 h 436563"/>
              <a:gd name="connsiteX181" fmla="*/ 288925 w 400050"/>
              <a:gd name="connsiteY181" fmla="*/ 84137 h 436563"/>
              <a:gd name="connsiteX182" fmla="*/ 292100 w 400050"/>
              <a:gd name="connsiteY182" fmla="*/ 84137 h 436563"/>
              <a:gd name="connsiteX183" fmla="*/ 293688 w 400050"/>
              <a:gd name="connsiteY183" fmla="*/ 85725 h 436563"/>
              <a:gd name="connsiteX184" fmla="*/ 292100 w 400050"/>
              <a:gd name="connsiteY184" fmla="*/ 88900 h 436563"/>
              <a:gd name="connsiteX185" fmla="*/ 288925 w 400050"/>
              <a:gd name="connsiteY185" fmla="*/ 88900 h 436563"/>
              <a:gd name="connsiteX186" fmla="*/ 284163 w 400050"/>
              <a:gd name="connsiteY186" fmla="*/ 88900 h 436563"/>
              <a:gd name="connsiteX187" fmla="*/ 282575 w 400050"/>
              <a:gd name="connsiteY187" fmla="*/ 88900 h 436563"/>
              <a:gd name="connsiteX188" fmla="*/ 279400 w 400050"/>
              <a:gd name="connsiteY188" fmla="*/ 88900 h 436563"/>
              <a:gd name="connsiteX189" fmla="*/ 279400 w 400050"/>
              <a:gd name="connsiteY189" fmla="*/ 90487 h 436563"/>
              <a:gd name="connsiteX190" fmla="*/ 282575 w 400050"/>
              <a:gd name="connsiteY190" fmla="*/ 93662 h 436563"/>
              <a:gd name="connsiteX191" fmla="*/ 284163 w 400050"/>
              <a:gd name="connsiteY191" fmla="*/ 93662 h 436563"/>
              <a:gd name="connsiteX192" fmla="*/ 287338 w 400050"/>
              <a:gd name="connsiteY192" fmla="*/ 93662 h 436563"/>
              <a:gd name="connsiteX193" fmla="*/ 288925 w 400050"/>
              <a:gd name="connsiteY193" fmla="*/ 93662 h 436563"/>
              <a:gd name="connsiteX194" fmla="*/ 292100 w 400050"/>
              <a:gd name="connsiteY194" fmla="*/ 93662 h 436563"/>
              <a:gd name="connsiteX195" fmla="*/ 293688 w 400050"/>
              <a:gd name="connsiteY195" fmla="*/ 93662 h 436563"/>
              <a:gd name="connsiteX196" fmla="*/ 295275 w 400050"/>
              <a:gd name="connsiteY196" fmla="*/ 93662 h 436563"/>
              <a:gd name="connsiteX197" fmla="*/ 298450 w 400050"/>
              <a:gd name="connsiteY197" fmla="*/ 95250 h 436563"/>
              <a:gd name="connsiteX198" fmla="*/ 300038 w 400050"/>
              <a:gd name="connsiteY198" fmla="*/ 98425 h 436563"/>
              <a:gd name="connsiteX199" fmla="*/ 303213 w 400050"/>
              <a:gd name="connsiteY199" fmla="*/ 98425 h 436563"/>
              <a:gd name="connsiteX200" fmla="*/ 303213 w 400050"/>
              <a:gd name="connsiteY200" fmla="*/ 100012 h 436563"/>
              <a:gd name="connsiteX201" fmla="*/ 304800 w 400050"/>
              <a:gd name="connsiteY201" fmla="*/ 101600 h 436563"/>
              <a:gd name="connsiteX202" fmla="*/ 304800 w 400050"/>
              <a:gd name="connsiteY202" fmla="*/ 104775 h 436563"/>
              <a:gd name="connsiteX203" fmla="*/ 307975 w 400050"/>
              <a:gd name="connsiteY203" fmla="*/ 104775 h 436563"/>
              <a:gd name="connsiteX204" fmla="*/ 309563 w 400050"/>
              <a:gd name="connsiteY204" fmla="*/ 104775 h 436563"/>
              <a:gd name="connsiteX205" fmla="*/ 311150 w 400050"/>
              <a:gd name="connsiteY205" fmla="*/ 106362 h 436563"/>
              <a:gd name="connsiteX206" fmla="*/ 315913 w 400050"/>
              <a:gd name="connsiteY206" fmla="*/ 106362 h 436563"/>
              <a:gd name="connsiteX207" fmla="*/ 322263 w 400050"/>
              <a:gd name="connsiteY207" fmla="*/ 109537 h 436563"/>
              <a:gd name="connsiteX208" fmla="*/ 325438 w 400050"/>
              <a:gd name="connsiteY208" fmla="*/ 111125 h 436563"/>
              <a:gd name="connsiteX209" fmla="*/ 325438 w 400050"/>
              <a:gd name="connsiteY209" fmla="*/ 114300 h 436563"/>
              <a:gd name="connsiteX210" fmla="*/ 325438 w 400050"/>
              <a:gd name="connsiteY210" fmla="*/ 115888 h 436563"/>
              <a:gd name="connsiteX211" fmla="*/ 325438 w 400050"/>
              <a:gd name="connsiteY211" fmla="*/ 117475 h 436563"/>
              <a:gd name="connsiteX212" fmla="*/ 327025 w 400050"/>
              <a:gd name="connsiteY212" fmla="*/ 117475 h 436563"/>
              <a:gd name="connsiteX213" fmla="*/ 327025 w 400050"/>
              <a:gd name="connsiteY213" fmla="*/ 120650 h 436563"/>
              <a:gd name="connsiteX214" fmla="*/ 327025 w 400050"/>
              <a:gd name="connsiteY214" fmla="*/ 122238 h 436563"/>
              <a:gd name="connsiteX215" fmla="*/ 330200 w 400050"/>
              <a:gd name="connsiteY215" fmla="*/ 122238 h 436563"/>
              <a:gd name="connsiteX216" fmla="*/ 331788 w 400050"/>
              <a:gd name="connsiteY216" fmla="*/ 125413 h 436563"/>
              <a:gd name="connsiteX217" fmla="*/ 334963 w 400050"/>
              <a:gd name="connsiteY217" fmla="*/ 127000 h 436563"/>
              <a:gd name="connsiteX218" fmla="*/ 336550 w 400050"/>
              <a:gd name="connsiteY218" fmla="*/ 127000 h 436563"/>
              <a:gd name="connsiteX219" fmla="*/ 338138 w 400050"/>
              <a:gd name="connsiteY219" fmla="*/ 128588 h 436563"/>
              <a:gd name="connsiteX220" fmla="*/ 338138 w 400050"/>
              <a:gd name="connsiteY220" fmla="*/ 131763 h 436563"/>
              <a:gd name="connsiteX221" fmla="*/ 342900 w 400050"/>
              <a:gd name="connsiteY221" fmla="*/ 136525 h 436563"/>
              <a:gd name="connsiteX222" fmla="*/ 346075 w 400050"/>
              <a:gd name="connsiteY222" fmla="*/ 138113 h 436563"/>
              <a:gd name="connsiteX223" fmla="*/ 347663 w 400050"/>
              <a:gd name="connsiteY223" fmla="*/ 136525 h 436563"/>
              <a:gd name="connsiteX224" fmla="*/ 352425 w 400050"/>
              <a:gd name="connsiteY224" fmla="*/ 136525 h 436563"/>
              <a:gd name="connsiteX225" fmla="*/ 357188 w 400050"/>
              <a:gd name="connsiteY225" fmla="*/ 136525 h 436563"/>
              <a:gd name="connsiteX226" fmla="*/ 358775 w 400050"/>
              <a:gd name="connsiteY226" fmla="*/ 136525 h 436563"/>
              <a:gd name="connsiteX227" fmla="*/ 361950 w 400050"/>
              <a:gd name="connsiteY227" fmla="*/ 136525 h 436563"/>
              <a:gd name="connsiteX228" fmla="*/ 363538 w 400050"/>
              <a:gd name="connsiteY228" fmla="*/ 136525 h 436563"/>
              <a:gd name="connsiteX229" fmla="*/ 366713 w 400050"/>
              <a:gd name="connsiteY229" fmla="*/ 136525 h 436563"/>
              <a:gd name="connsiteX230" fmla="*/ 368300 w 400050"/>
              <a:gd name="connsiteY230" fmla="*/ 138113 h 436563"/>
              <a:gd name="connsiteX231" fmla="*/ 366713 w 400050"/>
              <a:gd name="connsiteY231" fmla="*/ 138113 h 436563"/>
              <a:gd name="connsiteX232" fmla="*/ 357188 w 400050"/>
              <a:gd name="connsiteY232" fmla="*/ 141287 h 436563"/>
              <a:gd name="connsiteX233" fmla="*/ 352425 w 400050"/>
              <a:gd name="connsiteY233" fmla="*/ 141287 h 436563"/>
              <a:gd name="connsiteX234" fmla="*/ 347663 w 400050"/>
              <a:gd name="connsiteY234" fmla="*/ 141287 h 436563"/>
              <a:gd name="connsiteX235" fmla="*/ 347663 w 400050"/>
              <a:gd name="connsiteY235" fmla="*/ 142875 h 436563"/>
              <a:gd name="connsiteX236" fmla="*/ 350838 w 400050"/>
              <a:gd name="connsiteY236" fmla="*/ 144462 h 436563"/>
              <a:gd name="connsiteX237" fmla="*/ 352425 w 400050"/>
              <a:gd name="connsiteY237" fmla="*/ 147637 h 436563"/>
              <a:gd name="connsiteX238" fmla="*/ 354013 w 400050"/>
              <a:gd name="connsiteY238" fmla="*/ 149225 h 436563"/>
              <a:gd name="connsiteX239" fmla="*/ 357188 w 400050"/>
              <a:gd name="connsiteY239" fmla="*/ 152400 h 436563"/>
              <a:gd name="connsiteX240" fmla="*/ 357188 w 400050"/>
              <a:gd name="connsiteY240" fmla="*/ 153987 h 436563"/>
              <a:gd name="connsiteX241" fmla="*/ 357188 w 400050"/>
              <a:gd name="connsiteY241" fmla="*/ 157162 h 436563"/>
              <a:gd name="connsiteX242" fmla="*/ 357188 w 400050"/>
              <a:gd name="connsiteY242" fmla="*/ 158750 h 436563"/>
              <a:gd name="connsiteX243" fmla="*/ 357188 w 400050"/>
              <a:gd name="connsiteY243" fmla="*/ 160337 h 436563"/>
              <a:gd name="connsiteX244" fmla="*/ 357188 w 400050"/>
              <a:gd name="connsiteY244" fmla="*/ 163512 h 436563"/>
              <a:gd name="connsiteX245" fmla="*/ 358775 w 400050"/>
              <a:gd name="connsiteY245" fmla="*/ 165100 h 436563"/>
              <a:gd name="connsiteX246" fmla="*/ 361950 w 400050"/>
              <a:gd name="connsiteY246" fmla="*/ 165100 h 436563"/>
              <a:gd name="connsiteX247" fmla="*/ 363538 w 400050"/>
              <a:gd name="connsiteY247" fmla="*/ 165100 h 436563"/>
              <a:gd name="connsiteX248" fmla="*/ 366713 w 400050"/>
              <a:gd name="connsiteY248" fmla="*/ 168275 h 436563"/>
              <a:gd name="connsiteX249" fmla="*/ 368300 w 400050"/>
              <a:gd name="connsiteY249" fmla="*/ 173037 h 436563"/>
              <a:gd name="connsiteX250" fmla="*/ 369888 w 400050"/>
              <a:gd name="connsiteY250" fmla="*/ 173037 h 436563"/>
              <a:gd name="connsiteX251" fmla="*/ 369888 w 400050"/>
              <a:gd name="connsiteY251" fmla="*/ 174625 h 436563"/>
              <a:gd name="connsiteX252" fmla="*/ 369888 w 400050"/>
              <a:gd name="connsiteY252" fmla="*/ 176212 h 436563"/>
              <a:gd name="connsiteX253" fmla="*/ 368300 w 400050"/>
              <a:gd name="connsiteY253" fmla="*/ 179387 h 436563"/>
              <a:gd name="connsiteX254" fmla="*/ 366713 w 400050"/>
              <a:gd name="connsiteY254" fmla="*/ 176212 h 436563"/>
              <a:gd name="connsiteX255" fmla="*/ 361950 w 400050"/>
              <a:gd name="connsiteY255" fmla="*/ 174625 h 436563"/>
              <a:gd name="connsiteX256" fmla="*/ 358775 w 400050"/>
              <a:gd name="connsiteY256" fmla="*/ 174625 h 436563"/>
              <a:gd name="connsiteX257" fmla="*/ 357188 w 400050"/>
              <a:gd name="connsiteY257" fmla="*/ 174625 h 436563"/>
              <a:gd name="connsiteX258" fmla="*/ 354013 w 400050"/>
              <a:gd name="connsiteY258" fmla="*/ 174625 h 436563"/>
              <a:gd name="connsiteX259" fmla="*/ 352425 w 400050"/>
              <a:gd name="connsiteY259" fmla="*/ 174625 h 436563"/>
              <a:gd name="connsiteX260" fmla="*/ 352425 w 400050"/>
              <a:gd name="connsiteY260" fmla="*/ 176212 h 436563"/>
              <a:gd name="connsiteX261" fmla="*/ 350838 w 400050"/>
              <a:gd name="connsiteY261" fmla="*/ 176212 h 436563"/>
              <a:gd name="connsiteX262" fmla="*/ 350838 w 400050"/>
              <a:gd name="connsiteY262" fmla="*/ 179387 h 436563"/>
              <a:gd name="connsiteX263" fmla="*/ 350838 w 400050"/>
              <a:gd name="connsiteY263" fmla="*/ 180975 h 436563"/>
              <a:gd name="connsiteX264" fmla="*/ 350838 w 400050"/>
              <a:gd name="connsiteY264" fmla="*/ 185737 h 436563"/>
              <a:gd name="connsiteX265" fmla="*/ 350838 w 400050"/>
              <a:gd name="connsiteY265" fmla="*/ 190500 h 436563"/>
              <a:gd name="connsiteX266" fmla="*/ 347663 w 400050"/>
              <a:gd name="connsiteY266" fmla="*/ 190500 h 436563"/>
              <a:gd name="connsiteX267" fmla="*/ 346075 w 400050"/>
              <a:gd name="connsiteY267" fmla="*/ 190500 h 436563"/>
              <a:gd name="connsiteX268" fmla="*/ 346075 w 400050"/>
              <a:gd name="connsiteY268" fmla="*/ 192087 h 436563"/>
              <a:gd name="connsiteX269" fmla="*/ 342900 w 400050"/>
              <a:gd name="connsiteY269" fmla="*/ 192087 h 436563"/>
              <a:gd name="connsiteX270" fmla="*/ 341313 w 400050"/>
              <a:gd name="connsiteY270" fmla="*/ 195262 h 436563"/>
              <a:gd name="connsiteX271" fmla="*/ 338138 w 400050"/>
              <a:gd name="connsiteY271" fmla="*/ 196850 h 436563"/>
              <a:gd name="connsiteX272" fmla="*/ 338138 w 400050"/>
              <a:gd name="connsiteY272" fmla="*/ 200025 h 436563"/>
              <a:gd name="connsiteX273" fmla="*/ 338138 w 400050"/>
              <a:gd name="connsiteY273" fmla="*/ 201612 h 436563"/>
              <a:gd name="connsiteX274" fmla="*/ 338138 w 400050"/>
              <a:gd name="connsiteY274" fmla="*/ 203200 h 436563"/>
              <a:gd name="connsiteX275" fmla="*/ 338138 w 400050"/>
              <a:gd name="connsiteY275" fmla="*/ 206375 h 436563"/>
              <a:gd name="connsiteX276" fmla="*/ 338138 w 400050"/>
              <a:gd name="connsiteY276" fmla="*/ 207962 h 436563"/>
              <a:gd name="connsiteX277" fmla="*/ 336550 w 400050"/>
              <a:gd name="connsiteY277" fmla="*/ 211137 h 436563"/>
              <a:gd name="connsiteX278" fmla="*/ 334963 w 400050"/>
              <a:gd name="connsiteY278" fmla="*/ 215900 h 436563"/>
              <a:gd name="connsiteX279" fmla="*/ 334963 w 400050"/>
              <a:gd name="connsiteY279" fmla="*/ 217488 h 436563"/>
              <a:gd name="connsiteX280" fmla="*/ 331788 w 400050"/>
              <a:gd name="connsiteY280" fmla="*/ 219075 h 436563"/>
              <a:gd name="connsiteX281" fmla="*/ 331788 w 400050"/>
              <a:gd name="connsiteY281" fmla="*/ 222250 h 436563"/>
              <a:gd name="connsiteX282" fmla="*/ 334963 w 400050"/>
              <a:gd name="connsiteY282" fmla="*/ 223838 h 436563"/>
              <a:gd name="connsiteX283" fmla="*/ 336550 w 400050"/>
              <a:gd name="connsiteY283" fmla="*/ 223838 h 436563"/>
              <a:gd name="connsiteX284" fmla="*/ 338138 w 400050"/>
              <a:gd name="connsiteY284" fmla="*/ 223838 h 436563"/>
              <a:gd name="connsiteX285" fmla="*/ 342900 w 400050"/>
              <a:gd name="connsiteY285" fmla="*/ 227013 h 436563"/>
              <a:gd name="connsiteX286" fmla="*/ 346075 w 400050"/>
              <a:gd name="connsiteY286" fmla="*/ 227013 h 436563"/>
              <a:gd name="connsiteX287" fmla="*/ 347663 w 400050"/>
              <a:gd name="connsiteY287" fmla="*/ 227013 h 436563"/>
              <a:gd name="connsiteX288" fmla="*/ 350838 w 400050"/>
              <a:gd name="connsiteY288" fmla="*/ 228600 h 436563"/>
              <a:gd name="connsiteX289" fmla="*/ 352425 w 400050"/>
              <a:gd name="connsiteY289" fmla="*/ 228600 h 436563"/>
              <a:gd name="connsiteX290" fmla="*/ 354013 w 400050"/>
              <a:gd name="connsiteY290" fmla="*/ 228600 h 436563"/>
              <a:gd name="connsiteX291" fmla="*/ 357188 w 400050"/>
              <a:gd name="connsiteY291" fmla="*/ 228600 h 436563"/>
              <a:gd name="connsiteX292" fmla="*/ 361950 w 400050"/>
              <a:gd name="connsiteY292" fmla="*/ 231775 h 436563"/>
              <a:gd name="connsiteX293" fmla="*/ 363538 w 400050"/>
              <a:gd name="connsiteY293" fmla="*/ 231775 h 436563"/>
              <a:gd name="connsiteX294" fmla="*/ 366713 w 400050"/>
              <a:gd name="connsiteY294" fmla="*/ 233363 h 436563"/>
              <a:gd name="connsiteX295" fmla="*/ 354013 w 400050"/>
              <a:gd name="connsiteY295" fmla="*/ 233363 h 436563"/>
              <a:gd name="connsiteX296" fmla="*/ 346075 w 400050"/>
              <a:gd name="connsiteY296" fmla="*/ 233363 h 436563"/>
              <a:gd name="connsiteX297" fmla="*/ 341313 w 400050"/>
              <a:gd name="connsiteY297" fmla="*/ 231775 h 436563"/>
              <a:gd name="connsiteX298" fmla="*/ 336550 w 400050"/>
              <a:gd name="connsiteY298" fmla="*/ 231775 h 436563"/>
              <a:gd name="connsiteX299" fmla="*/ 336550 w 400050"/>
              <a:gd name="connsiteY299" fmla="*/ 228600 h 436563"/>
              <a:gd name="connsiteX300" fmla="*/ 334963 w 400050"/>
              <a:gd name="connsiteY300" fmla="*/ 228600 h 436563"/>
              <a:gd name="connsiteX301" fmla="*/ 331788 w 400050"/>
              <a:gd name="connsiteY301" fmla="*/ 228600 h 436563"/>
              <a:gd name="connsiteX302" fmla="*/ 330200 w 400050"/>
              <a:gd name="connsiteY302" fmla="*/ 228600 h 436563"/>
              <a:gd name="connsiteX303" fmla="*/ 330200 w 400050"/>
              <a:gd name="connsiteY303" fmla="*/ 231775 h 436563"/>
              <a:gd name="connsiteX304" fmla="*/ 330200 w 400050"/>
              <a:gd name="connsiteY304" fmla="*/ 233363 h 436563"/>
              <a:gd name="connsiteX305" fmla="*/ 327025 w 400050"/>
              <a:gd name="connsiteY305" fmla="*/ 238125 h 436563"/>
              <a:gd name="connsiteX306" fmla="*/ 327025 w 400050"/>
              <a:gd name="connsiteY306" fmla="*/ 239713 h 436563"/>
              <a:gd name="connsiteX307" fmla="*/ 325438 w 400050"/>
              <a:gd name="connsiteY307" fmla="*/ 239713 h 436563"/>
              <a:gd name="connsiteX308" fmla="*/ 325438 w 400050"/>
              <a:gd name="connsiteY308" fmla="*/ 242888 h 436563"/>
              <a:gd name="connsiteX309" fmla="*/ 320675 w 400050"/>
              <a:gd name="connsiteY309" fmla="*/ 242888 h 436563"/>
              <a:gd name="connsiteX310" fmla="*/ 319088 w 400050"/>
              <a:gd name="connsiteY310" fmla="*/ 242888 h 436563"/>
              <a:gd name="connsiteX311" fmla="*/ 314325 w 400050"/>
              <a:gd name="connsiteY311" fmla="*/ 244475 h 436563"/>
              <a:gd name="connsiteX312" fmla="*/ 309563 w 400050"/>
              <a:gd name="connsiteY312" fmla="*/ 244475 h 436563"/>
              <a:gd name="connsiteX313" fmla="*/ 303213 w 400050"/>
              <a:gd name="connsiteY313" fmla="*/ 249238 h 436563"/>
              <a:gd name="connsiteX314" fmla="*/ 287338 w 400050"/>
              <a:gd name="connsiteY314" fmla="*/ 249238 h 436563"/>
              <a:gd name="connsiteX315" fmla="*/ 284163 w 400050"/>
              <a:gd name="connsiteY315" fmla="*/ 250825 h 436563"/>
              <a:gd name="connsiteX316" fmla="*/ 284163 w 400050"/>
              <a:gd name="connsiteY316" fmla="*/ 254000 h 436563"/>
              <a:gd name="connsiteX317" fmla="*/ 282575 w 400050"/>
              <a:gd name="connsiteY317" fmla="*/ 255588 h 436563"/>
              <a:gd name="connsiteX318" fmla="*/ 279400 w 400050"/>
              <a:gd name="connsiteY318" fmla="*/ 255588 h 436563"/>
              <a:gd name="connsiteX319" fmla="*/ 279400 w 400050"/>
              <a:gd name="connsiteY319" fmla="*/ 258763 h 436563"/>
              <a:gd name="connsiteX320" fmla="*/ 279400 w 400050"/>
              <a:gd name="connsiteY320" fmla="*/ 260350 h 436563"/>
              <a:gd name="connsiteX321" fmla="*/ 277813 w 400050"/>
              <a:gd name="connsiteY321" fmla="*/ 260350 h 436563"/>
              <a:gd name="connsiteX322" fmla="*/ 276225 w 400050"/>
              <a:gd name="connsiteY322" fmla="*/ 263525 h 436563"/>
              <a:gd name="connsiteX323" fmla="*/ 273050 w 400050"/>
              <a:gd name="connsiteY323" fmla="*/ 263525 h 436563"/>
              <a:gd name="connsiteX324" fmla="*/ 271463 w 400050"/>
              <a:gd name="connsiteY324" fmla="*/ 265113 h 436563"/>
              <a:gd name="connsiteX325" fmla="*/ 271463 w 400050"/>
              <a:gd name="connsiteY325" fmla="*/ 266700 h 436563"/>
              <a:gd name="connsiteX326" fmla="*/ 273050 w 400050"/>
              <a:gd name="connsiteY326" fmla="*/ 269875 h 436563"/>
              <a:gd name="connsiteX327" fmla="*/ 273050 w 400050"/>
              <a:gd name="connsiteY327" fmla="*/ 271463 h 436563"/>
              <a:gd name="connsiteX328" fmla="*/ 273050 w 400050"/>
              <a:gd name="connsiteY328" fmla="*/ 274638 h 436563"/>
              <a:gd name="connsiteX329" fmla="*/ 276225 w 400050"/>
              <a:gd name="connsiteY329" fmla="*/ 276225 h 436563"/>
              <a:gd name="connsiteX330" fmla="*/ 277813 w 400050"/>
              <a:gd name="connsiteY330" fmla="*/ 276225 h 436563"/>
              <a:gd name="connsiteX331" fmla="*/ 277813 w 400050"/>
              <a:gd name="connsiteY331" fmla="*/ 277813 h 436563"/>
              <a:gd name="connsiteX332" fmla="*/ 279400 w 400050"/>
              <a:gd name="connsiteY332" fmla="*/ 277813 h 436563"/>
              <a:gd name="connsiteX333" fmla="*/ 282575 w 400050"/>
              <a:gd name="connsiteY333" fmla="*/ 280988 h 436563"/>
              <a:gd name="connsiteX334" fmla="*/ 284163 w 400050"/>
              <a:gd name="connsiteY334" fmla="*/ 282575 h 436563"/>
              <a:gd name="connsiteX335" fmla="*/ 288925 w 400050"/>
              <a:gd name="connsiteY335" fmla="*/ 282575 h 436563"/>
              <a:gd name="connsiteX336" fmla="*/ 288925 w 400050"/>
              <a:gd name="connsiteY336" fmla="*/ 285750 h 436563"/>
              <a:gd name="connsiteX337" fmla="*/ 292100 w 400050"/>
              <a:gd name="connsiteY337" fmla="*/ 285750 h 436563"/>
              <a:gd name="connsiteX338" fmla="*/ 292100 w 400050"/>
              <a:gd name="connsiteY338" fmla="*/ 287338 h 436563"/>
              <a:gd name="connsiteX339" fmla="*/ 292100 w 400050"/>
              <a:gd name="connsiteY339" fmla="*/ 290513 h 436563"/>
              <a:gd name="connsiteX340" fmla="*/ 288925 w 400050"/>
              <a:gd name="connsiteY340" fmla="*/ 290513 h 436563"/>
              <a:gd name="connsiteX341" fmla="*/ 284163 w 400050"/>
              <a:gd name="connsiteY341" fmla="*/ 287338 h 436563"/>
              <a:gd name="connsiteX342" fmla="*/ 284163 w 400050"/>
              <a:gd name="connsiteY342" fmla="*/ 285750 h 436563"/>
              <a:gd name="connsiteX343" fmla="*/ 282575 w 400050"/>
              <a:gd name="connsiteY343" fmla="*/ 282575 h 436563"/>
              <a:gd name="connsiteX344" fmla="*/ 279400 w 400050"/>
              <a:gd name="connsiteY344" fmla="*/ 280988 h 436563"/>
              <a:gd name="connsiteX345" fmla="*/ 277813 w 400050"/>
              <a:gd name="connsiteY345" fmla="*/ 280988 h 436563"/>
              <a:gd name="connsiteX346" fmla="*/ 276225 w 400050"/>
              <a:gd name="connsiteY346" fmla="*/ 280988 h 436563"/>
              <a:gd name="connsiteX347" fmla="*/ 276225 w 400050"/>
              <a:gd name="connsiteY347" fmla="*/ 277813 h 436563"/>
              <a:gd name="connsiteX348" fmla="*/ 273050 w 400050"/>
              <a:gd name="connsiteY348" fmla="*/ 276225 h 436563"/>
              <a:gd name="connsiteX349" fmla="*/ 271463 w 400050"/>
              <a:gd name="connsiteY349" fmla="*/ 276225 h 436563"/>
              <a:gd name="connsiteX350" fmla="*/ 268288 w 400050"/>
              <a:gd name="connsiteY350" fmla="*/ 276225 h 436563"/>
              <a:gd name="connsiteX351" fmla="*/ 266700 w 400050"/>
              <a:gd name="connsiteY351" fmla="*/ 277813 h 436563"/>
              <a:gd name="connsiteX352" fmla="*/ 263525 w 400050"/>
              <a:gd name="connsiteY352" fmla="*/ 277813 h 436563"/>
              <a:gd name="connsiteX353" fmla="*/ 263525 w 400050"/>
              <a:gd name="connsiteY353" fmla="*/ 280988 h 436563"/>
              <a:gd name="connsiteX354" fmla="*/ 263525 w 400050"/>
              <a:gd name="connsiteY354" fmla="*/ 282575 h 436563"/>
              <a:gd name="connsiteX355" fmla="*/ 263525 w 400050"/>
              <a:gd name="connsiteY355" fmla="*/ 285750 h 436563"/>
              <a:gd name="connsiteX356" fmla="*/ 266700 w 400050"/>
              <a:gd name="connsiteY356" fmla="*/ 287338 h 436563"/>
              <a:gd name="connsiteX357" fmla="*/ 266700 w 400050"/>
              <a:gd name="connsiteY357" fmla="*/ 290513 h 436563"/>
              <a:gd name="connsiteX358" fmla="*/ 263525 w 400050"/>
              <a:gd name="connsiteY358" fmla="*/ 290513 h 436563"/>
              <a:gd name="connsiteX359" fmla="*/ 263525 w 400050"/>
              <a:gd name="connsiteY359" fmla="*/ 287338 h 436563"/>
              <a:gd name="connsiteX360" fmla="*/ 261938 w 400050"/>
              <a:gd name="connsiteY360" fmla="*/ 287338 h 436563"/>
              <a:gd name="connsiteX361" fmla="*/ 260350 w 400050"/>
              <a:gd name="connsiteY361" fmla="*/ 290513 h 436563"/>
              <a:gd name="connsiteX362" fmla="*/ 257175 w 400050"/>
              <a:gd name="connsiteY362" fmla="*/ 292100 h 436563"/>
              <a:gd name="connsiteX363" fmla="*/ 255588 w 400050"/>
              <a:gd name="connsiteY363" fmla="*/ 292100 h 436563"/>
              <a:gd name="connsiteX364" fmla="*/ 255588 w 400050"/>
              <a:gd name="connsiteY364" fmla="*/ 293688 h 436563"/>
              <a:gd name="connsiteX365" fmla="*/ 255588 w 400050"/>
              <a:gd name="connsiteY365" fmla="*/ 298450 h 436563"/>
              <a:gd name="connsiteX366" fmla="*/ 255588 w 400050"/>
              <a:gd name="connsiteY366" fmla="*/ 301625 h 436563"/>
              <a:gd name="connsiteX367" fmla="*/ 255588 w 400050"/>
              <a:gd name="connsiteY367" fmla="*/ 306388 h 436563"/>
              <a:gd name="connsiteX368" fmla="*/ 257175 w 400050"/>
              <a:gd name="connsiteY368" fmla="*/ 306388 h 436563"/>
              <a:gd name="connsiteX369" fmla="*/ 257175 w 400050"/>
              <a:gd name="connsiteY369" fmla="*/ 307975 h 436563"/>
              <a:gd name="connsiteX370" fmla="*/ 260350 w 400050"/>
              <a:gd name="connsiteY370" fmla="*/ 309563 h 436563"/>
              <a:gd name="connsiteX371" fmla="*/ 260350 w 400050"/>
              <a:gd name="connsiteY371" fmla="*/ 312738 h 436563"/>
              <a:gd name="connsiteX372" fmla="*/ 261938 w 400050"/>
              <a:gd name="connsiteY372" fmla="*/ 314325 h 436563"/>
              <a:gd name="connsiteX373" fmla="*/ 261938 w 400050"/>
              <a:gd name="connsiteY373" fmla="*/ 317500 h 436563"/>
              <a:gd name="connsiteX374" fmla="*/ 263525 w 400050"/>
              <a:gd name="connsiteY374" fmla="*/ 317500 h 436563"/>
              <a:gd name="connsiteX375" fmla="*/ 263525 w 400050"/>
              <a:gd name="connsiteY375" fmla="*/ 319088 h 436563"/>
              <a:gd name="connsiteX376" fmla="*/ 263525 w 400050"/>
              <a:gd name="connsiteY376" fmla="*/ 322263 h 436563"/>
              <a:gd name="connsiteX377" fmla="*/ 263525 w 400050"/>
              <a:gd name="connsiteY377" fmla="*/ 323850 h 436563"/>
              <a:gd name="connsiteX378" fmla="*/ 263525 w 400050"/>
              <a:gd name="connsiteY378" fmla="*/ 325438 h 436563"/>
              <a:gd name="connsiteX379" fmla="*/ 263525 w 400050"/>
              <a:gd name="connsiteY379" fmla="*/ 328613 h 436563"/>
              <a:gd name="connsiteX380" fmla="*/ 266700 w 400050"/>
              <a:gd name="connsiteY380" fmla="*/ 325438 h 436563"/>
              <a:gd name="connsiteX381" fmla="*/ 268288 w 400050"/>
              <a:gd name="connsiteY381" fmla="*/ 323850 h 436563"/>
              <a:gd name="connsiteX382" fmla="*/ 271463 w 400050"/>
              <a:gd name="connsiteY382" fmla="*/ 323850 h 436563"/>
              <a:gd name="connsiteX383" fmla="*/ 268288 w 400050"/>
              <a:gd name="connsiteY383" fmla="*/ 322263 h 436563"/>
              <a:gd name="connsiteX384" fmla="*/ 268288 w 400050"/>
              <a:gd name="connsiteY384" fmla="*/ 319088 h 436563"/>
              <a:gd name="connsiteX385" fmla="*/ 266700 w 400050"/>
              <a:gd name="connsiteY385" fmla="*/ 319088 h 436563"/>
              <a:gd name="connsiteX386" fmla="*/ 266700 w 400050"/>
              <a:gd name="connsiteY386" fmla="*/ 317500 h 436563"/>
              <a:gd name="connsiteX387" fmla="*/ 263525 w 400050"/>
              <a:gd name="connsiteY387" fmla="*/ 314325 h 436563"/>
              <a:gd name="connsiteX388" fmla="*/ 263525 w 400050"/>
              <a:gd name="connsiteY388" fmla="*/ 312738 h 436563"/>
              <a:gd name="connsiteX389" fmla="*/ 266700 w 400050"/>
              <a:gd name="connsiteY389" fmla="*/ 314325 h 436563"/>
              <a:gd name="connsiteX390" fmla="*/ 268288 w 400050"/>
              <a:gd name="connsiteY390" fmla="*/ 317500 h 436563"/>
              <a:gd name="connsiteX391" fmla="*/ 271463 w 400050"/>
              <a:gd name="connsiteY391" fmla="*/ 319088 h 436563"/>
              <a:gd name="connsiteX392" fmla="*/ 273050 w 400050"/>
              <a:gd name="connsiteY392" fmla="*/ 323850 h 436563"/>
              <a:gd name="connsiteX393" fmla="*/ 276225 w 400050"/>
              <a:gd name="connsiteY393" fmla="*/ 328613 h 436563"/>
              <a:gd name="connsiteX394" fmla="*/ 277813 w 400050"/>
              <a:gd name="connsiteY394" fmla="*/ 330200 h 436563"/>
              <a:gd name="connsiteX395" fmla="*/ 279400 w 400050"/>
              <a:gd name="connsiteY395" fmla="*/ 333375 h 436563"/>
              <a:gd name="connsiteX396" fmla="*/ 282575 w 400050"/>
              <a:gd name="connsiteY396" fmla="*/ 333375 h 436563"/>
              <a:gd name="connsiteX397" fmla="*/ 284163 w 400050"/>
              <a:gd name="connsiteY397" fmla="*/ 333375 h 436563"/>
              <a:gd name="connsiteX398" fmla="*/ 287338 w 400050"/>
              <a:gd name="connsiteY398" fmla="*/ 338138 h 436563"/>
              <a:gd name="connsiteX399" fmla="*/ 292100 w 400050"/>
              <a:gd name="connsiteY399" fmla="*/ 339725 h 436563"/>
              <a:gd name="connsiteX400" fmla="*/ 293688 w 400050"/>
              <a:gd name="connsiteY400" fmla="*/ 341313 h 436563"/>
              <a:gd name="connsiteX401" fmla="*/ 295275 w 400050"/>
              <a:gd name="connsiteY401" fmla="*/ 344488 h 436563"/>
              <a:gd name="connsiteX402" fmla="*/ 298450 w 400050"/>
              <a:gd name="connsiteY402" fmla="*/ 346075 h 436563"/>
              <a:gd name="connsiteX403" fmla="*/ 303213 w 400050"/>
              <a:gd name="connsiteY403" fmla="*/ 350838 h 436563"/>
              <a:gd name="connsiteX404" fmla="*/ 307975 w 400050"/>
              <a:gd name="connsiteY404" fmla="*/ 355601 h 436563"/>
              <a:gd name="connsiteX405" fmla="*/ 309563 w 400050"/>
              <a:gd name="connsiteY405" fmla="*/ 357188 h 436563"/>
              <a:gd name="connsiteX406" fmla="*/ 309563 w 400050"/>
              <a:gd name="connsiteY406" fmla="*/ 360363 h 436563"/>
              <a:gd name="connsiteX407" fmla="*/ 315913 w 400050"/>
              <a:gd name="connsiteY407" fmla="*/ 366713 h 436563"/>
              <a:gd name="connsiteX408" fmla="*/ 322263 w 400050"/>
              <a:gd name="connsiteY408" fmla="*/ 371476 h 436563"/>
              <a:gd name="connsiteX409" fmla="*/ 327025 w 400050"/>
              <a:gd name="connsiteY409" fmla="*/ 373063 h 436563"/>
              <a:gd name="connsiteX410" fmla="*/ 330200 w 400050"/>
              <a:gd name="connsiteY410" fmla="*/ 377826 h 436563"/>
              <a:gd name="connsiteX411" fmla="*/ 331788 w 400050"/>
              <a:gd name="connsiteY411" fmla="*/ 381001 h 436563"/>
              <a:gd name="connsiteX412" fmla="*/ 334963 w 400050"/>
              <a:gd name="connsiteY412" fmla="*/ 384176 h 436563"/>
              <a:gd name="connsiteX413" fmla="*/ 338138 w 400050"/>
              <a:gd name="connsiteY413" fmla="*/ 388938 h 436563"/>
              <a:gd name="connsiteX414" fmla="*/ 338138 w 400050"/>
              <a:gd name="connsiteY414" fmla="*/ 392113 h 436563"/>
              <a:gd name="connsiteX415" fmla="*/ 338138 w 400050"/>
              <a:gd name="connsiteY415" fmla="*/ 393701 h 436563"/>
              <a:gd name="connsiteX416" fmla="*/ 325438 w 400050"/>
              <a:gd name="connsiteY416" fmla="*/ 382588 h 436563"/>
              <a:gd name="connsiteX417" fmla="*/ 319088 w 400050"/>
              <a:gd name="connsiteY417" fmla="*/ 376238 h 436563"/>
              <a:gd name="connsiteX418" fmla="*/ 315913 w 400050"/>
              <a:gd name="connsiteY418" fmla="*/ 373063 h 436563"/>
              <a:gd name="connsiteX419" fmla="*/ 314325 w 400050"/>
              <a:gd name="connsiteY419" fmla="*/ 368301 h 436563"/>
              <a:gd name="connsiteX420" fmla="*/ 311150 w 400050"/>
              <a:gd name="connsiteY420" fmla="*/ 368301 h 436563"/>
              <a:gd name="connsiteX421" fmla="*/ 311150 w 400050"/>
              <a:gd name="connsiteY421" fmla="*/ 366713 h 436563"/>
              <a:gd name="connsiteX422" fmla="*/ 309563 w 400050"/>
              <a:gd name="connsiteY422" fmla="*/ 366713 h 436563"/>
              <a:gd name="connsiteX423" fmla="*/ 307975 w 400050"/>
              <a:gd name="connsiteY423" fmla="*/ 365126 h 436563"/>
              <a:gd name="connsiteX424" fmla="*/ 304800 w 400050"/>
              <a:gd name="connsiteY424" fmla="*/ 361951 h 436563"/>
              <a:gd name="connsiteX425" fmla="*/ 303213 w 400050"/>
              <a:gd name="connsiteY425" fmla="*/ 357188 h 436563"/>
              <a:gd name="connsiteX426" fmla="*/ 300038 w 400050"/>
              <a:gd name="connsiteY426" fmla="*/ 355601 h 436563"/>
              <a:gd name="connsiteX427" fmla="*/ 298450 w 400050"/>
              <a:gd name="connsiteY427" fmla="*/ 355601 h 436563"/>
              <a:gd name="connsiteX428" fmla="*/ 295275 w 400050"/>
              <a:gd name="connsiteY428" fmla="*/ 352426 h 436563"/>
              <a:gd name="connsiteX429" fmla="*/ 293688 w 400050"/>
              <a:gd name="connsiteY429" fmla="*/ 352426 h 436563"/>
              <a:gd name="connsiteX430" fmla="*/ 292100 w 400050"/>
              <a:gd name="connsiteY430" fmla="*/ 350838 h 436563"/>
              <a:gd name="connsiteX431" fmla="*/ 288925 w 400050"/>
              <a:gd name="connsiteY431" fmla="*/ 350838 h 436563"/>
              <a:gd name="connsiteX432" fmla="*/ 288925 w 400050"/>
              <a:gd name="connsiteY432" fmla="*/ 349250 h 436563"/>
              <a:gd name="connsiteX433" fmla="*/ 287338 w 400050"/>
              <a:gd name="connsiteY433" fmla="*/ 349250 h 436563"/>
              <a:gd name="connsiteX434" fmla="*/ 284163 w 400050"/>
              <a:gd name="connsiteY434" fmla="*/ 349250 h 436563"/>
              <a:gd name="connsiteX435" fmla="*/ 282575 w 400050"/>
              <a:gd name="connsiteY435" fmla="*/ 346075 h 436563"/>
              <a:gd name="connsiteX436" fmla="*/ 279400 w 400050"/>
              <a:gd name="connsiteY436" fmla="*/ 344488 h 436563"/>
              <a:gd name="connsiteX437" fmla="*/ 276225 w 400050"/>
              <a:gd name="connsiteY437" fmla="*/ 341313 h 436563"/>
              <a:gd name="connsiteX438" fmla="*/ 271463 w 400050"/>
              <a:gd name="connsiteY438" fmla="*/ 339725 h 436563"/>
              <a:gd name="connsiteX439" fmla="*/ 268288 w 400050"/>
              <a:gd name="connsiteY439" fmla="*/ 339725 h 436563"/>
              <a:gd name="connsiteX440" fmla="*/ 266700 w 400050"/>
              <a:gd name="connsiteY440" fmla="*/ 339725 h 436563"/>
              <a:gd name="connsiteX441" fmla="*/ 266700 w 400050"/>
              <a:gd name="connsiteY441" fmla="*/ 341313 h 436563"/>
              <a:gd name="connsiteX442" fmla="*/ 266700 w 400050"/>
              <a:gd name="connsiteY442" fmla="*/ 344488 h 436563"/>
              <a:gd name="connsiteX443" fmla="*/ 268288 w 400050"/>
              <a:gd name="connsiteY443" fmla="*/ 346075 h 436563"/>
              <a:gd name="connsiteX444" fmla="*/ 268288 w 400050"/>
              <a:gd name="connsiteY444" fmla="*/ 349250 h 436563"/>
              <a:gd name="connsiteX445" fmla="*/ 271463 w 400050"/>
              <a:gd name="connsiteY445" fmla="*/ 352426 h 436563"/>
              <a:gd name="connsiteX446" fmla="*/ 273050 w 400050"/>
              <a:gd name="connsiteY446" fmla="*/ 355601 h 436563"/>
              <a:gd name="connsiteX447" fmla="*/ 276225 w 400050"/>
              <a:gd name="connsiteY447" fmla="*/ 357188 h 436563"/>
              <a:gd name="connsiteX448" fmla="*/ 276225 w 400050"/>
              <a:gd name="connsiteY448" fmla="*/ 360363 h 436563"/>
              <a:gd name="connsiteX449" fmla="*/ 273050 w 400050"/>
              <a:gd name="connsiteY449" fmla="*/ 357188 h 436563"/>
              <a:gd name="connsiteX450" fmla="*/ 271463 w 400050"/>
              <a:gd name="connsiteY450" fmla="*/ 357188 h 436563"/>
              <a:gd name="connsiteX451" fmla="*/ 268288 w 400050"/>
              <a:gd name="connsiteY451" fmla="*/ 355601 h 436563"/>
              <a:gd name="connsiteX452" fmla="*/ 266700 w 400050"/>
              <a:gd name="connsiteY452" fmla="*/ 352426 h 436563"/>
              <a:gd name="connsiteX453" fmla="*/ 266700 w 400050"/>
              <a:gd name="connsiteY453" fmla="*/ 350838 h 436563"/>
              <a:gd name="connsiteX454" fmla="*/ 263525 w 400050"/>
              <a:gd name="connsiteY454" fmla="*/ 349250 h 436563"/>
              <a:gd name="connsiteX455" fmla="*/ 261938 w 400050"/>
              <a:gd name="connsiteY455" fmla="*/ 346075 h 436563"/>
              <a:gd name="connsiteX456" fmla="*/ 255588 w 400050"/>
              <a:gd name="connsiteY456" fmla="*/ 341313 h 436563"/>
              <a:gd name="connsiteX457" fmla="*/ 250825 w 400050"/>
              <a:gd name="connsiteY457" fmla="*/ 338138 h 436563"/>
              <a:gd name="connsiteX458" fmla="*/ 247650 w 400050"/>
              <a:gd name="connsiteY458" fmla="*/ 334963 h 436563"/>
              <a:gd name="connsiteX459" fmla="*/ 246063 w 400050"/>
              <a:gd name="connsiteY459" fmla="*/ 333375 h 436563"/>
              <a:gd name="connsiteX460" fmla="*/ 244475 w 400050"/>
              <a:gd name="connsiteY460" fmla="*/ 333375 h 436563"/>
              <a:gd name="connsiteX461" fmla="*/ 241300 w 400050"/>
              <a:gd name="connsiteY461" fmla="*/ 334963 h 436563"/>
              <a:gd name="connsiteX462" fmla="*/ 239713 w 400050"/>
              <a:gd name="connsiteY462" fmla="*/ 334963 h 436563"/>
              <a:gd name="connsiteX463" fmla="*/ 236538 w 400050"/>
              <a:gd name="connsiteY463" fmla="*/ 338138 h 436563"/>
              <a:gd name="connsiteX464" fmla="*/ 234950 w 400050"/>
              <a:gd name="connsiteY464" fmla="*/ 338138 h 436563"/>
              <a:gd name="connsiteX465" fmla="*/ 231775 w 400050"/>
              <a:gd name="connsiteY465" fmla="*/ 338138 h 436563"/>
              <a:gd name="connsiteX466" fmla="*/ 231775 w 400050"/>
              <a:gd name="connsiteY466" fmla="*/ 339725 h 436563"/>
              <a:gd name="connsiteX467" fmla="*/ 231775 w 400050"/>
              <a:gd name="connsiteY467" fmla="*/ 344488 h 436563"/>
              <a:gd name="connsiteX468" fmla="*/ 234950 w 400050"/>
              <a:gd name="connsiteY468" fmla="*/ 349250 h 436563"/>
              <a:gd name="connsiteX469" fmla="*/ 234950 w 400050"/>
              <a:gd name="connsiteY469" fmla="*/ 352426 h 436563"/>
              <a:gd name="connsiteX470" fmla="*/ 234950 w 400050"/>
              <a:gd name="connsiteY470" fmla="*/ 355601 h 436563"/>
              <a:gd name="connsiteX471" fmla="*/ 234950 w 400050"/>
              <a:gd name="connsiteY471" fmla="*/ 357188 h 436563"/>
              <a:gd name="connsiteX472" fmla="*/ 236538 w 400050"/>
              <a:gd name="connsiteY472" fmla="*/ 360363 h 436563"/>
              <a:gd name="connsiteX473" fmla="*/ 236538 w 400050"/>
              <a:gd name="connsiteY473" fmla="*/ 361951 h 436563"/>
              <a:gd name="connsiteX474" fmla="*/ 236538 w 400050"/>
              <a:gd name="connsiteY474" fmla="*/ 366713 h 436563"/>
              <a:gd name="connsiteX475" fmla="*/ 239713 w 400050"/>
              <a:gd name="connsiteY475" fmla="*/ 368301 h 436563"/>
              <a:gd name="connsiteX476" fmla="*/ 239713 w 400050"/>
              <a:gd name="connsiteY476" fmla="*/ 371476 h 436563"/>
              <a:gd name="connsiteX477" fmla="*/ 241300 w 400050"/>
              <a:gd name="connsiteY477" fmla="*/ 373063 h 436563"/>
              <a:gd name="connsiteX478" fmla="*/ 241300 w 400050"/>
              <a:gd name="connsiteY478" fmla="*/ 376238 h 436563"/>
              <a:gd name="connsiteX479" fmla="*/ 244475 w 400050"/>
              <a:gd name="connsiteY479" fmla="*/ 377826 h 436563"/>
              <a:gd name="connsiteX480" fmla="*/ 246063 w 400050"/>
              <a:gd name="connsiteY480" fmla="*/ 381001 h 436563"/>
              <a:gd name="connsiteX481" fmla="*/ 246063 w 400050"/>
              <a:gd name="connsiteY481" fmla="*/ 382588 h 436563"/>
              <a:gd name="connsiteX482" fmla="*/ 247650 w 400050"/>
              <a:gd name="connsiteY482" fmla="*/ 384176 h 436563"/>
              <a:gd name="connsiteX483" fmla="*/ 247650 w 400050"/>
              <a:gd name="connsiteY483" fmla="*/ 387351 h 436563"/>
              <a:gd name="connsiteX484" fmla="*/ 250825 w 400050"/>
              <a:gd name="connsiteY484" fmla="*/ 388938 h 436563"/>
              <a:gd name="connsiteX485" fmla="*/ 252413 w 400050"/>
              <a:gd name="connsiteY485" fmla="*/ 392113 h 436563"/>
              <a:gd name="connsiteX486" fmla="*/ 255588 w 400050"/>
              <a:gd name="connsiteY486" fmla="*/ 396876 h 436563"/>
              <a:gd name="connsiteX487" fmla="*/ 255588 w 400050"/>
              <a:gd name="connsiteY487" fmla="*/ 400051 h 436563"/>
              <a:gd name="connsiteX488" fmla="*/ 252413 w 400050"/>
              <a:gd name="connsiteY488" fmla="*/ 398463 h 436563"/>
              <a:gd name="connsiteX489" fmla="*/ 250825 w 400050"/>
              <a:gd name="connsiteY489" fmla="*/ 393701 h 436563"/>
              <a:gd name="connsiteX490" fmla="*/ 250825 w 400050"/>
              <a:gd name="connsiteY490" fmla="*/ 392113 h 436563"/>
              <a:gd name="connsiteX491" fmla="*/ 247650 w 400050"/>
              <a:gd name="connsiteY491" fmla="*/ 392113 h 436563"/>
              <a:gd name="connsiteX492" fmla="*/ 246063 w 400050"/>
              <a:gd name="connsiteY492" fmla="*/ 388938 h 436563"/>
              <a:gd name="connsiteX493" fmla="*/ 246063 w 400050"/>
              <a:gd name="connsiteY493" fmla="*/ 387351 h 436563"/>
              <a:gd name="connsiteX494" fmla="*/ 244475 w 400050"/>
              <a:gd name="connsiteY494" fmla="*/ 384176 h 436563"/>
              <a:gd name="connsiteX495" fmla="*/ 244475 w 400050"/>
              <a:gd name="connsiteY495" fmla="*/ 382588 h 436563"/>
              <a:gd name="connsiteX496" fmla="*/ 241300 w 400050"/>
              <a:gd name="connsiteY496" fmla="*/ 377826 h 436563"/>
              <a:gd name="connsiteX497" fmla="*/ 239713 w 400050"/>
              <a:gd name="connsiteY497" fmla="*/ 373063 h 436563"/>
              <a:gd name="connsiteX498" fmla="*/ 234950 w 400050"/>
              <a:gd name="connsiteY498" fmla="*/ 368301 h 436563"/>
              <a:gd name="connsiteX499" fmla="*/ 234950 w 400050"/>
              <a:gd name="connsiteY499" fmla="*/ 366713 h 436563"/>
              <a:gd name="connsiteX500" fmla="*/ 231775 w 400050"/>
              <a:gd name="connsiteY500" fmla="*/ 365126 h 436563"/>
              <a:gd name="connsiteX501" fmla="*/ 230188 w 400050"/>
              <a:gd name="connsiteY501" fmla="*/ 361951 h 436563"/>
              <a:gd name="connsiteX502" fmla="*/ 228600 w 400050"/>
              <a:gd name="connsiteY502" fmla="*/ 357188 h 436563"/>
              <a:gd name="connsiteX503" fmla="*/ 223838 w 400050"/>
              <a:gd name="connsiteY503" fmla="*/ 350838 h 436563"/>
              <a:gd name="connsiteX504" fmla="*/ 223838 w 400050"/>
              <a:gd name="connsiteY504" fmla="*/ 349250 h 436563"/>
              <a:gd name="connsiteX505" fmla="*/ 220663 w 400050"/>
              <a:gd name="connsiteY505" fmla="*/ 346075 h 436563"/>
              <a:gd name="connsiteX506" fmla="*/ 219075 w 400050"/>
              <a:gd name="connsiteY506" fmla="*/ 346075 h 436563"/>
              <a:gd name="connsiteX507" fmla="*/ 219075 w 400050"/>
              <a:gd name="connsiteY507" fmla="*/ 349250 h 436563"/>
              <a:gd name="connsiteX508" fmla="*/ 217487 w 400050"/>
              <a:gd name="connsiteY508" fmla="*/ 349250 h 436563"/>
              <a:gd name="connsiteX509" fmla="*/ 214312 w 400050"/>
              <a:gd name="connsiteY509" fmla="*/ 349250 h 436563"/>
              <a:gd name="connsiteX510" fmla="*/ 212725 w 400050"/>
              <a:gd name="connsiteY510" fmla="*/ 346075 h 436563"/>
              <a:gd name="connsiteX511" fmla="*/ 212725 w 400050"/>
              <a:gd name="connsiteY511" fmla="*/ 344488 h 436563"/>
              <a:gd name="connsiteX512" fmla="*/ 209550 w 400050"/>
              <a:gd name="connsiteY512" fmla="*/ 346075 h 436563"/>
              <a:gd name="connsiteX513" fmla="*/ 207962 w 400050"/>
              <a:gd name="connsiteY513" fmla="*/ 346075 h 436563"/>
              <a:gd name="connsiteX514" fmla="*/ 204787 w 400050"/>
              <a:gd name="connsiteY514" fmla="*/ 344488 h 436563"/>
              <a:gd name="connsiteX515" fmla="*/ 201612 w 400050"/>
              <a:gd name="connsiteY515" fmla="*/ 344488 h 436563"/>
              <a:gd name="connsiteX516" fmla="*/ 198437 w 400050"/>
              <a:gd name="connsiteY516" fmla="*/ 341313 h 436563"/>
              <a:gd name="connsiteX517" fmla="*/ 198437 w 400050"/>
              <a:gd name="connsiteY517" fmla="*/ 339725 h 436563"/>
              <a:gd name="connsiteX518" fmla="*/ 196850 w 400050"/>
              <a:gd name="connsiteY518" fmla="*/ 339725 h 436563"/>
              <a:gd name="connsiteX519" fmla="*/ 196850 w 400050"/>
              <a:gd name="connsiteY519" fmla="*/ 338138 h 436563"/>
              <a:gd name="connsiteX520" fmla="*/ 193675 w 400050"/>
              <a:gd name="connsiteY520" fmla="*/ 338138 h 436563"/>
              <a:gd name="connsiteX521" fmla="*/ 192087 w 400050"/>
              <a:gd name="connsiteY521" fmla="*/ 338138 h 436563"/>
              <a:gd name="connsiteX522" fmla="*/ 188912 w 400050"/>
              <a:gd name="connsiteY522" fmla="*/ 338138 h 436563"/>
              <a:gd name="connsiteX523" fmla="*/ 187325 w 400050"/>
              <a:gd name="connsiteY523" fmla="*/ 339725 h 436563"/>
              <a:gd name="connsiteX524" fmla="*/ 187325 w 400050"/>
              <a:gd name="connsiteY524" fmla="*/ 341313 h 436563"/>
              <a:gd name="connsiteX525" fmla="*/ 188912 w 400050"/>
              <a:gd name="connsiteY525" fmla="*/ 344488 h 436563"/>
              <a:gd name="connsiteX526" fmla="*/ 188912 w 400050"/>
              <a:gd name="connsiteY526" fmla="*/ 346075 h 436563"/>
              <a:gd name="connsiteX527" fmla="*/ 188912 w 400050"/>
              <a:gd name="connsiteY527" fmla="*/ 349250 h 436563"/>
              <a:gd name="connsiteX528" fmla="*/ 187325 w 400050"/>
              <a:gd name="connsiteY528" fmla="*/ 350838 h 436563"/>
              <a:gd name="connsiteX529" fmla="*/ 187325 w 400050"/>
              <a:gd name="connsiteY529" fmla="*/ 355601 h 436563"/>
              <a:gd name="connsiteX530" fmla="*/ 185737 w 400050"/>
              <a:gd name="connsiteY530" fmla="*/ 357188 h 436563"/>
              <a:gd name="connsiteX531" fmla="*/ 187325 w 400050"/>
              <a:gd name="connsiteY531" fmla="*/ 360363 h 436563"/>
              <a:gd name="connsiteX532" fmla="*/ 185737 w 400050"/>
              <a:gd name="connsiteY532" fmla="*/ 360363 h 436563"/>
              <a:gd name="connsiteX533" fmla="*/ 185737 w 400050"/>
              <a:gd name="connsiteY533" fmla="*/ 361951 h 436563"/>
              <a:gd name="connsiteX534" fmla="*/ 185737 w 400050"/>
              <a:gd name="connsiteY534" fmla="*/ 365126 h 436563"/>
              <a:gd name="connsiteX535" fmla="*/ 185737 w 400050"/>
              <a:gd name="connsiteY535" fmla="*/ 368301 h 436563"/>
              <a:gd name="connsiteX536" fmla="*/ 185737 w 400050"/>
              <a:gd name="connsiteY536" fmla="*/ 371476 h 436563"/>
              <a:gd name="connsiteX537" fmla="*/ 185737 w 400050"/>
              <a:gd name="connsiteY537" fmla="*/ 373063 h 436563"/>
              <a:gd name="connsiteX538" fmla="*/ 185737 w 400050"/>
              <a:gd name="connsiteY538" fmla="*/ 376238 h 436563"/>
              <a:gd name="connsiteX539" fmla="*/ 188912 w 400050"/>
              <a:gd name="connsiteY539" fmla="*/ 376238 h 436563"/>
              <a:gd name="connsiteX540" fmla="*/ 188912 w 400050"/>
              <a:gd name="connsiteY540" fmla="*/ 377826 h 436563"/>
              <a:gd name="connsiteX541" fmla="*/ 187325 w 400050"/>
              <a:gd name="connsiteY541" fmla="*/ 377826 h 436563"/>
              <a:gd name="connsiteX542" fmla="*/ 185737 w 400050"/>
              <a:gd name="connsiteY542" fmla="*/ 377826 h 436563"/>
              <a:gd name="connsiteX543" fmla="*/ 185737 w 400050"/>
              <a:gd name="connsiteY543" fmla="*/ 381001 h 436563"/>
              <a:gd name="connsiteX544" fmla="*/ 187325 w 400050"/>
              <a:gd name="connsiteY544" fmla="*/ 381001 h 436563"/>
              <a:gd name="connsiteX545" fmla="*/ 187325 w 400050"/>
              <a:gd name="connsiteY545" fmla="*/ 382588 h 436563"/>
              <a:gd name="connsiteX546" fmla="*/ 187325 w 400050"/>
              <a:gd name="connsiteY546" fmla="*/ 384176 h 436563"/>
              <a:gd name="connsiteX547" fmla="*/ 187325 w 400050"/>
              <a:gd name="connsiteY547" fmla="*/ 387351 h 436563"/>
              <a:gd name="connsiteX548" fmla="*/ 185737 w 400050"/>
              <a:gd name="connsiteY548" fmla="*/ 387351 h 436563"/>
              <a:gd name="connsiteX549" fmla="*/ 182562 w 400050"/>
              <a:gd name="connsiteY549" fmla="*/ 387351 h 436563"/>
              <a:gd name="connsiteX550" fmla="*/ 182562 w 400050"/>
              <a:gd name="connsiteY550" fmla="*/ 384176 h 436563"/>
              <a:gd name="connsiteX551" fmla="*/ 180975 w 400050"/>
              <a:gd name="connsiteY551" fmla="*/ 382588 h 436563"/>
              <a:gd name="connsiteX552" fmla="*/ 180975 w 400050"/>
              <a:gd name="connsiteY552" fmla="*/ 381001 h 436563"/>
              <a:gd name="connsiteX553" fmla="*/ 177800 w 400050"/>
              <a:gd name="connsiteY553" fmla="*/ 377826 h 436563"/>
              <a:gd name="connsiteX554" fmla="*/ 177800 w 400050"/>
              <a:gd name="connsiteY554" fmla="*/ 376238 h 436563"/>
              <a:gd name="connsiteX555" fmla="*/ 180975 w 400050"/>
              <a:gd name="connsiteY555" fmla="*/ 376238 h 436563"/>
              <a:gd name="connsiteX556" fmla="*/ 182562 w 400050"/>
              <a:gd name="connsiteY556" fmla="*/ 376238 h 436563"/>
              <a:gd name="connsiteX557" fmla="*/ 182562 w 400050"/>
              <a:gd name="connsiteY557" fmla="*/ 373063 h 436563"/>
              <a:gd name="connsiteX558" fmla="*/ 182562 w 400050"/>
              <a:gd name="connsiteY558" fmla="*/ 371476 h 436563"/>
              <a:gd name="connsiteX559" fmla="*/ 180975 w 400050"/>
              <a:gd name="connsiteY559" fmla="*/ 366713 h 436563"/>
              <a:gd name="connsiteX560" fmla="*/ 180975 w 400050"/>
              <a:gd name="connsiteY560" fmla="*/ 365126 h 436563"/>
              <a:gd name="connsiteX561" fmla="*/ 180975 w 400050"/>
              <a:gd name="connsiteY561" fmla="*/ 361951 h 436563"/>
              <a:gd name="connsiteX562" fmla="*/ 180975 w 400050"/>
              <a:gd name="connsiteY562" fmla="*/ 360363 h 436563"/>
              <a:gd name="connsiteX563" fmla="*/ 180975 w 400050"/>
              <a:gd name="connsiteY563" fmla="*/ 357188 h 436563"/>
              <a:gd name="connsiteX564" fmla="*/ 180975 w 400050"/>
              <a:gd name="connsiteY564" fmla="*/ 355601 h 436563"/>
              <a:gd name="connsiteX565" fmla="*/ 177800 w 400050"/>
              <a:gd name="connsiteY565" fmla="*/ 352426 h 436563"/>
              <a:gd name="connsiteX566" fmla="*/ 176212 w 400050"/>
              <a:gd name="connsiteY566" fmla="*/ 352426 h 436563"/>
              <a:gd name="connsiteX567" fmla="*/ 176212 w 400050"/>
              <a:gd name="connsiteY567" fmla="*/ 360363 h 436563"/>
              <a:gd name="connsiteX568" fmla="*/ 173037 w 400050"/>
              <a:gd name="connsiteY568" fmla="*/ 365126 h 436563"/>
              <a:gd name="connsiteX569" fmla="*/ 173037 w 400050"/>
              <a:gd name="connsiteY569" fmla="*/ 366713 h 436563"/>
              <a:gd name="connsiteX570" fmla="*/ 171450 w 400050"/>
              <a:gd name="connsiteY570" fmla="*/ 368301 h 436563"/>
              <a:gd name="connsiteX571" fmla="*/ 171450 w 400050"/>
              <a:gd name="connsiteY571" fmla="*/ 371476 h 436563"/>
              <a:gd name="connsiteX572" fmla="*/ 169862 w 400050"/>
              <a:gd name="connsiteY572" fmla="*/ 373063 h 436563"/>
              <a:gd name="connsiteX573" fmla="*/ 169862 w 400050"/>
              <a:gd name="connsiteY573" fmla="*/ 376238 h 436563"/>
              <a:gd name="connsiteX574" fmla="*/ 169862 w 400050"/>
              <a:gd name="connsiteY574" fmla="*/ 377826 h 436563"/>
              <a:gd name="connsiteX575" fmla="*/ 169862 w 400050"/>
              <a:gd name="connsiteY575" fmla="*/ 382588 h 436563"/>
              <a:gd name="connsiteX576" fmla="*/ 166687 w 400050"/>
              <a:gd name="connsiteY576" fmla="*/ 382588 h 436563"/>
              <a:gd name="connsiteX577" fmla="*/ 166687 w 400050"/>
              <a:gd name="connsiteY577" fmla="*/ 381001 h 436563"/>
              <a:gd name="connsiteX578" fmla="*/ 166687 w 400050"/>
              <a:gd name="connsiteY578" fmla="*/ 377826 h 436563"/>
              <a:gd name="connsiteX579" fmla="*/ 166687 w 400050"/>
              <a:gd name="connsiteY579" fmla="*/ 376238 h 436563"/>
              <a:gd name="connsiteX580" fmla="*/ 166687 w 400050"/>
              <a:gd name="connsiteY580" fmla="*/ 373063 h 436563"/>
              <a:gd name="connsiteX581" fmla="*/ 166687 w 400050"/>
              <a:gd name="connsiteY581" fmla="*/ 371476 h 436563"/>
              <a:gd name="connsiteX582" fmla="*/ 165100 w 400050"/>
              <a:gd name="connsiteY582" fmla="*/ 366713 h 436563"/>
              <a:gd name="connsiteX583" fmla="*/ 165100 w 400050"/>
              <a:gd name="connsiteY583" fmla="*/ 365126 h 436563"/>
              <a:gd name="connsiteX584" fmla="*/ 165100 w 400050"/>
              <a:gd name="connsiteY584" fmla="*/ 361951 h 436563"/>
              <a:gd name="connsiteX585" fmla="*/ 166687 w 400050"/>
              <a:gd name="connsiteY585" fmla="*/ 360363 h 436563"/>
              <a:gd name="connsiteX586" fmla="*/ 166687 w 400050"/>
              <a:gd name="connsiteY586" fmla="*/ 357188 h 436563"/>
              <a:gd name="connsiteX587" fmla="*/ 166687 w 400050"/>
              <a:gd name="connsiteY587" fmla="*/ 355601 h 436563"/>
              <a:gd name="connsiteX588" fmla="*/ 165100 w 400050"/>
              <a:gd name="connsiteY588" fmla="*/ 352426 h 436563"/>
              <a:gd name="connsiteX589" fmla="*/ 161925 w 400050"/>
              <a:gd name="connsiteY589" fmla="*/ 349250 h 436563"/>
              <a:gd name="connsiteX590" fmla="*/ 160337 w 400050"/>
              <a:gd name="connsiteY590" fmla="*/ 344488 h 436563"/>
              <a:gd name="connsiteX591" fmla="*/ 160337 w 400050"/>
              <a:gd name="connsiteY591" fmla="*/ 341313 h 436563"/>
              <a:gd name="connsiteX592" fmla="*/ 157162 w 400050"/>
              <a:gd name="connsiteY592" fmla="*/ 341313 h 436563"/>
              <a:gd name="connsiteX593" fmla="*/ 157162 w 400050"/>
              <a:gd name="connsiteY593" fmla="*/ 339725 h 436563"/>
              <a:gd name="connsiteX594" fmla="*/ 155575 w 400050"/>
              <a:gd name="connsiteY594" fmla="*/ 338138 h 436563"/>
              <a:gd name="connsiteX595" fmla="*/ 153987 w 400050"/>
              <a:gd name="connsiteY595" fmla="*/ 339725 h 436563"/>
              <a:gd name="connsiteX596" fmla="*/ 150812 w 400050"/>
              <a:gd name="connsiteY596" fmla="*/ 341313 h 436563"/>
              <a:gd name="connsiteX597" fmla="*/ 150812 w 400050"/>
              <a:gd name="connsiteY597" fmla="*/ 346075 h 436563"/>
              <a:gd name="connsiteX598" fmla="*/ 149225 w 400050"/>
              <a:gd name="connsiteY598" fmla="*/ 349250 h 436563"/>
              <a:gd name="connsiteX599" fmla="*/ 146050 w 400050"/>
              <a:gd name="connsiteY599" fmla="*/ 350838 h 436563"/>
              <a:gd name="connsiteX600" fmla="*/ 144462 w 400050"/>
              <a:gd name="connsiteY600" fmla="*/ 352426 h 436563"/>
              <a:gd name="connsiteX601" fmla="*/ 142875 w 400050"/>
              <a:gd name="connsiteY601" fmla="*/ 357188 h 436563"/>
              <a:gd name="connsiteX602" fmla="*/ 138112 w 400050"/>
              <a:gd name="connsiteY602" fmla="*/ 360363 h 436563"/>
              <a:gd name="connsiteX603" fmla="*/ 134937 w 400050"/>
              <a:gd name="connsiteY603" fmla="*/ 360363 h 436563"/>
              <a:gd name="connsiteX604" fmla="*/ 130175 w 400050"/>
              <a:gd name="connsiteY604" fmla="*/ 361951 h 436563"/>
              <a:gd name="connsiteX605" fmla="*/ 127000 w 400050"/>
              <a:gd name="connsiteY605" fmla="*/ 365126 h 436563"/>
              <a:gd name="connsiteX606" fmla="*/ 123825 w 400050"/>
              <a:gd name="connsiteY606" fmla="*/ 365126 h 436563"/>
              <a:gd name="connsiteX607" fmla="*/ 122237 w 400050"/>
              <a:gd name="connsiteY607" fmla="*/ 365126 h 436563"/>
              <a:gd name="connsiteX608" fmla="*/ 122237 w 400050"/>
              <a:gd name="connsiteY608" fmla="*/ 361951 h 436563"/>
              <a:gd name="connsiteX609" fmla="*/ 119062 w 400050"/>
              <a:gd name="connsiteY609" fmla="*/ 361951 h 436563"/>
              <a:gd name="connsiteX610" fmla="*/ 117475 w 400050"/>
              <a:gd name="connsiteY610" fmla="*/ 360363 h 436563"/>
              <a:gd name="connsiteX611" fmla="*/ 112712 w 400050"/>
              <a:gd name="connsiteY611" fmla="*/ 357188 h 436563"/>
              <a:gd name="connsiteX612" fmla="*/ 112712 w 400050"/>
              <a:gd name="connsiteY612" fmla="*/ 355601 h 436563"/>
              <a:gd name="connsiteX613" fmla="*/ 111125 w 400050"/>
              <a:gd name="connsiteY613" fmla="*/ 355601 h 436563"/>
              <a:gd name="connsiteX614" fmla="*/ 96837 w 400050"/>
              <a:gd name="connsiteY614" fmla="*/ 366713 h 436563"/>
              <a:gd name="connsiteX615" fmla="*/ 95250 w 400050"/>
              <a:gd name="connsiteY615" fmla="*/ 365126 h 436563"/>
              <a:gd name="connsiteX616" fmla="*/ 96837 w 400050"/>
              <a:gd name="connsiteY616" fmla="*/ 361951 h 436563"/>
              <a:gd name="connsiteX617" fmla="*/ 98425 w 400050"/>
              <a:gd name="connsiteY617" fmla="*/ 360363 h 436563"/>
              <a:gd name="connsiteX618" fmla="*/ 101600 w 400050"/>
              <a:gd name="connsiteY618" fmla="*/ 357188 h 436563"/>
              <a:gd name="connsiteX619" fmla="*/ 101600 w 400050"/>
              <a:gd name="connsiteY619" fmla="*/ 355601 h 436563"/>
              <a:gd name="connsiteX620" fmla="*/ 98425 w 400050"/>
              <a:gd name="connsiteY620" fmla="*/ 355601 h 436563"/>
              <a:gd name="connsiteX621" fmla="*/ 96837 w 400050"/>
              <a:gd name="connsiteY621" fmla="*/ 352426 h 436563"/>
              <a:gd name="connsiteX622" fmla="*/ 95250 w 400050"/>
              <a:gd name="connsiteY622" fmla="*/ 355601 h 436563"/>
              <a:gd name="connsiteX623" fmla="*/ 92075 w 400050"/>
              <a:gd name="connsiteY623" fmla="*/ 355601 h 436563"/>
              <a:gd name="connsiteX624" fmla="*/ 87312 w 400050"/>
              <a:gd name="connsiteY624" fmla="*/ 355601 h 436563"/>
              <a:gd name="connsiteX625" fmla="*/ 82550 w 400050"/>
              <a:gd name="connsiteY625" fmla="*/ 357188 h 436563"/>
              <a:gd name="connsiteX626" fmla="*/ 80962 w 400050"/>
              <a:gd name="connsiteY626" fmla="*/ 357188 h 436563"/>
              <a:gd name="connsiteX627" fmla="*/ 79375 w 400050"/>
              <a:gd name="connsiteY627" fmla="*/ 357188 h 436563"/>
              <a:gd name="connsiteX628" fmla="*/ 79375 w 400050"/>
              <a:gd name="connsiteY628" fmla="*/ 360363 h 436563"/>
              <a:gd name="connsiteX629" fmla="*/ 76200 w 400050"/>
              <a:gd name="connsiteY629" fmla="*/ 360363 h 436563"/>
              <a:gd name="connsiteX630" fmla="*/ 76200 w 400050"/>
              <a:gd name="connsiteY630" fmla="*/ 357188 h 436563"/>
              <a:gd name="connsiteX631" fmla="*/ 74612 w 400050"/>
              <a:gd name="connsiteY631" fmla="*/ 357188 h 436563"/>
              <a:gd name="connsiteX632" fmla="*/ 71437 w 400050"/>
              <a:gd name="connsiteY632" fmla="*/ 357188 h 436563"/>
              <a:gd name="connsiteX633" fmla="*/ 71437 w 400050"/>
              <a:gd name="connsiteY633" fmla="*/ 355601 h 436563"/>
              <a:gd name="connsiteX634" fmla="*/ 69850 w 400050"/>
              <a:gd name="connsiteY634" fmla="*/ 355601 h 436563"/>
              <a:gd name="connsiteX635" fmla="*/ 69850 w 400050"/>
              <a:gd name="connsiteY635" fmla="*/ 352426 h 436563"/>
              <a:gd name="connsiteX636" fmla="*/ 66675 w 400050"/>
              <a:gd name="connsiteY636" fmla="*/ 352426 h 436563"/>
              <a:gd name="connsiteX637" fmla="*/ 63500 w 400050"/>
              <a:gd name="connsiteY637" fmla="*/ 350838 h 436563"/>
              <a:gd name="connsiteX638" fmla="*/ 60325 w 400050"/>
              <a:gd name="connsiteY638" fmla="*/ 349250 h 436563"/>
              <a:gd name="connsiteX639" fmla="*/ 58737 w 400050"/>
              <a:gd name="connsiteY639" fmla="*/ 349250 h 436563"/>
              <a:gd name="connsiteX640" fmla="*/ 55562 w 400050"/>
              <a:gd name="connsiteY640" fmla="*/ 349250 h 436563"/>
              <a:gd name="connsiteX641" fmla="*/ 55562 w 400050"/>
              <a:gd name="connsiteY641" fmla="*/ 346075 h 436563"/>
              <a:gd name="connsiteX642" fmla="*/ 53975 w 400050"/>
              <a:gd name="connsiteY642" fmla="*/ 346075 h 436563"/>
              <a:gd name="connsiteX643" fmla="*/ 52387 w 400050"/>
              <a:gd name="connsiteY643" fmla="*/ 344488 h 436563"/>
              <a:gd name="connsiteX644" fmla="*/ 49212 w 400050"/>
              <a:gd name="connsiteY644" fmla="*/ 344488 h 436563"/>
              <a:gd name="connsiteX645" fmla="*/ 47625 w 400050"/>
              <a:gd name="connsiteY645" fmla="*/ 341313 h 436563"/>
              <a:gd name="connsiteX646" fmla="*/ 47625 w 400050"/>
              <a:gd name="connsiteY646" fmla="*/ 339725 h 436563"/>
              <a:gd name="connsiteX647" fmla="*/ 44450 w 400050"/>
              <a:gd name="connsiteY647" fmla="*/ 339725 h 436563"/>
              <a:gd name="connsiteX648" fmla="*/ 42862 w 400050"/>
              <a:gd name="connsiteY648" fmla="*/ 338138 h 436563"/>
              <a:gd name="connsiteX649" fmla="*/ 39687 w 400050"/>
              <a:gd name="connsiteY649" fmla="*/ 334963 h 436563"/>
              <a:gd name="connsiteX650" fmla="*/ 38100 w 400050"/>
              <a:gd name="connsiteY650" fmla="*/ 333375 h 436563"/>
              <a:gd name="connsiteX651" fmla="*/ 38100 w 400050"/>
              <a:gd name="connsiteY651" fmla="*/ 330200 h 436563"/>
              <a:gd name="connsiteX652" fmla="*/ 36512 w 400050"/>
              <a:gd name="connsiteY652" fmla="*/ 328613 h 436563"/>
              <a:gd name="connsiteX653" fmla="*/ 33337 w 400050"/>
              <a:gd name="connsiteY653" fmla="*/ 325438 h 436563"/>
              <a:gd name="connsiteX654" fmla="*/ 33337 w 400050"/>
              <a:gd name="connsiteY654" fmla="*/ 323850 h 436563"/>
              <a:gd name="connsiteX655" fmla="*/ 31750 w 400050"/>
              <a:gd name="connsiteY655" fmla="*/ 323850 h 436563"/>
              <a:gd name="connsiteX656" fmla="*/ 28575 w 400050"/>
              <a:gd name="connsiteY656" fmla="*/ 322263 h 436563"/>
              <a:gd name="connsiteX657" fmla="*/ 23812 w 400050"/>
              <a:gd name="connsiteY657" fmla="*/ 322263 h 436563"/>
              <a:gd name="connsiteX658" fmla="*/ 20637 w 400050"/>
              <a:gd name="connsiteY658" fmla="*/ 322263 h 436563"/>
              <a:gd name="connsiteX659" fmla="*/ 17462 w 400050"/>
              <a:gd name="connsiteY659" fmla="*/ 322263 h 436563"/>
              <a:gd name="connsiteX660" fmla="*/ 12700 w 400050"/>
              <a:gd name="connsiteY660" fmla="*/ 322263 h 436563"/>
              <a:gd name="connsiteX661" fmla="*/ 12700 w 400050"/>
              <a:gd name="connsiteY661" fmla="*/ 319088 h 436563"/>
              <a:gd name="connsiteX662" fmla="*/ 11112 w 400050"/>
              <a:gd name="connsiteY662" fmla="*/ 317500 h 436563"/>
              <a:gd name="connsiteX663" fmla="*/ 12700 w 400050"/>
              <a:gd name="connsiteY663" fmla="*/ 317500 h 436563"/>
              <a:gd name="connsiteX664" fmla="*/ 12700 w 400050"/>
              <a:gd name="connsiteY664" fmla="*/ 314325 h 436563"/>
              <a:gd name="connsiteX665" fmla="*/ 12700 w 400050"/>
              <a:gd name="connsiteY665" fmla="*/ 312738 h 436563"/>
              <a:gd name="connsiteX666" fmla="*/ 12700 w 400050"/>
              <a:gd name="connsiteY666" fmla="*/ 309563 h 436563"/>
              <a:gd name="connsiteX667" fmla="*/ 12700 w 400050"/>
              <a:gd name="connsiteY667" fmla="*/ 306388 h 436563"/>
              <a:gd name="connsiteX668" fmla="*/ 11112 w 400050"/>
              <a:gd name="connsiteY668" fmla="*/ 303213 h 436563"/>
              <a:gd name="connsiteX669" fmla="*/ 11112 w 400050"/>
              <a:gd name="connsiteY669" fmla="*/ 301625 h 436563"/>
              <a:gd name="connsiteX670" fmla="*/ 11112 w 400050"/>
              <a:gd name="connsiteY670" fmla="*/ 298450 h 436563"/>
              <a:gd name="connsiteX671" fmla="*/ 11112 w 400050"/>
              <a:gd name="connsiteY671" fmla="*/ 296863 h 436563"/>
              <a:gd name="connsiteX672" fmla="*/ 11112 w 400050"/>
              <a:gd name="connsiteY672" fmla="*/ 293688 h 436563"/>
              <a:gd name="connsiteX673" fmla="*/ 7937 w 400050"/>
              <a:gd name="connsiteY673" fmla="*/ 293688 h 436563"/>
              <a:gd name="connsiteX674" fmla="*/ 7937 w 400050"/>
              <a:gd name="connsiteY674" fmla="*/ 296863 h 436563"/>
              <a:gd name="connsiteX675" fmla="*/ 6350 w 400050"/>
              <a:gd name="connsiteY675" fmla="*/ 296863 h 436563"/>
              <a:gd name="connsiteX676" fmla="*/ 6350 w 400050"/>
              <a:gd name="connsiteY676" fmla="*/ 298450 h 436563"/>
              <a:gd name="connsiteX677" fmla="*/ 4762 w 400050"/>
              <a:gd name="connsiteY677" fmla="*/ 298450 h 436563"/>
              <a:gd name="connsiteX678" fmla="*/ 1587 w 400050"/>
              <a:gd name="connsiteY678" fmla="*/ 298450 h 436563"/>
              <a:gd name="connsiteX679" fmla="*/ 0 w 400050"/>
              <a:gd name="connsiteY679" fmla="*/ 296863 h 436563"/>
              <a:gd name="connsiteX680" fmla="*/ 1587 w 400050"/>
              <a:gd name="connsiteY680" fmla="*/ 296863 h 436563"/>
              <a:gd name="connsiteX681" fmla="*/ 4762 w 400050"/>
              <a:gd name="connsiteY681" fmla="*/ 296863 h 436563"/>
              <a:gd name="connsiteX682" fmla="*/ 4762 w 400050"/>
              <a:gd name="connsiteY682" fmla="*/ 293688 h 436563"/>
              <a:gd name="connsiteX683" fmla="*/ 6350 w 400050"/>
              <a:gd name="connsiteY683" fmla="*/ 292100 h 436563"/>
              <a:gd name="connsiteX684" fmla="*/ 7937 w 400050"/>
              <a:gd name="connsiteY684" fmla="*/ 292100 h 436563"/>
              <a:gd name="connsiteX685" fmla="*/ 7937 w 400050"/>
              <a:gd name="connsiteY685" fmla="*/ 290513 h 436563"/>
              <a:gd name="connsiteX686" fmla="*/ 7937 w 400050"/>
              <a:gd name="connsiteY686" fmla="*/ 287338 h 436563"/>
              <a:gd name="connsiteX687" fmla="*/ 7937 w 400050"/>
              <a:gd name="connsiteY687" fmla="*/ 285750 h 436563"/>
              <a:gd name="connsiteX688" fmla="*/ 11112 w 400050"/>
              <a:gd name="connsiteY688" fmla="*/ 277813 h 436563"/>
              <a:gd name="connsiteX689" fmla="*/ 12700 w 400050"/>
              <a:gd name="connsiteY689" fmla="*/ 277813 h 436563"/>
              <a:gd name="connsiteX690" fmla="*/ 15875 w 400050"/>
              <a:gd name="connsiteY690" fmla="*/ 276225 h 436563"/>
              <a:gd name="connsiteX691" fmla="*/ 15875 w 400050"/>
              <a:gd name="connsiteY691" fmla="*/ 274638 h 436563"/>
              <a:gd name="connsiteX692" fmla="*/ 15875 w 400050"/>
              <a:gd name="connsiteY692" fmla="*/ 271463 h 436563"/>
              <a:gd name="connsiteX693" fmla="*/ 12700 w 400050"/>
              <a:gd name="connsiteY693" fmla="*/ 269875 h 436563"/>
              <a:gd name="connsiteX694" fmla="*/ 11112 w 400050"/>
              <a:gd name="connsiteY694" fmla="*/ 266700 h 436563"/>
              <a:gd name="connsiteX695" fmla="*/ 7937 w 400050"/>
              <a:gd name="connsiteY695" fmla="*/ 265113 h 436563"/>
              <a:gd name="connsiteX696" fmla="*/ 7937 w 400050"/>
              <a:gd name="connsiteY696" fmla="*/ 263525 h 436563"/>
              <a:gd name="connsiteX697" fmla="*/ 7937 w 400050"/>
              <a:gd name="connsiteY697" fmla="*/ 258763 h 436563"/>
              <a:gd name="connsiteX698" fmla="*/ 7937 w 400050"/>
              <a:gd name="connsiteY698" fmla="*/ 255588 h 436563"/>
              <a:gd name="connsiteX699" fmla="*/ 6350 w 400050"/>
              <a:gd name="connsiteY699" fmla="*/ 255588 h 436563"/>
              <a:gd name="connsiteX700" fmla="*/ 7937 w 400050"/>
              <a:gd name="connsiteY700" fmla="*/ 254000 h 436563"/>
              <a:gd name="connsiteX701" fmla="*/ 6350 w 400050"/>
              <a:gd name="connsiteY701" fmla="*/ 254000 h 436563"/>
              <a:gd name="connsiteX702" fmla="*/ 4762 w 400050"/>
              <a:gd name="connsiteY702" fmla="*/ 250825 h 436563"/>
              <a:gd name="connsiteX703" fmla="*/ 6350 w 400050"/>
              <a:gd name="connsiteY703" fmla="*/ 250825 h 436563"/>
              <a:gd name="connsiteX704" fmla="*/ 6350 w 400050"/>
              <a:gd name="connsiteY704" fmla="*/ 249238 h 436563"/>
              <a:gd name="connsiteX705" fmla="*/ 6350 w 400050"/>
              <a:gd name="connsiteY705" fmla="*/ 247650 h 436563"/>
              <a:gd name="connsiteX706" fmla="*/ 7937 w 400050"/>
              <a:gd name="connsiteY706" fmla="*/ 244475 h 436563"/>
              <a:gd name="connsiteX707" fmla="*/ 7937 w 400050"/>
              <a:gd name="connsiteY707" fmla="*/ 242888 h 436563"/>
              <a:gd name="connsiteX708" fmla="*/ 11112 w 400050"/>
              <a:gd name="connsiteY708" fmla="*/ 239713 h 436563"/>
              <a:gd name="connsiteX709" fmla="*/ 12700 w 400050"/>
              <a:gd name="connsiteY709" fmla="*/ 239713 h 436563"/>
              <a:gd name="connsiteX710" fmla="*/ 15875 w 400050"/>
              <a:gd name="connsiteY710" fmla="*/ 239713 h 436563"/>
              <a:gd name="connsiteX711" fmla="*/ 17462 w 400050"/>
              <a:gd name="connsiteY711" fmla="*/ 238125 h 436563"/>
              <a:gd name="connsiteX712" fmla="*/ 20637 w 400050"/>
              <a:gd name="connsiteY712" fmla="*/ 238125 h 436563"/>
              <a:gd name="connsiteX713" fmla="*/ 20637 w 400050"/>
              <a:gd name="connsiteY713" fmla="*/ 234950 h 436563"/>
              <a:gd name="connsiteX714" fmla="*/ 22225 w 400050"/>
              <a:gd name="connsiteY714" fmla="*/ 234950 h 436563"/>
              <a:gd name="connsiteX715" fmla="*/ 23812 w 400050"/>
              <a:gd name="connsiteY715" fmla="*/ 234950 h 436563"/>
              <a:gd name="connsiteX716" fmla="*/ 26987 w 400050"/>
              <a:gd name="connsiteY716" fmla="*/ 228600 h 436563"/>
              <a:gd name="connsiteX717" fmla="*/ 26987 w 400050"/>
              <a:gd name="connsiteY717" fmla="*/ 227013 h 436563"/>
              <a:gd name="connsiteX718" fmla="*/ 23812 w 400050"/>
              <a:gd name="connsiteY718" fmla="*/ 227013 h 436563"/>
              <a:gd name="connsiteX719" fmla="*/ 22225 w 400050"/>
              <a:gd name="connsiteY719" fmla="*/ 223838 h 436563"/>
              <a:gd name="connsiteX720" fmla="*/ 22225 w 400050"/>
              <a:gd name="connsiteY720" fmla="*/ 222250 h 436563"/>
              <a:gd name="connsiteX721" fmla="*/ 22225 w 400050"/>
              <a:gd name="connsiteY721" fmla="*/ 219075 h 436563"/>
              <a:gd name="connsiteX722" fmla="*/ 22225 w 400050"/>
              <a:gd name="connsiteY722" fmla="*/ 217488 h 436563"/>
              <a:gd name="connsiteX723" fmla="*/ 22225 w 400050"/>
              <a:gd name="connsiteY723" fmla="*/ 215900 h 436563"/>
              <a:gd name="connsiteX724" fmla="*/ 22225 w 400050"/>
              <a:gd name="connsiteY724" fmla="*/ 211137 h 436563"/>
              <a:gd name="connsiteX725" fmla="*/ 23812 w 400050"/>
              <a:gd name="connsiteY725" fmla="*/ 207962 h 436563"/>
              <a:gd name="connsiteX726" fmla="*/ 22225 w 400050"/>
              <a:gd name="connsiteY726" fmla="*/ 207962 h 436563"/>
              <a:gd name="connsiteX727" fmla="*/ 22225 w 400050"/>
              <a:gd name="connsiteY727" fmla="*/ 206375 h 436563"/>
              <a:gd name="connsiteX728" fmla="*/ 23812 w 400050"/>
              <a:gd name="connsiteY728" fmla="*/ 206375 h 436563"/>
              <a:gd name="connsiteX729" fmla="*/ 26987 w 400050"/>
              <a:gd name="connsiteY729" fmla="*/ 206375 h 436563"/>
              <a:gd name="connsiteX730" fmla="*/ 28575 w 400050"/>
              <a:gd name="connsiteY730" fmla="*/ 206375 h 436563"/>
              <a:gd name="connsiteX731" fmla="*/ 31750 w 400050"/>
              <a:gd name="connsiteY731" fmla="*/ 206375 h 436563"/>
              <a:gd name="connsiteX732" fmla="*/ 33337 w 400050"/>
              <a:gd name="connsiteY732" fmla="*/ 206375 h 436563"/>
              <a:gd name="connsiteX733" fmla="*/ 36512 w 400050"/>
              <a:gd name="connsiteY733" fmla="*/ 203200 h 436563"/>
              <a:gd name="connsiteX734" fmla="*/ 38100 w 400050"/>
              <a:gd name="connsiteY734" fmla="*/ 203200 h 436563"/>
              <a:gd name="connsiteX735" fmla="*/ 39687 w 400050"/>
              <a:gd name="connsiteY735" fmla="*/ 203200 h 436563"/>
              <a:gd name="connsiteX736" fmla="*/ 42862 w 400050"/>
              <a:gd name="connsiteY736" fmla="*/ 203200 h 436563"/>
              <a:gd name="connsiteX737" fmla="*/ 44450 w 400050"/>
              <a:gd name="connsiteY737" fmla="*/ 201612 h 436563"/>
              <a:gd name="connsiteX738" fmla="*/ 44450 w 400050"/>
              <a:gd name="connsiteY738" fmla="*/ 200025 h 436563"/>
              <a:gd name="connsiteX739" fmla="*/ 42862 w 400050"/>
              <a:gd name="connsiteY739" fmla="*/ 200025 h 436563"/>
              <a:gd name="connsiteX740" fmla="*/ 39687 w 400050"/>
              <a:gd name="connsiteY740" fmla="*/ 196850 h 436563"/>
              <a:gd name="connsiteX741" fmla="*/ 38100 w 400050"/>
              <a:gd name="connsiteY741" fmla="*/ 195262 h 436563"/>
              <a:gd name="connsiteX742" fmla="*/ 38100 w 400050"/>
              <a:gd name="connsiteY742" fmla="*/ 192087 h 436563"/>
              <a:gd name="connsiteX743" fmla="*/ 39687 w 400050"/>
              <a:gd name="connsiteY743" fmla="*/ 190500 h 436563"/>
              <a:gd name="connsiteX744" fmla="*/ 42862 w 400050"/>
              <a:gd name="connsiteY744" fmla="*/ 190500 h 436563"/>
              <a:gd name="connsiteX745" fmla="*/ 42862 w 400050"/>
              <a:gd name="connsiteY745" fmla="*/ 192087 h 436563"/>
              <a:gd name="connsiteX746" fmla="*/ 44450 w 400050"/>
              <a:gd name="connsiteY746" fmla="*/ 192087 h 436563"/>
              <a:gd name="connsiteX747" fmla="*/ 47625 w 400050"/>
              <a:gd name="connsiteY747" fmla="*/ 190500 h 436563"/>
              <a:gd name="connsiteX748" fmla="*/ 47625 w 400050"/>
              <a:gd name="connsiteY748" fmla="*/ 188912 h 436563"/>
              <a:gd name="connsiteX749" fmla="*/ 47625 w 400050"/>
              <a:gd name="connsiteY749" fmla="*/ 185737 h 436563"/>
              <a:gd name="connsiteX750" fmla="*/ 44450 w 400050"/>
              <a:gd name="connsiteY750" fmla="*/ 185737 h 436563"/>
              <a:gd name="connsiteX751" fmla="*/ 44450 w 400050"/>
              <a:gd name="connsiteY751" fmla="*/ 184150 h 436563"/>
              <a:gd name="connsiteX752" fmla="*/ 44450 w 400050"/>
              <a:gd name="connsiteY752" fmla="*/ 180975 h 436563"/>
              <a:gd name="connsiteX753" fmla="*/ 44450 w 400050"/>
              <a:gd name="connsiteY753" fmla="*/ 179387 h 436563"/>
              <a:gd name="connsiteX754" fmla="*/ 47625 w 400050"/>
              <a:gd name="connsiteY754" fmla="*/ 179387 h 436563"/>
              <a:gd name="connsiteX755" fmla="*/ 49212 w 400050"/>
              <a:gd name="connsiteY755" fmla="*/ 176212 h 436563"/>
              <a:gd name="connsiteX756" fmla="*/ 52387 w 400050"/>
              <a:gd name="connsiteY756" fmla="*/ 176212 h 436563"/>
              <a:gd name="connsiteX757" fmla="*/ 52387 w 400050"/>
              <a:gd name="connsiteY757" fmla="*/ 174625 h 436563"/>
              <a:gd name="connsiteX758" fmla="*/ 49212 w 400050"/>
              <a:gd name="connsiteY758" fmla="*/ 173037 h 436563"/>
              <a:gd name="connsiteX759" fmla="*/ 49212 w 400050"/>
              <a:gd name="connsiteY759" fmla="*/ 169862 h 436563"/>
              <a:gd name="connsiteX760" fmla="*/ 49212 w 400050"/>
              <a:gd name="connsiteY760" fmla="*/ 165100 h 436563"/>
              <a:gd name="connsiteX761" fmla="*/ 49212 w 400050"/>
              <a:gd name="connsiteY761" fmla="*/ 163512 h 436563"/>
              <a:gd name="connsiteX762" fmla="*/ 49212 w 400050"/>
              <a:gd name="connsiteY762" fmla="*/ 160337 h 436563"/>
              <a:gd name="connsiteX763" fmla="*/ 49212 w 400050"/>
              <a:gd name="connsiteY763" fmla="*/ 157162 h 436563"/>
              <a:gd name="connsiteX764" fmla="*/ 49212 w 400050"/>
              <a:gd name="connsiteY764" fmla="*/ 152400 h 436563"/>
              <a:gd name="connsiteX765" fmla="*/ 49212 w 400050"/>
              <a:gd name="connsiteY765" fmla="*/ 149225 h 436563"/>
              <a:gd name="connsiteX766" fmla="*/ 49212 w 400050"/>
              <a:gd name="connsiteY766" fmla="*/ 147637 h 436563"/>
              <a:gd name="connsiteX767" fmla="*/ 49212 w 400050"/>
              <a:gd name="connsiteY767" fmla="*/ 144462 h 436563"/>
              <a:gd name="connsiteX768" fmla="*/ 49212 w 400050"/>
              <a:gd name="connsiteY768" fmla="*/ 142875 h 436563"/>
              <a:gd name="connsiteX769" fmla="*/ 47625 w 400050"/>
              <a:gd name="connsiteY769" fmla="*/ 142875 h 436563"/>
              <a:gd name="connsiteX770" fmla="*/ 44450 w 400050"/>
              <a:gd name="connsiteY770" fmla="*/ 142875 h 436563"/>
              <a:gd name="connsiteX771" fmla="*/ 42862 w 400050"/>
              <a:gd name="connsiteY771" fmla="*/ 141287 h 436563"/>
              <a:gd name="connsiteX772" fmla="*/ 39687 w 400050"/>
              <a:gd name="connsiteY772" fmla="*/ 138113 h 436563"/>
              <a:gd name="connsiteX773" fmla="*/ 38100 w 400050"/>
              <a:gd name="connsiteY773" fmla="*/ 136525 h 436563"/>
              <a:gd name="connsiteX774" fmla="*/ 36512 w 400050"/>
              <a:gd name="connsiteY774" fmla="*/ 136525 h 436563"/>
              <a:gd name="connsiteX775" fmla="*/ 36512 w 400050"/>
              <a:gd name="connsiteY775" fmla="*/ 133350 h 436563"/>
              <a:gd name="connsiteX776" fmla="*/ 38100 w 400050"/>
              <a:gd name="connsiteY776" fmla="*/ 133350 h 436563"/>
              <a:gd name="connsiteX777" fmla="*/ 39687 w 400050"/>
              <a:gd name="connsiteY777" fmla="*/ 133350 h 436563"/>
              <a:gd name="connsiteX778" fmla="*/ 39687 w 400050"/>
              <a:gd name="connsiteY778" fmla="*/ 136525 h 436563"/>
              <a:gd name="connsiteX779" fmla="*/ 42862 w 400050"/>
              <a:gd name="connsiteY779" fmla="*/ 136525 h 436563"/>
              <a:gd name="connsiteX780" fmla="*/ 42862 w 400050"/>
              <a:gd name="connsiteY780" fmla="*/ 133350 h 436563"/>
              <a:gd name="connsiteX781" fmla="*/ 44450 w 400050"/>
              <a:gd name="connsiteY781" fmla="*/ 133350 h 436563"/>
              <a:gd name="connsiteX782" fmla="*/ 49212 w 400050"/>
              <a:gd name="connsiteY782" fmla="*/ 133350 h 436563"/>
              <a:gd name="connsiteX783" fmla="*/ 49212 w 400050"/>
              <a:gd name="connsiteY783" fmla="*/ 136525 h 436563"/>
              <a:gd name="connsiteX784" fmla="*/ 53975 w 400050"/>
              <a:gd name="connsiteY784" fmla="*/ 127000 h 436563"/>
              <a:gd name="connsiteX785" fmla="*/ 53975 w 400050"/>
              <a:gd name="connsiteY785" fmla="*/ 125413 h 436563"/>
              <a:gd name="connsiteX786" fmla="*/ 55562 w 400050"/>
              <a:gd name="connsiteY786" fmla="*/ 120650 h 436563"/>
              <a:gd name="connsiteX787" fmla="*/ 58737 w 400050"/>
              <a:gd name="connsiteY787" fmla="*/ 120650 h 436563"/>
              <a:gd name="connsiteX788" fmla="*/ 60325 w 400050"/>
              <a:gd name="connsiteY788" fmla="*/ 117475 h 436563"/>
              <a:gd name="connsiteX789" fmla="*/ 63500 w 400050"/>
              <a:gd name="connsiteY789" fmla="*/ 117475 h 436563"/>
              <a:gd name="connsiteX790" fmla="*/ 65087 w 400050"/>
              <a:gd name="connsiteY790" fmla="*/ 115888 h 436563"/>
              <a:gd name="connsiteX791" fmla="*/ 66675 w 400050"/>
              <a:gd name="connsiteY791" fmla="*/ 111125 h 436563"/>
              <a:gd name="connsiteX792" fmla="*/ 65087 w 400050"/>
              <a:gd name="connsiteY792" fmla="*/ 109537 h 436563"/>
              <a:gd name="connsiteX793" fmla="*/ 63500 w 400050"/>
              <a:gd name="connsiteY793" fmla="*/ 106362 h 436563"/>
              <a:gd name="connsiteX794" fmla="*/ 58737 w 400050"/>
              <a:gd name="connsiteY794" fmla="*/ 104775 h 436563"/>
              <a:gd name="connsiteX795" fmla="*/ 55562 w 400050"/>
              <a:gd name="connsiteY795" fmla="*/ 101600 h 436563"/>
              <a:gd name="connsiteX796" fmla="*/ 53975 w 400050"/>
              <a:gd name="connsiteY796" fmla="*/ 101600 h 436563"/>
              <a:gd name="connsiteX797" fmla="*/ 53975 w 400050"/>
              <a:gd name="connsiteY797" fmla="*/ 100012 h 436563"/>
              <a:gd name="connsiteX798" fmla="*/ 52387 w 400050"/>
              <a:gd name="connsiteY798" fmla="*/ 98425 h 436563"/>
              <a:gd name="connsiteX799" fmla="*/ 52387 w 400050"/>
              <a:gd name="connsiteY799" fmla="*/ 88900 h 436563"/>
              <a:gd name="connsiteX800" fmla="*/ 52387 w 400050"/>
              <a:gd name="connsiteY800" fmla="*/ 84137 h 436563"/>
              <a:gd name="connsiteX801" fmla="*/ 53975 w 400050"/>
              <a:gd name="connsiteY801" fmla="*/ 68262 h 436563"/>
              <a:gd name="connsiteX802" fmla="*/ 53975 w 400050"/>
              <a:gd name="connsiteY802" fmla="*/ 66675 h 436563"/>
              <a:gd name="connsiteX803" fmla="*/ 53975 w 400050"/>
              <a:gd name="connsiteY803" fmla="*/ 63500 h 436563"/>
              <a:gd name="connsiteX804" fmla="*/ 55562 w 400050"/>
              <a:gd name="connsiteY804" fmla="*/ 58737 h 436563"/>
              <a:gd name="connsiteX805" fmla="*/ 55562 w 400050"/>
              <a:gd name="connsiteY805" fmla="*/ 57150 h 436563"/>
              <a:gd name="connsiteX806" fmla="*/ 58737 w 400050"/>
              <a:gd name="connsiteY806" fmla="*/ 53975 h 436563"/>
              <a:gd name="connsiteX807" fmla="*/ 58737 w 400050"/>
              <a:gd name="connsiteY807" fmla="*/ 52387 h 436563"/>
              <a:gd name="connsiteX808" fmla="*/ 60325 w 400050"/>
              <a:gd name="connsiteY808" fmla="*/ 50800 h 436563"/>
              <a:gd name="connsiteX809" fmla="*/ 63500 w 400050"/>
              <a:gd name="connsiteY809" fmla="*/ 47625 h 436563"/>
              <a:gd name="connsiteX810" fmla="*/ 65087 w 400050"/>
              <a:gd name="connsiteY810" fmla="*/ 47625 h 436563"/>
              <a:gd name="connsiteX811" fmla="*/ 65087 w 400050"/>
              <a:gd name="connsiteY811" fmla="*/ 46037 h 436563"/>
              <a:gd name="connsiteX812" fmla="*/ 65087 w 400050"/>
              <a:gd name="connsiteY812" fmla="*/ 42862 h 436563"/>
              <a:gd name="connsiteX813" fmla="*/ 66675 w 400050"/>
              <a:gd name="connsiteY813" fmla="*/ 41275 h 436563"/>
              <a:gd name="connsiteX814" fmla="*/ 69850 w 400050"/>
              <a:gd name="connsiteY814" fmla="*/ 36512 h 436563"/>
              <a:gd name="connsiteX815" fmla="*/ 69850 w 400050"/>
              <a:gd name="connsiteY815" fmla="*/ 34925 h 436563"/>
              <a:gd name="connsiteX816" fmla="*/ 69850 w 400050"/>
              <a:gd name="connsiteY816" fmla="*/ 31750 h 436563"/>
              <a:gd name="connsiteX817" fmla="*/ 71437 w 400050"/>
              <a:gd name="connsiteY817" fmla="*/ 31750 h 436563"/>
              <a:gd name="connsiteX818" fmla="*/ 74612 w 400050"/>
              <a:gd name="connsiteY818" fmla="*/ 30162 h 436563"/>
              <a:gd name="connsiteX819" fmla="*/ 79375 w 400050"/>
              <a:gd name="connsiteY819" fmla="*/ 30162 h 436563"/>
              <a:gd name="connsiteX820" fmla="*/ 85725 w 400050"/>
              <a:gd name="connsiteY820" fmla="*/ 30162 h 436563"/>
              <a:gd name="connsiteX821" fmla="*/ 87312 w 400050"/>
              <a:gd name="connsiteY821" fmla="*/ 30162 h 436563"/>
              <a:gd name="connsiteX822" fmla="*/ 90487 w 400050"/>
              <a:gd name="connsiteY822" fmla="*/ 30162 h 436563"/>
              <a:gd name="connsiteX823" fmla="*/ 92075 w 400050"/>
              <a:gd name="connsiteY823" fmla="*/ 26987 h 436563"/>
              <a:gd name="connsiteX824" fmla="*/ 95250 w 400050"/>
              <a:gd name="connsiteY824" fmla="*/ 26987 h 436563"/>
              <a:gd name="connsiteX825" fmla="*/ 96837 w 400050"/>
              <a:gd name="connsiteY825" fmla="*/ 26987 h 436563"/>
              <a:gd name="connsiteX826" fmla="*/ 98425 w 400050"/>
              <a:gd name="connsiteY826" fmla="*/ 25400 h 436563"/>
              <a:gd name="connsiteX827" fmla="*/ 101600 w 400050"/>
              <a:gd name="connsiteY827" fmla="*/ 25400 h 436563"/>
              <a:gd name="connsiteX828" fmla="*/ 103187 w 400050"/>
              <a:gd name="connsiteY828" fmla="*/ 23812 h 436563"/>
              <a:gd name="connsiteX829" fmla="*/ 106362 w 400050"/>
              <a:gd name="connsiteY829" fmla="*/ 25400 h 436563"/>
              <a:gd name="connsiteX830" fmla="*/ 107950 w 400050"/>
              <a:gd name="connsiteY830" fmla="*/ 23812 h 436563"/>
              <a:gd name="connsiteX831" fmla="*/ 111125 w 400050"/>
              <a:gd name="connsiteY831" fmla="*/ 20637 h 436563"/>
              <a:gd name="connsiteX832" fmla="*/ 111125 w 400050"/>
              <a:gd name="connsiteY832" fmla="*/ 19050 h 436563"/>
              <a:gd name="connsiteX833" fmla="*/ 112712 w 400050"/>
              <a:gd name="connsiteY833" fmla="*/ 19050 h 436563"/>
              <a:gd name="connsiteX834" fmla="*/ 114300 w 400050"/>
              <a:gd name="connsiteY834" fmla="*/ 19050 h 436563"/>
              <a:gd name="connsiteX835" fmla="*/ 119062 w 400050"/>
              <a:gd name="connsiteY835" fmla="*/ 19050 h 436563"/>
              <a:gd name="connsiteX836" fmla="*/ 122237 w 400050"/>
              <a:gd name="connsiteY836" fmla="*/ 19050 h 436563"/>
              <a:gd name="connsiteX837" fmla="*/ 123825 w 400050"/>
              <a:gd name="connsiteY837" fmla="*/ 19050 h 436563"/>
              <a:gd name="connsiteX838" fmla="*/ 127000 w 400050"/>
              <a:gd name="connsiteY838" fmla="*/ 20637 h 436563"/>
              <a:gd name="connsiteX839" fmla="*/ 130175 w 400050"/>
              <a:gd name="connsiteY839" fmla="*/ 23812 h 436563"/>
              <a:gd name="connsiteX840" fmla="*/ 133350 w 400050"/>
              <a:gd name="connsiteY840" fmla="*/ 23812 h 436563"/>
              <a:gd name="connsiteX841" fmla="*/ 134937 w 400050"/>
              <a:gd name="connsiteY841" fmla="*/ 23812 h 436563"/>
              <a:gd name="connsiteX842" fmla="*/ 139700 w 400050"/>
              <a:gd name="connsiteY842" fmla="*/ 23812 h 436563"/>
              <a:gd name="connsiteX843" fmla="*/ 142875 w 400050"/>
              <a:gd name="connsiteY843" fmla="*/ 25400 h 436563"/>
              <a:gd name="connsiteX844" fmla="*/ 144462 w 400050"/>
              <a:gd name="connsiteY844" fmla="*/ 25400 h 436563"/>
              <a:gd name="connsiteX845" fmla="*/ 146050 w 400050"/>
              <a:gd name="connsiteY845" fmla="*/ 23812 h 436563"/>
              <a:gd name="connsiteX846" fmla="*/ 146050 w 400050"/>
              <a:gd name="connsiteY846" fmla="*/ 20637 h 436563"/>
              <a:gd name="connsiteX847" fmla="*/ 149225 w 400050"/>
              <a:gd name="connsiteY847" fmla="*/ 19050 h 436563"/>
              <a:gd name="connsiteX848" fmla="*/ 150812 w 400050"/>
              <a:gd name="connsiteY848" fmla="*/ 20637 h 436563"/>
              <a:gd name="connsiteX849" fmla="*/ 150812 w 400050"/>
              <a:gd name="connsiteY849" fmla="*/ 23812 h 436563"/>
              <a:gd name="connsiteX850" fmla="*/ 150812 w 400050"/>
              <a:gd name="connsiteY850" fmla="*/ 25400 h 436563"/>
              <a:gd name="connsiteX851" fmla="*/ 150812 w 400050"/>
              <a:gd name="connsiteY851" fmla="*/ 26987 h 436563"/>
              <a:gd name="connsiteX852" fmla="*/ 150812 w 400050"/>
              <a:gd name="connsiteY852" fmla="*/ 30162 h 436563"/>
              <a:gd name="connsiteX853" fmla="*/ 155575 w 400050"/>
              <a:gd name="connsiteY853" fmla="*/ 30162 h 436563"/>
              <a:gd name="connsiteX854" fmla="*/ 157162 w 400050"/>
              <a:gd name="connsiteY854" fmla="*/ 30162 h 436563"/>
              <a:gd name="connsiteX855" fmla="*/ 160337 w 400050"/>
              <a:gd name="connsiteY855" fmla="*/ 26987 h 436563"/>
              <a:gd name="connsiteX856" fmla="*/ 161925 w 400050"/>
              <a:gd name="connsiteY856" fmla="*/ 25400 h 436563"/>
              <a:gd name="connsiteX857" fmla="*/ 165100 w 400050"/>
              <a:gd name="connsiteY857" fmla="*/ 23812 h 436563"/>
              <a:gd name="connsiteX858" fmla="*/ 166687 w 400050"/>
              <a:gd name="connsiteY858" fmla="*/ 23812 h 436563"/>
              <a:gd name="connsiteX859" fmla="*/ 169862 w 400050"/>
              <a:gd name="connsiteY859" fmla="*/ 20637 h 436563"/>
              <a:gd name="connsiteX860" fmla="*/ 171450 w 400050"/>
              <a:gd name="connsiteY860" fmla="*/ 20637 h 436563"/>
              <a:gd name="connsiteX861" fmla="*/ 173037 w 400050"/>
              <a:gd name="connsiteY861" fmla="*/ 19050 h 436563"/>
              <a:gd name="connsiteX862" fmla="*/ 176212 w 400050"/>
              <a:gd name="connsiteY862" fmla="*/ 19050 h 436563"/>
              <a:gd name="connsiteX863" fmla="*/ 177800 w 400050"/>
              <a:gd name="connsiteY863" fmla="*/ 15875 h 436563"/>
              <a:gd name="connsiteX864" fmla="*/ 180975 w 400050"/>
              <a:gd name="connsiteY864" fmla="*/ 19050 h 436563"/>
              <a:gd name="connsiteX865" fmla="*/ 182562 w 400050"/>
              <a:gd name="connsiteY865" fmla="*/ 20637 h 436563"/>
              <a:gd name="connsiteX866" fmla="*/ 182562 w 400050"/>
              <a:gd name="connsiteY866" fmla="*/ 23812 h 436563"/>
              <a:gd name="connsiteX867" fmla="*/ 185737 w 400050"/>
              <a:gd name="connsiteY867" fmla="*/ 23812 h 436563"/>
              <a:gd name="connsiteX868" fmla="*/ 187325 w 400050"/>
              <a:gd name="connsiteY868" fmla="*/ 23812 h 436563"/>
              <a:gd name="connsiteX869" fmla="*/ 188912 w 400050"/>
              <a:gd name="connsiteY869" fmla="*/ 23812 h 436563"/>
              <a:gd name="connsiteX870" fmla="*/ 188912 w 400050"/>
              <a:gd name="connsiteY870" fmla="*/ 20637 h 436563"/>
              <a:gd name="connsiteX871" fmla="*/ 192087 w 400050"/>
              <a:gd name="connsiteY871" fmla="*/ 20637 h 436563"/>
              <a:gd name="connsiteX872" fmla="*/ 193675 w 400050"/>
              <a:gd name="connsiteY872" fmla="*/ 19050 h 436563"/>
              <a:gd name="connsiteX873" fmla="*/ 198437 w 400050"/>
              <a:gd name="connsiteY873" fmla="*/ 19050 h 436563"/>
              <a:gd name="connsiteX874" fmla="*/ 201612 w 400050"/>
              <a:gd name="connsiteY874" fmla="*/ 15875 h 436563"/>
              <a:gd name="connsiteX875" fmla="*/ 203200 w 400050"/>
              <a:gd name="connsiteY875" fmla="*/ 19050 h 436563"/>
              <a:gd name="connsiteX876" fmla="*/ 204787 w 400050"/>
              <a:gd name="connsiteY876" fmla="*/ 19050 h 436563"/>
              <a:gd name="connsiteX877" fmla="*/ 207962 w 400050"/>
              <a:gd name="connsiteY877" fmla="*/ 15875 h 436563"/>
              <a:gd name="connsiteX878" fmla="*/ 207962 w 400050"/>
              <a:gd name="connsiteY878" fmla="*/ 14287 h 436563"/>
              <a:gd name="connsiteX879" fmla="*/ 209550 w 400050"/>
              <a:gd name="connsiteY879" fmla="*/ 14287 h 436563"/>
              <a:gd name="connsiteX880" fmla="*/ 212725 w 400050"/>
              <a:gd name="connsiteY880" fmla="*/ 14287 h 436563"/>
              <a:gd name="connsiteX881" fmla="*/ 214312 w 400050"/>
              <a:gd name="connsiteY881" fmla="*/ 14287 h 436563"/>
              <a:gd name="connsiteX882" fmla="*/ 217487 w 400050"/>
              <a:gd name="connsiteY882" fmla="*/ 14287 h 436563"/>
              <a:gd name="connsiteX883" fmla="*/ 220663 w 400050"/>
              <a:gd name="connsiteY883" fmla="*/ 11112 h 436563"/>
              <a:gd name="connsiteX884" fmla="*/ 223838 w 400050"/>
              <a:gd name="connsiteY884" fmla="*/ 9525 h 436563"/>
              <a:gd name="connsiteX885" fmla="*/ 228600 w 400050"/>
              <a:gd name="connsiteY885" fmla="*/ 9525 h 436563"/>
              <a:gd name="connsiteX886" fmla="*/ 230188 w 400050"/>
              <a:gd name="connsiteY886" fmla="*/ 7937 h 436563"/>
              <a:gd name="connsiteX887" fmla="*/ 234950 w 400050"/>
              <a:gd name="connsiteY887" fmla="*/ 7937 h 436563"/>
              <a:gd name="connsiteX888" fmla="*/ 246063 w 400050"/>
              <a:gd name="connsiteY888" fmla="*/ 0 h 436563"/>
              <a:gd name="connsiteX889" fmla="*/ 247650 w 400050"/>
              <a:gd name="connsiteY889" fmla="*/ 0 h 436563"/>
              <a:gd name="connsiteX890" fmla="*/ 247650 w 400050"/>
              <a:gd name="connsiteY890" fmla="*/ 3175 h 436563"/>
              <a:gd name="connsiteX891" fmla="*/ 246063 w 400050"/>
              <a:gd name="connsiteY891" fmla="*/ 3175 h 436563"/>
              <a:gd name="connsiteX892" fmla="*/ 244475 w 400050"/>
              <a:gd name="connsiteY892" fmla="*/ 4762 h 436563"/>
              <a:gd name="connsiteX893" fmla="*/ 241300 w 400050"/>
              <a:gd name="connsiteY893" fmla="*/ 4762 h 436563"/>
              <a:gd name="connsiteX894" fmla="*/ 241300 w 400050"/>
              <a:gd name="connsiteY894" fmla="*/ 3175 h 436563"/>
              <a:gd name="connsiteX895" fmla="*/ 244475 w 400050"/>
              <a:gd name="connsiteY895" fmla="*/ 3175 h 43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Lst>
            <a:rect l="l" t="t" r="r" b="b"/>
            <a:pathLst>
              <a:path w="400050" h="436563">
                <a:moveTo>
                  <a:pt x="261938" y="412751"/>
                </a:moveTo>
                <a:lnTo>
                  <a:pt x="266700" y="415926"/>
                </a:lnTo>
                <a:lnTo>
                  <a:pt x="268288" y="423863"/>
                </a:lnTo>
                <a:lnTo>
                  <a:pt x="276225" y="431801"/>
                </a:lnTo>
                <a:lnTo>
                  <a:pt x="276225" y="436563"/>
                </a:lnTo>
                <a:lnTo>
                  <a:pt x="273050" y="434976"/>
                </a:lnTo>
                <a:lnTo>
                  <a:pt x="273050" y="431801"/>
                </a:lnTo>
                <a:lnTo>
                  <a:pt x="273050" y="430213"/>
                </a:lnTo>
                <a:lnTo>
                  <a:pt x="271463" y="430213"/>
                </a:lnTo>
                <a:lnTo>
                  <a:pt x="268288" y="425451"/>
                </a:lnTo>
                <a:lnTo>
                  <a:pt x="266700" y="420688"/>
                </a:lnTo>
                <a:lnTo>
                  <a:pt x="263525" y="415926"/>
                </a:lnTo>
                <a:lnTo>
                  <a:pt x="261938" y="414338"/>
                </a:lnTo>
                <a:close/>
                <a:moveTo>
                  <a:pt x="255588" y="400051"/>
                </a:moveTo>
                <a:lnTo>
                  <a:pt x="257175" y="400051"/>
                </a:lnTo>
                <a:lnTo>
                  <a:pt x="260350" y="403226"/>
                </a:lnTo>
                <a:lnTo>
                  <a:pt x="260350" y="404813"/>
                </a:lnTo>
                <a:lnTo>
                  <a:pt x="261938" y="407988"/>
                </a:lnTo>
                <a:lnTo>
                  <a:pt x="261938" y="409576"/>
                </a:lnTo>
                <a:lnTo>
                  <a:pt x="261938" y="412751"/>
                </a:lnTo>
                <a:lnTo>
                  <a:pt x="260350" y="409576"/>
                </a:lnTo>
                <a:lnTo>
                  <a:pt x="257175" y="407988"/>
                </a:lnTo>
                <a:lnTo>
                  <a:pt x="257175" y="404813"/>
                </a:lnTo>
                <a:lnTo>
                  <a:pt x="255588" y="403226"/>
                </a:lnTo>
                <a:close/>
                <a:moveTo>
                  <a:pt x="338138" y="393701"/>
                </a:moveTo>
                <a:lnTo>
                  <a:pt x="341313" y="393701"/>
                </a:lnTo>
                <a:lnTo>
                  <a:pt x="342900" y="396876"/>
                </a:lnTo>
                <a:lnTo>
                  <a:pt x="346075" y="398463"/>
                </a:lnTo>
                <a:lnTo>
                  <a:pt x="347663" y="398463"/>
                </a:lnTo>
                <a:lnTo>
                  <a:pt x="347663" y="400051"/>
                </a:lnTo>
                <a:lnTo>
                  <a:pt x="347663" y="403226"/>
                </a:lnTo>
                <a:lnTo>
                  <a:pt x="346075" y="403226"/>
                </a:lnTo>
                <a:lnTo>
                  <a:pt x="342900" y="400051"/>
                </a:lnTo>
                <a:lnTo>
                  <a:pt x="341313" y="396876"/>
                </a:lnTo>
                <a:close/>
                <a:moveTo>
                  <a:pt x="284163" y="368301"/>
                </a:moveTo>
                <a:lnTo>
                  <a:pt x="287338" y="371476"/>
                </a:lnTo>
                <a:lnTo>
                  <a:pt x="292100" y="376238"/>
                </a:lnTo>
                <a:lnTo>
                  <a:pt x="293688" y="377826"/>
                </a:lnTo>
                <a:lnTo>
                  <a:pt x="295275" y="381001"/>
                </a:lnTo>
                <a:lnTo>
                  <a:pt x="293688" y="381001"/>
                </a:lnTo>
                <a:lnTo>
                  <a:pt x="292100" y="377826"/>
                </a:lnTo>
                <a:lnTo>
                  <a:pt x="288925" y="376238"/>
                </a:lnTo>
                <a:lnTo>
                  <a:pt x="287338" y="376238"/>
                </a:lnTo>
                <a:lnTo>
                  <a:pt x="287338" y="373063"/>
                </a:lnTo>
                <a:lnTo>
                  <a:pt x="284163" y="373063"/>
                </a:lnTo>
                <a:lnTo>
                  <a:pt x="284163" y="371476"/>
                </a:lnTo>
                <a:close/>
                <a:moveTo>
                  <a:pt x="279400" y="366713"/>
                </a:moveTo>
                <a:lnTo>
                  <a:pt x="282575" y="366713"/>
                </a:lnTo>
                <a:lnTo>
                  <a:pt x="282575" y="368301"/>
                </a:lnTo>
                <a:close/>
                <a:moveTo>
                  <a:pt x="276225" y="360363"/>
                </a:moveTo>
                <a:lnTo>
                  <a:pt x="277813" y="361951"/>
                </a:lnTo>
                <a:lnTo>
                  <a:pt x="279400" y="366713"/>
                </a:lnTo>
                <a:lnTo>
                  <a:pt x="277813" y="365126"/>
                </a:lnTo>
                <a:lnTo>
                  <a:pt x="276225" y="361951"/>
                </a:lnTo>
                <a:close/>
                <a:moveTo>
                  <a:pt x="219075" y="350838"/>
                </a:moveTo>
                <a:lnTo>
                  <a:pt x="220663" y="350838"/>
                </a:lnTo>
                <a:lnTo>
                  <a:pt x="220663" y="352426"/>
                </a:lnTo>
                <a:lnTo>
                  <a:pt x="219075" y="352426"/>
                </a:lnTo>
                <a:close/>
                <a:moveTo>
                  <a:pt x="266700" y="290513"/>
                </a:moveTo>
                <a:lnTo>
                  <a:pt x="268288" y="290513"/>
                </a:lnTo>
                <a:lnTo>
                  <a:pt x="271463" y="290513"/>
                </a:lnTo>
                <a:lnTo>
                  <a:pt x="271463" y="292100"/>
                </a:lnTo>
                <a:lnTo>
                  <a:pt x="268288" y="292100"/>
                </a:lnTo>
                <a:lnTo>
                  <a:pt x="268288" y="293688"/>
                </a:lnTo>
                <a:lnTo>
                  <a:pt x="266700" y="292100"/>
                </a:lnTo>
                <a:close/>
                <a:moveTo>
                  <a:pt x="366713" y="233363"/>
                </a:moveTo>
                <a:lnTo>
                  <a:pt x="368300" y="233363"/>
                </a:lnTo>
                <a:lnTo>
                  <a:pt x="379413" y="234950"/>
                </a:lnTo>
                <a:lnTo>
                  <a:pt x="385763" y="234950"/>
                </a:lnTo>
                <a:lnTo>
                  <a:pt x="390525" y="234950"/>
                </a:lnTo>
                <a:lnTo>
                  <a:pt x="393700" y="234950"/>
                </a:lnTo>
                <a:lnTo>
                  <a:pt x="395288" y="238125"/>
                </a:lnTo>
                <a:lnTo>
                  <a:pt x="396875" y="238125"/>
                </a:lnTo>
                <a:lnTo>
                  <a:pt x="400050" y="238125"/>
                </a:lnTo>
                <a:lnTo>
                  <a:pt x="400050" y="239713"/>
                </a:lnTo>
                <a:lnTo>
                  <a:pt x="396875" y="239713"/>
                </a:lnTo>
                <a:lnTo>
                  <a:pt x="393700" y="239713"/>
                </a:lnTo>
                <a:lnTo>
                  <a:pt x="388938" y="238125"/>
                </a:lnTo>
                <a:lnTo>
                  <a:pt x="385763" y="238125"/>
                </a:lnTo>
                <a:lnTo>
                  <a:pt x="384175" y="238125"/>
                </a:lnTo>
                <a:lnTo>
                  <a:pt x="382588" y="238125"/>
                </a:lnTo>
                <a:lnTo>
                  <a:pt x="379413" y="238125"/>
                </a:lnTo>
                <a:lnTo>
                  <a:pt x="377825" y="234950"/>
                </a:lnTo>
                <a:lnTo>
                  <a:pt x="374650" y="234950"/>
                </a:lnTo>
                <a:lnTo>
                  <a:pt x="369888" y="234950"/>
                </a:lnTo>
                <a:close/>
                <a:moveTo>
                  <a:pt x="373063" y="136525"/>
                </a:moveTo>
                <a:lnTo>
                  <a:pt x="374650" y="136525"/>
                </a:lnTo>
                <a:lnTo>
                  <a:pt x="373063" y="138113"/>
                </a:lnTo>
                <a:lnTo>
                  <a:pt x="369888" y="138113"/>
                </a:lnTo>
                <a:close/>
                <a:moveTo>
                  <a:pt x="53975" y="114300"/>
                </a:moveTo>
                <a:lnTo>
                  <a:pt x="55562" y="115888"/>
                </a:lnTo>
                <a:lnTo>
                  <a:pt x="55562" y="120650"/>
                </a:lnTo>
                <a:lnTo>
                  <a:pt x="53975" y="120650"/>
                </a:lnTo>
                <a:lnTo>
                  <a:pt x="53975" y="117475"/>
                </a:lnTo>
                <a:lnTo>
                  <a:pt x="53975" y="115888"/>
                </a:lnTo>
                <a:close/>
                <a:moveTo>
                  <a:pt x="52387" y="111125"/>
                </a:moveTo>
                <a:lnTo>
                  <a:pt x="53975" y="111125"/>
                </a:lnTo>
                <a:lnTo>
                  <a:pt x="53975" y="114300"/>
                </a:lnTo>
                <a:lnTo>
                  <a:pt x="52387" y="114300"/>
                </a:lnTo>
                <a:close/>
                <a:moveTo>
                  <a:pt x="52387" y="109537"/>
                </a:moveTo>
                <a:lnTo>
                  <a:pt x="53975" y="109537"/>
                </a:lnTo>
                <a:lnTo>
                  <a:pt x="53975" y="111125"/>
                </a:lnTo>
                <a:close/>
                <a:moveTo>
                  <a:pt x="149225" y="14287"/>
                </a:moveTo>
                <a:lnTo>
                  <a:pt x="150812" y="14287"/>
                </a:lnTo>
                <a:lnTo>
                  <a:pt x="149225" y="15875"/>
                </a:lnTo>
                <a:close/>
                <a:moveTo>
                  <a:pt x="236538" y="4762"/>
                </a:moveTo>
                <a:lnTo>
                  <a:pt x="241300" y="4762"/>
                </a:lnTo>
                <a:lnTo>
                  <a:pt x="241300" y="7937"/>
                </a:lnTo>
                <a:lnTo>
                  <a:pt x="239713" y="7937"/>
                </a:lnTo>
                <a:lnTo>
                  <a:pt x="236538" y="9525"/>
                </a:lnTo>
                <a:lnTo>
                  <a:pt x="234950" y="9525"/>
                </a:lnTo>
                <a:lnTo>
                  <a:pt x="231775" y="11112"/>
                </a:lnTo>
                <a:lnTo>
                  <a:pt x="225425" y="14287"/>
                </a:lnTo>
                <a:lnTo>
                  <a:pt x="220663" y="19050"/>
                </a:lnTo>
                <a:lnTo>
                  <a:pt x="217487" y="23812"/>
                </a:lnTo>
                <a:lnTo>
                  <a:pt x="212725" y="25400"/>
                </a:lnTo>
                <a:lnTo>
                  <a:pt x="212725" y="26987"/>
                </a:lnTo>
                <a:lnTo>
                  <a:pt x="209550" y="30162"/>
                </a:lnTo>
                <a:lnTo>
                  <a:pt x="207962" y="31750"/>
                </a:lnTo>
                <a:lnTo>
                  <a:pt x="204787" y="31750"/>
                </a:lnTo>
                <a:lnTo>
                  <a:pt x="207962" y="34925"/>
                </a:lnTo>
                <a:lnTo>
                  <a:pt x="209550" y="34925"/>
                </a:lnTo>
                <a:lnTo>
                  <a:pt x="212725" y="34925"/>
                </a:lnTo>
                <a:lnTo>
                  <a:pt x="214312" y="34925"/>
                </a:lnTo>
                <a:lnTo>
                  <a:pt x="217487" y="36512"/>
                </a:lnTo>
                <a:lnTo>
                  <a:pt x="219075" y="39687"/>
                </a:lnTo>
                <a:lnTo>
                  <a:pt x="220663" y="39687"/>
                </a:lnTo>
                <a:lnTo>
                  <a:pt x="223838" y="36512"/>
                </a:lnTo>
                <a:lnTo>
                  <a:pt x="225425" y="34925"/>
                </a:lnTo>
                <a:lnTo>
                  <a:pt x="228600" y="34925"/>
                </a:lnTo>
                <a:lnTo>
                  <a:pt x="228600" y="31750"/>
                </a:lnTo>
                <a:lnTo>
                  <a:pt x="230188" y="31750"/>
                </a:lnTo>
                <a:lnTo>
                  <a:pt x="231775" y="34925"/>
                </a:lnTo>
                <a:lnTo>
                  <a:pt x="230188" y="34925"/>
                </a:lnTo>
                <a:lnTo>
                  <a:pt x="230188" y="36512"/>
                </a:lnTo>
                <a:lnTo>
                  <a:pt x="228600" y="39687"/>
                </a:lnTo>
                <a:lnTo>
                  <a:pt x="225425" y="39687"/>
                </a:lnTo>
                <a:lnTo>
                  <a:pt x="223838" y="41275"/>
                </a:lnTo>
                <a:lnTo>
                  <a:pt x="223838" y="42862"/>
                </a:lnTo>
                <a:lnTo>
                  <a:pt x="223838" y="46037"/>
                </a:lnTo>
                <a:lnTo>
                  <a:pt x="223838" y="50800"/>
                </a:lnTo>
                <a:lnTo>
                  <a:pt x="223838" y="52387"/>
                </a:lnTo>
                <a:lnTo>
                  <a:pt x="223838" y="53975"/>
                </a:lnTo>
                <a:lnTo>
                  <a:pt x="225425" y="57150"/>
                </a:lnTo>
                <a:lnTo>
                  <a:pt x="225425" y="58737"/>
                </a:lnTo>
                <a:lnTo>
                  <a:pt x="228600" y="61912"/>
                </a:lnTo>
                <a:lnTo>
                  <a:pt x="230188" y="63500"/>
                </a:lnTo>
                <a:lnTo>
                  <a:pt x="231775" y="66675"/>
                </a:lnTo>
                <a:lnTo>
                  <a:pt x="234950" y="68262"/>
                </a:lnTo>
                <a:lnTo>
                  <a:pt x="236538" y="73025"/>
                </a:lnTo>
                <a:lnTo>
                  <a:pt x="239713" y="74612"/>
                </a:lnTo>
                <a:lnTo>
                  <a:pt x="241300" y="74612"/>
                </a:lnTo>
                <a:lnTo>
                  <a:pt x="244475" y="74612"/>
                </a:lnTo>
                <a:lnTo>
                  <a:pt x="246063" y="74612"/>
                </a:lnTo>
                <a:lnTo>
                  <a:pt x="247650" y="73025"/>
                </a:lnTo>
                <a:lnTo>
                  <a:pt x="250825" y="73025"/>
                </a:lnTo>
                <a:lnTo>
                  <a:pt x="250825" y="69850"/>
                </a:lnTo>
                <a:lnTo>
                  <a:pt x="252413" y="69850"/>
                </a:lnTo>
                <a:lnTo>
                  <a:pt x="255588" y="69850"/>
                </a:lnTo>
                <a:lnTo>
                  <a:pt x="257175" y="73025"/>
                </a:lnTo>
                <a:lnTo>
                  <a:pt x="260350" y="73025"/>
                </a:lnTo>
                <a:lnTo>
                  <a:pt x="261938" y="74612"/>
                </a:lnTo>
                <a:lnTo>
                  <a:pt x="266700" y="77787"/>
                </a:lnTo>
                <a:lnTo>
                  <a:pt x="268288" y="77787"/>
                </a:lnTo>
                <a:lnTo>
                  <a:pt x="271463" y="77787"/>
                </a:lnTo>
                <a:lnTo>
                  <a:pt x="273050" y="77787"/>
                </a:lnTo>
                <a:lnTo>
                  <a:pt x="279400" y="77787"/>
                </a:lnTo>
                <a:lnTo>
                  <a:pt x="292100" y="74612"/>
                </a:lnTo>
                <a:lnTo>
                  <a:pt x="292100" y="77787"/>
                </a:lnTo>
                <a:lnTo>
                  <a:pt x="293688" y="77787"/>
                </a:lnTo>
                <a:lnTo>
                  <a:pt x="292100" y="79375"/>
                </a:lnTo>
                <a:lnTo>
                  <a:pt x="288925" y="82550"/>
                </a:lnTo>
                <a:lnTo>
                  <a:pt x="287338" y="82550"/>
                </a:lnTo>
                <a:lnTo>
                  <a:pt x="284163" y="82550"/>
                </a:lnTo>
                <a:lnTo>
                  <a:pt x="282575" y="82550"/>
                </a:lnTo>
                <a:lnTo>
                  <a:pt x="279400" y="82550"/>
                </a:lnTo>
                <a:lnTo>
                  <a:pt x="279400" y="84137"/>
                </a:lnTo>
                <a:lnTo>
                  <a:pt x="279400" y="85725"/>
                </a:lnTo>
                <a:lnTo>
                  <a:pt x="282575" y="85725"/>
                </a:lnTo>
                <a:lnTo>
                  <a:pt x="284163" y="85725"/>
                </a:lnTo>
                <a:lnTo>
                  <a:pt x="287338" y="84137"/>
                </a:lnTo>
                <a:lnTo>
                  <a:pt x="288925" y="84137"/>
                </a:lnTo>
                <a:lnTo>
                  <a:pt x="292100" y="84137"/>
                </a:lnTo>
                <a:lnTo>
                  <a:pt x="293688" y="85725"/>
                </a:lnTo>
                <a:lnTo>
                  <a:pt x="292100" y="88900"/>
                </a:lnTo>
                <a:lnTo>
                  <a:pt x="288925" y="88900"/>
                </a:lnTo>
                <a:lnTo>
                  <a:pt x="284163" y="88900"/>
                </a:lnTo>
                <a:lnTo>
                  <a:pt x="282575" y="88900"/>
                </a:lnTo>
                <a:lnTo>
                  <a:pt x="279400" y="88900"/>
                </a:lnTo>
                <a:lnTo>
                  <a:pt x="279400" y="90487"/>
                </a:lnTo>
                <a:lnTo>
                  <a:pt x="282575" y="93662"/>
                </a:lnTo>
                <a:lnTo>
                  <a:pt x="284163" y="93662"/>
                </a:lnTo>
                <a:lnTo>
                  <a:pt x="287338" y="93662"/>
                </a:lnTo>
                <a:lnTo>
                  <a:pt x="288925" y="93662"/>
                </a:lnTo>
                <a:lnTo>
                  <a:pt x="292100" y="93662"/>
                </a:lnTo>
                <a:lnTo>
                  <a:pt x="293688" y="93662"/>
                </a:lnTo>
                <a:lnTo>
                  <a:pt x="295275" y="93662"/>
                </a:lnTo>
                <a:lnTo>
                  <a:pt x="298450" y="95250"/>
                </a:lnTo>
                <a:lnTo>
                  <a:pt x="300038" y="98425"/>
                </a:lnTo>
                <a:lnTo>
                  <a:pt x="303213" y="98425"/>
                </a:lnTo>
                <a:lnTo>
                  <a:pt x="303213" y="100012"/>
                </a:lnTo>
                <a:lnTo>
                  <a:pt x="304800" y="101600"/>
                </a:lnTo>
                <a:lnTo>
                  <a:pt x="304800" y="104775"/>
                </a:lnTo>
                <a:lnTo>
                  <a:pt x="307975" y="104775"/>
                </a:lnTo>
                <a:lnTo>
                  <a:pt x="309563" y="104775"/>
                </a:lnTo>
                <a:lnTo>
                  <a:pt x="311150" y="106362"/>
                </a:lnTo>
                <a:lnTo>
                  <a:pt x="315913" y="106362"/>
                </a:lnTo>
                <a:lnTo>
                  <a:pt x="322263" y="109537"/>
                </a:lnTo>
                <a:lnTo>
                  <a:pt x="325438" y="111125"/>
                </a:lnTo>
                <a:lnTo>
                  <a:pt x="325438" y="114300"/>
                </a:lnTo>
                <a:lnTo>
                  <a:pt x="325438" y="115888"/>
                </a:lnTo>
                <a:lnTo>
                  <a:pt x="325438" y="117475"/>
                </a:lnTo>
                <a:lnTo>
                  <a:pt x="327025" y="117475"/>
                </a:lnTo>
                <a:lnTo>
                  <a:pt x="327025" y="120650"/>
                </a:lnTo>
                <a:lnTo>
                  <a:pt x="327025" y="122238"/>
                </a:lnTo>
                <a:lnTo>
                  <a:pt x="330200" y="122238"/>
                </a:lnTo>
                <a:lnTo>
                  <a:pt x="331788" y="125413"/>
                </a:lnTo>
                <a:lnTo>
                  <a:pt x="334963" y="127000"/>
                </a:lnTo>
                <a:lnTo>
                  <a:pt x="336550" y="127000"/>
                </a:lnTo>
                <a:lnTo>
                  <a:pt x="338138" y="128588"/>
                </a:lnTo>
                <a:lnTo>
                  <a:pt x="338138" y="131763"/>
                </a:lnTo>
                <a:lnTo>
                  <a:pt x="342900" y="136525"/>
                </a:lnTo>
                <a:lnTo>
                  <a:pt x="346075" y="138113"/>
                </a:lnTo>
                <a:lnTo>
                  <a:pt x="347663" y="136525"/>
                </a:lnTo>
                <a:lnTo>
                  <a:pt x="352425" y="136525"/>
                </a:lnTo>
                <a:lnTo>
                  <a:pt x="357188" y="136525"/>
                </a:lnTo>
                <a:lnTo>
                  <a:pt x="358775" y="136525"/>
                </a:lnTo>
                <a:lnTo>
                  <a:pt x="361950" y="136525"/>
                </a:lnTo>
                <a:lnTo>
                  <a:pt x="363538" y="136525"/>
                </a:lnTo>
                <a:lnTo>
                  <a:pt x="366713" y="136525"/>
                </a:lnTo>
                <a:lnTo>
                  <a:pt x="368300" y="138113"/>
                </a:lnTo>
                <a:lnTo>
                  <a:pt x="366713" y="138113"/>
                </a:lnTo>
                <a:lnTo>
                  <a:pt x="357188" y="141287"/>
                </a:lnTo>
                <a:lnTo>
                  <a:pt x="352425" y="141287"/>
                </a:lnTo>
                <a:lnTo>
                  <a:pt x="347663" y="141287"/>
                </a:lnTo>
                <a:lnTo>
                  <a:pt x="347663" y="142875"/>
                </a:lnTo>
                <a:lnTo>
                  <a:pt x="350838" y="144462"/>
                </a:lnTo>
                <a:lnTo>
                  <a:pt x="352425" y="147637"/>
                </a:lnTo>
                <a:lnTo>
                  <a:pt x="354013" y="149225"/>
                </a:lnTo>
                <a:lnTo>
                  <a:pt x="357188" y="152400"/>
                </a:lnTo>
                <a:lnTo>
                  <a:pt x="357188" y="153987"/>
                </a:lnTo>
                <a:lnTo>
                  <a:pt x="357188" y="157162"/>
                </a:lnTo>
                <a:lnTo>
                  <a:pt x="357188" y="158750"/>
                </a:lnTo>
                <a:lnTo>
                  <a:pt x="357188" y="160337"/>
                </a:lnTo>
                <a:lnTo>
                  <a:pt x="357188" y="163512"/>
                </a:lnTo>
                <a:lnTo>
                  <a:pt x="358775" y="165100"/>
                </a:lnTo>
                <a:lnTo>
                  <a:pt x="361950" y="165100"/>
                </a:lnTo>
                <a:lnTo>
                  <a:pt x="363538" y="165100"/>
                </a:lnTo>
                <a:lnTo>
                  <a:pt x="366713" y="168275"/>
                </a:lnTo>
                <a:lnTo>
                  <a:pt x="368300" y="173037"/>
                </a:lnTo>
                <a:lnTo>
                  <a:pt x="369888" y="173037"/>
                </a:lnTo>
                <a:lnTo>
                  <a:pt x="369888" y="174625"/>
                </a:lnTo>
                <a:lnTo>
                  <a:pt x="369888" y="176212"/>
                </a:lnTo>
                <a:lnTo>
                  <a:pt x="368300" y="179387"/>
                </a:lnTo>
                <a:lnTo>
                  <a:pt x="366713" y="176212"/>
                </a:lnTo>
                <a:lnTo>
                  <a:pt x="361950" y="174625"/>
                </a:lnTo>
                <a:lnTo>
                  <a:pt x="358775" y="174625"/>
                </a:lnTo>
                <a:lnTo>
                  <a:pt x="357188" y="174625"/>
                </a:lnTo>
                <a:lnTo>
                  <a:pt x="354013" y="174625"/>
                </a:lnTo>
                <a:lnTo>
                  <a:pt x="352425" y="174625"/>
                </a:lnTo>
                <a:lnTo>
                  <a:pt x="352425" y="176212"/>
                </a:lnTo>
                <a:lnTo>
                  <a:pt x="350838" y="176212"/>
                </a:lnTo>
                <a:lnTo>
                  <a:pt x="350838" y="179387"/>
                </a:lnTo>
                <a:lnTo>
                  <a:pt x="350838" y="180975"/>
                </a:lnTo>
                <a:lnTo>
                  <a:pt x="350838" y="185737"/>
                </a:lnTo>
                <a:lnTo>
                  <a:pt x="350838" y="190500"/>
                </a:lnTo>
                <a:lnTo>
                  <a:pt x="347663" y="190500"/>
                </a:lnTo>
                <a:lnTo>
                  <a:pt x="346075" y="190500"/>
                </a:lnTo>
                <a:lnTo>
                  <a:pt x="346075" y="192087"/>
                </a:lnTo>
                <a:lnTo>
                  <a:pt x="342900" y="192087"/>
                </a:lnTo>
                <a:lnTo>
                  <a:pt x="341313" y="195262"/>
                </a:lnTo>
                <a:lnTo>
                  <a:pt x="338138" y="196850"/>
                </a:lnTo>
                <a:lnTo>
                  <a:pt x="338138" y="200025"/>
                </a:lnTo>
                <a:lnTo>
                  <a:pt x="338138" y="201612"/>
                </a:lnTo>
                <a:lnTo>
                  <a:pt x="338138" y="203200"/>
                </a:lnTo>
                <a:lnTo>
                  <a:pt x="338138" y="206375"/>
                </a:lnTo>
                <a:lnTo>
                  <a:pt x="338138" y="207962"/>
                </a:lnTo>
                <a:lnTo>
                  <a:pt x="336550" y="211137"/>
                </a:lnTo>
                <a:lnTo>
                  <a:pt x="334963" y="215900"/>
                </a:lnTo>
                <a:lnTo>
                  <a:pt x="334963" y="217488"/>
                </a:lnTo>
                <a:lnTo>
                  <a:pt x="331788" y="219075"/>
                </a:lnTo>
                <a:lnTo>
                  <a:pt x="331788" y="222250"/>
                </a:lnTo>
                <a:lnTo>
                  <a:pt x="334963" y="223838"/>
                </a:lnTo>
                <a:lnTo>
                  <a:pt x="336550" y="223838"/>
                </a:lnTo>
                <a:lnTo>
                  <a:pt x="338138" y="223838"/>
                </a:lnTo>
                <a:lnTo>
                  <a:pt x="342900" y="227013"/>
                </a:lnTo>
                <a:lnTo>
                  <a:pt x="346075" y="227013"/>
                </a:lnTo>
                <a:lnTo>
                  <a:pt x="347663" y="227013"/>
                </a:lnTo>
                <a:lnTo>
                  <a:pt x="350838" y="228600"/>
                </a:lnTo>
                <a:lnTo>
                  <a:pt x="352425" y="228600"/>
                </a:lnTo>
                <a:lnTo>
                  <a:pt x="354013" y="228600"/>
                </a:lnTo>
                <a:lnTo>
                  <a:pt x="357188" y="228600"/>
                </a:lnTo>
                <a:lnTo>
                  <a:pt x="361950" y="231775"/>
                </a:lnTo>
                <a:lnTo>
                  <a:pt x="363538" y="231775"/>
                </a:lnTo>
                <a:lnTo>
                  <a:pt x="366713" y="233363"/>
                </a:lnTo>
                <a:lnTo>
                  <a:pt x="354013" y="233363"/>
                </a:lnTo>
                <a:lnTo>
                  <a:pt x="346075" y="233363"/>
                </a:lnTo>
                <a:lnTo>
                  <a:pt x="341313" y="231775"/>
                </a:lnTo>
                <a:lnTo>
                  <a:pt x="336550" y="231775"/>
                </a:lnTo>
                <a:lnTo>
                  <a:pt x="336550" y="228600"/>
                </a:lnTo>
                <a:lnTo>
                  <a:pt x="334963" y="228600"/>
                </a:lnTo>
                <a:lnTo>
                  <a:pt x="331788" y="228600"/>
                </a:lnTo>
                <a:lnTo>
                  <a:pt x="330200" y="228600"/>
                </a:lnTo>
                <a:lnTo>
                  <a:pt x="330200" y="231775"/>
                </a:lnTo>
                <a:lnTo>
                  <a:pt x="330200" y="233363"/>
                </a:lnTo>
                <a:lnTo>
                  <a:pt x="327025" y="238125"/>
                </a:lnTo>
                <a:lnTo>
                  <a:pt x="327025" y="239713"/>
                </a:lnTo>
                <a:lnTo>
                  <a:pt x="325438" y="239713"/>
                </a:lnTo>
                <a:lnTo>
                  <a:pt x="325438" y="242888"/>
                </a:lnTo>
                <a:lnTo>
                  <a:pt x="320675" y="242888"/>
                </a:lnTo>
                <a:lnTo>
                  <a:pt x="319088" y="242888"/>
                </a:lnTo>
                <a:lnTo>
                  <a:pt x="314325" y="244475"/>
                </a:lnTo>
                <a:lnTo>
                  <a:pt x="309563" y="244475"/>
                </a:lnTo>
                <a:lnTo>
                  <a:pt x="303213" y="249238"/>
                </a:lnTo>
                <a:lnTo>
                  <a:pt x="287338" y="249238"/>
                </a:lnTo>
                <a:lnTo>
                  <a:pt x="284163" y="250825"/>
                </a:lnTo>
                <a:lnTo>
                  <a:pt x="284163" y="254000"/>
                </a:lnTo>
                <a:lnTo>
                  <a:pt x="282575" y="255588"/>
                </a:lnTo>
                <a:lnTo>
                  <a:pt x="279400" y="255588"/>
                </a:lnTo>
                <a:lnTo>
                  <a:pt x="279400" y="258763"/>
                </a:lnTo>
                <a:lnTo>
                  <a:pt x="279400" y="260350"/>
                </a:lnTo>
                <a:lnTo>
                  <a:pt x="277813" y="260350"/>
                </a:lnTo>
                <a:lnTo>
                  <a:pt x="276225" y="263525"/>
                </a:lnTo>
                <a:lnTo>
                  <a:pt x="273050" y="263525"/>
                </a:lnTo>
                <a:lnTo>
                  <a:pt x="271463" y="265113"/>
                </a:lnTo>
                <a:lnTo>
                  <a:pt x="271463" y="266700"/>
                </a:lnTo>
                <a:lnTo>
                  <a:pt x="273050" y="269875"/>
                </a:lnTo>
                <a:lnTo>
                  <a:pt x="273050" y="271463"/>
                </a:lnTo>
                <a:lnTo>
                  <a:pt x="273050" y="274638"/>
                </a:lnTo>
                <a:lnTo>
                  <a:pt x="276225" y="276225"/>
                </a:lnTo>
                <a:lnTo>
                  <a:pt x="277813" y="276225"/>
                </a:lnTo>
                <a:lnTo>
                  <a:pt x="277813" y="277813"/>
                </a:lnTo>
                <a:lnTo>
                  <a:pt x="279400" y="277813"/>
                </a:lnTo>
                <a:lnTo>
                  <a:pt x="282575" y="280988"/>
                </a:lnTo>
                <a:lnTo>
                  <a:pt x="284163" y="282575"/>
                </a:lnTo>
                <a:lnTo>
                  <a:pt x="288925" y="282575"/>
                </a:lnTo>
                <a:lnTo>
                  <a:pt x="288925" y="285750"/>
                </a:lnTo>
                <a:lnTo>
                  <a:pt x="292100" y="285750"/>
                </a:lnTo>
                <a:lnTo>
                  <a:pt x="292100" y="287338"/>
                </a:lnTo>
                <a:lnTo>
                  <a:pt x="292100" y="290513"/>
                </a:lnTo>
                <a:lnTo>
                  <a:pt x="288925" y="290513"/>
                </a:lnTo>
                <a:lnTo>
                  <a:pt x="284163" y="287338"/>
                </a:lnTo>
                <a:lnTo>
                  <a:pt x="284163" y="285750"/>
                </a:lnTo>
                <a:lnTo>
                  <a:pt x="282575" y="282575"/>
                </a:lnTo>
                <a:lnTo>
                  <a:pt x="279400" y="280988"/>
                </a:lnTo>
                <a:lnTo>
                  <a:pt x="277813" y="280988"/>
                </a:lnTo>
                <a:lnTo>
                  <a:pt x="276225" y="280988"/>
                </a:lnTo>
                <a:lnTo>
                  <a:pt x="276225" y="277813"/>
                </a:lnTo>
                <a:lnTo>
                  <a:pt x="273050" y="276225"/>
                </a:lnTo>
                <a:lnTo>
                  <a:pt x="271463" y="276225"/>
                </a:lnTo>
                <a:lnTo>
                  <a:pt x="268288" y="276225"/>
                </a:lnTo>
                <a:lnTo>
                  <a:pt x="266700" y="277813"/>
                </a:lnTo>
                <a:lnTo>
                  <a:pt x="263525" y="277813"/>
                </a:lnTo>
                <a:lnTo>
                  <a:pt x="263525" y="280988"/>
                </a:lnTo>
                <a:lnTo>
                  <a:pt x="263525" y="282575"/>
                </a:lnTo>
                <a:lnTo>
                  <a:pt x="263525" y="285750"/>
                </a:lnTo>
                <a:lnTo>
                  <a:pt x="266700" y="287338"/>
                </a:lnTo>
                <a:lnTo>
                  <a:pt x="266700" y="290513"/>
                </a:lnTo>
                <a:lnTo>
                  <a:pt x="263525" y="290513"/>
                </a:lnTo>
                <a:lnTo>
                  <a:pt x="263525" y="287338"/>
                </a:lnTo>
                <a:lnTo>
                  <a:pt x="261938" y="287338"/>
                </a:lnTo>
                <a:lnTo>
                  <a:pt x="260350" y="290513"/>
                </a:lnTo>
                <a:lnTo>
                  <a:pt x="257175" y="292100"/>
                </a:lnTo>
                <a:lnTo>
                  <a:pt x="255588" y="292100"/>
                </a:lnTo>
                <a:lnTo>
                  <a:pt x="255588" y="293688"/>
                </a:lnTo>
                <a:lnTo>
                  <a:pt x="255588" y="298450"/>
                </a:lnTo>
                <a:lnTo>
                  <a:pt x="255588" y="301625"/>
                </a:lnTo>
                <a:lnTo>
                  <a:pt x="255588" y="306388"/>
                </a:lnTo>
                <a:lnTo>
                  <a:pt x="257175" y="306388"/>
                </a:lnTo>
                <a:lnTo>
                  <a:pt x="257175" y="307975"/>
                </a:lnTo>
                <a:lnTo>
                  <a:pt x="260350" y="309563"/>
                </a:lnTo>
                <a:lnTo>
                  <a:pt x="260350" y="312738"/>
                </a:lnTo>
                <a:lnTo>
                  <a:pt x="261938" y="314325"/>
                </a:lnTo>
                <a:lnTo>
                  <a:pt x="261938" y="317500"/>
                </a:lnTo>
                <a:lnTo>
                  <a:pt x="263525" y="317500"/>
                </a:lnTo>
                <a:lnTo>
                  <a:pt x="263525" y="319088"/>
                </a:lnTo>
                <a:lnTo>
                  <a:pt x="263525" y="322263"/>
                </a:lnTo>
                <a:lnTo>
                  <a:pt x="263525" y="323850"/>
                </a:lnTo>
                <a:lnTo>
                  <a:pt x="263525" y="325438"/>
                </a:lnTo>
                <a:lnTo>
                  <a:pt x="263525" y="328613"/>
                </a:lnTo>
                <a:lnTo>
                  <a:pt x="266700" y="325438"/>
                </a:lnTo>
                <a:lnTo>
                  <a:pt x="268288" y="323850"/>
                </a:lnTo>
                <a:lnTo>
                  <a:pt x="271463" y="323850"/>
                </a:lnTo>
                <a:lnTo>
                  <a:pt x="268288" y="322263"/>
                </a:lnTo>
                <a:lnTo>
                  <a:pt x="268288" y="319088"/>
                </a:lnTo>
                <a:lnTo>
                  <a:pt x="266700" y="319088"/>
                </a:lnTo>
                <a:lnTo>
                  <a:pt x="266700" y="317500"/>
                </a:lnTo>
                <a:lnTo>
                  <a:pt x="263525" y="314325"/>
                </a:lnTo>
                <a:lnTo>
                  <a:pt x="263525" y="312738"/>
                </a:lnTo>
                <a:lnTo>
                  <a:pt x="266700" y="314325"/>
                </a:lnTo>
                <a:lnTo>
                  <a:pt x="268288" y="317500"/>
                </a:lnTo>
                <a:lnTo>
                  <a:pt x="271463" y="319088"/>
                </a:lnTo>
                <a:lnTo>
                  <a:pt x="273050" y="323850"/>
                </a:lnTo>
                <a:lnTo>
                  <a:pt x="276225" y="328613"/>
                </a:lnTo>
                <a:lnTo>
                  <a:pt x="277813" y="330200"/>
                </a:lnTo>
                <a:lnTo>
                  <a:pt x="279400" y="333375"/>
                </a:lnTo>
                <a:lnTo>
                  <a:pt x="282575" y="333375"/>
                </a:lnTo>
                <a:lnTo>
                  <a:pt x="284163" y="333375"/>
                </a:lnTo>
                <a:lnTo>
                  <a:pt x="287338" y="338138"/>
                </a:lnTo>
                <a:lnTo>
                  <a:pt x="292100" y="339725"/>
                </a:lnTo>
                <a:lnTo>
                  <a:pt x="293688" y="341313"/>
                </a:lnTo>
                <a:lnTo>
                  <a:pt x="295275" y="344488"/>
                </a:lnTo>
                <a:lnTo>
                  <a:pt x="298450" y="346075"/>
                </a:lnTo>
                <a:lnTo>
                  <a:pt x="303213" y="350838"/>
                </a:lnTo>
                <a:lnTo>
                  <a:pt x="307975" y="355601"/>
                </a:lnTo>
                <a:lnTo>
                  <a:pt x="309563" y="357188"/>
                </a:lnTo>
                <a:lnTo>
                  <a:pt x="309563" y="360363"/>
                </a:lnTo>
                <a:lnTo>
                  <a:pt x="315913" y="366713"/>
                </a:lnTo>
                <a:lnTo>
                  <a:pt x="322263" y="371476"/>
                </a:lnTo>
                <a:lnTo>
                  <a:pt x="327025" y="373063"/>
                </a:lnTo>
                <a:lnTo>
                  <a:pt x="330200" y="377826"/>
                </a:lnTo>
                <a:lnTo>
                  <a:pt x="331788" y="381001"/>
                </a:lnTo>
                <a:lnTo>
                  <a:pt x="334963" y="384176"/>
                </a:lnTo>
                <a:lnTo>
                  <a:pt x="338138" y="388938"/>
                </a:lnTo>
                <a:lnTo>
                  <a:pt x="338138" y="392113"/>
                </a:lnTo>
                <a:lnTo>
                  <a:pt x="338138" y="393701"/>
                </a:lnTo>
                <a:lnTo>
                  <a:pt x="325438" y="382588"/>
                </a:lnTo>
                <a:lnTo>
                  <a:pt x="319088" y="376238"/>
                </a:lnTo>
                <a:lnTo>
                  <a:pt x="315913" y="373063"/>
                </a:lnTo>
                <a:lnTo>
                  <a:pt x="314325" y="368301"/>
                </a:lnTo>
                <a:lnTo>
                  <a:pt x="311150" y="368301"/>
                </a:lnTo>
                <a:lnTo>
                  <a:pt x="311150" y="366713"/>
                </a:lnTo>
                <a:lnTo>
                  <a:pt x="309563" y="366713"/>
                </a:lnTo>
                <a:lnTo>
                  <a:pt x="307975" y="365126"/>
                </a:lnTo>
                <a:lnTo>
                  <a:pt x="304800" y="361951"/>
                </a:lnTo>
                <a:lnTo>
                  <a:pt x="303213" y="357188"/>
                </a:lnTo>
                <a:lnTo>
                  <a:pt x="300038" y="355601"/>
                </a:lnTo>
                <a:lnTo>
                  <a:pt x="298450" y="355601"/>
                </a:lnTo>
                <a:lnTo>
                  <a:pt x="295275" y="352426"/>
                </a:lnTo>
                <a:lnTo>
                  <a:pt x="293688" y="352426"/>
                </a:lnTo>
                <a:lnTo>
                  <a:pt x="292100" y="350838"/>
                </a:lnTo>
                <a:lnTo>
                  <a:pt x="288925" y="350838"/>
                </a:lnTo>
                <a:lnTo>
                  <a:pt x="288925" y="349250"/>
                </a:lnTo>
                <a:lnTo>
                  <a:pt x="287338" y="349250"/>
                </a:lnTo>
                <a:lnTo>
                  <a:pt x="284163" y="349250"/>
                </a:lnTo>
                <a:lnTo>
                  <a:pt x="282575" y="346075"/>
                </a:lnTo>
                <a:lnTo>
                  <a:pt x="279400" y="344488"/>
                </a:lnTo>
                <a:lnTo>
                  <a:pt x="276225" y="341313"/>
                </a:lnTo>
                <a:lnTo>
                  <a:pt x="271463" y="339725"/>
                </a:lnTo>
                <a:lnTo>
                  <a:pt x="268288" y="339725"/>
                </a:lnTo>
                <a:lnTo>
                  <a:pt x="266700" y="339725"/>
                </a:lnTo>
                <a:lnTo>
                  <a:pt x="266700" y="341313"/>
                </a:lnTo>
                <a:lnTo>
                  <a:pt x="266700" y="344488"/>
                </a:lnTo>
                <a:lnTo>
                  <a:pt x="268288" y="346075"/>
                </a:lnTo>
                <a:lnTo>
                  <a:pt x="268288" y="349250"/>
                </a:lnTo>
                <a:lnTo>
                  <a:pt x="271463" y="352426"/>
                </a:lnTo>
                <a:lnTo>
                  <a:pt x="273050" y="355601"/>
                </a:lnTo>
                <a:lnTo>
                  <a:pt x="276225" y="357188"/>
                </a:lnTo>
                <a:lnTo>
                  <a:pt x="276225" y="360363"/>
                </a:lnTo>
                <a:lnTo>
                  <a:pt x="273050" y="357188"/>
                </a:lnTo>
                <a:lnTo>
                  <a:pt x="271463" y="357188"/>
                </a:lnTo>
                <a:lnTo>
                  <a:pt x="268288" y="355601"/>
                </a:lnTo>
                <a:lnTo>
                  <a:pt x="266700" y="352426"/>
                </a:lnTo>
                <a:lnTo>
                  <a:pt x="266700" y="350838"/>
                </a:lnTo>
                <a:lnTo>
                  <a:pt x="263525" y="349250"/>
                </a:lnTo>
                <a:lnTo>
                  <a:pt x="261938" y="346075"/>
                </a:lnTo>
                <a:lnTo>
                  <a:pt x="255588" y="341313"/>
                </a:lnTo>
                <a:lnTo>
                  <a:pt x="250825" y="338138"/>
                </a:lnTo>
                <a:lnTo>
                  <a:pt x="247650" y="334963"/>
                </a:lnTo>
                <a:lnTo>
                  <a:pt x="246063" y="333375"/>
                </a:lnTo>
                <a:lnTo>
                  <a:pt x="244475" y="333375"/>
                </a:lnTo>
                <a:lnTo>
                  <a:pt x="241300" y="334963"/>
                </a:lnTo>
                <a:lnTo>
                  <a:pt x="239713" y="334963"/>
                </a:lnTo>
                <a:lnTo>
                  <a:pt x="236538" y="338138"/>
                </a:lnTo>
                <a:lnTo>
                  <a:pt x="234950" y="338138"/>
                </a:lnTo>
                <a:lnTo>
                  <a:pt x="231775" y="338138"/>
                </a:lnTo>
                <a:lnTo>
                  <a:pt x="231775" y="339725"/>
                </a:lnTo>
                <a:lnTo>
                  <a:pt x="231775" y="344488"/>
                </a:lnTo>
                <a:lnTo>
                  <a:pt x="234950" y="349250"/>
                </a:lnTo>
                <a:lnTo>
                  <a:pt x="234950" y="352426"/>
                </a:lnTo>
                <a:lnTo>
                  <a:pt x="234950" y="355601"/>
                </a:lnTo>
                <a:lnTo>
                  <a:pt x="234950" y="357188"/>
                </a:lnTo>
                <a:lnTo>
                  <a:pt x="236538" y="360363"/>
                </a:lnTo>
                <a:lnTo>
                  <a:pt x="236538" y="361951"/>
                </a:lnTo>
                <a:lnTo>
                  <a:pt x="236538" y="366713"/>
                </a:lnTo>
                <a:lnTo>
                  <a:pt x="239713" y="368301"/>
                </a:lnTo>
                <a:lnTo>
                  <a:pt x="239713" y="371476"/>
                </a:lnTo>
                <a:lnTo>
                  <a:pt x="241300" y="373063"/>
                </a:lnTo>
                <a:lnTo>
                  <a:pt x="241300" y="376238"/>
                </a:lnTo>
                <a:lnTo>
                  <a:pt x="244475" y="377826"/>
                </a:lnTo>
                <a:lnTo>
                  <a:pt x="246063" y="381001"/>
                </a:lnTo>
                <a:lnTo>
                  <a:pt x="246063" y="382588"/>
                </a:lnTo>
                <a:lnTo>
                  <a:pt x="247650" y="384176"/>
                </a:lnTo>
                <a:lnTo>
                  <a:pt x="247650" y="387351"/>
                </a:lnTo>
                <a:lnTo>
                  <a:pt x="250825" y="388938"/>
                </a:lnTo>
                <a:lnTo>
                  <a:pt x="252413" y="392113"/>
                </a:lnTo>
                <a:lnTo>
                  <a:pt x="255588" y="396876"/>
                </a:lnTo>
                <a:lnTo>
                  <a:pt x="255588" y="400051"/>
                </a:lnTo>
                <a:lnTo>
                  <a:pt x="252413" y="398463"/>
                </a:lnTo>
                <a:lnTo>
                  <a:pt x="250825" y="393701"/>
                </a:lnTo>
                <a:lnTo>
                  <a:pt x="250825" y="392113"/>
                </a:lnTo>
                <a:lnTo>
                  <a:pt x="247650" y="392113"/>
                </a:lnTo>
                <a:lnTo>
                  <a:pt x="246063" y="388938"/>
                </a:lnTo>
                <a:lnTo>
                  <a:pt x="246063" y="387351"/>
                </a:lnTo>
                <a:lnTo>
                  <a:pt x="244475" y="384176"/>
                </a:lnTo>
                <a:lnTo>
                  <a:pt x="244475" y="382588"/>
                </a:lnTo>
                <a:lnTo>
                  <a:pt x="241300" y="377826"/>
                </a:lnTo>
                <a:lnTo>
                  <a:pt x="239713" y="373063"/>
                </a:lnTo>
                <a:lnTo>
                  <a:pt x="234950" y="368301"/>
                </a:lnTo>
                <a:lnTo>
                  <a:pt x="234950" y="366713"/>
                </a:lnTo>
                <a:lnTo>
                  <a:pt x="231775" y="365126"/>
                </a:lnTo>
                <a:lnTo>
                  <a:pt x="230188" y="361951"/>
                </a:lnTo>
                <a:lnTo>
                  <a:pt x="228600" y="357188"/>
                </a:lnTo>
                <a:lnTo>
                  <a:pt x="223838" y="350838"/>
                </a:lnTo>
                <a:lnTo>
                  <a:pt x="223838" y="349250"/>
                </a:lnTo>
                <a:lnTo>
                  <a:pt x="220663" y="346075"/>
                </a:lnTo>
                <a:lnTo>
                  <a:pt x="219075" y="346075"/>
                </a:lnTo>
                <a:lnTo>
                  <a:pt x="219075" y="349250"/>
                </a:lnTo>
                <a:lnTo>
                  <a:pt x="217487" y="349250"/>
                </a:lnTo>
                <a:lnTo>
                  <a:pt x="214312" y="349250"/>
                </a:lnTo>
                <a:lnTo>
                  <a:pt x="212725" y="346075"/>
                </a:lnTo>
                <a:lnTo>
                  <a:pt x="212725" y="344488"/>
                </a:lnTo>
                <a:lnTo>
                  <a:pt x="209550" y="346075"/>
                </a:lnTo>
                <a:lnTo>
                  <a:pt x="207962" y="346075"/>
                </a:lnTo>
                <a:lnTo>
                  <a:pt x="204787" y="344488"/>
                </a:lnTo>
                <a:lnTo>
                  <a:pt x="201612" y="344488"/>
                </a:lnTo>
                <a:lnTo>
                  <a:pt x="198437" y="341313"/>
                </a:lnTo>
                <a:lnTo>
                  <a:pt x="198437" y="339725"/>
                </a:lnTo>
                <a:lnTo>
                  <a:pt x="196850" y="339725"/>
                </a:lnTo>
                <a:lnTo>
                  <a:pt x="196850" y="338138"/>
                </a:lnTo>
                <a:lnTo>
                  <a:pt x="193675" y="338138"/>
                </a:lnTo>
                <a:lnTo>
                  <a:pt x="192087" y="338138"/>
                </a:lnTo>
                <a:lnTo>
                  <a:pt x="188912" y="338138"/>
                </a:lnTo>
                <a:lnTo>
                  <a:pt x="187325" y="339725"/>
                </a:lnTo>
                <a:lnTo>
                  <a:pt x="187325" y="341313"/>
                </a:lnTo>
                <a:lnTo>
                  <a:pt x="188912" y="344488"/>
                </a:lnTo>
                <a:lnTo>
                  <a:pt x="188912" y="346075"/>
                </a:lnTo>
                <a:lnTo>
                  <a:pt x="188912" y="349250"/>
                </a:lnTo>
                <a:lnTo>
                  <a:pt x="187325" y="350838"/>
                </a:lnTo>
                <a:lnTo>
                  <a:pt x="187325" y="355601"/>
                </a:lnTo>
                <a:lnTo>
                  <a:pt x="185737" y="357188"/>
                </a:lnTo>
                <a:lnTo>
                  <a:pt x="187325" y="360363"/>
                </a:lnTo>
                <a:lnTo>
                  <a:pt x="185737" y="360363"/>
                </a:lnTo>
                <a:lnTo>
                  <a:pt x="185737" y="361951"/>
                </a:lnTo>
                <a:lnTo>
                  <a:pt x="185737" y="365126"/>
                </a:lnTo>
                <a:lnTo>
                  <a:pt x="185737" y="368301"/>
                </a:lnTo>
                <a:lnTo>
                  <a:pt x="185737" y="371476"/>
                </a:lnTo>
                <a:lnTo>
                  <a:pt x="185737" y="373063"/>
                </a:lnTo>
                <a:lnTo>
                  <a:pt x="185737" y="376238"/>
                </a:lnTo>
                <a:lnTo>
                  <a:pt x="188912" y="376238"/>
                </a:lnTo>
                <a:lnTo>
                  <a:pt x="188912" y="377826"/>
                </a:lnTo>
                <a:lnTo>
                  <a:pt x="187325" y="377826"/>
                </a:lnTo>
                <a:lnTo>
                  <a:pt x="185737" y="377826"/>
                </a:lnTo>
                <a:lnTo>
                  <a:pt x="185737" y="381001"/>
                </a:lnTo>
                <a:lnTo>
                  <a:pt x="187325" y="381001"/>
                </a:lnTo>
                <a:lnTo>
                  <a:pt x="187325" y="382588"/>
                </a:lnTo>
                <a:lnTo>
                  <a:pt x="187325" y="384176"/>
                </a:lnTo>
                <a:lnTo>
                  <a:pt x="187325" y="387351"/>
                </a:lnTo>
                <a:lnTo>
                  <a:pt x="185737" y="387351"/>
                </a:lnTo>
                <a:lnTo>
                  <a:pt x="182562" y="387351"/>
                </a:lnTo>
                <a:lnTo>
                  <a:pt x="182562" y="384176"/>
                </a:lnTo>
                <a:lnTo>
                  <a:pt x="180975" y="382588"/>
                </a:lnTo>
                <a:lnTo>
                  <a:pt x="180975" y="381001"/>
                </a:lnTo>
                <a:lnTo>
                  <a:pt x="177800" y="377826"/>
                </a:lnTo>
                <a:lnTo>
                  <a:pt x="177800" y="376238"/>
                </a:lnTo>
                <a:lnTo>
                  <a:pt x="180975" y="376238"/>
                </a:lnTo>
                <a:lnTo>
                  <a:pt x="182562" y="376238"/>
                </a:lnTo>
                <a:lnTo>
                  <a:pt x="182562" y="373063"/>
                </a:lnTo>
                <a:lnTo>
                  <a:pt x="182562" y="371476"/>
                </a:lnTo>
                <a:lnTo>
                  <a:pt x="180975" y="366713"/>
                </a:lnTo>
                <a:lnTo>
                  <a:pt x="180975" y="365126"/>
                </a:lnTo>
                <a:lnTo>
                  <a:pt x="180975" y="361951"/>
                </a:lnTo>
                <a:lnTo>
                  <a:pt x="180975" y="360363"/>
                </a:lnTo>
                <a:lnTo>
                  <a:pt x="180975" y="357188"/>
                </a:lnTo>
                <a:lnTo>
                  <a:pt x="180975" y="355601"/>
                </a:lnTo>
                <a:lnTo>
                  <a:pt x="177800" y="352426"/>
                </a:lnTo>
                <a:lnTo>
                  <a:pt x="176212" y="352426"/>
                </a:lnTo>
                <a:lnTo>
                  <a:pt x="176212" y="360363"/>
                </a:lnTo>
                <a:lnTo>
                  <a:pt x="173037" y="365126"/>
                </a:lnTo>
                <a:lnTo>
                  <a:pt x="173037" y="366713"/>
                </a:lnTo>
                <a:lnTo>
                  <a:pt x="171450" y="368301"/>
                </a:lnTo>
                <a:lnTo>
                  <a:pt x="171450" y="371476"/>
                </a:lnTo>
                <a:lnTo>
                  <a:pt x="169862" y="373063"/>
                </a:lnTo>
                <a:lnTo>
                  <a:pt x="169862" y="376238"/>
                </a:lnTo>
                <a:lnTo>
                  <a:pt x="169862" y="377826"/>
                </a:lnTo>
                <a:lnTo>
                  <a:pt x="169862" y="382588"/>
                </a:lnTo>
                <a:lnTo>
                  <a:pt x="166687" y="382588"/>
                </a:lnTo>
                <a:lnTo>
                  <a:pt x="166687" y="381001"/>
                </a:lnTo>
                <a:lnTo>
                  <a:pt x="166687" y="377826"/>
                </a:lnTo>
                <a:lnTo>
                  <a:pt x="166687" y="376238"/>
                </a:lnTo>
                <a:lnTo>
                  <a:pt x="166687" y="373063"/>
                </a:lnTo>
                <a:lnTo>
                  <a:pt x="166687" y="371476"/>
                </a:lnTo>
                <a:lnTo>
                  <a:pt x="165100" y="366713"/>
                </a:lnTo>
                <a:lnTo>
                  <a:pt x="165100" y="365126"/>
                </a:lnTo>
                <a:lnTo>
                  <a:pt x="165100" y="361951"/>
                </a:lnTo>
                <a:lnTo>
                  <a:pt x="166687" y="360363"/>
                </a:lnTo>
                <a:lnTo>
                  <a:pt x="166687" y="357188"/>
                </a:lnTo>
                <a:lnTo>
                  <a:pt x="166687" y="355601"/>
                </a:lnTo>
                <a:lnTo>
                  <a:pt x="165100" y="352426"/>
                </a:lnTo>
                <a:lnTo>
                  <a:pt x="161925" y="349250"/>
                </a:lnTo>
                <a:lnTo>
                  <a:pt x="160337" y="344488"/>
                </a:lnTo>
                <a:lnTo>
                  <a:pt x="160337" y="341313"/>
                </a:lnTo>
                <a:lnTo>
                  <a:pt x="157162" y="341313"/>
                </a:lnTo>
                <a:lnTo>
                  <a:pt x="157162" y="339725"/>
                </a:lnTo>
                <a:lnTo>
                  <a:pt x="155575" y="338138"/>
                </a:lnTo>
                <a:lnTo>
                  <a:pt x="153987" y="339725"/>
                </a:lnTo>
                <a:lnTo>
                  <a:pt x="150812" y="341313"/>
                </a:lnTo>
                <a:lnTo>
                  <a:pt x="150812" y="346075"/>
                </a:lnTo>
                <a:lnTo>
                  <a:pt x="149225" y="349250"/>
                </a:lnTo>
                <a:lnTo>
                  <a:pt x="146050" y="350838"/>
                </a:lnTo>
                <a:lnTo>
                  <a:pt x="144462" y="352426"/>
                </a:lnTo>
                <a:lnTo>
                  <a:pt x="142875" y="357188"/>
                </a:lnTo>
                <a:lnTo>
                  <a:pt x="138112" y="360363"/>
                </a:lnTo>
                <a:lnTo>
                  <a:pt x="134937" y="360363"/>
                </a:lnTo>
                <a:lnTo>
                  <a:pt x="130175" y="361951"/>
                </a:lnTo>
                <a:lnTo>
                  <a:pt x="127000" y="365126"/>
                </a:lnTo>
                <a:lnTo>
                  <a:pt x="123825" y="365126"/>
                </a:lnTo>
                <a:lnTo>
                  <a:pt x="122237" y="365126"/>
                </a:lnTo>
                <a:lnTo>
                  <a:pt x="122237" y="361951"/>
                </a:lnTo>
                <a:lnTo>
                  <a:pt x="119062" y="361951"/>
                </a:lnTo>
                <a:lnTo>
                  <a:pt x="117475" y="360363"/>
                </a:lnTo>
                <a:lnTo>
                  <a:pt x="112712" y="357188"/>
                </a:lnTo>
                <a:lnTo>
                  <a:pt x="112712" y="355601"/>
                </a:lnTo>
                <a:lnTo>
                  <a:pt x="111125" y="355601"/>
                </a:lnTo>
                <a:lnTo>
                  <a:pt x="96837" y="366713"/>
                </a:lnTo>
                <a:lnTo>
                  <a:pt x="95250" y="365126"/>
                </a:lnTo>
                <a:lnTo>
                  <a:pt x="96837" y="361951"/>
                </a:lnTo>
                <a:lnTo>
                  <a:pt x="98425" y="360363"/>
                </a:lnTo>
                <a:lnTo>
                  <a:pt x="101600" y="357188"/>
                </a:lnTo>
                <a:lnTo>
                  <a:pt x="101600" y="355601"/>
                </a:lnTo>
                <a:lnTo>
                  <a:pt x="98425" y="355601"/>
                </a:lnTo>
                <a:lnTo>
                  <a:pt x="96837" y="352426"/>
                </a:lnTo>
                <a:lnTo>
                  <a:pt x="95250" y="355601"/>
                </a:lnTo>
                <a:lnTo>
                  <a:pt x="92075" y="355601"/>
                </a:lnTo>
                <a:lnTo>
                  <a:pt x="87312" y="355601"/>
                </a:lnTo>
                <a:lnTo>
                  <a:pt x="82550" y="357188"/>
                </a:lnTo>
                <a:lnTo>
                  <a:pt x="80962" y="357188"/>
                </a:lnTo>
                <a:lnTo>
                  <a:pt x="79375" y="357188"/>
                </a:lnTo>
                <a:lnTo>
                  <a:pt x="79375" y="360363"/>
                </a:lnTo>
                <a:lnTo>
                  <a:pt x="76200" y="360363"/>
                </a:lnTo>
                <a:lnTo>
                  <a:pt x="76200" y="357188"/>
                </a:lnTo>
                <a:lnTo>
                  <a:pt x="74612" y="357188"/>
                </a:lnTo>
                <a:lnTo>
                  <a:pt x="71437" y="357188"/>
                </a:lnTo>
                <a:lnTo>
                  <a:pt x="71437" y="355601"/>
                </a:lnTo>
                <a:lnTo>
                  <a:pt x="69850" y="355601"/>
                </a:lnTo>
                <a:lnTo>
                  <a:pt x="69850" y="352426"/>
                </a:lnTo>
                <a:lnTo>
                  <a:pt x="66675" y="352426"/>
                </a:lnTo>
                <a:lnTo>
                  <a:pt x="63500" y="350838"/>
                </a:lnTo>
                <a:lnTo>
                  <a:pt x="60325" y="349250"/>
                </a:lnTo>
                <a:lnTo>
                  <a:pt x="58737" y="349250"/>
                </a:lnTo>
                <a:lnTo>
                  <a:pt x="55562" y="349250"/>
                </a:lnTo>
                <a:lnTo>
                  <a:pt x="55562" y="346075"/>
                </a:lnTo>
                <a:lnTo>
                  <a:pt x="53975" y="346075"/>
                </a:lnTo>
                <a:lnTo>
                  <a:pt x="52387" y="344488"/>
                </a:lnTo>
                <a:lnTo>
                  <a:pt x="49212" y="344488"/>
                </a:lnTo>
                <a:lnTo>
                  <a:pt x="47625" y="341313"/>
                </a:lnTo>
                <a:lnTo>
                  <a:pt x="47625" y="339725"/>
                </a:lnTo>
                <a:lnTo>
                  <a:pt x="44450" y="339725"/>
                </a:lnTo>
                <a:lnTo>
                  <a:pt x="42862" y="338138"/>
                </a:lnTo>
                <a:lnTo>
                  <a:pt x="39687" y="334963"/>
                </a:lnTo>
                <a:lnTo>
                  <a:pt x="38100" y="333375"/>
                </a:lnTo>
                <a:lnTo>
                  <a:pt x="38100" y="330200"/>
                </a:lnTo>
                <a:lnTo>
                  <a:pt x="36512" y="328613"/>
                </a:lnTo>
                <a:lnTo>
                  <a:pt x="33337" y="325438"/>
                </a:lnTo>
                <a:lnTo>
                  <a:pt x="33337" y="323850"/>
                </a:lnTo>
                <a:lnTo>
                  <a:pt x="31750" y="323850"/>
                </a:lnTo>
                <a:lnTo>
                  <a:pt x="28575" y="322263"/>
                </a:lnTo>
                <a:lnTo>
                  <a:pt x="23812" y="322263"/>
                </a:lnTo>
                <a:lnTo>
                  <a:pt x="20637" y="322263"/>
                </a:lnTo>
                <a:lnTo>
                  <a:pt x="17462" y="322263"/>
                </a:lnTo>
                <a:lnTo>
                  <a:pt x="12700" y="322263"/>
                </a:lnTo>
                <a:lnTo>
                  <a:pt x="12700" y="319088"/>
                </a:lnTo>
                <a:lnTo>
                  <a:pt x="11112" y="317500"/>
                </a:lnTo>
                <a:lnTo>
                  <a:pt x="12700" y="317500"/>
                </a:lnTo>
                <a:lnTo>
                  <a:pt x="12700" y="314325"/>
                </a:lnTo>
                <a:lnTo>
                  <a:pt x="12700" y="312738"/>
                </a:lnTo>
                <a:lnTo>
                  <a:pt x="12700" y="309563"/>
                </a:lnTo>
                <a:lnTo>
                  <a:pt x="12700" y="306388"/>
                </a:lnTo>
                <a:lnTo>
                  <a:pt x="11112" y="303213"/>
                </a:lnTo>
                <a:lnTo>
                  <a:pt x="11112" y="301625"/>
                </a:lnTo>
                <a:lnTo>
                  <a:pt x="11112" y="298450"/>
                </a:lnTo>
                <a:lnTo>
                  <a:pt x="11112" y="296863"/>
                </a:lnTo>
                <a:lnTo>
                  <a:pt x="11112" y="293688"/>
                </a:lnTo>
                <a:lnTo>
                  <a:pt x="7937" y="293688"/>
                </a:lnTo>
                <a:lnTo>
                  <a:pt x="7937" y="296863"/>
                </a:lnTo>
                <a:lnTo>
                  <a:pt x="6350" y="296863"/>
                </a:lnTo>
                <a:lnTo>
                  <a:pt x="6350" y="298450"/>
                </a:lnTo>
                <a:lnTo>
                  <a:pt x="4762" y="298450"/>
                </a:lnTo>
                <a:lnTo>
                  <a:pt x="1587" y="298450"/>
                </a:lnTo>
                <a:lnTo>
                  <a:pt x="0" y="296863"/>
                </a:lnTo>
                <a:lnTo>
                  <a:pt x="1587" y="296863"/>
                </a:lnTo>
                <a:lnTo>
                  <a:pt x="4762" y="296863"/>
                </a:lnTo>
                <a:lnTo>
                  <a:pt x="4762" y="293688"/>
                </a:lnTo>
                <a:lnTo>
                  <a:pt x="6350" y="292100"/>
                </a:lnTo>
                <a:lnTo>
                  <a:pt x="7937" y="292100"/>
                </a:lnTo>
                <a:lnTo>
                  <a:pt x="7937" y="290513"/>
                </a:lnTo>
                <a:lnTo>
                  <a:pt x="7937" y="287338"/>
                </a:lnTo>
                <a:lnTo>
                  <a:pt x="7937" y="285750"/>
                </a:lnTo>
                <a:lnTo>
                  <a:pt x="11112" y="277813"/>
                </a:lnTo>
                <a:lnTo>
                  <a:pt x="12700" y="277813"/>
                </a:lnTo>
                <a:lnTo>
                  <a:pt x="15875" y="276225"/>
                </a:lnTo>
                <a:lnTo>
                  <a:pt x="15875" y="274638"/>
                </a:lnTo>
                <a:lnTo>
                  <a:pt x="15875" y="271463"/>
                </a:lnTo>
                <a:lnTo>
                  <a:pt x="12700" y="269875"/>
                </a:lnTo>
                <a:lnTo>
                  <a:pt x="11112" y="266700"/>
                </a:lnTo>
                <a:lnTo>
                  <a:pt x="7937" y="265113"/>
                </a:lnTo>
                <a:lnTo>
                  <a:pt x="7937" y="263525"/>
                </a:lnTo>
                <a:lnTo>
                  <a:pt x="7937" y="258763"/>
                </a:lnTo>
                <a:lnTo>
                  <a:pt x="7937" y="255588"/>
                </a:lnTo>
                <a:lnTo>
                  <a:pt x="6350" y="255588"/>
                </a:lnTo>
                <a:lnTo>
                  <a:pt x="7937" y="254000"/>
                </a:lnTo>
                <a:lnTo>
                  <a:pt x="6350" y="254000"/>
                </a:lnTo>
                <a:lnTo>
                  <a:pt x="4762" y="250825"/>
                </a:lnTo>
                <a:lnTo>
                  <a:pt x="6350" y="250825"/>
                </a:lnTo>
                <a:lnTo>
                  <a:pt x="6350" y="249238"/>
                </a:lnTo>
                <a:lnTo>
                  <a:pt x="6350" y="247650"/>
                </a:lnTo>
                <a:lnTo>
                  <a:pt x="7937" y="244475"/>
                </a:lnTo>
                <a:lnTo>
                  <a:pt x="7937" y="242888"/>
                </a:lnTo>
                <a:lnTo>
                  <a:pt x="11112" y="239713"/>
                </a:lnTo>
                <a:lnTo>
                  <a:pt x="12700" y="239713"/>
                </a:lnTo>
                <a:lnTo>
                  <a:pt x="15875" y="239713"/>
                </a:lnTo>
                <a:lnTo>
                  <a:pt x="17462" y="238125"/>
                </a:lnTo>
                <a:lnTo>
                  <a:pt x="20637" y="238125"/>
                </a:lnTo>
                <a:lnTo>
                  <a:pt x="20637" y="234950"/>
                </a:lnTo>
                <a:lnTo>
                  <a:pt x="22225" y="234950"/>
                </a:lnTo>
                <a:lnTo>
                  <a:pt x="23812" y="234950"/>
                </a:lnTo>
                <a:lnTo>
                  <a:pt x="26987" y="228600"/>
                </a:lnTo>
                <a:lnTo>
                  <a:pt x="26987" y="227013"/>
                </a:lnTo>
                <a:lnTo>
                  <a:pt x="23812" y="227013"/>
                </a:lnTo>
                <a:lnTo>
                  <a:pt x="22225" y="223838"/>
                </a:lnTo>
                <a:lnTo>
                  <a:pt x="22225" y="222250"/>
                </a:lnTo>
                <a:lnTo>
                  <a:pt x="22225" y="219075"/>
                </a:lnTo>
                <a:lnTo>
                  <a:pt x="22225" y="217488"/>
                </a:lnTo>
                <a:lnTo>
                  <a:pt x="22225" y="215900"/>
                </a:lnTo>
                <a:lnTo>
                  <a:pt x="22225" y="211137"/>
                </a:lnTo>
                <a:lnTo>
                  <a:pt x="23812" y="207962"/>
                </a:lnTo>
                <a:lnTo>
                  <a:pt x="22225" y="207962"/>
                </a:lnTo>
                <a:lnTo>
                  <a:pt x="22225" y="206375"/>
                </a:lnTo>
                <a:lnTo>
                  <a:pt x="23812" y="206375"/>
                </a:lnTo>
                <a:lnTo>
                  <a:pt x="26987" y="206375"/>
                </a:lnTo>
                <a:lnTo>
                  <a:pt x="28575" y="206375"/>
                </a:lnTo>
                <a:lnTo>
                  <a:pt x="31750" y="206375"/>
                </a:lnTo>
                <a:lnTo>
                  <a:pt x="33337" y="206375"/>
                </a:lnTo>
                <a:lnTo>
                  <a:pt x="36512" y="203200"/>
                </a:lnTo>
                <a:lnTo>
                  <a:pt x="38100" y="203200"/>
                </a:lnTo>
                <a:lnTo>
                  <a:pt x="39687" y="203200"/>
                </a:lnTo>
                <a:lnTo>
                  <a:pt x="42862" y="203200"/>
                </a:lnTo>
                <a:lnTo>
                  <a:pt x="44450" y="201612"/>
                </a:lnTo>
                <a:lnTo>
                  <a:pt x="44450" y="200025"/>
                </a:lnTo>
                <a:lnTo>
                  <a:pt x="42862" y="200025"/>
                </a:lnTo>
                <a:lnTo>
                  <a:pt x="39687" y="196850"/>
                </a:lnTo>
                <a:lnTo>
                  <a:pt x="38100" y="195262"/>
                </a:lnTo>
                <a:lnTo>
                  <a:pt x="38100" y="192087"/>
                </a:lnTo>
                <a:lnTo>
                  <a:pt x="39687" y="190500"/>
                </a:lnTo>
                <a:lnTo>
                  <a:pt x="42862" y="190500"/>
                </a:lnTo>
                <a:lnTo>
                  <a:pt x="42862" y="192087"/>
                </a:lnTo>
                <a:lnTo>
                  <a:pt x="44450" y="192087"/>
                </a:lnTo>
                <a:lnTo>
                  <a:pt x="47625" y="190500"/>
                </a:lnTo>
                <a:lnTo>
                  <a:pt x="47625" y="188912"/>
                </a:lnTo>
                <a:lnTo>
                  <a:pt x="47625" y="185737"/>
                </a:lnTo>
                <a:lnTo>
                  <a:pt x="44450" y="185737"/>
                </a:lnTo>
                <a:lnTo>
                  <a:pt x="44450" y="184150"/>
                </a:lnTo>
                <a:lnTo>
                  <a:pt x="44450" y="180975"/>
                </a:lnTo>
                <a:lnTo>
                  <a:pt x="44450" y="179387"/>
                </a:lnTo>
                <a:lnTo>
                  <a:pt x="47625" y="179387"/>
                </a:lnTo>
                <a:lnTo>
                  <a:pt x="49212" y="176212"/>
                </a:lnTo>
                <a:lnTo>
                  <a:pt x="52387" y="176212"/>
                </a:lnTo>
                <a:lnTo>
                  <a:pt x="52387" y="174625"/>
                </a:lnTo>
                <a:lnTo>
                  <a:pt x="49212" y="173037"/>
                </a:lnTo>
                <a:lnTo>
                  <a:pt x="49212" y="169862"/>
                </a:lnTo>
                <a:lnTo>
                  <a:pt x="49212" y="165100"/>
                </a:lnTo>
                <a:lnTo>
                  <a:pt x="49212" y="163512"/>
                </a:lnTo>
                <a:lnTo>
                  <a:pt x="49212" y="160337"/>
                </a:lnTo>
                <a:lnTo>
                  <a:pt x="49212" y="157162"/>
                </a:lnTo>
                <a:lnTo>
                  <a:pt x="49212" y="152400"/>
                </a:lnTo>
                <a:lnTo>
                  <a:pt x="49212" y="149225"/>
                </a:lnTo>
                <a:lnTo>
                  <a:pt x="49212" y="147637"/>
                </a:lnTo>
                <a:lnTo>
                  <a:pt x="49212" y="144462"/>
                </a:lnTo>
                <a:lnTo>
                  <a:pt x="49212" y="142875"/>
                </a:lnTo>
                <a:lnTo>
                  <a:pt x="47625" y="142875"/>
                </a:lnTo>
                <a:lnTo>
                  <a:pt x="44450" y="142875"/>
                </a:lnTo>
                <a:lnTo>
                  <a:pt x="42862" y="141287"/>
                </a:lnTo>
                <a:lnTo>
                  <a:pt x="39687" y="138113"/>
                </a:lnTo>
                <a:lnTo>
                  <a:pt x="38100" y="136525"/>
                </a:lnTo>
                <a:lnTo>
                  <a:pt x="36512" y="136525"/>
                </a:lnTo>
                <a:lnTo>
                  <a:pt x="36512" y="133350"/>
                </a:lnTo>
                <a:lnTo>
                  <a:pt x="38100" y="133350"/>
                </a:lnTo>
                <a:lnTo>
                  <a:pt x="39687" y="133350"/>
                </a:lnTo>
                <a:lnTo>
                  <a:pt x="39687" y="136525"/>
                </a:lnTo>
                <a:lnTo>
                  <a:pt x="42862" y="136525"/>
                </a:lnTo>
                <a:lnTo>
                  <a:pt x="42862" y="133350"/>
                </a:lnTo>
                <a:lnTo>
                  <a:pt x="44450" y="133350"/>
                </a:lnTo>
                <a:lnTo>
                  <a:pt x="49212" y="133350"/>
                </a:lnTo>
                <a:lnTo>
                  <a:pt x="49212" y="136525"/>
                </a:lnTo>
                <a:lnTo>
                  <a:pt x="53975" y="127000"/>
                </a:lnTo>
                <a:lnTo>
                  <a:pt x="53975" y="125413"/>
                </a:lnTo>
                <a:lnTo>
                  <a:pt x="55562" y="120650"/>
                </a:lnTo>
                <a:lnTo>
                  <a:pt x="58737" y="120650"/>
                </a:lnTo>
                <a:lnTo>
                  <a:pt x="60325" y="117475"/>
                </a:lnTo>
                <a:lnTo>
                  <a:pt x="63500" y="117475"/>
                </a:lnTo>
                <a:lnTo>
                  <a:pt x="65087" y="115888"/>
                </a:lnTo>
                <a:lnTo>
                  <a:pt x="66675" y="111125"/>
                </a:lnTo>
                <a:lnTo>
                  <a:pt x="65087" y="109537"/>
                </a:lnTo>
                <a:lnTo>
                  <a:pt x="63500" y="106362"/>
                </a:lnTo>
                <a:lnTo>
                  <a:pt x="58737" y="104775"/>
                </a:lnTo>
                <a:lnTo>
                  <a:pt x="55562" y="101600"/>
                </a:lnTo>
                <a:lnTo>
                  <a:pt x="53975" y="101600"/>
                </a:lnTo>
                <a:lnTo>
                  <a:pt x="53975" y="100012"/>
                </a:lnTo>
                <a:lnTo>
                  <a:pt x="52387" y="98425"/>
                </a:lnTo>
                <a:lnTo>
                  <a:pt x="52387" y="88900"/>
                </a:lnTo>
                <a:lnTo>
                  <a:pt x="52387" y="84137"/>
                </a:lnTo>
                <a:lnTo>
                  <a:pt x="53975" y="68262"/>
                </a:lnTo>
                <a:lnTo>
                  <a:pt x="53975" y="66675"/>
                </a:lnTo>
                <a:lnTo>
                  <a:pt x="53975" y="63500"/>
                </a:lnTo>
                <a:lnTo>
                  <a:pt x="55562" y="58737"/>
                </a:lnTo>
                <a:lnTo>
                  <a:pt x="55562" y="57150"/>
                </a:lnTo>
                <a:lnTo>
                  <a:pt x="58737" y="53975"/>
                </a:lnTo>
                <a:lnTo>
                  <a:pt x="58737" y="52387"/>
                </a:lnTo>
                <a:lnTo>
                  <a:pt x="60325" y="50800"/>
                </a:lnTo>
                <a:lnTo>
                  <a:pt x="63500" y="47625"/>
                </a:lnTo>
                <a:lnTo>
                  <a:pt x="65087" y="47625"/>
                </a:lnTo>
                <a:lnTo>
                  <a:pt x="65087" y="46037"/>
                </a:lnTo>
                <a:lnTo>
                  <a:pt x="65087" y="42862"/>
                </a:lnTo>
                <a:lnTo>
                  <a:pt x="66675" y="41275"/>
                </a:lnTo>
                <a:lnTo>
                  <a:pt x="69850" y="36512"/>
                </a:lnTo>
                <a:lnTo>
                  <a:pt x="69850" y="34925"/>
                </a:lnTo>
                <a:lnTo>
                  <a:pt x="69850" y="31750"/>
                </a:lnTo>
                <a:lnTo>
                  <a:pt x="71437" y="31750"/>
                </a:lnTo>
                <a:lnTo>
                  <a:pt x="74612" y="30162"/>
                </a:lnTo>
                <a:lnTo>
                  <a:pt x="79375" y="30162"/>
                </a:lnTo>
                <a:lnTo>
                  <a:pt x="85725" y="30162"/>
                </a:lnTo>
                <a:lnTo>
                  <a:pt x="87312" y="30162"/>
                </a:lnTo>
                <a:lnTo>
                  <a:pt x="90487" y="30162"/>
                </a:lnTo>
                <a:lnTo>
                  <a:pt x="92075" y="26987"/>
                </a:lnTo>
                <a:lnTo>
                  <a:pt x="95250" y="26987"/>
                </a:lnTo>
                <a:lnTo>
                  <a:pt x="96837" y="26987"/>
                </a:lnTo>
                <a:lnTo>
                  <a:pt x="98425" y="25400"/>
                </a:lnTo>
                <a:lnTo>
                  <a:pt x="101600" y="25400"/>
                </a:lnTo>
                <a:lnTo>
                  <a:pt x="103187" y="23812"/>
                </a:lnTo>
                <a:lnTo>
                  <a:pt x="106362" y="25400"/>
                </a:lnTo>
                <a:lnTo>
                  <a:pt x="107950" y="23812"/>
                </a:lnTo>
                <a:lnTo>
                  <a:pt x="111125" y="20637"/>
                </a:lnTo>
                <a:lnTo>
                  <a:pt x="111125" y="19050"/>
                </a:lnTo>
                <a:lnTo>
                  <a:pt x="112712" y="19050"/>
                </a:lnTo>
                <a:lnTo>
                  <a:pt x="114300" y="19050"/>
                </a:lnTo>
                <a:lnTo>
                  <a:pt x="119062" y="19050"/>
                </a:lnTo>
                <a:lnTo>
                  <a:pt x="122237" y="19050"/>
                </a:lnTo>
                <a:lnTo>
                  <a:pt x="123825" y="19050"/>
                </a:lnTo>
                <a:lnTo>
                  <a:pt x="127000" y="20637"/>
                </a:lnTo>
                <a:lnTo>
                  <a:pt x="130175" y="23812"/>
                </a:lnTo>
                <a:lnTo>
                  <a:pt x="133350" y="23812"/>
                </a:lnTo>
                <a:lnTo>
                  <a:pt x="134937" y="23812"/>
                </a:lnTo>
                <a:lnTo>
                  <a:pt x="139700" y="23812"/>
                </a:lnTo>
                <a:lnTo>
                  <a:pt x="142875" y="25400"/>
                </a:lnTo>
                <a:lnTo>
                  <a:pt x="144462" y="25400"/>
                </a:lnTo>
                <a:lnTo>
                  <a:pt x="146050" y="23812"/>
                </a:lnTo>
                <a:lnTo>
                  <a:pt x="146050" y="20637"/>
                </a:lnTo>
                <a:lnTo>
                  <a:pt x="149225" y="19050"/>
                </a:lnTo>
                <a:lnTo>
                  <a:pt x="150812" y="20637"/>
                </a:lnTo>
                <a:lnTo>
                  <a:pt x="150812" y="23812"/>
                </a:lnTo>
                <a:lnTo>
                  <a:pt x="150812" y="25400"/>
                </a:lnTo>
                <a:lnTo>
                  <a:pt x="150812" y="26987"/>
                </a:lnTo>
                <a:lnTo>
                  <a:pt x="150812" y="30162"/>
                </a:lnTo>
                <a:lnTo>
                  <a:pt x="155575" y="30162"/>
                </a:lnTo>
                <a:lnTo>
                  <a:pt x="157162" y="30162"/>
                </a:lnTo>
                <a:lnTo>
                  <a:pt x="160337" y="26987"/>
                </a:lnTo>
                <a:lnTo>
                  <a:pt x="161925" y="25400"/>
                </a:lnTo>
                <a:lnTo>
                  <a:pt x="165100" y="23812"/>
                </a:lnTo>
                <a:lnTo>
                  <a:pt x="166687" y="23812"/>
                </a:lnTo>
                <a:lnTo>
                  <a:pt x="169862" y="20637"/>
                </a:lnTo>
                <a:lnTo>
                  <a:pt x="171450" y="20637"/>
                </a:lnTo>
                <a:lnTo>
                  <a:pt x="173037" y="19050"/>
                </a:lnTo>
                <a:lnTo>
                  <a:pt x="176212" y="19050"/>
                </a:lnTo>
                <a:lnTo>
                  <a:pt x="177800" y="15875"/>
                </a:lnTo>
                <a:lnTo>
                  <a:pt x="180975" y="19050"/>
                </a:lnTo>
                <a:lnTo>
                  <a:pt x="182562" y="20637"/>
                </a:lnTo>
                <a:lnTo>
                  <a:pt x="182562" y="23812"/>
                </a:lnTo>
                <a:lnTo>
                  <a:pt x="185737" y="23812"/>
                </a:lnTo>
                <a:lnTo>
                  <a:pt x="187325" y="23812"/>
                </a:lnTo>
                <a:lnTo>
                  <a:pt x="188912" y="23812"/>
                </a:lnTo>
                <a:lnTo>
                  <a:pt x="188912" y="20637"/>
                </a:lnTo>
                <a:lnTo>
                  <a:pt x="192087" y="20637"/>
                </a:lnTo>
                <a:lnTo>
                  <a:pt x="193675" y="19050"/>
                </a:lnTo>
                <a:lnTo>
                  <a:pt x="198437" y="19050"/>
                </a:lnTo>
                <a:lnTo>
                  <a:pt x="201612" y="15875"/>
                </a:lnTo>
                <a:lnTo>
                  <a:pt x="203200" y="19050"/>
                </a:lnTo>
                <a:lnTo>
                  <a:pt x="204787" y="19050"/>
                </a:lnTo>
                <a:lnTo>
                  <a:pt x="207962" y="15875"/>
                </a:lnTo>
                <a:lnTo>
                  <a:pt x="207962" y="14287"/>
                </a:lnTo>
                <a:lnTo>
                  <a:pt x="209550" y="14287"/>
                </a:lnTo>
                <a:lnTo>
                  <a:pt x="212725" y="14287"/>
                </a:lnTo>
                <a:lnTo>
                  <a:pt x="214312" y="14287"/>
                </a:lnTo>
                <a:lnTo>
                  <a:pt x="217487" y="14287"/>
                </a:lnTo>
                <a:lnTo>
                  <a:pt x="220663" y="11112"/>
                </a:lnTo>
                <a:lnTo>
                  <a:pt x="223838" y="9525"/>
                </a:lnTo>
                <a:lnTo>
                  <a:pt x="228600" y="9525"/>
                </a:lnTo>
                <a:lnTo>
                  <a:pt x="230188" y="7937"/>
                </a:lnTo>
                <a:lnTo>
                  <a:pt x="234950" y="7937"/>
                </a:lnTo>
                <a:close/>
                <a:moveTo>
                  <a:pt x="246063" y="0"/>
                </a:moveTo>
                <a:lnTo>
                  <a:pt x="247650" y="0"/>
                </a:lnTo>
                <a:lnTo>
                  <a:pt x="247650" y="3175"/>
                </a:lnTo>
                <a:lnTo>
                  <a:pt x="246063" y="3175"/>
                </a:lnTo>
                <a:lnTo>
                  <a:pt x="244475" y="4762"/>
                </a:lnTo>
                <a:lnTo>
                  <a:pt x="241300" y="4762"/>
                </a:lnTo>
                <a:lnTo>
                  <a:pt x="241300" y="3175"/>
                </a:lnTo>
                <a:lnTo>
                  <a:pt x="244475" y="3175"/>
                </a:lnTo>
                <a:close/>
              </a:path>
            </a:pathLst>
          </a:custGeom>
          <a:solidFill>
            <a:schemeClr val="bg1">
              <a:alpha val="61000"/>
            </a:schemeClr>
          </a:solidFill>
          <a:ln>
            <a:no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p>
        </p:txBody>
      </p:sp>
      <p:pic>
        <p:nvPicPr>
          <p:cNvPr id="32" name="图片 31">
            <a:extLst>
              <a:ext uri="{FF2B5EF4-FFF2-40B4-BE49-F238E27FC236}">
                <a16:creationId xmlns:a16="http://schemas.microsoft.com/office/drawing/2014/main" id="{31A5AAB0-5E16-43E3-B8E7-2F39FFB759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0" y="2477954"/>
            <a:ext cx="12192000" cy="4380046"/>
          </a:xfrm>
          <a:prstGeom prst="rect">
            <a:avLst/>
          </a:prstGeom>
        </p:spPr>
      </p:pic>
      <p:pic>
        <p:nvPicPr>
          <p:cNvPr id="42" name="图片 41">
            <a:extLst>
              <a:ext uri="{FF2B5EF4-FFF2-40B4-BE49-F238E27FC236}">
                <a16:creationId xmlns:a16="http://schemas.microsoft.com/office/drawing/2014/main" id="{489D33AD-1B6E-4A9C-83DB-2CF18CEFFF9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922464" y="961072"/>
            <a:ext cx="6267450" cy="2704210"/>
          </a:xfrm>
          <a:prstGeom prst="rect">
            <a:avLst/>
          </a:prstGeom>
        </p:spPr>
      </p:pic>
      <p:pic>
        <p:nvPicPr>
          <p:cNvPr id="22" name="图片 21">
            <a:extLst>
              <a:ext uri="{FF2B5EF4-FFF2-40B4-BE49-F238E27FC236}">
                <a16:creationId xmlns:a16="http://schemas.microsoft.com/office/drawing/2014/main" id="{BBB0E6EE-52D0-45AE-8184-B8D48762CCF2}"/>
              </a:ext>
            </a:extLst>
          </p:cNvPr>
          <p:cNvPicPr>
            <a:picLocks noChangeAspect="1"/>
          </p:cNvPicPr>
          <p:nvPr/>
        </p:nvPicPr>
        <p:blipFill>
          <a:blip r:embed="rId6"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5690804" y="3839812"/>
            <a:ext cx="6501196" cy="3022600"/>
          </a:xfrm>
          <a:prstGeom prst="rect">
            <a:avLst/>
          </a:prstGeom>
        </p:spPr>
      </p:pic>
      <p:pic>
        <p:nvPicPr>
          <p:cNvPr id="20" name="图片 19">
            <a:extLst>
              <a:ext uri="{FF2B5EF4-FFF2-40B4-BE49-F238E27FC236}">
                <a16:creationId xmlns:a16="http://schemas.microsoft.com/office/drawing/2014/main" id="{C006A94F-6722-4C45-B5AD-1957B510A5A2}"/>
              </a:ext>
            </a:extLst>
          </p:cNvPr>
          <p:cNvPicPr>
            <a:picLocks noChangeAspect="1"/>
          </p:cNvPicPr>
          <p:nvPr/>
        </p:nvPicPr>
        <p:blipFill rotWithShape="1">
          <a:blip r:embed="rId7" cstate="screen">
            <a:duotone>
              <a:prstClr val="black"/>
              <a:schemeClr val="accent6">
                <a:tint val="45000"/>
                <a:satMod val="400000"/>
              </a:schemeClr>
            </a:duotone>
            <a:extLst>
              <a:ext uri="{28A0092B-C50C-407E-A947-70E740481C1C}">
                <a14:useLocalDpi xmlns:a14="http://schemas.microsoft.com/office/drawing/2010/main"/>
              </a:ext>
            </a:extLst>
          </a:blip>
          <a:srcRect/>
          <a:stretch/>
        </p:blipFill>
        <p:spPr>
          <a:xfrm>
            <a:off x="0" y="0"/>
            <a:ext cx="3234820" cy="5715000"/>
          </a:xfrm>
          <a:prstGeom prst="rect">
            <a:avLst/>
          </a:prstGeom>
        </p:spPr>
      </p:pic>
      <p:pic>
        <p:nvPicPr>
          <p:cNvPr id="26" name="图片 25">
            <a:extLst>
              <a:ext uri="{FF2B5EF4-FFF2-40B4-BE49-F238E27FC236}">
                <a16:creationId xmlns:a16="http://schemas.microsoft.com/office/drawing/2014/main" id="{FC9E7258-23EF-420F-BDCB-AE687F72613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006423" y="5338412"/>
            <a:ext cx="1497708" cy="1383435"/>
          </a:xfrm>
          <a:prstGeom prst="rect">
            <a:avLst/>
          </a:prstGeom>
        </p:spPr>
      </p:pic>
      <p:sp>
        <p:nvSpPr>
          <p:cNvPr id="58" name="任意多边形: 形状 57">
            <a:extLst>
              <a:ext uri="{FF2B5EF4-FFF2-40B4-BE49-F238E27FC236}">
                <a16:creationId xmlns:a16="http://schemas.microsoft.com/office/drawing/2014/main" id="{30A2CF80-1D3A-41C1-90FB-219FE1B3A8A5}"/>
              </a:ext>
            </a:extLst>
          </p:cNvPr>
          <p:cNvSpPr/>
          <p:nvPr/>
        </p:nvSpPr>
        <p:spPr>
          <a:xfrm rot="5400000">
            <a:off x="3764947" y="2890784"/>
            <a:ext cx="4604381" cy="744957"/>
          </a:xfrm>
          <a:custGeom>
            <a:avLst/>
            <a:gdLst>
              <a:gd name="connsiteX0" fmla="*/ 1587526 w 2531263"/>
              <a:gd name="connsiteY0" fmla="*/ 383762 h 402050"/>
              <a:gd name="connsiteX1" fmla="*/ 1584859 w 2531263"/>
              <a:gd name="connsiteY1" fmla="*/ 385096 h 402050"/>
              <a:gd name="connsiteX2" fmla="*/ 1583335 w 2531263"/>
              <a:gd name="connsiteY2" fmla="*/ 389763 h 402050"/>
              <a:gd name="connsiteX3" fmla="*/ 1579715 w 2531263"/>
              <a:gd name="connsiteY3" fmla="*/ 391001 h 402050"/>
              <a:gd name="connsiteX4" fmla="*/ 1580192 w 2531263"/>
              <a:gd name="connsiteY4" fmla="*/ 394525 h 402050"/>
              <a:gd name="connsiteX5" fmla="*/ 1592765 w 2531263"/>
              <a:gd name="connsiteY5" fmla="*/ 392811 h 402050"/>
              <a:gd name="connsiteX6" fmla="*/ 1592384 w 2531263"/>
              <a:gd name="connsiteY6" fmla="*/ 390430 h 402050"/>
              <a:gd name="connsiteX7" fmla="*/ 1592193 w 2531263"/>
              <a:gd name="connsiteY7" fmla="*/ 388906 h 402050"/>
              <a:gd name="connsiteX8" fmla="*/ 1587526 w 2531263"/>
              <a:gd name="connsiteY8" fmla="*/ 383762 h 402050"/>
              <a:gd name="connsiteX9" fmla="*/ 635026 w 2531263"/>
              <a:gd name="connsiteY9" fmla="*/ 383000 h 402050"/>
              <a:gd name="connsiteX10" fmla="*/ 635597 w 2531263"/>
              <a:gd name="connsiteY10" fmla="*/ 383476 h 402050"/>
              <a:gd name="connsiteX11" fmla="*/ 638074 w 2531263"/>
              <a:gd name="connsiteY11" fmla="*/ 385762 h 402050"/>
              <a:gd name="connsiteX12" fmla="*/ 635692 w 2531263"/>
              <a:gd name="connsiteY12" fmla="*/ 390048 h 402050"/>
              <a:gd name="connsiteX13" fmla="*/ 630549 w 2531263"/>
              <a:gd name="connsiteY13" fmla="*/ 388905 h 402050"/>
              <a:gd name="connsiteX14" fmla="*/ 629692 w 2531263"/>
              <a:gd name="connsiteY14" fmla="*/ 388715 h 402050"/>
              <a:gd name="connsiteX15" fmla="*/ 635026 w 2531263"/>
              <a:gd name="connsiteY15" fmla="*/ 383000 h 402050"/>
              <a:gd name="connsiteX16" fmla="*/ 2498083 w 2531263"/>
              <a:gd name="connsiteY16" fmla="*/ 375239 h 402050"/>
              <a:gd name="connsiteX17" fmla="*/ 2498652 w 2531263"/>
              <a:gd name="connsiteY17" fmla="*/ 375761 h 402050"/>
              <a:gd name="connsiteX18" fmla="*/ 2497735 w 2531263"/>
              <a:gd name="connsiteY18" fmla="*/ 375761 h 402050"/>
              <a:gd name="connsiteX19" fmla="*/ 2505736 w 2531263"/>
              <a:gd name="connsiteY19" fmla="*/ 373951 h 402050"/>
              <a:gd name="connsiteX20" fmla="*/ 2510498 w 2531263"/>
              <a:gd name="connsiteY20" fmla="*/ 375761 h 402050"/>
              <a:gd name="connsiteX21" fmla="*/ 2508784 w 2531263"/>
              <a:gd name="connsiteY21" fmla="*/ 380047 h 402050"/>
              <a:gd name="connsiteX22" fmla="*/ 2504783 w 2531263"/>
              <a:gd name="connsiteY22" fmla="*/ 381381 h 402050"/>
              <a:gd name="connsiteX23" fmla="*/ 2498652 w 2531263"/>
              <a:gd name="connsiteY23" fmla="*/ 375761 h 402050"/>
              <a:gd name="connsiteX24" fmla="*/ 2499069 w 2531263"/>
              <a:gd name="connsiteY24" fmla="*/ 375761 h 402050"/>
              <a:gd name="connsiteX25" fmla="*/ 2505736 w 2531263"/>
              <a:gd name="connsiteY25" fmla="*/ 373951 h 402050"/>
              <a:gd name="connsiteX26" fmla="*/ 614261 w 2531263"/>
              <a:gd name="connsiteY26" fmla="*/ 357759 h 402050"/>
              <a:gd name="connsiteX27" fmla="*/ 610832 w 2531263"/>
              <a:gd name="connsiteY27" fmla="*/ 360712 h 402050"/>
              <a:gd name="connsiteX28" fmla="*/ 618452 w 2531263"/>
              <a:gd name="connsiteY28" fmla="*/ 364522 h 402050"/>
              <a:gd name="connsiteX29" fmla="*/ 614261 w 2531263"/>
              <a:gd name="connsiteY29" fmla="*/ 357759 h 402050"/>
              <a:gd name="connsiteX30" fmla="*/ 242786 w 2531263"/>
              <a:gd name="connsiteY30" fmla="*/ 345662 h 402050"/>
              <a:gd name="connsiteX31" fmla="*/ 242310 w 2531263"/>
              <a:gd name="connsiteY31" fmla="*/ 345948 h 402050"/>
              <a:gd name="connsiteX32" fmla="*/ 247930 w 2531263"/>
              <a:gd name="connsiteY32" fmla="*/ 352425 h 402050"/>
              <a:gd name="connsiteX33" fmla="*/ 250121 w 2531263"/>
              <a:gd name="connsiteY33" fmla="*/ 353282 h 402050"/>
              <a:gd name="connsiteX34" fmla="*/ 252788 w 2531263"/>
              <a:gd name="connsiteY34" fmla="*/ 354235 h 402050"/>
              <a:gd name="connsiteX35" fmla="*/ 254121 w 2531263"/>
              <a:gd name="connsiteY35" fmla="*/ 346615 h 402050"/>
              <a:gd name="connsiteX36" fmla="*/ 250692 w 2531263"/>
              <a:gd name="connsiteY36" fmla="*/ 347377 h 402050"/>
              <a:gd name="connsiteX37" fmla="*/ 247454 w 2531263"/>
              <a:gd name="connsiteY37" fmla="*/ 347853 h 402050"/>
              <a:gd name="connsiteX38" fmla="*/ 242786 w 2531263"/>
              <a:gd name="connsiteY38" fmla="*/ 345662 h 402050"/>
              <a:gd name="connsiteX39" fmla="*/ 2451348 w 2531263"/>
              <a:gd name="connsiteY39" fmla="*/ 323183 h 402050"/>
              <a:gd name="connsiteX40" fmla="*/ 2453348 w 2531263"/>
              <a:gd name="connsiteY40" fmla="*/ 328422 h 402050"/>
              <a:gd name="connsiteX41" fmla="*/ 2454110 w 2531263"/>
              <a:gd name="connsiteY41" fmla="*/ 334994 h 402050"/>
              <a:gd name="connsiteX42" fmla="*/ 2455444 w 2531263"/>
              <a:gd name="connsiteY42" fmla="*/ 340519 h 402050"/>
              <a:gd name="connsiteX43" fmla="*/ 2461159 w 2531263"/>
              <a:gd name="connsiteY43" fmla="*/ 335947 h 402050"/>
              <a:gd name="connsiteX44" fmla="*/ 2457921 w 2531263"/>
              <a:gd name="connsiteY44" fmla="*/ 325946 h 402050"/>
              <a:gd name="connsiteX45" fmla="*/ 2457825 w 2531263"/>
              <a:gd name="connsiteY45" fmla="*/ 325469 h 402050"/>
              <a:gd name="connsiteX46" fmla="*/ 2457539 w 2531263"/>
              <a:gd name="connsiteY46" fmla="*/ 323279 h 402050"/>
              <a:gd name="connsiteX47" fmla="*/ 2451348 w 2531263"/>
              <a:gd name="connsiteY47" fmla="*/ 323183 h 402050"/>
              <a:gd name="connsiteX48" fmla="*/ 2482400 w 2531263"/>
              <a:gd name="connsiteY48" fmla="*/ 310896 h 402050"/>
              <a:gd name="connsiteX49" fmla="*/ 2479733 w 2531263"/>
              <a:gd name="connsiteY49" fmla="*/ 312230 h 402050"/>
              <a:gd name="connsiteX50" fmla="*/ 2479066 w 2531263"/>
              <a:gd name="connsiteY50" fmla="*/ 316706 h 402050"/>
              <a:gd name="connsiteX51" fmla="*/ 2479923 w 2531263"/>
              <a:gd name="connsiteY51" fmla="*/ 317278 h 402050"/>
              <a:gd name="connsiteX52" fmla="*/ 2487162 w 2531263"/>
              <a:gd name="connsiteY52" fmla="*/ 313182 h 402050"/>
              <a:gd name="connsiteX53" fmla="*/ 2482400 w 2531263"/>
              <a:gd name="connsiteY53" fmla="*/ 310896 h 402050"/>
              <a:gd name="connsiteX54" fmla="*/ 2349747 w 2531263"/>
              <a:gd name="connsiteY54" fmla="*/ 294600 h 402050"/>
              <a:gd name="connsiteX55" fmla="*/ 2351145 w 2531263"/>
              <a:gd name="connsiteY55" fmla="*/ 297561 h 402050"/>
              <a:gd name="connsiteX56" fmla="*/ 2357766 w 2531263"/>
              <a:gd name="connsiteY56" fmla="*/ 298744 h 402050"/>
              <a:gd name="connsiteX57" fmla="*/ 2344170 w 2531263"/>
              <a:gd name="connsiteY57" fmla="*/ 300896 h 402050"/>
              <a:gd name="connsiteX58" fmla="*/ 2345144 w 2531263"/>
              <a:gd name="connsiteY58" fmla="*/ 299847 h 402050"/>
              <a:gd name="connsiteX59" fmla="*/ 2458206 w 2531263"/>
              <a:gd name="connsiteY59" fmla="*/ 289846 h 402050"/>
              <a:gd name="connsiteX60" fmla="*/ 2456016 w 2531263"/>
              <a:gd name="connsiteY60" fmla="*/ 291655 h 402050"/>
              <a:gd name="connsiteX61" fmla="*/ 2452015 w 2531263"/>
              <a:gd name="connsiteY61" fmla="*/ 294989 h 402050"/>
              <a:gd name="connsiteX62" fmla="*/ 2443728 w 2531263"/>
              <a:gd name="connsiteY62" fmla="*/ 293656 h 402050"/>
              <a:gd name="connsiteX63" fmla="*/ 2443347 w 2531263"/>
              <a:gd name="connsiteY63" fmla="*/ 294037 h 402050"/>
              <a:gd name="connsiteX64" fmla="*/ 2443538 w 2531263"/>
              <a:gd name="connsiteY64" fmla="*/ 295942 h 402050"/>
              <a:gd name="connsiteX65" fmla="*/ 2450491 w 2531263"/>
              <a:gd name="connsiteY65" fmla="*/ 299657 h 402050"/>
              <a:gd name="connsiteX66" fmla="*/ 2451158 w 2531263"/>
              <a:gd name="connsiteY66" fmla="*/ 300038 h 402050"/>
              <a:gd name="connsiteX67" fmla="*/ 2457921 w 2531263"/>
              <a:gd name="connsiteY67" fmla="*/ 298513 h 402050"/>
              <a:gd name="connsiteX68" fmla="*/ 2461826 w 2531263"/>
              <a:gd name="connsiteY68" fmla="*/ 297561 h 402050"/>
              <a:gd name="connsiteX69" fmla="*/ 2458206 w 2531263"/>
              <a:gd name="connsiteY69" fmla="*/ 289846 h 402050"/>
              <a:gd name="connsiteX70" fmla="*/ 2239512 w 2531263"/>
              <a:gd name="connsiteY70" fmla="*/ 284226 h 402050"/>
              <a:gd name="connsiteX71" fmla="*/ 2238750 w 2531263"/>
              <a:gd name="connsiteY71" fmla="*/ 286512 h 402050"/>
              <a:gd name="connsiteX72" fmla="*/ 2236655 w 2531263"/>
              <a:gd name="connsiteY72" fmla="*/ 289274 h 402050"/>
              <a:gd name="connsiteX73" fmla="*/ 2237131 w 2531263"/>
              <a:gd name="connsiteY73" fmla="*/ 292799 h 402050"/>
              <a:gd name="connsiteX74" fmla="*/ 2239131 w 2531263"/>
              <a:gd name="connsiteY74" fmla="*/ 292037 h 402050"/>
              <a:gd name="connsiteX75" fmla="*/ 2241608 w 2531263"/>
              <a:gd name="connsiteY75" fmla="*/ 291084 h 402050"/>
              <a:gd name="connsiteX76" fmla="*/ 2244180 w 2531263"/>
              <a:gd name="connsiteY76" fmla="*/ 286798 h 402050"/>
              <a:gd name="connsiteX77" fmla="*/ 2242560 w 2531263"/>
              <a:gd name="connsiteY77" fmla="*/ 285464 h 402050"/>
              <a:gd name="connsiteX78" fmla="*/ 2240655 w 2531263"/>
              <a:gd name="connsiteY78" fmla="*/ 284226 h 402050"/>
              <a:gd name="connsiteX79" fmla="*/ 2493925 w 2531263"/>
              <a:gd name="connsiteY79" fmla="*/ 281940 h 402050"/>
              <a:gd name="connsiteX80" fmla="*/ 2494972 w 2531263"/>
              <a:gd name="connsiteY80" fmla="*/ 286798 h 402050"/>
              <a:gd name="connsiteX81" fmla="*/ 2495163 w 2531263"/>
              <a:gd name="connsiteY81" fmla="*/ 287560 h 402050"/>
              <a:gd name="connsiteX82" fmla="*/ 2502974 w 2531263"/>
              <a:gd name="connsiteY82" fmla="*/ 287083 h 402050"/>
              <a:gd name="connsiteX83" fmla="*/ 2513451 w 2531263"/>
              <a:gd name="connsiteY83" fmla="*/ 288512 h 402050"/>
              <a:gd name="connsiteX84" fmla="*/ 2512499 w 2531263"/>
              <a:gd name="connsiteY84" fmla="*/ 291655 h 402050"/>
              <a:gd name="connsiteX85" fmla="*/ 2509260 w 2531263"/>
              <a:gd name="connsiteY85" fmla="*/ 292513 h 402050"/>
              <a:gd name="connsiteX86" fmla="*/ 2508022 w 2531263"/>
              <a:gd name="connsiteY86" fmla="*/ 291274 h 402050"/>
              <a:gd name="connsiteX87" fmla="*/ 2508784 w 2531263"/>
              <a:gd name="connsiteY87" fmla="*/ 288417 h 402050"/>
              <a:gd name="connsiteX88" fmla="*/ 2508117 w 2531263"/>
              <a:gd name="connsiteY88" fmla="*/ 288036 h 402050"/>
              <a:gd name="connsiteX89" fmla="*/ 2500402 w 2531263"/>
              <a:gd name="connsiteY89" fmla="*/ 292894 h 402050"/>
              <a:gd name="connsiteX90" fmla="*/ 2498306 w 2531263"/>
              <a:gd name="connsiteY90" fmla="*/ 295084 h 402050"/>
              <a:gd name="connsiteX91" fmla="*/ 2495544 w 2531263"/>
              <a:gd name="connsiteY91" fmla="*/ 297847 h 402050"/>
              <a:gd name="connsiteX92" fmla="*/ 2481066 w 2531263"/>
              <a:gd name="connsiteY92" fmla="*/ 291179 h 402050"/>
              <a:gd name="connsiteX93" fmla="*/ 2480590 w 2531263"/>
              <a:gd name="connsiteY93" fmla="*/ 288322 h 402050"/>
              <a:gd name="connsiteX94" fmla="*/ 2493925 w 2531263"/>
              <a:gd name="connsiteY94" fmla="*/ 281940 h 402050"/>
              <a:gd name="connsiteX95" fmla="*/ 2319541 w 2531263"/>
              <a:gd name="connsiteY95" fmla="*/ 280694 h 402050"/>
              <a:gd name="connsiteX96" fmla="*/ 2320143 w 2531263"/>
              <a:gd name="connsiteY96" fmla="*/ 283836 h 402050"/>
              <a:gd name="connsiteX97" fmla="*/ 2319141 w 2531263"/>
              <a:gd name="connsiteY97" fmla="*/ 284036 h 402050"/>
              <a:gd name="connsiteX98" fmla="*/ 2318055 w 2531263"/>
              <a:gd name="connsiteY98" fmla="*/ 280741 h 402050"/>
              <a:gd name="connsiteX99" fmla="*/ 2228368 w 2531263"/>
              <a:gd name="connsiteY99" fmla="*/ 263176 h 402050"/>
              <a:gd name="connsiteX100" fmla="*/ 2213319 w 2531263"/>
              <a:gd name="connsiteY100" fmla="*/ 264605 h 402050"/>
              <a:gd name="connsiteX101" fmla="*/ 2215795 w 2531263"/>
              <a:gd name="connsiteY101" fmla="*/ 265557 h 402050"/>
              <a:gd name="connsiteX102" fmla="*/ 2227796 w 2531263"/>
              <a:gd name="connsiteY102" fmla="*/ 269176 h 402050"/>
              <a:gd name="connsiteX103" fmla="*/ 2228368 w 2531263"/>
              <a:gd name="connsiteY103" fmla="*/ 263176 h 402050"/>
              <a:gd name="connsiteX104" fmla="*/ 2336096 w 2531263"/>
              <a:gd name="connsiteY104" fmla="*/ 260509 h 402050"/>
              <a:gd name="connsiteX105" fmla="*/ 2339620 w 2531263"/>
              <a:gd name="connsiteY105" fmla="*/ 261652 h 402050"/>
              <a:gd name="connsiteX106" fmla="*/ 2341430 w 2531263"/>
              <a:gd name="connsiteY106" fmla="*/ 262319 h 402050"/>
              <a:gd name="connsiteX107" fmla="*/ 2341525 w 2531263"/>
              <a:gd name="connsiteY107" fmla="*/ 266986 h 402050"/>
              <a:gd name="connsiteX108" fmla="*/ 2335048 w 2531263"/>
              <a:gd name="connsiteY108" fmla="*/ 271082 h 402050"/>
              <a:gd name="connsiteX109" fmla="*/ 2336096 w 2531263"/>
              <a:gd name="connsiteY109" fmla="*/ 260509 h 402050"/>
              <a:gd name="connsiteX110" fmla="*/ 2313141 w 2531263"/>
              <a:gd name="connsiteY110" fmla="*/ 259271 h 402050"/>
              <a:gd name="connsiteX111" fmla="*/ 2320189 w 2531263"/>
              <a:gd name="connsiteY111" fmla="*/ 260795 h 402050"/>
              <a:gd name="connsiteX112" fmla="*/ 2325809 w 2531263"/>
              <a:gd name="connsiteY112" fmla="*/ 266224 h 402050"/>
              <a:gd name="connsiteX113" fmla="*/ 2320475 w 2531263"/>
              <a:gd name="connsiteY113" fmla="*/ 264795 h 402050"/>
              <a:gd name="connsiteX114" fmla="*/ 2316189 w 2531263"/>
              <a:gd name="connsiteY114" fmla="*/ 263176 h 402050"/>
              <a:gd name="connsiteX115" fmla="*/ 2314475 w 2531263"/>
              <a:gd name="connsiteY115" fmla="*/ 264319 h 402050"/>
              <a:gd name="connsiteX116" fmla="*/ 2314569 w 2531263"/>
              <a:gd name="connsiteY116" fmla="*/ 266224 h 402050"/>
              <a:gd name="connsiteX117" fmla="*/ 2318760 w 2531263"/>
              <a:gd name="connsiteY117" fmla="*/ 267843 h 402050"/>
              <a:gd name="connsiteX118" fmla="*/ 2319142 w 2531263"/>
              <a:gd name="connsiteY118" fmla="*/ 270510 h 402050"/>
              <a:gd name="connsiteX119" fmla="*/ 2315998 w 2531263"/>
              <a:gd name="connsiteY119" fmla="*/ 271367 h 402050"/>
              <a:gd name="connsiteX120" fmla="*/ 2312855 w 2531263"/>
              <a:gd name="connsiteY120" fmla="*/ 270129 h 402050"/>
              <a:gd name="connsiteX121" fmla="*/ 2306664 w 2531263"/>
              <a:gd name="connsiteY121" fmla="*/ 265938 h 402050"/>
              <a:gd name="connsiteX122" fmla="*/ 2308378 w 2531263"/>
              <a:gd name="connsiteY122" fmla="*/ 262223 h 402050"/>
              <a:gd name="connsiteX123" fmla="*/ 2313141 w 2531263"/>
              <a:gd name="connsiteY123" fmla="*/ 259271 h 402050"/>
              <a:gd name="connsiteX124" fmla="*/ 2223741 w 2531263"/>
              <a:gd name="connsiteY124" fmla="*/ 254608 h 402050"/>
              <a:gd name="connsiteX125" fmla="*/ 2225731 w 2531263"/>
              <a:gd name="connsiteY125" fmla="*/ 255564 h 402050"/>
              <a:gd name="connsiteX126" fmla="*/ 2225726 w 2531263"/>
              <a:gd name="connsiteY126" fmla="*/ 255582 h 402050"/>
              <a:gd name="connsiteX127" fmla="*/ 2224224 w 2531263"/>
              <a:gd name="connsiteY127" fmla="*/ 255699 h 402050"/>
              <a:gd name="connsiteX128" fmla="*/ 2203317 w 2531263"/>
              <a:gd name="connsiteY128" fmla="*/ 251841 h 402050"/>
              <a:gd name="connsiteX129" fmla="*/ 2191411 w 2531263"/>
              <a:gd name="connsiteY129" fmla="*/ 252222 h 402050"/>
              <a:gd name="connsiteX130" fmla="*/ 2200840 w 2531263"/>
              <a:gd name="connsiteY130" fmla="*/ 254508 h 402050"/>
              <a:gd name="connsiteX131" fmla="*/ 2203317 w 2531263"/>
              <a:gd name="connsiteY131" fmla="*/ 251841 h 402050"/>
              <a:gd name="connsiteX132" fmla="*/ 2222177 w 2531263"/>
              <a:gd name="connsiteY132" fmla="*/ 251079 h 402050"/>
              <a:gd name="connsiteX133" fmla="*/ 2223741 w 2531263"/>
              <a:gd name="connsiteY133" fmla="*/ 254608 h 402050"/>
              <a:gd name="connsiteX134" fmla="*/ 2220903 w 2531263"/>
              <a:gd name="connsiteY134" fmla="*/ 253246 h 402050"/>
              <a:gd name="connsiteX135" fmla="*/ 2220269 w 2531263"/>
              <a:gd name="connsiteY135" fmla="*/ 252517 h 402050"/>
              <a:gd name="connsiteX136" fmla="*/ 2169408 w 2531263"/>
              <a:gd name="connsiteY136" fmla="*/ 247841 h 402050"/>
              <a:gd name="connsiteX137" fmla="*/ 2167503 w 2531263"/>
              <a:gd name="connsiteY137" fmla="*/ 248698 h 402050"/>
              <a:gd name="connsiteX138" fmla="*/ 2165408 w 2531263"/>
              <a:gd name="connsiteY138" fmla="*/ 249650 h 402050"/>
              <a:gd name="connsiteX139" fmla="*/ 2164550 w 2531263"/>
              <a:gd name="connsiteY139" fmla="*/ 256222 h 402050"/>
              <a:gd name="connsiteX140" fmla="*/ 2165788 w 2531263"/>
              <a:gd name="connsiteY140" fmla="*/ 256318 h 402050"/>
              <a:gd name="connsiteX141" fmla="*/ 2167408 w 2531263"/>
              <a:gd name="connsiteY141" fmla="*/ 256508 h 402050"/>
              <a:gd name="connsiteX142" fmla="*/ 2173885 w 2531263"/>
              <a:gd name="connsiteY142" fmla="*/ 250888 h 402050"/>
              <a:gd name="connsiteX143" fmla="*/ 2169408 w 2531263"/>
              <a:gd name="connsiteY143" fmla="*/ 247841 h 402050"/>
              <a:gd name="connsiteX144" fmla="*/ 266504 w 2531263"/>
              <a:gd name="connsiteY144" fmla="*/ 112681 h 402050"/>
              <a:gd name="connsiteX145" fmla="*/ 267647 w 2531263"/>
              <a:gd name="connsiteY145" fmla="*/ 113252 h 402050"/>
              <a:gd name="connsiteX146" fmla="*/ 268504 w 2531263"/>
              <a:gd name="connsiteY146" fmla="*/ 116967 h 402050"/>
              <a:gd name="connsiteX147" fmla="*/ 267361 w 2531263"/>
              <a:gd name="connsiteY147" fmla="*/ 117920 h 402050"/>
              <a:gd name="connsiteX148" fmla="*/ 262408 w 2531263"/>
              <a:gd name="connsiteY148" fmla="*/ 123158 h 402050"/>
              <a:gd name="connsiteX149" fmla="*/ 258693 w 2531263"/>
              <a:gd name="connsiteY149" fmla="*/ 118586 h 402050"/>
              <a:gd name="connsiteX150" fmla="*/ 259455 w 2531263"/>
              <a:gd name="connsiteY150" fmla="*/ 119253 h 402050"/>
              <a:gd name="connsiteX151" fmla="*/ 263170 w 2531263"/>
              <a:gd name="connsiteY151" fmla="*/ 119063 h 402050"/>
              <a:gd name="connsiteX152" fmla="*/ 263646 w 2531263"/>
              <a:gd name="connsiteY152" fmla="*/ 116015 h 402050"/>
              <a:gd name="connsiteX153" fmla="*/ 262884 w 2531263"/>
              <a:gd name="connsiteY153" fmla="*/ 115443 h 402050"/>
              <a:gd name="connsiteX154" fmla="*/ 266504 w 2531263"/>
              <a:gd name="connsiteY154" fmla="*/ 112681 h 402050"/>
              <a:gd name="connsiteX155" fmla="*/ 2408962 w 2531263"/>
              <a:gd name="connsiteY155" fmla="*/ 101537 h 402050"/>
              <a:gd name="connsiteX156" fmla="*/ 2407533 w 2531263"/>
              <a:gd name="connsiteY156" fmla="*/ 112204 h 402050"/>
              <a:gd name="connsiteX157" fmla="*/ 2408581 w 2531263"/>
              <a:gd name="connsiteY157" fmla="*/ 112014 h 402050"/>
              <a:gd name="connsiteX158" fmla="*/ 2411439 w 2531263"/>
              <a:gd name="connsiteY158" fmla="*/ 111442 h 402050"/>
              <a:gd name="connsiteX159" fmla="*/ 2418106 w 2531263"/>
              <a:gd name="connsiteY159" fmla="*/ 109728 h 402050"/>
              <a:gd name="connsiteX160" fmla="*/ 2423821 w 2531263"/>
              <a:gd name="connsiteY160" fmla="*/ 110014 h 402050"/>
              <a:gd name="connsiteX161" fmla="*/ 2422202 w 2531263"/>
              <a:gd name="connsiteY161" fmla="*/ 101727 h 402050"/>
              <a:gd name="connsiteX162" fmla="*/ 2415344 w 2531263"/>
              <a:gd name="connsiteY162" fmla="*/ 101632 h 402050"/>
              <a:gd name="connsiteX163" fmla="*/ 324035 w 2531263"/>
              <a:gd name="connsiteY163" fmla="*/ 100584 h 402050"/>
              <a:gd name="connsiteX164" fmla="*/ 337369 w 2531263"/>
              <a:gd name="connsiteY164" fmla="*/ 102870 h 402050"/>
              <a:gd name="connsiteX165" fmla="*/ 324035 w 2531263"/>
              <a:gd name="connsiteY165" fmla="*/ 100584 h 402050"/>
              <a:gd name="connsiteX166" fmla="*/ 356515 w 2531263"/>
              <a:gd name="connsiteY166" fmla="*/ 93821 h 402050"/>
              <a:gd name="connsiteX167" fmla="*/ 355277 w 2531263"/>
              <a:gd name="connsiteY167" fmla="*/ 99155 h 402050"/>
              <a:gd name="connsiteX168" fmla="*/ 351943 w 2531263"/>
              <a:gd name="connsiteY168" fmla="*/ 100489 h 402050"/>
              <a:gd name="connsiteX169" fmla="*/ 355562 w 2531263"/>
              <a:gd name="connsiteY169" fmla="*/ 103537 h 402050"/>
              <a:gd name="connsiteX170" fmla="*/ 359277 w 2531263"/>
              <a:gd name="connsiteY170" fmla="*/ 103918 h 402050"/>
              <a:gd name="connsiteX171" fmla="*/ 366326 w 2531263"/>
              <a:gd name="connsiteY171" fmla="*/ 104680 h 402050"/>
              <a:gd name="connsiteX172" fmla="*/ 366802 w 2531263"/>
              <a:gd name="connsiteY172" fmla="*/ 99441 h 402050"/>
              <a:gd name="connsiteX173" fmla="*/ 358134 w 2531263"/>
              <a:gd name="connsiteY173" fmla="*/ 97536 h 402050"/>
              <a:gd name="connsiteX174" fmla="*/ 356515 w 2531263"/>
              <a:gd name="connsiteY174" fmla="*/ 93821 h 402050"/>
              <a:gd name="connsiteX175" fmla="*/ 512820 w 2531263"/>
              <a:gd name="connsiteY175" fmla="*/ 88487 h 402050"/>
              <a:gd name="connsiteX176" fmla="*/ 512915 w 2531263"/>
              <a:gd name="connsiteY176" fmla="*/ 91630 h 402050"/>
              <a:gd name="connsiteX177" fmla="*/ 521774 w 2531263"/>
              <a:gd name="connsiteY177" fmla="*/ 95250 h 402050"/>
              <a:gd name="connsiteX178" fmla="*/ 523774 w 2531263"/>
              <a:gd name="connsiteY178" fmla="*/ 95441 h 402050"/>
              <a:gd name="connsiteX179" fmla="*/ 525488 w 2531263"/>
              <a:gd name="connsiteY179" fmla="*/ 94297 h 402050"/>
              <a:gd name="connsiteX180" fmla="*/ 525393 w 2531263"/>
              <a:gd name="connsiteY180" fmla="*/ 92297 h 402050"/>
              <a:gd name="connsiteX181" fmla="*/ 522535 w 2531263"/>
              <a:gd name="connsiteY181" fmla="*/ 90488 h 402050"/>
              <a:gd name="connsiteX182" fmla="*/ 512820 w 2531263"/>
              <a:gd name="connsiteY182" fmla="*/ 88487 h 402050"/>
              <a:gd name="connsiteX183" fmla="*/ 285268 w 2531263"/>
              <a:gd name="connsiteY183" fmla="*/ 82677 h 402050"/>
              <a:gd name="connsiteX184" fmla="*/ 278315 w 2531263"/>
              <a:gd name="connsiteY184" fmla="*/ 84868 h 402050"/>
              <a:gd name="connsiteX185" fmla="*/ 273171 w 2531263"/>
              <a:gd name="connsiteY185" fmla="*/ 92297 h 402050"/>
              <a:gd name="connsiteX186" fmla="*/ 273647 w 2531263"/>
              <a:gd name="connsiteY186" fmla="*/ 92678 h 402050"/>
              <a:gd name="connsiteX187" fmla="*/ 274124 w 2531263"/>
              <a:gd name="connsiteY187" fmla="*/ 93059 h 402050"/>
              <a:gd name="connsiteX188" fmla="*/ 284220 w 2531263"/>
              <a:gd name="connsiteY188" fmla="*/ 88106 h 402050"/>
              <a:gd name="connsiteX189" fmla="*/ 288316 w 2531263"/>
              <a:gd name="connsiteY189" fmla="*/ 85439 h 402050"/>
              <a:gd name="connsiteX190" fmla="*/ 288697 w 2531263"/>
              <a:gd name="connsiteY190" fmla="*/ 85344 h 402050"/>
              <a:gd name="connsiteX191" fmla="*/ 285268 w 2531263"/>
              <a:gd name="connsiteY191" fmla="*/ 82677 h 402050"/>
              <a:gd name="connsiteX192" fmla="*/ 2367623 w 2531263"/>
              <a:gd name="connsiteY192" fmla="*/ 73819 h 402050"/>
              <a:gd name="connsiteX193" fmla="*/ 2361718 w 2531263"/>
              <a:gd name="connsiteY193" fmla="*/ 75629 h 402050"/>
              <a:gd name="connsiteX194" fmla="*/ 2378196 w 2531263"/>
              <a:gd name="connsiteY194" fmla="*/ 82487 h 402050"/>
              <a:gd name="connsiteX195" fmla="*/ 2375244 w 2531263"/>
              <a:gd name="connsiteY195" fmla="*/ 75057 h 402050"/>
              <a:gd name="connsiteX196" fmla="*/ 2372196 w 2531263"/>
              <a:gd name="connsiteY196" fmla="*/ 74581 h 402050"/>
              <a:gd name="connsiteX197" fmla="*/ 2226939 w 2531263"/>
              <a:gd name="connsiteY197" fmla="*/ 55721 h 402050"/>
              <a:gd name="connsiteX198" fmla="*/ 2224653 w 2531263"/>
              <a:gd name="connsiteY198" fmla="*/ 56579 h 402050"/>
              <a:gd name="connsiteX199" fmla="*/ 2221218 w 2531263"/>
              <a:gd name="connsiteY199" fmla="*/ 57915 h 402050"/>
              <a:gd name="connsiteX200" fmla="*/ 2219129 w 2531263"/>
              <a:gd name="connsiteY200" fmla="*/ 57341 h 402050"/>
              <a:gd name="connsiteX201" fmla="*/ 2219510 w 2531263"/>
              <a:gd name="connsiteY201" fmla="*/ 58579 h 402050"/>
              <a:gd name="connsiteX202" fmla="*/ 2221218 w 2531263"/>
              <a:gd name="connsiteY202" fmla="*/ 57915 h 402050"/>
              <a:gd name="connsiteX203" fmla="*/ 2231607 w 2531263"/>
              <a:gd name="connsiteY203" fmla="*/ 60770 h 402050"/>
              <a:gd name="connsiteX204" fmla="*/ 2226939 w 2531263"/>
              <a:gd name="connsiteY204" fmla="*/ 55721 h 402050"/>
              <a:gd name="connsiteX205" fmla="*/ 2268849 w 2531263"/>
              <a:gd name="connsiteY205" fmla="*/ 54007 h 402050"/>
              <a:gd name="connsiteX206" fmla="*/ 2263230 w 2531263"/>
              <a:gd name="connsiteY206" fmla="*/ 55817 h 402050"/>
              <a:gd name="connsiteX207" fmla="*/ 2255514 w 2531263"/>
              <a:gd name="connsiteY207" fmla="*/ 54769 h 402050"/>
              <a:gd name="connsiteX208" fmla="*/ 2255609 w 2531263"/>
              <a:gd name="connsiteY208" fmla="*/ 57817 h 402050"/>
              <a:gd name="connsiteX209" fmla="*/ 2258943 w 2531263"/>
              <a:gd name="connsiteY209" fmla="*/ 59246 h 402050"/>
              <a:gd name="connsiteX210" fmla="*/ 2261134 w 2531263"/>
              <a:gd name="connsiteY210" fmla="*/ 60103 h 402050"/>
              <a:gd name="connsiteX211" fmla="*/ 2264182 w 2531263"/>
              <a:gd name="connsiteY211" fmla="*/ 61341 h 402050"/>
              <a:gd name="connsiteX212" fmla="*/ 2270278 w 2531263"/>
              <a:gd name="connsiteY212" fmla="*/ 55245 h 402050"/>
              <a:gd name="connsiteX213" fmla="*/ 2268849 w 2531263"/>
              <a:gd name="connsiteY213" fmla="*/ 54007 h 402050"/>
              <a:gd name="connsiteX214" fmla="*/ 335084 w 2531263"/>
              <a:gd name="connsiteY214" fmla="*/ 49720 h 402050"/>
              <a:gd name="connsiteX215" fmla="*/ 337846 w 2531263"/>
              <a:gd name="connsiteY215" fmla="*/ 50482 h 402050"/>
              <a:gd name="connsiteX216" fmla="*/ 342513 w 2531263"/>
              <a:gd name="connsiteY216" fmla="*/ 51625 h 402050"/>
              <a:gd name="connsiteX217" fmla="*/ 353943 w 2531263"/>
              <a:gd name="connsiteY217" fmla="*/ 55911 h 402050"/>
              <a:gd name="connsiteX218" fmla="*/ 349657 w 2531263"/>
              <a:gd name="connsiteY218" fmla="*/ 55625 h 402050"/>
              <a:gd name="connsiteX219" fmla="*/ 348133 w 2531263"/>
              <a:gd name="connsiteY219" fmla="*/ 55530 h 402050"/>
              <a:gd name="connsiteX220" fmla="*/ 340989 w 2531263"/>
              <a:gd name="connsiteY220" fmla="*/ 54101 h 402050"/>
              <a:gd name="connsiteX221" fmla="*/ 332417 w 2531263"/>
              <a:gd name="connsiteY221" fmla="*/ 60769 h 402050"/>
              <a:gd name="connsiteX222" fmla="*/ 327845 w 2531263"/>
              <a:gd name="connsiteY222" fmla="*/ 56197 h 402050"/>
              <a:gd name="connsiteX223" fmla="*/ 326607 w 2531263"/>
              <a:gd name="connsiteY223" fmla="*/ 53340 h 402050"/>
              <a:gd name="connsiteX224" fmla="*/ 335084 w 2531263"/>
              <a:gd name="connsiteY224" fmla="*/ 49720 h 402050"/>
              <a:gd name="connsiteX225" fmla="*/ 391091 w 2531263"/>
              <a:gd name="connsiteY225" fmla="*/ 48387 h 402050"/>
              <a:gd name="connsiteX226" fmla="*/ 384994 w 2531263"/>
              <a:gd name="connsiteY226" fmla="*/ 51625 h 402050"/>
              <a:gd name="connsiteX227" fmla="*/ 385090 w 2531263"/>
              <a:gd name="connsiteY227" fmla="*/ 55817 h 402050"/>
              <a:gd name="connsiteX228" fmla="*/ 389757 w 2531263"/>
              <a:gd name="connsiteY228" fmla="*/ 56388 h 402050"/>
              <a:gd name="connsiteX229" fmla="*/ 390710 w 2531263"/>
              <a:gd name="connsiteY229" fmla="*/ 55531 h 402050"/>
              <a:gd name="connsiteX230" fmla="*/ 396520 w 2531263"/>
              <a:gd name="connsiteY230" fmla="*/ 55912 h 402050"/>
              <a:gd name="connsiteX231" fmla="*/ 397758 w 2531263"/>
              <a:gd name="connsiteY231" fmla="*/ 51340 h 402050"/>
              <a:gd name="connsiteX232" fmla="*/ 394424 w 2531263"/>
              <a:gd name="connsiteY232" fmla="*/ 50292 h 402050"/>
              <a:gd name="connsiteX233" fmla="*/ 368231 w 2531263"/>
              <a:gd name="connsiteY233" fmla="*/ 46672 h 402050"/>
              <a:gd name="connsiteX234" fmla="*/ 366421 w 2531263"/>
              <a:gd name="connsiteY234" fmla="*/ 48958 h 402050"/>
              <a:gd name="connsiteX235" fmla="*/ 365850 w 2531263"/>
              <a:gd name="connsiteY235" fmla="*/ 49244 h 402050"/>
              <a:gd name="connsiteX236" fmla="*/ 360992 w 2531263"/>
              <a:gd name="connsiteY236" fmla="*/ 52483 h 402050"/>
              <a:gd name="connsiteX237" fmla="*/ 358420 w 2531263"/>
              <a:gd name="connsiteY237" fmla="*/ 52768 h 402050"/>
              <a:gd name="connsiteX238" fmla="*/ 356325 w 2531263"/>
              <a:gd name="connsiteY238" fmla="*/ 48768 h 402050"/>
              <a:gd name="connsiteX239" fmla="*/ 368231 w 2531263"/>
              <a:gd name="connsiteY239" fmla="*/ 46672 h 402050"/>
              <a:gd name="connsiteX240" fmla="*/ 437096 w 2531263"/>
              <a:gd name="connsiteY240" fmla="*/ 43529 h 402050"/>
              <a:gd name="connsiteX241" fmla="*/ 433096 w 2531263"/>
              <a:gd name="connsiteY241" fmla="*/ 47720 h 402050"/>
              <a:gd name="connsiteX242" fmla="*/ 440335 w 2531263"/>
              <a:gd name="connsiteY242" fmla="*/ 52102 h 402050"/>
              <a:gd name="connsiteX243" fmla="*/ 440335 w 2531263"/>
              <a:gd name="connsiteY243" fmla="*/ 52483 h 402050"/>
              <a:gd name="connsiteX244" fmla="*/ 444050 w 2531263"/>
              <a:gd name="connsiteY244" fmla="*/ 53721 h 402050"/>
              <a:gd name="connsiteX245" fmla="*/ 445859 w 2531263"/>
              <a:gd name="connsiteY245" fmla="*/ 51625 h 402050"/>
              <a:gd name="connsiteX246" fmla="*/ 440144 w 2531263"/>
              <a:gd name="connsiteY246" fmla="*/ 46672 h 402050"/>
              <a:gd name="connsiteX247" fmla="*/ 437192 w 2531263"/>
              <a:gd name="connsiteY247" fmla="*/ 43720 h 402050"/>
              <a:gd name="connsiteX248" fmla="*/ 628073 w 2531263"/>
              <a:gd name="connsiteY248" fmla="*/ 36100 h 402050"/>
              <a:gd name="connsiteX249" fmla="*/ 625596 w 2531263"/>
              <a:gd name="connsiteY249" fmla="*/ 37147 h 402050"/>
              <a:gd name="connsiteX250" fmla="*/ 628739 w 2531263"/>
              <a:gd name="connsiteY250" fmla="*/ 41624 h 402050"/>
              <a:gd name="connsiteX251" fmla="*/ 632073 w 2531263"/>
              <a:gd name="connsiteY251" fmla="*/ 42672 h 402050"/>
              <a:gd name="connsiteX252" fmla="*/ 638169 w 2531263"/>
              <a:gd name="connsiteY252" fmla="*/ 40291 h 402050"/>
              <a:gd name="connsiteX253" fmla="*/ 638550 w 2531263"/>
              <a:gd name="connsiteY253" fmla="*/ 37529 h 402050"/>
              <a:gd name="connsiteX254" fmla="*/ 628073 w 2531263"/>
              <a:gd name="connsiteY254" fmla="*/ 36100 h 402050"/>
              <a:gd name="connsiteX255" fmla="*/ 458242 w 2531263"/>
              <a:gd name="connsiteY255" fmla="*/ 34766 h 402050"/>
              <a:gd name="connsiteX256" fmla="*/ 464624 w 2531263"/>
              <a:gd name="connsiteY256" fmla="*/ 37052 h 402050"/>
              <a:gd name="connsiteX257" fmla="*/ 462719 w 2531263"/>
              <a:gd name="connsiteY257" fmla="*/ 43338 h 402050"/>
              <a:gd name="connsiteX258" fmla="*/ 461100 w 2531263"/>
              <a:gd name="connsiteY258" fmla="*/ 43052 h 402050"/>
              <a:gd name="connsiteX259" fmla="*/ 459385 w 2531263"/>
              <a:gd name="connsiteY259" fmla="*/ 42767 h 402050"/>
              <a:gd name="connsiteX260" fmla="*/ 456337 w 2531263"/>
              <a:gd name="connsiteY260" fmla="*/ 40290 h 402050"/>
              <a:gd name="connsiteX261" fmla="*/ 458242 w 2531263"/>
              <a:gd name="connsiteY261" fmla="*/ 34766 h 402050"/>
              <a:gd name="connsiteX262" fmla="*/ 610166 w 2531263"/>
              <a:gd name="connsiteY262" fmla="*/ 34671 h 402050"/>
              <a:gd name="connsiteX263" fmla="*/ 607118 w 2531263"/>
              <a:gd name="connsiteY263" fmla="*/ 35147 h 402050"/>
              <a:gd name="connsiteX264" fmla="*/ 602927 w 2531263"/>
              <a:gd name="connsiteY264" fmla="*/ 43529 h 402050"/>
              <a:gd name="connsiteX265" fmla="*/ 606451 w 2531263"/>
              <a:gd name="connsiteY265" fmla="*/ 44482 h 402050"/>
              <a:gd name="connsiteX266" fmla="*/ 614928 w 2531263"/>
              <a:gd name="connsiteY266" fmla="*/ 39338 h 402050"/>
              <a:gd name="connsiteX267" fmla="*/ 613499 w 2531263"/>
              <a:gd name="connsiteY267" fmla="*/ 37814 h 402050"/>
              <a:gd name="connsiteX268" fmla="*/ 610166 w 2531263"/>
              <a:gd name="connsiteY268" fmla="*/ 34671 h 402050"/>
              <a:gd name="connsiteX269" fmla="*/ 556063 w 2531263"/>
              <a:gd name="connsiteY269" fmla="*/ 32480 h 402050"/>
              <a:gd name="connsiteX270" fmla="*/ 566827 w 2531263"/>
              <a:gd name="connsiteY270" fmla="*/ 33528 h 402050"/>
              <a:gd name="connsiteX271" fmla="*/ 568446 w 2531263"/>
              <a:gd name="connsiteY271" fmla="*/ 36671 h 402050"/>
              <a:gd name="connsiteX272" fmla="*/ 561397 w 2531263"/>
              <a:gd name="connsiteY272" fmla="*/ 41434 h 402050"/>
              <a:gd name="connsiteX273" fmla="*/ 549015 w 2531263"/>
              <a:gd name="connsiteY273" fmla="*/ 40195 h 402050"/>
              <a:gd name="connsiteX274" fmla="*/ 542062 w 2531263"/>
              <a:gd name="connsiteY274" fmla="*/ 43910 h 402050"/>
              <a:gd name="connsiteX275" fmla="*/ 543300 w 2531263"/>
              <a:gd name="connsiteY275" fmla="*/ 36004 h 402050"/>
              <a:gd name="connsiteX276" fmla="*/ 549015 w 2531263"/>
              <a:gd name="connsiteY276" fmla="*/ 33432 h 402050"/>
              <a:gd name="connsiteX277" fmla="*/ 550063 w 2531263"/>
              <a:gd name="connsiteY277" fmla="*/ 32956 h 402050"/>
              <a:gd name="connsiteX278" fmla="*/ 556063 w 2531263"/>
              <a:gd name="connsiteY278" fmla="*/ 32480 h 402050"/>
              <a:gd name="connsiteX279" fmla="*/ 792093 w 2531263"/>
              <a:gd name="connsiteY279" fmla="*/ 31242 h 402050"/>
              <a:gd name="connsiteX280" fmla="*/ 783806 w 2531263"/>
              <a:gd name="connsiteY280" fmla="*/ 34004 h 402050"/>
              <a:gd name="connsiteX281" fmla="*/ 784854 w 2531263"/>
              <a:gd name="connsiteY281" fmla="*/ 35624 h 402050"/>
              <a:gd name="connsiteX282" fmla="*/ 788569 w 2531263"/>
              <a:gd name="connsiteY282" fmla="*/ 39243 h 402050"/>
              <a:gd name="connsiteX283" fmla="*/ 792093 w 2531263"/>
              <a:gd name="connsiteY283" fmla="*/ 38291 h 402050"/>
              <a:gd name="connsiteX284" fmla="*/ 792093 w 2531263"/>
              <a:gd name="connsiteY284" fmla="*/ 31242 h 402050"/>
              <a:gd name="connsiteX285" fmla="*/ 1131278 w 2531263"/>
              <a:gd name="connsiteY285" fmla="*/ 24193 h 402050"/>
              <a:gd name="connsiteX286" fmla="*/ 1126802 w 2531263"/>
              <a:gd name="connsiteY286" fmla="*/ 27242 h 402050"/>
              <a:gd name="connsiteX287" fmla="*/ 1120039 w 2531263"/>
              <a:gd name="connsiteY287" fmla="*/ 31051 h 402050"/>
              <a:gd name="connsiteX288" fmla="*/ 1123563 w 2531263"/>
              <a:gd name="connsiteY288" fmla="*/ 30385 h 402050"/>
              <a:gd name="connsiteX289" fmla="*/ 1133374 w 2531263"/>
              <a:gd name="connsiteY289" fmla="*/ 27527 h 402050"/>
              <a:gd name="connsiteX290" fmla="*/ 1133279 w 2531263"/>
              <a:gd name="connsiteY290" fmla="*/ 24860 h 402050"/>
              <a:gd name="connsiteX291" fmla="*/ 1131278 w 2531263"/>
              <a:gd name="connsiteY291" fmla="*/ 24193 h 402050"/>
              <a:gd name="connsiteX292" fmla="*/ 1545235 w 2531263"/>
              <a:gd name="connsiteY292" fmla="*/ 20479 h 402050"/>
              <a:gd name="connsiteX293" fmla="*/ 1546378 w 2531263"/>
              <a:gd name="connsiteY293" fmla="*/ 25051 h 402050"/>
              <a:gd name="connsiteX294" fmla="*/ 1549521 w 2531263"/>
              <a:gd name="connsiteY294" fmla="*/ 26003 h 402050"/>
              <a:gd name="connsiteX295" fmla="*/ 1550474 w 2531263"/>
              <a:gd name="connsiteY295" fmla="*/ 26289 h 402050"/>
              <a:gd name="connsiteX296" fmla="*/ 1545235 w 2531263"/>
              <a:gd name="connsiteY296" fmla="*/ 20479 h 402050"/>
              <a:gd name="connsiteX297" fmla="*/ 1502086 w 2531263"/>
              <a:gd name="connsiteY297" fmla="*/ 18097 h 402050"/>
              <a:gd name="connsiteX298" fmla="*/ 1506182 w 2531263"/>
              <a:gd name="connsiteY298" fmla="*/ 25908 h 402050"/>
              <a:gd name="connsiteX299" fmla="*/ 1507040 w 2531263"/>
              <a:gd name="connsiteY299" fmla="*/ 25241 h 402050"/>
              <a:gd name="connsiteX300" fmla="*/ 1510278 w 2531263"/>
              <a:gd name="connsiteY300" fmla="*/ 22574 h 402050"/>
              <a:gd name="connsiteX301" fmla="*/ 1510850 w 2531263"/>
              <a:gd name="connsiteY301" fmla="*/ 22479 h 402050"/>
              <a:gd name="connsiteX302" fmla="*/ 1502086 w 2531263"/>
              <a:gd name="connsiteY302" fmla="*/ 18097 h 402050"/>
              <a:gd name="connsiteX303" fmla="*/ 1442651 w 2531263"/>
              <a:gd name="connsiteY303" fmla="*/ 17526 h 402050"/>
              <a:gd name="connsiteX304" fmla="*/ 1438555 w 2531263"/>
              <a:gd name="connsiteY304" fmla="*/ 21431 h 402050"/>
              <a:gd name="connsiteX305" fmla="*/ 1438841 w 2531263"/>
              <a:gd name="connsiteY305" fmla="*/ 21622 h 402050"/>
              <a:gd name="connsiteX306" fmla="*/ 1441603 w 2531263"/>
              <a:gd name="connsiteY306" fmla="*/ 23908 h 402050"/>
              <a:gd name="connsiteX307" fmla="*/ 1449699 w 2531263"/>
              <a:gd name="connsiteY307" fmla="*/ 20193 h 402050"/>
              <a:gd name="connsiteX308" fmla="*/ 1443984 w 2531263"/>
              <a:gd name="connsiteY308" fmla="*/ 18002 h 402050"/>
              <a:gd name="connsiteX309" fmla="*/ 1839462 w 2531263"/>
              <a:gd name="connsiteY309" fmla="*/ 14097 h 402050"/>
              <a:gd name="connsiteX310" fmla="*/ 1829842 w 2531263"/>
              <a:gd name="connsiteY310" fmla="*/ 15145 h 402050"/>
              <a:gd name="connsiteX311" fmla="*/ 1829842 w 2531263"/>
              <a:gd name="connsiteY311" fmla="*/ 15812 h 402050"/>
              <a:gd name="connsiteX312" fmla="*/ 1831747 w 2531263"/>
              <a:gd name="connsiteY312" fmla="*/ 20003 h 402050"/>
              <a:gd name="connsiteX313" fmla="*/ 1833461 w 2531263"/>
              <a:gd name="connsiteY313" fmla="*/ 20383 h 402050"/>
              <a:gd name="connsiteX314" fmla="*/ 1841367 w 2531263"/>
              <a:gd name="connsiteY314" fmla="*/ 15716 h 402050"/>
              <a:gd name="connsiteX315" fmla="*/ 1839462 w 2531263"/>
              <a:gd name="connsiteY315" fmla="*/ 14097 h 402050"/>
              <a:gd name="connsiteX316" fmla="*/ 1904232 w 2531263"/>
              <a:gd name="connsiteY316" fmla="*/ 13240 h 402050"/>
              <a:gd name="connsiteX317" fmla="*/ 1902708 w 2531263"/>
              <a:gd name="connsiteY317" fmla="*/ 19812 h 402050"/>
              <a:gd name="connsiteX318" fmla="*/ 1906994 w 2531263"/>
              <a:gd name="connsiteY318" fmla="*/ 20669 h 402050"/>
              <a:gd name="connsiteX319" fmla="*/ 1907852 w 2531263"/>
              <a:gd name="connsiteY319" fmla="*/ 16574 h 402050"/>
              <a:gd name="connsiteX320" fmla="*/ 1904232 w 2531263"/>
              <a:gd name="connsiteY320" fmla="*/ 13240 h 402050"/>
              <a:gd name="connsiteX321" fmla="*/ 1960277 w 2531263"/>
              <a:gd name="connsiteY321" fmla="*/ 12392 h 402050"/>
              <a:gd name="connsiteX322" fmla="*/ 1961572 w 2531263"/>
              <a:gd name="connsiteY322" fmla="*/ 15050 h 402050"/>
              <a:gd name="connsiteX323" fmla="*/ 1961287 w 2531263"/>
              <a:gd name="connsiteY323" fmla="*/ 16002 h 402050"/>
              <a:gd name="connsiteX324" fmla="*/ 1961047 w 2531263"/>
              <a:gd name="connsiteY324" fmla="*/ 16347 h 402050"/>
              <a:gd name="connsiteX325" fmla="*/ 1958525 w 2531263"/>
              <a:gd name="connsiteY325" fmla="*/ 16002 h 402050"/>
              <a:gd name="connsiteX326" fmla="*/ 1955115 w 2531263"/>
              <a:gd name="connsiteY326" fmla="*/ 15570 h 402050"/>
              <a:gd name="connsiteX327" fmla="*/ 1951667 w 2531263"/>
              <a:gd name="connsiteY327" fmla="*/ 13621 h 402050"/>
              <a:gd name="connsiteX328" fmla="*/ 1949568 w 2531263"/>
              <a:gd name="connsiteY328" fmla="*/ 14867 h 402050"/>
              <a:gd name="connsiteX329" fmla="*/ 1944999 w 2531263"/>
              <a:gd name="connsiteY329" fmla="*/ 14288 h 402050"/>
              <a:gd name="connsiteX330" fmla="*/ 1946361 w 2531263"/>
              <a:gd name="connsiteY330" fmla="*/ 13588 h 402050"/>
              <a:gd name="connsiteX331" fmla="*/ 2041773 w 2531263"/>
              <a:gd name="connsiteY331" fmla="*/ 9811 h 402050"/>
              <a:gd name="connsiteX332" fmla="*/ 2044440 w 2531263"/>
              <a:gd name="connsiteY332" fmla="*/ 16669 h 402050"/>
              <a:gd name="connsiteX333" fmla="*/ 2049774 w 2531263"/>
              <a:gd name="connsiteY333" fmla="*/ 12763 h 402050"/>
              <a:gd name="connsiteX334" fmla="*/ 2041773 w 2531263"/>
              <a:gd name="connsiteY334" fmla="*/ 9811 h 402050"/>
              <a:gd name="connsiteX335" fmla="*/ 2098257 w 2531263"/>
              <a:gd name="connsiteY335" fmla="*/ 8096 h 402050"/>
              <a:gd name="connsiteX336" fmla="*/ 2096542 w 2531263"/>
              <a:gd name="connsiteY336" fmla="*/ 9239 h 402050"/>
              <a:gd name="connsiteX337" fmla="*/ 2097780 w 2531263"/>
              <a:gd name="connsiteY337" fmla="*/ 16383 h 402050"/>
              <a:gd name="connsiteX338" fmla="*/ 2104257 w 2531263"/>
              <a:gd name="connsiteY338" fmla="*/ 14859 h 402050"/>
              <a:gd name="connsiteX339" fmla="*/ 2104829 w 2531263"/>
              <a:gd name="connsiteY339" fmla="*/ 13145 h 402050"/>
              <a:gd name="connsiteX340" fmla="*/ 2103495 w 2531263"/>
              <a:gd name="connsiteY340" fmla="*/ 8954 h 402050"/>
              <a:gd name="connsiteX341" fmla="*/ 2098257 w 2531263"/>
              <a:gd name="connsiteY341" fmla="*/ 8096 h 402050"/>
              <a:gd name="connsiteX342" fmla="*/ 2177552 w 2531263"/>
              <a:gd name="connsiteY342" fmla="*/ 1845 h 402050"/>
              <a:gd name="connsiteX343" fmla="*/ 2179600 w 2531263"/>
              <a:gd name="connsiteY343" fmla="*/ 3143 h 402050"/>
              <a:gd name="connsiteX344" fmla="*/ 2187125 w 2531263"/>
              <a:gd name="connsiteY344" fmla="*/ 3524 h 402050"/>
              <a:gd name="connsiteX345" fmla="*/ 2187982 w 2531263"/>
              <a:gd name="connsiteY345" fmla="*/ 5238 h 402050"/>
              <a:gd name="connsiteX346" fmla="*/ 2187791 w 2531263"/>
              <a:gd name="connsiteY346" fmla="*/ 5905 h 402050"/>
              <a:gd name="connsiteX347" fmla="*/ 2184362 w 2531263"/>
              <a:gd name="connsiteY347" fmla="*/ 5714 h 402050"/>
              <a:gd name="connsiteX348" fmla="*/ 2177028 w 2531263"/>
              <a:gd name="connsiteY348" fmla="*/ 7619 h 402050"/>
              <a:gd name="connsiteX349" fmla="*/ 2176742 w 2531263"/>
              <a:gd name="connsiteY349" fmla="*/ 7334 h 402050"/>
              <a:gd name="connsiteX350" fmla="*/ 2167598 w 2531263"/>
              <a:gd name="connsiteY350" fmla="*/ 8286 h 402050"/>
              <a:gd name="connsiteX351" fmla="*/ 2165027 w 2531263"/>
              <a:gd name="connsiteY351" fmla="*/ 8381 h 402050"/>
              <a:gd name="connsiteX352" fmla="*/ 2163598 w 2531263"/>
              <a:gd name="connsiteY352" fmla="*/ 5524 h 402050"/>
              <a:gd name="connsiteX353" fmla="*/ 2164550 w 2531263"/>
              <a:gd name="connsiteY353" fmla="*/ 3714 h 402050"/>
              <a:gd name="connsiteX354" fmla="*/ 2173885 w 2531263"/>
              <a:gd name="connsiteY354" fmla="*/ 2857 h 402050"/>
              <a:gd name="connsiteX355" fmla="*/ 2174647 w 2531263"/>
              <a:gd name="connsiteY355" fmla="*/ 2190 h 402050"/>
              <a:gd name="connsiteX356" fmla="*/ 2177552 w 2531263"/>
              <a:gd name="connsiteY356" fmla="*/ 1845 h 402050"/>
              <a:gd name="connsiteX357" fmla="*/ 2041869 w 2531263"/>
              <a:gd name="connsiteY357" fmla="*/ 0 h 402050"/>
              <a:gd name="connsiteX358" fmla="*/ 2043964 w 2531263"/>
              <a:gd name="connsiteY358" fmla="*/ 762 h 402050"/>
              <a:gd name="connsiteX359" fmla="*/ 2045202 w 2531263"/>
              <a:gd name="connsiteY359" fmla="*/ 762 h 402050"/>
              <a:gd name="connsiteX360" fmla="*/ 2046631 w 2531263"/>
              <a:gd name="connsiteY360" fmla="*/ 2096 h 402050"/>
              <a:gd name="connsiteX361" fmla="*/ 2051394 w 2531263"/>
              <a:gd name="connsiteY361" fmla="*/ 3048 h 402050"/>
              <a:gd name="connsiteX362" fmla="*/ 2058728 w 2531263"/>
              <a:gd name="connsiteY362" fmla="*/ 3048 h 402050"/>
              <a:gd name="connsiteX363" fmla="*/ 2071205 w 2531263"/>
              <a:gd name="connsiteY363" fmla="*/ 3620 h 402050"/>
              <a:gd name="connsiteX364" fmla="*/ 2073682 w 2531263"/>
              <a:gd name="connsiteY364" fmla="*/ 5239 h 402050"/>
              <a:gd name="connsiteX365" fmla="*/ 2072539 w 2531263"/>
              <a:gd name="connsiteY365" fmla="*/ 8096 h 402050"/>
              <a:gd name="connsiteX366" fmla="*/ 2072348 w 2531263"/>
              <a:gd name="connsiteY366" fmla="*/ 9049 h 402050"/>
              <a:gd name="connsiteX367" fmla="*/ 2074634 w 2531263"/>
              <a:gd name="connsiteY367" fmla="*/ 7525 h 402050"/>
              <a:gd name="connsiteX368" fmla="*/ 2081683 w 2531263"/>
              <a:gd name="connsiteY368" fmla="*/ 3429 h 402050"/>
              <a:gd name="connsiteX369" fmla="*/ 2084445 w 2531263"/>
              <a:gd name="connsiteY369" fmla="*/ 1048 h 402050"/>
              <a:gd name="connsiteX370" fmla="*/ 2098828 w 2531263"/>
              <a:gd name="connsiteY370" fmla="*/ 4858 h 402050"/>
              <a:gd name="connsiteX371" fmla="*/ 2113496 w 2531263"/>
              <a:gd name="connsiteY371" fmla="*/ 3524 h 402050"/>
              <a:gd name="connsiteX372" fmla="*/ 2115592 w 2531263"/>
              <a:gd name="connsiteY372" fmla="*/ 5239 h 402050"/>
              <a:gd name="connsiteX373" fmla="*/ 2111591 w 2531263"/>
              <a:gd name="connsiteY373" fmla="*/ 8287 h 402050"/>
              <a:gd name="connsiteX374" fmla="*/ 2118926 w 2531263"/>
              <a:gd name="connsiteY374" fmla="*/ 16383 h 402050"/>
              <a:gd name="connsiteX375" fmla="*/ 2121116 w 2531263"/>
              <a:gd name="connsiteY375" fmla="*/ 12192 h 402050"/>
              <a:gd name="connsiteX376" fmla="*/ 2122831 w 2531263"/>
              <a:gd name="connsiteY376" fmla="*/ 8858 h 402050"/>
              <a:gd name="connsiteX377" fmla="*/ 2123688 w 2531263"/>
              <a:gd name="connsiteY377" fmla="*/ 95 h 402050"/>
              <a:gd name="connsiteX378" fmla="*/ 2124736 w 2531263"/>
              <a:gd name="connsiteY378" fmla="*/ 857 h 402050"/>
              <a:gd name="connsiteX379" fmla="*/ 2131213 w 2531263"/>
              <a:gd name="connsiteY379" fmla="*/ 5525 h 402050"/>
              <a:gd name="connsiteX380" fmla="*/ 2131308 w 2531263"/>
              <a:gd name="connsiteY380" fmla="*/ 6191 h 402050"/>
              <a:gd name="connsiteX381" fmla="*/ 2137690 w 2531263"/>
              <a:gd name="connsiteY381" fmla="*/ 11525 h 402050"/>
              <a:gd name="connsiteX382" fmla="*/ 2140548 w 2531263"/>
              <a:gd name="connsiteY382" fmla="*/ 11906 h 402050"/>
              <a:gd name="connsiteX383" fmla="*/ 2147405 w 2531263"/>
              <a:gd name="connsiteY383" fmla="*/ 10001 h 402050"/>
              <a:gd name="connsiteX384" fmla="*/ 2150358 w 2531263"/>
              <a:gd name="connsiteY384" fmla="*/ 2476 h 402050"/>
              <a:gd name="connsiteX385" fmla="*/ 2150739 w 2531263"/>
              <a:gd name="connsiteY385" fmla="*/ 2762 h 402050"/>
              <a:gd name="connsiteX386" fmla="*/ 2152835 w 2531263"/>
              <a:gd name="connsiteY386" fmla="*/ 4477 h 402050"/>
              <a:gd name="connsiteX387" fmla="*/ 2152835 w 2531263"/>
              <a:gd name="connsiteY387" fmla="*/ 8858 h 402050"/>
              <a:gd name="connsiteX388" fmla="*/ 2152930 w 2531263"/>
              <a:gd name="connsiteY388" fmla="*/ 14764 h 402050"/>
              <a:gd name="connsiteX389" fmla="*/ 2160169 w 2531263"/>
              <a:gd name="connsiteY389" fmla="*/ 12287 h 402050"/>
              <a:gd name="connsiteX390" fmla="*/ 2164550 w 2531263"/>
              <a:gd name="connsiteY390" fmla="*/ 14668 h 402050"/>
              <a:gd name="connsiteX391" fmla="*/ 2165027 w 2531263"/>
              <a:gd name="connsiteY391" fmla="*/ 14383 h 402050"/>
              <a:gd name="connsiteX392" fmla="*/ 2165694 w 2531263"/>
              <a:gd name="connsiteY392" fmla="*/ 14002 h 402050"/>
              <a:gd name="connsiteX393" fmla="*/ 2169027 w 2531263"/>
              <a:gd name="connsiteY393" fmla="*/ 11525 h 402050"/>
              <a:gd name="connsiteX394" fmla="*/ 2176076 w 2531263"/>
              <a:gd name="connsiteY394" fmla="*/ 13430 h 402050"/>
              <a:gd name="connsiteX395" fmla="*/ 2182362 w 2531263"/>
              <a:gd name="connsiteY395" fmla="*/ 10763 h 402050"/>
              <a:gd name="connsiteX396" fmla="*/ 2191125 w 2531263"/>
              <a:gd name="connsiteY396" fmla="*/ 12192 h 402050"/>
              <a:gd name="connsiteX397" fmla="*/ 2195697 w 2531263"/>
              <a:gd name="connsiteY397" fmla="*/ 10763 h 402050"/>
              <a:gd name="connsiteX398" fmla="*/ 2199697 w 2531263"/>
              <a:gd name="connsiteY398" fmla="*/ 15145 h 402050"/>
              <a:gd name="connsiteX399" fmla="*/ 2200650 w 2531263"/>
              <a:gd name="connsiteY399" fmla="*/ 14668 h 402050"/>
              <a:gd name="connsiteX400" fmla="*/ 2206937 w 2531263"/>
              <a:gd name="connsiteY400" fmla="*/ 11811 h 402050"/>
              <a:gd name="connsiteX401" fmla="*/ 2219129 w 2531263"/>
              <a:gd name="connsiteY401" fmla="*/ 17621 h 402050"/>
              <a:gd name="connsiteX402" fmla="*/ 2223034 w 2531263"/>
              <a:gd name="connsiteY402" fmla="*/ 18859 h 402050"/>
              <a:gd name="connsiteX403" fmla="*/ 2224367 w 2531263"/>
              <a:gd name="connsiteY403" fmla="*/ 14954 h 402050"/>
              <a:gd name="connsiteX404" fmla="*/ 2231797 w 2531263"/>
              <a:gd name="connsiteY404" fmla="*/ 15050 h 402050"/>
              <a:gd name="connsiteX405" fmla="*/ 2237321 w 2531263"/>
              <a:gd name="connsiteY405" fmla="*/ 16288 h 402050"/>
              <a:gd name="connsiteX406" fmla="*/ 2244370 w 2531263"/>
              <a:gd name="connsiteY406" fmla="*/ 14573 h 402050"/>
              <a:gd name="connsiteX407" fmla="*/ 2254371 w 2531263"/>
              <a:gd name="connsiteY407" fmla="*/ 11621 h 402050"/>
              <a:gd name="connsiteX408" fmla="*/ 2255419 w 2531263"/>
              <a:gd name="connsiteY408" fmla="*/ 10858 h 402050"/>
              <a:gd name="connsiteX409" fmla="*/ 2257514 w 2531263"/>
              <a:gd name="connsiteY409" fmla="*/ 9811 h 402050"/>
              <a:gd name="connsiteX410" fmla="*/ 2263610 w 2531263"/>
              <a:gd name="connsiteY410" fmla="*/ 15050 h 402050"/>
              <a:gd name="connsiteX411" fmla="*/ 2270278 w 2531263"/>
              <a:gd name="connsiteY411" fmla="*/ 8382 h 402050"/>
              <a:gd name="connsiteX412" fmla="*/ 2277993 w 2531263"/>
              <a:gd name="connsiteY412" fmla="*/ 14859 h 402050"/>
              <a:gd name="connsiteX413" fmla="*/ 2279898 w 2531263"/>
              <a:gd name="connsiteY413" fmla="*/ 11335 h 402050"/>
              <a:gd name="connsiteX414" fmla="*/ 2286185 w 2531263"/>
              <a:gd name="connsiteY414" fmla="*/ 16478 h 402050"/>
              <a:gd name="connsiteX415" fmla="*/ 2284851 w 2531263"/>
              <a:gd name="connsiteY415" fmla="*/ 20003 h 402050"/>
              <a:gd name="connsiteX416" fmla="*/ 2284566 w 2531263"/>
              <a:gd name="connsiteY416" fmla="*/ 21146 h 402050"/>
              <a:gd name="connsiteX417" fmla="*/ 2287614 w 2531263"/>
              <a:gd name="connsiteY417" fmla="*/ 23813 h 402050"/>
              <a:gd name="connsiteX418" fmla="*/ 2288280 w 2531263"/>
              <a:gd name="connsiteY418" fmla="*/ 23336 h 402050"/>
              <a:gd name="connsiteX419" fmla="*/ 2294757 w 2531263"/>
              <a:gd name="connsiteY419" fmla="*/ 25146 h 402050"/>
              <a:gd name="connsiteX420" fmla="*/ 2294757 w 2531263"/>
              <a:gd name="connsiteY420" fmla="*/ 25432 h 402050"/>
              <a:gd name="connsiteX421" fmla="*/ 2299044 w 2531263"/>
              <a:gd name="connsiteY421" fmla="*/ 23336 h 402050"/>
              <a:gd name="connsiteX422" fmla="*/ 2297805 w 2531263"/>
              <a:gd name="connsiteY422" fmla="*/ 19717 h 402050"/>
              <a:gd name="connsiteX423" fmla="*/ 2300472 w 2531263"/>
              <a:gd name="connsiteY423" fmla="*/ 15526 h 402050"/>
              <a:gd name="connsiteX424" fmla="*/ 2306664 w 2531263"/>
              <a:gd name="connsiteY424" fmla="*/ 22860 h 402050"/>
              <a:gd name="connsiteX425" fmla="*/ 2306378 w 2531263"/>
              <a:gd name="connsiteY425" fmla="*/ 25432 h 402050"/>
              <a:gd name="connsiteX426" fmla="*/ 2302853 w 2531263"/>
              <a:gd name="connsiteY426" fmla="*/ 28004 h 402050"/>
              <a:gd name="connsiteX427" fmla="*/ 2297615 w 2531263"/>
              <a:gd name="connsiteY427" fmla="*/ 27813 h 402050"/>
              <a:gd name="connsiteX428" fmla="*/ 2287614 w 2531263"/>
              <a:gd name="connsiteY428" fmla="*/ 29242 h 402050"/>
              <a:gd name="connsiteX429" fmla="*/ 2297519 w 2531263"/>
              <a:gd name="connsiteY429" fmla="*/ 33338 h 402050"/>
              <a:gd name="connsiteX430" fmla="*/ 2299329 w 2531263"/>
              <a:gd name="connsiteY430" fmla="*/ 39243 h 402050"/>
              <a:gd name="connsiteX431" fmla="*/ 2296281 w 2531263"/>
              <a:gd name="connsiteY431" fmla="*/ 46196 h 402050"/>
              <a:gd name="connsiteX432" fmla="*/ 2294662 w 2531263"/>
              <a:gd name="connsiteY432" fmla="*/ 47720 h 402050"/>
              <a:gd name="connsiteX433" fmla="*/ 2288280 w 2531263"/>
              <a:gd name="connsiteY433" fmla="*/ 52959 h 402050"/>
              <a:gd name="connsiteX434" fmla="*/ 2288090 w 2531263"/>
              <a:gd name="connsiteY434" fmla="*/ 53150 h 402050"/>
              <a:gd name="connsiteX435" fmla="*/ 2287614 w 2531263"/>
              <a:gd name="connsiteY435" fmla="*/ 49339 h 402050"/>
              <a:gd name="connsiteX436" fmla="*/ 2282089 w 2531263"/>
              <a:gd name="connsiteY436" fmla="*/ 42767 h 402050"/>
              <a:gd name="connsiteX437" fmla="*/ 2277040 w 2531263"/>
              <a:gd name="connsiteY437" fmla="*/ 48578 h 402050"/>
              <a:gd name="connsiteX438" fmla="*/ 2277898 w 2531263"/>
              <a:gd name="connsiteY438" fmla="*/ 49149 h 402050"/>
              <a:gd name="connsiteX439" fmla="*/ 2278946 w 2531263"/>
              <a:gd name="connsiteY439" fmla="*/ 49911 h 402050"/>
              <a:gd name="connsiteX440" fmla="*/ 2279898 w 2531263"/>
              <a:gd name="connsiteY440" fmla="*/ 52102 h 402050"/>
              <a:gd name="connsiteX441" fmla="*/ 2278850 w 2531263"/>
              <a:gd name="connsiteY441" fmla="*/ 55531 h 402050"/>
              <a:gd name="connsiteX442" fmla="*/ 2295710 w 2531263"/>
              <a:gd name="connsiteY442" fmla="*/ 59055 h 402050"/>
              <a:gd name="connsiteX443" fmla="*/ 2295996 w 2531263"/>
              <a:gd name="connsiteY443" fmla="*/ 60388 h 402050"/>
              <a:gd name="connsiteX444" fmla="*/ 2301520 w 2531263"/>
              <a:gd name="connsiteY444" fmla="*/ 65246 h 402050"/>
              <a:gd name="connsiteX445" fmla="*/ 2303996 w 2531263"/>
              <a:gd name="connsiteY445" fmla="*/ 63913 h 402050"/>
              <a:gd name="connsiteX446" fmla="*/ 2305901 w 2531263"/>
              <a:gd name="connsiteY446" fmla="*/ 62675 h 402050"/>
              <a:gd name="connsiteX447" fmla="*/ 2307330 w 2531263"/>
              <a:gd name="connsiteY447" fmla="*/ 63055 h 402050"/>
              <a:gd name="connsiteX448" fmla="*/ 2312378 w 2531263"/>
              <a:gd name="connsiteY448" fmla="*/ 67818 h 402050"/>
              <a:gd name="connsiteX449" fmla="*/ 2304378 w 2531263"/>
              <a:gd name="connsiteY449" fmla="*/ 70961 h 402050"/>
              <a:gd name="connsiteX450" fmla="*/ 2308187 w 2531263"/>
              <a:gd name="connsiteY450" fmla="*/ 76962 h 402050"/>
              <a:gd name="connsiteX451" fmla="*/ 2317998 w 2531263"/>
              <a:gd name="connsiteY451" fmla="*/ 79058 h 402050"/>
              <a:gd name="connsiteX452" fmla="*/ 2324285 w 2531263"/>
              <a:gd name="connsiteY452" fmla="*/ 78200 h 402050"/>
              <a:gd name="connsiteX453" fmla="*/ 2329714 w 2531263"/>
              <a:gd name="connsiteY453" fmla="*/ 77343 h 402050"/>
              <a:gd name="connsiteX454" fmla="*/ 2337905 w 2531263"/>
              <a:gd name="connsiteY454" fmla="*/ 64294 h 402050"/>
              <a:gd name="connsiteX455" fmla="*/ 2340953 w 2531263"/>
              <a:gd name="connsiteY455" fmla="*/ 64199 h 402050"/>
              <a:gd name="connsiteX456" fmla="*/ 2345430 w 2531263"/>
              <a:gd name="connsiteY456" fmla="*/ 64103 h 402050"/>
              <a:gd name="connsiteX457" fmla="*/ 2348192 w 2531263"/>
              <a:gd name="connsiteY457" fmla="*/ 61627 h 402050"/>
              <a:gd name="connsiteX458" fmla="*/ 2350955 w 2531263"/>
              <a:gd name="connsiteY458" fmla="*/ 64961 h 402050"/>
              <a:gd name="connsiteX459" fmla="*/ 2358098 w 2531263"/>
              <a:gd name="connsiteY459" fmla="*/ 63627 h 402050"/>
              <a:gd name="connsiteX460" fmla="*/ 2370195 w 2531263"/>
              <a:gd name="connsiteY460" fmla="*/ 68008 h 402050"/>
              <a:gd name="connsiteX461" fmla="*/ 2384102 w 2531263"/>
              <a:gd name="connsiteY461" fmla="*/ 64484 h 402050"/>
              <a:gd name="connsiteX462" fmla="*/ 2388578 w 2531263"/>
              <a:gd name="connsiteY462" fmla="*/ 65532 h 402050"/>
              <a:gd name="connsiteX463" fmla="*/ 2389626 w 2531263"/>
              <a:gd name="connsiteY463" fmla="*/ 63913 h 402050"/>
              <a:gd name="connsiteX464" fmla="*/ 2392769 w 2531263"/>
              <a:gd name="connsiteY464" fmla="*/ 61722 h 402050"/>
              <a:gd name="connsiteX465" fmla="*/ 2396008 w 2531263"/>
              <a:gd name="connsiteY465" fmla="*/ 62008 h 402050"/>
              <a:gd name="connsiteX466" fmla="*/ 2392865 w 2531263"/>
              <a:gd name="connsiteY466" fmla="*/ 68008 h 402050"/>
              <a:gd name="connsiteX467" fmla="*/ 2397913 w 2531263"/>
              <a:gd name="connsiteY467" fmla="*/ 76676 h 402050"/>
              <a:gd name="connsiteX468" fmla="*/ 2400675 w 2531263"/>
              <a:gd name="connsiteY468" fmla="*/ 70771 h 402050"/>
              <a:gd name="connsiteX469" fmla="*/ 2406866 w 2531263"/>
              <a:gd name="connsiteY469" fmla="*/ 68104 h 402050"/>
              <a:gd name="connsiteX470" fmla="*/ 2410200 w 2531263"/>
              <a:gd name="connsiteY470" fmla="*/ 70009 h 402050"/>
              <a:gd name="connsiteX471" fmla="*/ 2412962 w 2531263"/>
              <a:gd name="connsiteY471" fmla="*/ 71152 h 402050"/>
              <a:gd name="connsiteX472" fmla="*/ 2418011 w 2531263"/>
              <a:gd name="connsiteY472" fmla="*/ 71438 h 402050"/>
              <a:gd name="connsiteX473" fmla="*/ 2419249 w 2531263"/>
              <a:gd name="connsiteY473" fmla="*/ 76295 h 402050"/>
              <a:gd name="connsiteX474" fmla="*/ 2414010 w 2531263"/>
              <a:gd name="connsiteY474" fmla="*/ 82867 h 402050"/>
              <a:gd name="connsiteX475" fmla="*/ 2412296 w 2531263"/>
              <a:gd name="connsiteY475" fmla="*/ 85154 h 402050"/>
              <a:gd name="connsiteX476" fmla="*/ 2420964 w 2531263"/>
              <a:gd name="connsiteY476" fmla="*/ 91440 h 402050"/>
              <a:gd name="connsiteX477" fmla="*/ 2434108 w 2531263"/>
              <a:gd name="connsiteY477" fmla="*/ 93154 h 402050"/>
              <a:gd name="connsiteX478" fmla="*/ 2448490 w 2531263"/>
              <a:gd name="connsiteY478" fmla="*/ 100965 h 402050"/>
              <a:gd name="connsiteX479" fmla="*/ 2458587 w 2531263"/>
              <a:gd name="connsiteY479" fmla="*/ 104680 h 402050"/>
              <a:gd name="connsiteX480" fmla="*/ 2458682 w 2531263"/>
              <a:gd name="connsiteY480" fmla="*/ 113633 h 402050"/>
              <a:gd name="connsiteX481" fmla="*/ 2461635 w 2531263"/>
              <a:gd name="connsiteY481" fmla="*/ 117062 h 402050"/>
              <a:gd name="connsiteX482" fmla="*/ 2462778 w 2531263"/>
              <a:gd name="connsiteY482" fmla="*/ 118396 h 402050"/>
              <a:gd name="connsiteX483" fmla="*/ 2459349 w 2531263"/>
              <a:gd name="connsiteY483" fmla="*/ 123539 h 402050"/>
              <a:gd name="connsiteX484" fmla="*/ 2457539 w 2531263"/>
              <a:gd name="connsiteY484" fmla="*/ 125158 h 402050"/>
              <a:gd name="connsiteX485" fmla="*/ 2452777 w 2531263"/>
              <a:gd name="connsiteY485" fmla="*/ 126587 h 402050"/>
              <a:gd name="connsiteX486" fmla="*/ 2451825 w 2531263"/>
              <a:gd name="connsiteY486" fmla="*/ 125825 h 402050"/>
              <a:gd name="connsiteX487" fmla="*/ 2448205 w 2531263"/>
              <a:gd name="connsiteY487" fmla="*/ 123634 h 402050"/>
              <a:gd name="connsiteX488" fmla="*/ 2443728 w 2531263"/>
              <a:gd name="connsiteY488" fmla="*/ 125158 h 402050"/>
              <a:gd name="connsiteX489" fmla="*/ 2432012 w 2531263"/>
              <a:gd name="connsiteY489" fmla="*/ 123158 h 402050"/>
              <a:gd name="connsiteX490" fmla="*/ 2426202 w 2531263"/>
              <a:gd name="connsiteY490" fmla="*/ 126778 h 402050"/>
              <a:gd name="connsiteX491" fmla="*/ 2434013 w 2531263"/>
              <a:gd name="connsiteY491" fmla="*/ 132969 h 402050"/>
              <a:gd name="connsiteX492" fmla="*/ 2436394 w 2531263"/>
              <a:gd name="connsiteY492" fmla="*/ 134112 h 402050"/>
              <a:gd name="connsiteX493" fmla="*/ 2440394 w 2531263"/>
              <a:gd name="connsiteY493" fmla="*/ 136112 h 402050"/>
              <a:gd name="connsiteX494" fmla="*/ 2445633 w 2531263"/>
              <a:gd name="connsiteY494" fmla="*/ 131636 h 402050"/>
              <a:gd name="connsiteX495" fmla="*/ 2449729 w 2531263"/>
              <a:gd name="connsiteY495" fmla="*/ 134207 h 402050"/>
              <a:gd name="connsiteX496" fmla="*/ 2446491 w 2531263"/>
              <a:gd name="connsiteY496" fmla="*/ 140208 h 402050"/>
              <a:gd name="connsiteX497" fmla="*/ 2444966 w 2531263"/>
              <a:gd name="connsiteY497" fmla="*/ 141732 h 402050"/>
              <a:gd name="connsiteX498" fmla="*/ 2443252 w 2531263"/>
              <a:gd name="connsiteY498" fmla="*/ 143446 h 402050"/>
              <a:gd name="connsiteX499" fmla="*/ 2442680 w 2531263"/>
              <a:gd name="connsiteY499" fmla="*/ 149733 h 402050"/>
              <a:gd name="connsiteX500" fmla="*/ 2441252 w 2531263"/>
              <a:gd name="connsiteY500" fmla="*/ 156210 h 402050"/>
              <a:gd name="connsiteX501" fmla="*/ 2432488 w 2531263"/>
              <a:gd name="connsiteY501" fmla="*/ 166211 h 402050"/>
              <a:gd name="connsiteX502" fmla="*/ 2434013 w 2531263"/>
              <a:gd name="connsiteY502" fmla="*/ 169926 h 402050"/>
              <a:gd name="connsiteX503" fmla="*/ 2432870 w 2531263"/>
              <a:gd name="connsiteY503" fmla="*/ 169926 h 402050"/>
              <a:gd name="connsiteX504" fmla="*/ 2430584 w 2531263"/>
              <a:gd name="connsiteY504" fmla="*/ 170021 h 402050"/>
              <a:gd name="connsiteX505" fmla="*/ 2425059 w 2531263"/>
              <a:gd name="connsiteY505" fmla="*/ 175546 h 402050"/>
              <a:gd name="connsiteX506" fmla="*/ 2427536 w 2531263"/>
              <a:gd name="connsiteY506" fmla="*/ 177546 h 402050"/>
              <a:gd name="connsiteX507" fmla="*/ 2423345 w 2531263"/>
              <a:gd name="connsiteY507" fmla="*/ 190309 h 402050"/>
              <a:gd name="connsiteX508" fmla="*/ 2420773 w 2531263"/>
              <a:gd name="connsiteY508" fmla="*/ 191929 h 402050"/>
              <a:gd name="connsiteX509" fmla="*/ 2415630 w 2531263"/>
              <a:gd name="connsiteY509" fmla="*/ 197263 h 402050"/>
              <a:gd name="connsiteX510" fmla="*/ 2411343 w 2531263"/>
              <a:gd name="connsiteY510" fmla="*/ 204407 h 402050"/>
              <a:gd name="connsiteX511" fmla="*/ 2410200 w 2531263"/>
              <a:gd name="connsiteY511" fmla="*/ 205645 h 402050"/>
              <a:gd name="connsiteX512" fmla="*/ 2407533 w 2531263"/>
              <a:gd name="connsiteY512" fmla="*/ 208407 h 402050"/>
              <a:gd name="connsiteX513" fmla="*/ 2410772 w 2531263"/>
              <a:gd name="connsiteY513" fmla="*/ 219075 h 402050"/>
              <a:gd name="connsiteX514" fmla="*/ 2410105 w 2531263"/>
              <a:gd name="connsiteY514" fmla="*/ 221742 h 402050"/>
              <a:gd name="connsiteX515" fmla="*/ 2409153 w 2531263"/>
              <a:gd name="connsiteY515" fmla="*/ 225552 h 402050"/>
              <a:gd name="connsiteX516" fmla="*/ 2412296 w 2531263"/>
              <a:gd name="connsiteY516" fmla="*/ 228695 h 402050"/>
              <a:gd name="connsiteX517" fmla="*/ 2400389 w 2531263"/>
              <a:gd name="connsiteY517" fmla="*/ 233553 h 402050"/>
              <a:gd name="connsiteX518" fmla="*/ 2397437 w 2531263"/>
              <a:gd name="connsiteY518" fmla="*/ 233648 h 402050"/>
              <a:gd name="connsiteX519" fmla="*/ 2392960 w 2531263"/>
              <a:gd name="connsiteY519" fmla="*/ 233839 h 402050"/>
              <a:gd name="connsiteX520" fmla="*/ 2384769 w 2531263"/>
              <a:gd name="connsiteY520" fmla="*/ 239078 h 402050"/>
              <a:gd name="connsiteX521" fmla="*/ 2384673 w 2531263"/>
              <a:gd name="connsiteY521" fmla="*/ 238887 h 402050"/>
              <a:gd name="connsiteX522" fmla="*/ 2376481 w 2531263"/>
              <a:gd name="connsiteY522" fmla="*/ 238792 h 402050"/>
              <a:gd name="connsiteX523" fmla="*/ 2367623 w 2531263"/>
              <a:gd name="connsiteY523" fmla="*/ 235839 h 402050"/>
              <a:gd name="connsiteX524" fmla="*/ 2367338 w 2531263"/>
              <a:gd name="connsiteY524" fmla="*/ 235744 h 402050"/>
              <a:gd name="connsiteX525" fmla="*/ 2360670 w 2531263"/>
              <a:gd name="connsiteY525" fmla="*/ 237744 h 402050"/>
              <a:gd name="connsiteX526" fmla="*/ 2350669 w 2531263"/>
              <a:gd name="connsiteY526" fmla="*/ 239935 h 402050"/>
              <a:gd name="connsiteX527" fmla="*/ 2350478 w 2531263"/>
              <a:gd name="connsiteY527" fmla="*/ 239744 h 402050"/>
              <a:gd name="connsiteX528" fmla="*/ 2344001 w 2531263"/>
              <a:gd name="connsiteY528" fmla="*/ 238982 h 402050"/>
              <a:gd name="connsiteX529" fmla="*/ 2340096 w 2531263"/>
              <a:gd name="connsiteY529" fmla="*/ 236887 h 402050"/>
              <a:gd name="connsiteX530" fmla="*/ 2327904 w 2531263"/>
              <a:gd name="connsiteY530" fmla="*/ 236601 h 402050"/>
              <a:gd name="connsiteX531" fmla="*/ 2324380 w 2531263"/>
              <a:gd name="connsiteY531" fmla="*/ 239268 h 402050"/>
              <a:gd name="connsiteX532" fmla="*/ 2323713 w 2531263"/>
              <a:gd name="connsiteY532" fmla="*/ 239744 h 402050"/>
              <a:gd name="connsiteX533" fmla="*/ 2311045 w 2531263"/>
              <a:gd name="connsiteY533" fmla="*/ 236315 h 402050"/>
              <a:gd name="connsiteX534" fmla="*/ 2305997 w 2531263"/>
              <a:gd name="connsiteY534" fmla="*/ 239459 h 402050"/>
              <a:gd name="connsiteX535" fmla="*/ 2305139 w 2531263"/>
              <a:gd name="connsiteY535" fmla="*/ 239935 h 402050"/>
              <a:gd name="connsiteX536" fmla="*/ 2298853 w 2531263"/>
              <a:gd name="connsiteY536" fmla="*/ 240221 h 402050"/>
              <a:gd name="connsiteX537" fmla="*/ 2288947 w 2531263"/>
              <a:gd name="connsiteY537" fmla="*/ 238125 h 402050"/>
              <a:gd name="connsiteX538" fmla="*/ 2280660 w 2531263"/>
              <a:gd name="connsiteY538" fmla="*/ 239363 h 402050"/>
              <a:gd name="connsiteX539" fmla="*/ 2266849 w 2531263"/>
              <a:gd name="connsiteY539" fmla="*/ 239459 h 402050"/>
              <a:gd name="connsiteX540" fmla="*/ 2263515 w 2531263"/>
              <a:gd name="connsiteY540" fmla="*/ 239649 h 402050"/>
              <a:gd name="connsiteX541" fmla="*/ 2258753 w 2531263"/>
              <a:gd name="connsiteY541" fmla="*/ 238982 h 402050"/>
              <a:gd name="connsiteX542" fmla="*/ 2256371 w 2531263"/>
              <a:gd name="connsiteY542" fmla="*/ 237172 h 402050"/>
              <a:gd name="connsiteX543" fmla="*/ 2245608 w 2531263"/>
              <a:gd name="connsiteY543" fmla="*/ 240792 h 402050"/>
              <a:gd name="connsiteX544" fmla="*/ 2242275 w 2531263"/>
              <a:gd name="connsiteY544" fmla="*/ 241840 h 402050"/>
              <a:gd name="connsiteX545" fmla="*/ 2240084 w 2531263"/>
              <a:gd name="connsiteY545" fmla="*/ 243745 h 402050"/>
              <a:gd name="connsiteX546" fmla="*/ 2238274 w 2531263"/>
              <a:gd name="connsiteY546" fmla="*/ 245459 h 402050"/>
              <a:gd name="connsiteX547" fmla="*/ 2234559 w 2531263"/>
              <a:gd name="connsiteY547" fmla="*/ 242888 h 402050"/>
              <a:gd name="connsiteX548" fmla="*/ 2229987 w 2531263"/>
              <a:gd name="connsiteY548" fmla="*/ 251270 h 402050"/>
              <a:gd name="connsiteX549" fmla="*/ 2229797 w 2531263"/>
              <a:gd name="connsiteY549" fmla="*/ 254699 h 402050"/>
              <a:gd name="connsiteX550" fmla="*/ 2229701 w 2531263"/>
              <a:gd name="connsiteY550" fmla="*/ 255270 h 402050"/>
              <a:gd name="connsiteX551" fmla="*/ 2225761 w 2531263"/>
              <a:gd name="connsiteY551" fmla="*/ 255579 h 402050"/>
              <a:gd name="connsiteX552" fmla="*/ 2225731 w 2531263"/>
              <a:gd name="connsiteY552" fmla="*/ 255564 h 402050"/>
              <a:gd name="connsiteX553" fmla="*/ 2226939 w 2531263"/>
              <a:gd name="connsiteY553" fmla="*/ 251174 h 402050"/>
              <a:gd name="connsiteX554" fmla="*/ 2223320 w 2531263"/>
              <a:gd name="connsiteY554" fmla="*/ 244316 h 402050"/>
              <a:gd name="connsiteX555" fmla="*/ 2216366 w 2531263"/>
              <a:gd name="connsiteY555" fmla="*/ 248031 h 402050"/>
              <a:gd name="connsiteX556" fmla="*/ 2220269 w 2531263"/>
              <a:gd name="connsiteY556" fmla="*/ 252517 h 402050"/>
              <a:gd name="connsiteX557" fmla="*/ 2215985 w 2531263"/>
              <a:gd name="connsiteY557" fmla="*/ 255746 h 402050"/>
              <a:gd name="connsiteX558" fmla="*/ 2215128 w 2531263"/>
              <a:gd name="connsiteY558" fmla="*/ 256413 h 402050"/>
              <a:gd name="connsiteX559" fmla="*/ 2224224 w 2531263"/>
              <a:gd name="connsiteY559" fmla="*/ 255699 h 402050"/>
              <a:gd name="connsiteX560" fmla="*/ 2225130 w 2531263"/>
              <a:gd name="connsiteY560" fmla="*/ 257746 h 402050"/>
              <a:gd name="connsiteX561" fmla="*/ 2225726 w 2531263"/>
              <a:gd name="connsiteY561" fmla="*/ 255582 h 402050"/>
              <a:gd name="connsiteX562" fmla="*/ 2225761 w 2531263"/>
              <a:gd name="connsiteY562" fmla="*/ 255579 h 402050"/>
              <a:gd name="connsiteX563" fmla="*/ 2232654 w 2531263"/>
              <a:gd name="connsiteY563" fmla="*/ 258889 h 402050"/>
              <a:gd name="connsiteX564" fmla="*/ 2234845 w 2531263"/>
              <a:gd name="connsiteY564" fmla="*/ 257080 h 402050"/>
              <a:gd name="connsiteX565" fmla="*/ 2237321 w 2531263"/>
              <a:gd name="connsiteY565" fmla="*/ 255079 h 402050"/>
              <a:gd name="connsiteX566" fmla="*/ 2247132 w 2531263"/>
              <a:gd name="connsiteY566" fmla="*/ 250698 h 402050"/>
              <a:gd name="connsiteX567" fmla="*/ 2257800 w 2531263"/>
              <a:gd name="connsiteY567" fmla="*/ 252698 h 402050"/>
              <a:gd name="connsiteX568" fmla="*/ 2258372 w 2531263"/>
              <a:gd name="connsiteY568" fmla="*/ 251270 h 402050"/>
              <a:gd name="connsiteX569" fmla="*/ 2258562 w 2531263"/>
              <a:gd name="connsiteY569" fmla="*/ 250698 h 402050"/>
              <a:gd name="connsiteX570" fmla="*/ 2261991 w 2531263"/>
              <a:gd name="connsiteY570" fmla="*/ 251460 h 402050"/>
              <a:gd name="connsiteX571" fmla="*/ 2263230 w 2531263"/>
              <a:gd name="connsiteY571" fmla="*/ 254127 h 402050"/>
              <a:gd name="connsiteX572" fmla="*/ 2267421 w 2531263"/>
              <a:gd name="connsiteY572" fmla="*/ 256318 h 402050"/>
              <a:gd name="connsiteX573" fmla="*/ 2267230 w 2531263"/>
              <a:gd name="connsiteY573" fmla="*/ 256318 h 402050"/>
              <a:gd name="connsiteX574" fmla="*/ 2263610 w 2531263"/>
              <a:gd name="connsiteY574" fmla="*/ 256032 h 402050"/>
              <a:gd name="connsiteX575" fmla="*/ 2262563 w 2531263"/>
              <a:gd name="connsiteY575" fmla="*/ 261080 h 402050"/>
              <a:gd name="connsiteX576" fmla="*/ 2263420 w 2531263"/>
              <a:gd name="connsiteY576" fmla="*/ 260509 h 402050"/>
              <a:gd name="connsiteX577" fmla="*/ 2266944 w 2531263"/>
              <a:gd name="connsiteY577" fmla="*/ 257937 h 402050"/>
              <a:gd name="connsiteX578" fmla="*/ 2278565 w 2531263"/>
              <a:gd name="connsiteY578" fmla="*/ 259271 h 402050"/>
              <a:gd name="connsiteX579" fmla="*/ 2286756 w 2531263"/>
              <a:gd name="connsiteY579" fmla="*/ 256222 h 402050"/>
              <a:gd name="connsiteX580" fmla="*/ 2287328 w 2531263"/>
              <a:gd name="connsiteY580" fmla="*/ 256508 h 402050"/>
              <a:gd name="connsiteX581" fmla="*/ 2289519 w 2531263"/>
              <a:gd name="connsiteY581" fmla="*/ 257556 h 402050"/>
              <a:gd name="connsiteX582" fmla="*/ 2297805 w 2531263"/>
              <a:gd name="connsiteY582" fmla="*/ 258413 h 402050"/>
              <a:gd name="connsiteX583" fmla="*/ 2300091 w 2531263"/>
              <a:gd name="connsiteY583" fmla="*/ 260128 h 402050"/>
              <a:gd name="connsiteX584" fmla="*/ 2304378 w 2531263"/>
              <a:gd name="connsiteY584" fmla="*/ 259842 h 402050"/>
              <a:gd name="connsiteX585" fmla="*/ 2305235 w 2531263"/>
              <a:gd name="connsiteY585" fmla="*/ 259747 h 402050"/>
              <a:gd name="connsiteX586" fmla="*/ 2307044 w 2531263"/>
              <a:gd name="connsiteY586" fmla="*/ 261842 h 402050"/>
              <a:gd name="connsiteX587" fmla="*/ 2307044 w 2531263"/>
              <a:gd name="connsiteY587" fmla="*/ 262890 h 402050"/>
              <a:gd name="connsiteX588" fmla="*/ 2307044 w 2531263"/>
              <a:gd name="connsiteY588" fmla="*/ 264319 h 402050"/>
              <a:gd name="connsiteX589" fmla="*/ 2303711 w 2531263"/>
              <a:gd name="connsiteY589" fmla="*/ 271463 h 402050"/>
              <a:gd name="connsiteX590" fmla="*/ 2299805 w 2531263"/>
              <a:gd name="connsiteY590" fmla="*/ 271367 h 402050"/>
              <a:gd name="connsiteX591" fmla="*/ 2295614 w 2531263"/>
              <a:gd name="connsiteY591" fmla="*/ 271177 h 402050"/>
              <a:gd name="connsiteX592" fmla="*/ 2297139 w 2531263"/>
              <a:gd name="connsiteY592" fmla="*/ 278035 h 402050"/>
              <a:gd name="connsiteX593" fmla="*/ 2304187 w 2531263"/>
              <a:gd name="connsiteY593" fmla="*/ 277559 h 402050"/>
              <a:gd name="connsiteX594" fmla="*/ 2307140 w 2531263"/>
              <a:gd name="connsiteY594" fmla="*/ 277368 h 402050"/>
              <a:gd name="connsiteX595" fmla="*/ 2313426 w 2531263"/>
              <a:gd name="connsiteY595" fmla="*/ 273463 h 402050"/>
              <a:gd name="connsiteX596" fmla="*/ 2314188 w 2531263"/>
              <a:gd name="connsiteY596" fmla="*/ 274034 h 402050"/>
              <a:gd name="connsiteX597" fmla="*/ 2316379 w 2531263"/>
              <a:gd name="connsiteY597" fmla="*/ 275654 h 402050"/>
              <a:gd name="connsiteX598" fmla="*/ 2318055 w 2531263"/>
              <a:gd name="connsiteY598" fmla="*/ 280741 h 402050"/>
              <a:gd name="connsiteX599" fmla="*/ 2316284 w 2531263"/>
              <a:gd name="connsiteY599" fmla="*/ 280797 h 402050"/>
              <a:gd name="connsiteX600" fmla="*/ 2313712 w 2531263"/>
              <a:gd name="connsiteY600" fmla="*/ 280130 h 402050"/>
              <a:gd name="connsiteX601" fmla="*/ 2306568 w 2531263"/>
              <a:gd name="connsiteY601" fmla="*/ 280797 h 402050"/>
              <a:gd name="connsiteX602" fmla="*/ 2301710 w 2531263"/>
              <a:gd name="connsiteY602" fmla="*/ 279559 h 402050"/>
              <a:gd name="connsiteX603" fmla="*/ 2286185 w 2531263"/>
              <a:gd name="connsiteY603" fmla="*/ 286417 h 402050"/>
              <a:gd name="connsiteX604" fmla="*/ 2289042 w 2531263"/>
              <a:gd name="connsiteY604" fmla="*/ 289084 h 402050"/>
              <a:gd name="connsiteX605" fmla="*/ 2289804 w 2531263"/>
              <a:gd name="connsiteY605" fmla="*/ 289750 h 402050"/>
              <a:gd name="connsiteX606" fmla="*/ 2300567 w 2531263"/>
              <a:gd name="connsiteY606" fmla="*/ 284512 h 402050"/>
              <a:gd name="connsiteX607" fmla="*/ 2306568 w 2531263"/>
              <a:gd name="connsiteY607" fmla="*/ 286607 h 402050"/>
              <a:gd name="connsiteX608" fmla="*/ 2316474 w 2531263"/>
              <a:gd name="connsiteY608" fmla="*/ 291941 h 402050"/>
              <a:gd name="connsiteX609" fmla="*/ 2320856 w 2531263"/>
              <a:gd name="connsiteY609" fmla="*/ 287560 h 402050"/>
              <a:gd name="connsiteX610" fmla="*/ 2320143 w 2531263"/>
              <a:gd name="connsiteY610" fmla="*/ 283836 h 402050"/>
              <a:gd name="connsiteX611" fmla="*/ 2321046 w 2531263"/>
              <a:gd name="connsiteY611" fmla="*/ 283655 h 402050"/>
              <a:gd name="connsiteX612" fmla="*/ 2322380 w 2531263"/>
              <a:gd name="connsiteY612" fmla="*/ 281273 h 402050"/>
              <a:gd name="connsiteX613" fmla="*/ 2322284 w 2531263"/>
              <a:gd name="connsiteY613" fmla="*/ 280607 h 402050"/>
              <a:gd name="connsiteX614" fmla="*/ 2319541 w 2531263"/>
              <a:gd name="connsiteY614" fmla="*/ 280694 h 402050"/>
              <a:gd name="connsiteX615" fmla="*/ 2319141 w 2531263"/>
              <a:gd name="connsiteY615" fmla="*/ 278606 h 402050"/>
              <a:gd name="connsiteX616" fmla="*/ 2328285 w 2531263"/>
              <a:gd name="connsiteY616" fmla="*/ 276320 h 402050"/>
              <a:gd name="connsiteX617" fmla="*/ 2329619 w 2531263"/>
              <a:gd name="connsiteY617" fmla="*/ 278321 h 402050"/>
              <a:gd name="connsiteX618" fmla="*/ 2328762 w 2531263"/>
              <a:gd name="connsiteY618" fmla="*/ 281750 h 402050"/>
              <a:gd name="connsiteX619" fmla="*/ 2327809 w 2531263"/>
              <a:gd name="connsiteY619" fmla="*/ 282988 h 402050"/>
              <a:gd name="connsiteX620" fmla="*/ 2331428 w 2531263"/>
              <a:gd name="connsiteY620" fmla="*/ 290798 h 402050"/>
              <a:gd name="connsiteX621" fmla="*/ 2338096 w 2531263"/>
              <a:gd name="connsiteY621" fmla="*/ 298037 h 402050"/>
              <a:gd name="connsiteX622" fmla="*/ 2335143 w 2531263"/>
              <a:gd name="connsiteY622" fmla="*/ 302324 h 402050"/>
              <a:gd name="connsiteX623" fmla="*/ 2344170 w 2531263"/>
              <a:gd name="connsiteY623" fmla="*/ 300896 h 402050"/>
              <a:gd name="connsiteX624" fmla="*/ 2343906 w 2531263"/>
              <a:gd name="connsiteY624" fmla="*/ 301180 h 402050"/>
              <a:gd name="connsiteX625" fmla="*/ 2351145 w 2531263"/>
              <a:gd name="connsiteY625" fmla="*/ 305943 h 402050"/>
              <a:gd name="connsiteX626" fmla="*/ 2359623 w 2531263"/>
              <a:gd name="connsiteY626" fmla="*/ 300704 h 402050"/>
              <a:gd name="connsiteX627" fmla="*/ 2363242 w 2531263"/>
              <a:gd name="connsiteY627" fmla="*/ 304229 h 402050"/>
              <a:gd name="connsiteX628" fmla="*/ 2368100 w 2531263"/>
              <a:gd name="connsiteY628" fmla="*/ 302228 h 402050"/>
              <a:gd name="connsiteX629" fmla="*/ 2370862 w 2531263"/>
              <a:gd name="connsiteY629" fmla="*/ 301085 h 402050"/>
              <a:gd name="connsiteX630" fmla="*/ 2357766 w 2531263"/>
              <a:gd name="connsiteY630" fmla="*/ 298744 h 402050"/>
              <a:gd name="connsiteX631" fmla="*/ 2367052 w 2531263"/>
              <a:gd name="connsiteY631" fmla="*/ 297275 h 402050"/>
              <a:gd name="connsiteX632" fmla="*/ 2360480 w 2531263"/>
              <a:gd name="connsiteY632" fmla="*/ 295466 h 402050"/>
              <a:gd name="connsiteX633" fmla="*/ 2356098 w 2531263"/>
              <a:gd name="connsiteY633" fmla="*/ 297275 h 402050"/>
              <a:gd name="connsiteX634" fmla="*/ 2354765 w 2531263"/>
              <a:gd name="connsiteY634" fmla="*/ 297847 h 402050"/>
              <a:gd name="connsiteX635" fmla="*/ 2352193 w 2531263"/>
              <a:gd name="connsiteY635" fmla="*/ 297275 h 402050"/>
              <a:gd name="connsiteX636" fmla="*/ 2350193 w 2531263"/>
              <a:gd name="connsiteY636" fmla="*/ 294132 h 402050"/>
              <a:gd name="connsiteX637" fmla="*/ 2349907 w 2531263"/>
              <a:gd name="connsiteY637" fmla="*/ 294418 h 402050"/>
              <a:gd name="connsiteX638" fmla="*/ 2349747 w 2531263"/>
              <a:gd name="connsiteY638" fmla="*/ 294600 h 402050"/>
              <a:gd name="connsiteX639" fmla="*/ 2347906 w 2531263"/>
              <a:gd name="connsiteY639" fmla="*/ 290703 h 402050"/>
              <a:gd name="connsiteX640" fmla="*/ 2352860 w 2531263"/>
              <a:gd name="connsiteY640" fmla="*/ 286321 h 402050"/>
              <a:gd name="connsiteX641" fmla="*/ 2352955 w 2531263"/>
              <a:gd name="connsiteY641" fmla="*/ 286607 h 402050"/>
              <a:gd name="connsiteX642" fmla="*/ 2355050 w 2531263"/>
              <a:gd name="connsiteY642" fmla="*/ 291846 h 402050"/>
              <a:gd name="connsiteX643" fmla="*/ 2358860 w 2531263"/>
              <a:gd name="connsiteY643" fmla="*/ 293275 h 402050"/>
              <a:gd name="connsiteX644" fmla="*/ 2360766 w 2531263"/>
              <a:gd name="connsiteY644" fmla="*/ 286798 h 402050"/>
              <a:gd name="connsiteX645" fmla="*/ 2380768 w 2531263"/>
              <a:gd name="connsiteY645" fmla="*/ 289370 h 402050"/>
              <a:gd name="connsiteX646" fmla="*/ 2388007 w 2531263"/>
              <a:gd name="connsiteY646" fmla="*/ 285941 h 402050"/>
              <a:gd name="connsiteX647" fmla="*/ 2390483 w 2531263"/>
              <a:gd name="connsiteY647" fmla="*/ 284797 h 402050"/>
              <a:gd name="connsiteX648" fmla="*/ 2391531 w 2531263"/>
              <a:gd name="connsiteY648" fmla="*/ 289846 h 402050"/>
              <a:gd name="connsiteX649" fmla="*/ 2396770 w 2531263"/>
              <a:gd name="connsiteY649" fmla="*/ 290513 h 402050"/>
              <a:gd name="connsiteX650" fmla="*/ 2403247 w 2531263"/>
              <a:gd name="connsiteY650" fmla="*/ 287464 h 402050"/>
              <a:gd name="connsiteX651" fmla="*/ 2405247 w 2531263"/>
              <a:gd name="connsiteY651" fmla="*/ 297275 h 402050"/>
              <a:gd name="connsiteX652" fmla="*/ 2423059 w 2531263"/>
              <a:gd name="connsiteY652" fmla="*/ 296513 h 402050"/>
              <a:gd name="connsiteX653" fmla="*/ 2429536 w 2531263"/>
              <a:gd name="connsiteY653" fmla="*/ 294513 h 402050"/>
              <a:gd name="connsiteX654" fmla="*/ 2430393 w 2531263"/>
              <a:gd name="connsiteY654" fmla="*/ 294227 h 402050"/>
              <a:gd name="connsiteX655" fmla="*/ 2435441 w 2531263"/>
              <a:gd name="connsiteY655" fmla="*/ 297275 h 402050"/>
              <a:gd name="connsiteX656" fmla="*/ 2438013 w 2531263"/>
              <a:gd name="connsiteY656" fmla="*/ 294894 h 402050"/>
              <a:gd name="connsiteX657" fmla="*/ 2437918 w 2531263"/>
              <a:gd name="connsiteY657" fmla="*/ 294894 h 402050"/>
              <a:gd name="connsiteX658" fmla="*/ 2435251 w 2531263"/>
              <a:gd name="connsiteY658" fmla="*/ 293370 h 402050"/>
              <a:gd name="connsiteX659" fmla="*/ 2426964 w 2531263"/>
              <a:gd name="connsiteY659" fmla="*/ 290703 h 402050"/>
              <a:gd name="connsiteX660" fmla="*/ 2425535 w 2531263"/>
              <a:gd name="connsiteY660" fmla="*/ 290798 h 402050"/>
              <a:gd name="connsiteX661" fmla="*/ 2422869 w 2531263"/>
              <a:gd name="connsiteY661" fmla="*/ 290798 h 402050"/>
              <a:gd name="connsiteX662" fmla="*/ 2417630 w 2531263"/>
              <a:gd name="connsiteY662" fmla="*/ 294227 h 402050"/>
              <a:gd name="connsiteX663" fmla="*/ 2417630 w 2531263"/>
              <a:gd name="connsiteY663" fmla="*/ 294799 h 402050"/>
              <a:gd name="connsiteX664" fmla="*/ 2416391 w 2531263"/>
              <a:gd name="connsiteY664" fmla="*/ 293275 h 402050"/>
              <a:gd name="connsiteX665" fmla="*/ 2409914 w 2531263"/>
              <a:gd name="connsiteY665" fmla="*/ 290036 h 402050"/>
              <a:gd name="connsiteX666" fmla="*/ 2410105 w 2531263"/>
              <a:gd name="connsiteY666" fmla="*/ 289274 h 402050"/>
              <a:gd name="connsiteX667" fmla="*/ 2412582 w 2531263"/>
              <a:gd name="connsiteY667" fmla="*/ 287846 h 402050"/>
              <a:gd name="connsiteX668" fmla="*/ 2422392 w 2531263"/>
              <a:gd name="connsiteY668" fmla="*/ 287560 h 402050"/>
              <a:gd name="connsiteX669" fmla="*/ 2422869 w 2531263"/>
              <a:gd name="connsiteY669" fmla="*/ 287941 h 402050"/>
              <a:gd name="connsiteX670" fmla="*/ 2430679 w 2531263"/>
              <a:gd name="connsiteY670" fmla="*/ 286703 h 402050"/>
              <a:gd name="connsiteX671" fmla="*/ 2432012 w 2531263"/>
              <a:gd name="connsiteY671" fmla="*/ 287560 h 402050"/>
              <a:gd name="connsiteX672" fmla="*/ 2432584 w 2531263"/>
              <a:gd name="connsiteY672" fmla="*/ 287941 h 402050"/>
              <a:gd name="connsiteX673" fmla="*/ 2439156 w 2531263"/>
              <a:gd name="connsiteY673" fmla="*/ 284702 h 402050"/>
              <a:gd name="connsiteX674" fmla="*/ 2447157 w 2531263"/>
              <a:gd name="connsiteY674" fmla="*/ 283655 h 402050"/>
              <a:gd name="connsiteX675" fmla="*/ 2450777 w 2531263"/>
              <a:gd name="connsiteY675" fmla="*/ 288798 h 402050"/>
              <a:gd name="connsiteX676" fmla="*/ 2451634 w 2531263"/>
              <a:gd name="connsiteY676" fmla="*/ 288608 h 402050"/>
              <a:gd name="connsiteX677" fmla="*/ 2456587 w 2531263"/>
              <a:gd name="connsiteY677" fmla="*/ 287369 h 402050"/>
              <a:gd name="connsiteX678" fmla="*/ 2471731 w 2531263"/>
              <a:gd name="connsiteY678" fmla="*/ 286417 h 402050"/>
              <a:gd name="connsiteX679" fmla="*/ 2471731 w 2531263"/>
              <a:gd name="connsiteY679" fmla="*/ 286607 h 402050"/>
              <a:gd name="connsiteX680" fmla="*/ 2469541 w 2531263"/>
              <a:gd name="connsiteY680" fmla="*/ 297371 h 402050"/>
              <a:gd name="connsiteX681" fmla="*/ 2470588 w 2531263"/>
              <a:gd name="connsiteY681" fmla="*/ 299942 h 402050"/>
              <a:gd name="connsiteX682" fmla="*/ 2473827 w 2531263"/>
              <a:gd name="connsiteY682" fmla="*/ 299752 h 402050"/>
              <a:gd name="connsiteX683" fmla="*/ 2477256 w 2531263"/>
              <a:gd name="connsiteY683" fmla="*/ 294608 h 402050"/>
              <a:gd name="connsiteX684" fmla="*/ 2477923 w 2531263"/>
              <a:gd name="connsiteY684" fmla="*/ 293656 h 402050"/>
              <a:gd name="connsiteX685" fmla="*/ 2480590 w 2531263"/>
              <a:gd name="connsiteY685" fmla="*/ 294132 h 402050"/>
              <a:gd name="connsiteX686" fmla="*/ 2484591 w 2531263"/>
              <a:gd name="connsiteY686" fmla="*/ 299180 h 402050"/>
              <a:gd name="connsiteX687" fmla="*/ 2490591 w 2531263"/>
              <a:gd name="connsiteY687" fmla="*/ 299657 h 402050"/>
              <a:gd name="connsiteX688" fmla="*/ 2494972 w 2531263"/>
              <a:gd name="connsiteY688" fmla="*/ 301180 h 402050"/>
              <a:gd name="connsiteX689" fmla="*/ 2497925 w 2531263"/>
              <a:gd name="connsiteY689" fmla="*/ 300418 h 402050"/>
              <a:gd name="connsiteX690" fmla="*/ 2506784 w 2531263"/>
              <a:gd name="connsiteY690" fmla="*/ 300228 h 402050"/>
              <a:gd name="connsiteX691" fmla="*/ 2509641 w 2531263"/>
              <a:gd name="connsiteY691" fmla="*/ 298418 h 402050"/>
              <a:gd name="connsiteX692" fmla="*/ 2509831 w 2531263"/>
              <a:gd name="connsiteY692" fmla="*/ 298323 h 402050"/>
              <a:gd name="connsiteX693" fmla="*/ 2511546 w 2531263"/>
              <a:gd name="connsiteY693" fmla="*/ 302705 h 402050"/>
              <a:gd name="connsiteX694" fmla="*/ 2510308 w 2531263"/>
              <a:gd name="connsiteY694" fmla="*/ 306324 h 402050"/>
              <a:gd name="connsiteX695" fmla="*/ 2515261 w 2531263"/>
              <a:gd name="connsiteY695" fmla="*/ 309277 h 402050"/>
              <a:gd name="connsiteX696" fmla="*/ 2516404 w 2531263"/>
              <a:gd name="connsiteY696" fmla="*/ 314706 h 402050"/>
              <a:gd name="connsiteX697" fmla="*/ 2515356 w 2531263"/>
              <a:gd name="connsiteY697" fmla="*/ 319754 h 402050"/>
              <a:gd name="connsiteX698" fmla="*/ 2511451 w 2531263"/>
              <a:gd name="connsiteY698" fmla="*/ 321755 h 402050"/>
              <a:gd name="connsiteX699" fmla="*/ 2508212 w 2531263"/>
              <a:gd name="connsiteY699" fmla="*/ 324803 h 402050"/>
              <a:gd name="connsiteX700" fmla="*/ 2508594 w 2531263"/>
              <a:gd name="connsiteY700" fmla="*/ 328708 h 402050"/>
              <a:gd name="connsiteX701" fmla="*/ 2513166 w 2531263"/>
              <a:gd name="connsiteY701" fmla="*/ 329470 h 402050"/>
              <a:gd name="connsiteX702" fmla="*/ 2515928 w 2531263"/>
              <a:gd name="connsiteY702" fmla="*/ 328708 h 402050"/>
              <a:gd name="connsiteX703" fmla="*/ 2517452 w 2531263"/>
              <a:gd name="connsiteY703" fmla="*/ 322707 h 402050"/>
              <a:gd name="connsiteX704" fmla="*/ 2518500 w 2531263"/>
              <a:gd name="connsiteY704" fmla="*/ 322326 h 402050"/>
              <a:gd name="connsiteX705" fmla="*/ 2531168 w 2531263"/>
              <a:gd name="connsiteY705" fmla="*/ 327184 h 402050"/>
              <a:gd name="connsiteX706" fmla="*/ 2531263 w 2531263"/>
              <a:gd name="connsiteY706" fmla="*/ 327946 h 402050"/>
              <a:gd name="connsiteX707" fmla="*/ 2524881 w 2531263"/>
              <a:gd name="connsiteY707" fmla="*/ 331946 h 402050"/>
              <a:gd name="connsiteX708" fmla="*/ 2518213 w 2531263"/>
              <a:gd name="connsiteY708" fmla="*/ 338138 h 402050"/>
              <a:gd name="connsiteX709" fmla="*/ 2514975 w 2531263"/>
              <a:gd name="connsiteY709" fmla="*/ 336613 h 402050"/>
              <a:gd name="connsiteX710" fmla="*/ 2513356 w 2531263"/>
              <a:gd name="connsiteY710" fmla="*/ 336328 h 402050"/>
              <a:gd name="connsiteX711" fmla="*/ 2511927 w 2531263"/>
              <a:gd name="connsiteY711" fmla="*/ 336042 h 402050"/>
              <a:gd name="connsiteX712" fmla="*/ 2509927 w 2531263"/>
              <a:gd name="connsiteY712" fmla="*/ 340424 h 402050"/>
              <a:gd name="connsiteX713" fmla="*/ 2515547 w 2531263"/>
              <a:gd name="connsiteY713" fmla="*/ 352806 h 402050"/>
              <a:gd name="connsiteX714" fmla="*/ 2515832 w 2531263"/>
              <a:gd name="connsiteY714" fmla="*/ 357950 h 402050"/>
              <a:gd name="connsiteX715" fmla="*/ 2516118 w 2531263"/>
              <a:gd name="connsiteY715" fmla="*/ 363664 h 402050"/>
              <a:gd name="connsiteX716" fmla="*/ 2505831 w 2531263"/>
              <a:gd name="connsiteY716" fmla="*/ 367760 h 402050"/>
              <a:gd name="connsiteX717" fmla="*/ 2502593 w 2531263"/>
              <a:gd name="connsiteY717" fmla="*/ 365474 h 402050"/>
              <a:gd name="connsiteX718" fmla="*/ 2500592 w 2531263"/>
              <a:gd name="connsiteY718" fmla="*/ 371475 h 402050"/>
              <a:gd name="connsiteX719" fmla="*/ 2498083 w 2531263"/>
              <a:gd name="connsiteY719" fmla="*/ 375239 h 402050"/>
              <a:gd name="connsiteX720" fmla="*/ 2497925 w 2531263"/>
              <a:gd name="connsiteY720" fmla="*/ 375095 h 402050"/>
              <a:gd name="connsiteX721" fmla="*/ 2491734 w 2531263"/>
              <a:gd name="connsiteY721" fmla="*/ 376142 h 402050"/>
              <a:gd name="connsiteX722" fmla="*/ 2486781 w 2531263"/>
              <a:gd name="connsiteY722" fmla="*/ 377000 h 402050"/>
              <a:gd name="connsiteX723" fmla="*/ 2486305 w 2531263"/>
              <a:gd name="connsiteY723" fmla="*/ 384048 h 402050"/>
              <a:gd name="connsiteX724" fmla="*/ 2477351 w 2531263"/>
              <a:gd name="connsiteY724" fmla="*/ 382429 h 402050"/>
              <a:gd name="connsiteX725" fmla="*/ 2473827 w 2531263"/>
              <a:gd name="connsiteY725" fmla="*/ 380905 h 402050"/>
              <a:gd name="connsiteX726" fmla="*/ 2467350 w 2531263"/>
              <a:gd name="connsiteY726" fmla="*/ 385000 h 402050"/>
              <a:gd name="connsiteX727" fmla="*/ 2464112 w 2531263"/>
              <a:gd name="connsiteY727" fmla="*/ 381667 h 402050"/>
              <a:gd name="connsiteX728" fmla="*/ 2450872 w 2531263"/>
              <a:gd name="connsiteY728" fmla="*/ 385286 h 402050"/>
              <a:gd name="connsiteX729" fmla="*/ 2447443 w 2531263"/>
              <a:gd name="connsiteY729" fmla="*/ 387001 h 402050"/>
              <a:gd name="connsiteX730" fmla="*/ 2443728 w 2531263"/>
              <a:gd name="connsiteY730" fmla="*/ 388811 h 402050"/>
              <a:gd name="connsiteX731" fmla="*/ 2430203 w 2531263"/>
              <a:gd name="connsiteY731" fmla="*/ 388906 h 402050"/>
              <a:gd name="connsiteX732" fmla="*/ 2426583 w 2531263"/>
              <a:gd name="connsiteY732" fmla="*/ 388715 h 402050"/>
              <a:gd name="connsiteX733" fmla="*/ 2425345 w 2531263"/>
              <a:gd name="connsiteY733" fmla="*/ 388620 h 402050"/>
              <a:gd name="connsiteX734" fmla="*/ 2415630 w 2531263"/>
              <a:gd name="connsiteY734" fmla="*/ 388144 h 402050"/>
              <a:gd name="connsiteX735" fmla="*/ 2399437 w 2531263"/>
              <a:gd name="connsiteY735" fmla="*/ 389477 h 402050"/>
              <a:gd name="connsiteX736" fmla="*/ 2391722 w 2531263"/>
              <a:gd name="connsiteY736" fmla="*/ 388239 h 402050"/>
              <a:gd name="connsiteX737" fmla="*/ 2381721 w 2531263"/>
              <a:gd name="connsiteY737" fmla="*/ 387477 h 402050"/>
              <a:gd name="connsiteX738" fmla="*/ 2369148 w 2531263"/>
              <a:gd name="connsiteY738" fmla="*/ 392335 h 402050"/>
              <a:gd name="connsiteX739" fmla="*/ 2368576 w 2531263"/>
              <a:gd name="connsiteY739" fmla="*/ 387382 h 402050"/>
              <a:gd name="connsiteX740" fmla="*/ 2368385 w 2531263"/>
              <a:gd name="connsiteY740" fmla="*/ 385763 h 402050"/>
              <a:gd name="connsiteX741" fmla="*/ 2361051 w 2531263"/>
              <a:gd name="connsiteY741" fmla="*/ 388620 h 402050"/>
              <a:gd name="connsiteX742" fmla="*/ 2355527 w 2531263"/>
              <a:gd name="connsiteY742" fmla="*/ 390049 h 402050"/>
              <a:gd name="connsiteX743" fmla="*/ 2344859 w 2531263"/>
              <a:gd name="connsiteY743" fmla="*/ 390620 h 402050"/>
              <a:gd name="connsiteX744" fmla="*/ 2335143 w 2531263"/>
              <a:gd name="connsiteY744" fmla="*/ 389382 h 402050"/>
              <a:gd name="connsiteX745" fmla="*/ 2329333 w 2531263"/>
              <a:gd name="connsiteY745" fmla="*/ 392144 h 402050"/>
              <a:gd name="connsiteX746" fmla="*/ 2323522 w 2531263"/>
              <a:gd name="connsiteY746" fmla="*/ 391287 h 402050"/>
              <a:gd name="connsiteX747" fmla="*/ 2313617 w 2531263"/>
              <a:gd name="connsiteY747" fmla="*/ 393192 h 402050"/>
              <a:gd name="connsiteX748" fmla="*/ 2294471 w 2531263"/>
              <a:gd name="connsiteY748" fmla="*/ 390430 h 402050"/>
              <a:gd name="connsiteX749" fmla="*/ 2279898 w 2531263"/>
              <a:gd name="connsiteY749" fmla="*/ 395002 h 402050"/>
              <a:gd name="connsiteX750" fmla="*/ 2269897 w 2531263"/>
              <a:gd name="connsiteY750" fmla="*/ 396621 h 402050"/>
              <a:gd name="connsiteX751" fmla="*/ 2265516 w 2531263"/>
              <a:gd name="connsiteY751" fmla="*/ 393859 h 402050"/>
              <a:gd name="connsiteX752" fmla="*/ 2255705 w 2531263"/>
              <a:gd name="connsiteY752" fmla="*/ 394621 h 402050"/>
              <a:gd name="connsiteX753" fmla="*/ 2247322 w 2531263"/>
              <a:gd name="connsiteY753" fmla="*/ 393478 h 402050"/>
              <a:gd name="connsiteX754" fmla="*/ 2241036 w 2531263"/>
              <a:gd name="connsiteY754" fmla="*/ 394716 h 402050"/>
              <a:gd name="connsiteX755" fmla="*/ 2236274 w 2531263"/>
              <a:gd name="connsiteY755" fmla="*/ 395954 h 402050"/>
              <a:gd name="connsiteX756" fmla="*/ 2236274 w 2531263"/>
              <a:gd name="connsiteY756" fmla="*/ 394145 h 402050"/>
              <a:gd name="connsiteX757" fmla="*/ 2225891 w 2531263"/>
              <a:gd name="connsiteY757" fmla="*/ 394811 h 402050"/>
              <a:gd name="connsiteX758" fmla="*/ 2223415 w 2531263"/>
              <a:gd name="connsiteY758" fmla="*/ 394621 h 402050"/>
              <a:gd name="connsiteX759" fmla="*/ 2213033 w 2531263"/>
              <a:gd name="connsiteY759" fmla="*/ 393763 h 402050"/>
              <a:gd name="connsiteX760" fmla="*/ 2184934 w 2531263"/>
              <a:gd name="connsiteY760" fmla="*/ 393097 h 402050"/>
              <a:gd name="connsiteX761" fmla="*/ 2169123 w 2531263"/>
              <a:gd name="connsiteY761" fmla="*/ 396240 h 402050"/>
              <a:gd name="connsiteX762" fmla="*/ 2160550 w 2531263"/>
              <a:gd name="connsiteY762" fmla="*/ 397669 h 402050"/>
              <a:gd name="connsiteX763" fmla="*/ 2159502 w 2531263"/>
              <a:gd name="connsiteY763" fmla="*/ 396621 h 402050"/>
              <a:gd name="connsiteX764" fmla="*/ 2150358 w 2531263"/>
              <a:gd name="connsiteY764" fmla="*/ 395764 h 402050"/>
              <a:gd name="connsiteX765" fmla="*/ 2146548 w 2531263"/>
              <a:gd name="connsiteY765" fmla="*/ 394049 h 402050"/>
              <a:gd name="connsiteX766" fmla="*/ 2135404 w 2531263"/>
              <a:gd name="connsiteY766" fmla="*/ 393954 h 402050"/>
              <a:gd name="connsiteX767" fmla="*/ 2119592 w 2531263"/>
              <a:gd name="connsiteY767" fmla="*/ 397288 h 402050"/>
              <a:gd name="connsiteX768" fmla="*/ 2114925 w 2531263"/>
              <a:gd name="connsiteY768" fmla="*/ 395002 h 402050"/>
              <a:gd name="connsiteX769" fmla="*/ 2112258 w 2531263"/>
              <a:gd name="connsiteY769" fmla="*/ 393668 h 402050"/>
              <a:gd name="connsiteX770" fmla="*/ 2101209 w 2531263"/>
              <a:gd name="connsiteY770" fmla="*/ 394430 h 402050"/>
              <a:gd name="connsiteX771" fmla="*/ 2094922 w 2531263"/>
              <a:gd name="connsiteY771" fmla="*/ 394525 h 402050"/>
              <a:gd name="connsiteX772" fmla="*/ 2088065 w 2531263"/>
              <a:gd name="connsiteY772" fmla="*/ 392525 h 402050"/>
              <a:gd name="connsiteX773" fmla="*/ 2076921 w 2531263"/>
              <a:gd name="connsiteY773" fmla="*/ 396145 h 402050"/>
              <a:gd name="connsiteX774" fmla="*/ 2068062 w 2531263"/>
              <a:gd name="connsiteY774" fmla="*/ 394621 h 402050"/>
              <a:gd name="connsiteX775" fmla="*/ 2052346 w 2531263"/>
              <a:gd name="connsiteY775" fmla="*/ 397669 h 402050"/>
              <a:gd name="connsiteX776" fmla="*/ 2031010 w 2531263"/>
              <a:gd name="connsiteY776" fmla="*/ 396907 h 402050"/>
              <a:gd name="connsiteX777" fmla="*/ 2023771 w 2531263"/>
              <a:gd name="connsiteY777" fmla="*/ 395192 h 402050"/>
              <a:gd name="connsiteX778" fmla="*/ 2018818 w 2531263"/>
              <a:gd name="connsiteY778" fmla="*/ 395097 h 402050"/>
              <a:gd name="connsiteX779" fmla="*/ 2016056 w 2531263"/>
              <a:gd name="connsiteY779" fmla="*/ 393763 h 402050"/>
              <a:gd name="connsiteX780" fmla="*/ 2009864 w 2531263"/>
              <a:gd name="connsiteY780" fmla="*/ 394525 h 402050"/>
              <a:gd name="connsiteX781" fmla="*/ 1997196 w 2531263"/>
              <a:gd name="connsiteY781" fmla="*/ 396812 h 402050"/>
              <a:gd name="connsiteX782" fmla="*/ 1996053 w 2531263"/>
              <a:gd name="connsiteY782" fmla="*/ 396145 h 402050"/>
              <a:gd name="connsiteX783" fmla="*/ 1983575 w 2531263"/>
              <a:gd name="connsiteY783" fmla="*/ 396240 h 402050"/>
              <a:gd name="connsiteX784" fmla="*/ 1973479 w 2531263"/>
              <a:gd name="connsiteY784" fmla="*/ 394716 h 402050"/>
              <a:gd name="connsiteX785" fmla="*/ 1962906 w 2531263"/>
              <a:gd name="connsiteY785" fmla="*/ 396240 h 402050"/>
              <a:gd name="connsiteX786" fmla="*/ 1957191 w 2531263"/>
              <a:gd name="connsiteY786" fmla="*/ 396145 h 402050"/>
              <a:gd name="connsiteX787" fmla="*/ 1952143 w 2531263"/>
              <a:gd name="connsiteY787" fmla="*/ 395002 h 402050"/>
              <a:gd name="connsiteX788" fmla="*/ 1946523 w 2531263"/>
              <a:gd name="connsiteY788" fmla="*/ 395192 h 402050"/>
              <a:gd name="connsiteX789" fmla="*/ 1942713 w 2531263"/>
              <a:gd name="connsiteY789" fmla="*/ 395097 h 402050"/>
              <a:gd name="connsiteX790" fmla="*/ 1939570 w 2531263"/>
              <a:gd name="connsiteY790" fmla="*/ 393287 h 402050"/>
              <a:gd name="connsiteX791" fmla="*/ 1920520 w 2531263"/>
              <a:gd name="connsiteY791" fmla="*/ 395764 h 402050"/>
              <a:gd name="connsiteX792" fmla="*/ 1889087 w 2531263"/>
              <a:gd name="connsiteY792" fmla="*/ 396430 h 402050"/>
              <a:gd name="connsiteX793" fmla="*/ 1886515 w 2531263"/>
              <a:gd name="connsiteY793" fmla="*/ 396526 h 402050"/>
              <a:gd name="connsiteX794" fmla="*/ 1879181 w 2531263"/>
              <a:gd name="connsiteY794" fmla="*/ 396716 h 402050"/>
              <a:gd name="connsiteX795" fmla="*/ 1861274 w 2531263"/>
              <a:gd name="connsiteY795" fmla="*/ 398336 h 402050"/>
              <a:gd name="connsiteX796" fmla="*/ 1845939 w 2531263"/>
              <a:gd name="connsiteY796" fmla="*/ 396812 h 402050"/>
              <a:gd name="connsiteX797" fmla="*/ 1842224 w 2531263"/>
              <a:gd name="connsiteY797" fmla="*/ 396621 h 402050"/>
              <a:gd name="connsiteX798" fmla="*/ 1829366 w 2531263"/>
              <a:gd name="connsiteY798" fmla="*/ 396621 h 402050"/>
              <a:gd name="connsiteX799" fmla="*/ 1826603 w 2531263"/>
              <a:gd name="connsiteY799" fmla="*/ 396716 h 402050"/>
              <a:gd name="connsiteX800" fmla="*/ 1823841 w 2531263"/>
              <a:gd name="connsiteY800" fmla="*/ 393573 h 402050"/>
              <a:gd name="connsiteX801" fmla="*/ 1819745 w 2531263"/>
              <a:gd name="connsiteY801" fmla="*/ 395002 h 402050"/>
              <a:gd name="connsiteX802" fmla="*/ 1812983 w 2531263"/>
              <a:gd name="connsiteY802" fmla="*/ 397002 h 402050"/>
              <a:gd name="connsiteX803" fmla="*/ 1796028 w 2531263"/>
              <a:gd name="connsiteY803" fmla="*/ 398145 h 402050"/>
              <a:gd name="connsiteX804" fmla="*/ 1768406 w 2531263"/>
              <a:gd name="connsiteY804" fmla="*/ 395954 h 402050"/>
              <a:gd name="connsiteX805" fmla="*/ 1757166 w 2531263"/>
              <a:gd name="connsiteY805" fmla="*/ 396430 h 402050"/>
              <a:gd name="connsiteX806" fmla="*/ 1745069 w 2531263"/>
              <a:gd name="connsiteY806" fmla="*/ 398145 h 402050"/>
              <a:gd name="connsiteX807" fmla="*/ 1731544 w 2531263"/>
              <a:gd name="connsiteY807" fmla="*/ 399193 h 402050"/>
              <a:gd name="connsiteX808" fmla="*/ 1718209 w 2531263"/>
              <a:gd name="connsiteY808" fmla="*/ 397574 h 402050"/>
              <a:gd name="connsiteX809" fmla="*/ 1706398 w 2531263"/>
              <a:gd name="connsiteY809" fmla="*/ 397574 h 402050"/>
              <a:gd name="connsiteX810" fmla="*/ 1690205 w 2531263"/>
              <a:gd name="connsiteY810" fmla="*/ 397955 h 402050"/>
              <a:gd name="connsiteX811" fmla="*/ 1686110 w 2531263"/>
              <a:gd name="connsiteY811" fmla="*/ 396907 h 402050"/>
              <a:gd name="connsiteX812" fmla="*/ 1682871 w 2531263"/>
              <a:gd name="connsiteY812" fmla="*/ 396050 h 402050"/>
              <a:gd name="connsiteX813" fmla="*/ 1660773 w 2531263"/>
              <a:gd name="connsiteY813" fmla="*/ 398526 h 402050"/>
              <a:gd name="connsiteX814" fmla="*/ 1626483 w 2531263"/>
              <a:gd name="connsiteY814" fmla="*/ 399955 h 402050"/>
              <a:gd name="connsiteX815" fmla="*/ 1624959 w 2531263"/>
              <a:gd name="connsiteY815" fmla="*/ 394525 h 402050"/>
              <a:gd name="connsiteX816" fmla="*/ 1624864 w 2531263"/>
              <a:gd name="connsiteY816" fmla="*/ 394049 h 402050"/>
              <a:gd name="connsiteX817" fmla="*/ 1619340 w 2531263"/>
              <a:gd name="connsiteY817" fmla="*/ 395478 h 402050"/>
              <a:gd name="connsiteX818" fmla="*/ 1617149 w 2531263"/>
              <a:gd name="connsiteY818" fmla="*/ 398336 h 402050"/>
              <a:gd name="connsiteX819" fmla="*/ 1603433 w 2531263"/>
              <a:gd name="connsiteY819" fmla="*/ 400241 h 402050"/>
              <a:gd name="connsiteX820" fmla="*/ 1599813 w 2531263"/>
              <a:gd name="connsiteY820" fmla="*/ 398621 h 402050"/>
              <a:gd name="connsiteX821" fmla="*/ 1597718 w 2531263"/>
              <a:gd name="connsiteY821" fmla="*/ 397669 h 402050"/>
              <a:gd name="connsiteX822" fmla="*/ 1593241 w 2531263"/>
              <a:gd name="connsiteY822" fmla="*/ 395097 h 402050"/>
              <a:gd name="connsiteX823" fmla="*/ 1592765 w 2531263"/>
              <a:gd name="connsiteY823" fmla="*/ 395478 h 402050"/>
              <a:gd name="connsiteX824" fmla="*/ 1590479 w 2531263"/>
              <a:gd name="connsiteY824" fmla="*/ 398240 h 402050"/>
              <a:gd name="connsiteX825" fmla="*/ 1580287 w 2531263"/>
              <a:gd name="connsiteY825" fmla="*/ 396716 h 402050"/>
              <a:gd name="connsiteX826" fmla="*/ 1559523 w 2531263"/>
              <a:gd name="connsiteY826" fmla="*/ 397764 h 402050"/>
              <a:gd name="connsiteX827" fmla="*/ 1554474 w 2531263"/>
              <a:gd name="connsiteY827" fmla="*/ 394240 h 402050"/>
              <a:gd name="connsiteX828" fmla="*/ 1552474 w 2531263"/>
              <a:gd name="connsiteY828" fmla="*/ 394049 h 402050"/>
              <a:gd name="connsiteX829" fmla="*/ 1548092 w 2531263"/>
              <a:gd name="connsiteY829" fmla="*/ 397859 h 402050"/>
              <a:gd name="connsiteX830" fmla="*/ 1541996 w 2531263"/>
              <a:gd name="connsiteY830" fmla="*/ 398431 h 402050"/>
              <a:gd name="connsiteX831" fmla="*/ 1535138 w 2531263"/>
              <a:gd name="connsiteY831" fmla="*/ 400145 h 402050"/>
              <a:gd name="connsiteX832" fmla="*/ 1533710 w 2531263"/>
              <a:gd name="connsiteY832" fmla="*/ 400336 h 402050"/>
              <a:gd name="connsiteX833" fmla="*/ 1526661 w 2531263"/>
              <a:gd name="connsiteY833" fmla="*/ 398526 h 402050"/>
              <a:gd name="connsiteX834" fmla="*/ 1517231 w 2531263"/>
              <a:gd name="connsiteY834" fmla="*/ 399764 h 402050"/>
              <a:gd name="connsiteX835" fmla="*/ 1507421 w 2531263"/>
              <a:gd name="connsiteY835" fmla="*/ 399669 h 402050"/>
              <a:gd name="connsiteX836" fmla="*/ 1489323 w 2531263"/>
              <a:gd name="connsiteY836" fmla="*/ 402050 h 402050"/>
              <a:gd name="connsiteX837" fmla="*/ 1484180 w 2531263"/>
              <a:gd name="connsiteY837" fmla="*/ 398621 h 402050"/>
              <a:gd name="connsiteX838" fmla="*/ 1477988 w 2531263"/>
              <a:gd name="connsiteY838" fmla="*/ 398717 h 402050"/>
              <a:gd name="connsiteX839" fmla="*/ 1473702 w 2531263"/>
              <a:gd name="connsiteY839" fmla="*/ 401479 h 402050"/>
              <a:gd name="connsiteX840" fmla="*/ 1460177 w 2531263"/>
              <a:gd name="connsiteY840" fmla="*/ 398336 h 402050"/>
              <a:gd name="connsiteX841" fmla="*/ 1459796 w 2531263"/>
              <a:gd name="connsiteY841" fmla="*/ 399002 h 402050"/>
              <a:gd name="connsiteX842" fmla="*/ 1450461 w 2531263"/>
              <a:gd name="connsiteY842" fmla="*/ 399764 h 402050"/>
              <a:gd name="connsiteX843" fmla="*/ 1447508 w 2531263"/>
              <a:gd name="connsiteY843" fmla="*/ 401860 h 402050"/>
              <a:gd name="connsiteX844" fmla="*/ 1433602 w 2531263"/>
              <a:gd name="connsiteY844" fmla="*/ 397478 h 402050"/>
              <a:gd name="connsiteX845" fmla="*/ 1429411 w 2531263"/>
              <a:gd name="connsiteY845" fmla="*/ 399955 h 402050"/>
              <a:gd name="connsiteX846" fmla="*/ 1426458 w 2531263"/>
              <a:gd name="connsiteY846" fmla="*/ 401669 h 402050"/>
              <a:gd name="connsiteX847" fmla="*/ 1416552 w 2531263"/>
              <a:gd name="connsiteY847" fmla="*/ 397859 h 402050"/>
              <a:gd name="connsiteX848" fmla="*/ 1415600 w 2531263"/>
              <a:gd name="connsiteY848" fmla="*/ 399097 h 402050"/>
              <a:gd name="connsiteX849" fmla="*/ 1409885 w 2531263"/>
              <a:gd name="connsiteY849" fmla="*/ 399288 h 402050"/>
              <a:gd name="connsiteX850" fmla="*/ 1409313 w 2531263"/>
              <a:gd name="connsiteY850" fmla="*/ 399764 h 402050"/>
              <a:gd name="connsiteX851" fmla="*/ 1401122 w 2531263"/>
              <a:gd name="connsiteY851" fmla="*/ 399193 h 402050"/>
              <a:gd name="connsiteX852" fmla="*/ 1375309 w 2531263"/>
              <a:gd name="connsiteY852" fmla="*/ 401003 h 402050"/>
              <a:gd name="connsiteX853" fmla="*/ 1374928 w 2531263"/>
              <a:gd name="connsiteY853" fmla="*/ 400717 h 402050"/>
              <a:gd name="connsiteX854" fmla="*/ 1366165 w 2531263"/>
              <a:gd name="connsiteY854" fmla="*/ 399479 h 402050"/>
              <a:gd name="connsiteX855" fmla="*/ 1358640 w 2531263"/>
              <a:gd name="connsiteY855" fmla="*/ 398336 h 402050"/>
              <a:gd name="connsiteX856" fmla="*/ 1356068 w 2531263"/>
              <a:gd name="connsiteY856" fmla="*/ 399193 h 402050"/>
              <a:gd name="connsiteX857" fmla="*/ 1338161 w 2531263"/>
              <a:gd name="connsiteY857" fmla="*/ 398240 h 402050"/>
              <a:gd name="connsiteX858" fmla="*/ 1332542 w 2531263"/>
              <a:gd name="connsiteY858" fmla="*/ 398526 h 402050"/>
              <a:gd name="connsiteX859" fmla="*/ 1322921 w 2531263"/>
              <a:gd name="connsiteY859" fmla="*/ 397955 h 402050"/>
              <a:gd name="connsiteX860" fmla="*/ 1320540 w 2531263"/>
              <a:gd name="connsiteY860" fmla="*/ 394430 h 402050"/>
              <a:gd name="connsiteX861" fmla="*/ 1314349 w 2531263"/>
              <a:gd name="connsiteY861" fmla="*/ 397002 h 402050"/>
              <a:gd name="connsiteX862" fmla="*/ 1306824 w 2531263"/>
              <a:gd name="connsiteY862" fmla="*/ 396812 h 402050"/>
              <a:gd name="connsiteX863" fmla="*/ 1304443 w 2531263"/>
              <a:gd name="connsiteY863" fmla="*/ 396716 h 402050"/>
              <a:gd name="connsiteX864" fmla="*/ 1297775 w 2531263"/>
              <a:gd name="connsiteY864" fmla="*/ 398526 h 402050"/>
              <a:gd name="connsiteX865" fmla="*/ 1297490 w 2531263"/>
              <a:gd name="connsiteY865" fmla="*/ 398621 h 402050"/>
              <a:gd name="connsiteX866" fmla="*/ 1294156 w 2531263"/>
              <a:gd name="connsiteY866" fmla="*/ 395002 h 402050"/>
              <a:gd name="connsiteX867" fmla="*/ 1289584 w 2531263"/>
              <a:gd name="connsiteY867" fmla="*/ 398907 h 402050"/>
              <a:gd name="connsiteX868" fmla="*/ 1287107 w 2531263"/>
              <a:gd name="connsiteY868" fmla="*/ 398717 h 402050"/>
              <a:gd name="connsiteX869" fmla="*/ 1283964 w 2531263"/>
              <a:gd name="connsiteY869" fmla="*/ 398526 h 402050"/>
              <a:gd name="connsiteX870" fmla="*/ 1270534 w 2531263"/>
              <a:gd name="connsiteY870" fmla="*/ 399288 h 402050"/>
              <a:gd name="connsiteX871" fmla="*/ 1266819 w 2531263"/>
              <a:gd name="connsiteY871" fmla="*/ 398812 h 402050"/>
              <a:gd name="connsiteX872" fmla="*/ 1263104 w 2531263"/>
              <a:gd name="connsiteY872" fmla="*/ 398336 h 402050"/>
              <a:gd name="connsiteX873" fmla="*/ 1255008 w 2531263"/>
              <a:gd name="connsiteY873" fmla="*/ 396526 h 402050"/>
              <a:gd name="connsiteX874" fmla="*/ 1253770 w 2531263"/>
              <a:gd name="connsiteY874" fmla="*/ 392430 h 402050"/>
              <a:gd name="connsiteX875" fmla="*/ 1252436 w 2531263"/>
              <a:gd name="connsiteY875" fmla="*/ 394525 h 402050"/>
              <a:gd name="connsiteX876" fmla="*/ 1248055 w 2531263"/>
              <a:gd name="connsiteY876" fmla="*/ 398526 h 402050"/>
              <a:gd name="connsiteX877" fmla="*/ 1247388 w 2531263"/>
              <a:gd name="connsiteY877" fmla="*/ 397859 h 402050"/>
              <a:gd name="connsiteX878" fmla="*/ 1239197 w 2531263"/>
              <a:gd name="connsiteY878" fmla="*/ 397383 h 402050"/>
              <a:gd name="connsiteX879" fmla="*/ 1238720 w 2531263"/>
              <a:gd name="connsiteY879" fmla="*/ 397764 h 402050"/>
              <a:gd name="connsiteX880" fmla="*/ 1228815 w 2531263"/>
              <a:gd name="connsiteY880" fmla="*/ 399097 h 402050"/>
              <a:gd name="connsiteX881" fmla="*/ 1209765 w 2531263"/>
              <a:gd name="connsiteY881" fmla="*/ 396240 h 402050"/>
              <a:gd name="connsiteX882" fmla="*/ 1206811 w 2531263"/>
              <a:gd name="connsiteY882" fmla="*/ 394240 h 402050"/>
              <a:gd name="connsiteX883" fmla="*/ 1208145 w 2531263"/>
              <a:gd name="connsiteY883" fmla="*/ 390525 h 402050"/>
              <a:gd name="connsiteX884" fmla="*/ 1198811 w 2531263"/>
              <a:gd name="connsiteY884" fmla="*/ 396526 h 402050"/>
              <a:gd name="connsiteX885" fmla="*/ 1197953 w 2531263"/>
              <a:gd name="connsiteY885" fmla="*/ 396526 h 402050"/>
              <a:gd name="connsiteX886" fmla="*/ 1192334 w 2531263"/>
              <a:gd name="connsiteY886" fmla="*/ 395288 h 402050"/>
              <a:gd name="connsiteX887" fmla="*/ 1187190 w 2531263"/>
              <a:gd name="connsiteY887" fmla="*/ 396621 h 402050"/>
              <a:gd name="connsiteX888" fmla="*/ 1180999 w 2531263"/>
              <a:gd name="connsiteY888" fmla="*/ 396335 h 402050"/>
              <a:gd name="connsiteX889" fmla="*/ 1174998 w 2531263"/>
              <a:gd name="connsiteY889" fmla="*/ 393859 h 402050"/>
              <a:gd name="connsiteX890" fmla="*/ 1159282 w 2531263"/>
              <a:gd name="connsiteY890" fmla="*/ 396621 h 402050"/>
              <a:gd name="connsiteX891" fmla="*/ 1157472 w 2531263"/>
              <a:gd name="connsiteY891" fmla="*/ 396050 h 402050"/>
              <a:gd name="connsiteX892" fmla="*/ 1144994 w 2531263"/>
              <a:gd name="connsiteY892" fmla="*/ 394621 h 402050"/>
              <a:gd name="connsiteX893" fmla="*/ 1139375 w 2531263"/>
              <a:gd name="connsiteY893" fmla="*/ 396526 h 402050"/>
              <a:gd name="connsiteX894" fmla="*/ 1128611 w 2531263"/>
              <a:gd name="connsiteY894" fmla="*/ 394907 h 402050"/>
              <a:gd name="connsiteX895" fmla="*/ 1108037 w 2531263"/>
              <a:gd name="connsiteY895" fmla="*/ 394621 h 402050"/>
              <a:gd name="connsiteX896" fmla="*/ 1101179 w 2531263"/>
              <a:gd name="connsiteY896" fmla="*/ 394621 h 402050"/>
              <a:gd name="connsiteX897" fmla="*/ 1096036 w 2531263"/>
              <a:gd name="connsiteY897" fmla="*/ 394621 h 402050"/>
              <a:gd name="connsiteX898" fmla="*/ 1077081 w 2531263"/>
              <a:gd name="connsiteY898" fmla="*/ 396240 h 402050"/>
              <a:gd name="connsiteX899" fmla="*/ 1072319 w 2531263"/>
              <a:gd name="connsiteY899" fmla="*/ 394811 h 402050"/>
              <a:gd name="connsiteX900" fmla="*/ 1060984 w 2531263"/>
              <a:gd name="connsiteY900" fmla="*/ 391287 h 402050"/>
              <a:gd name="connsiteX901" fmla="*/ 1056888 w 2531263"/>
              <a:gd name="connsiteY901" fmla="*/ 391382 h 402050"/>
              <a:gd name="connsiteX902" fmla="*/ 1050506 w 2531263"/>
              <a:gd name="connsiteY902" fmla="*/ 393097 h 402050"/>
              <a:gd name="connsiteX903" fmla="*/ 1050221 w 2531263"/>
              <a:gd name="connsiteY903" fmla="*/ 392906 h 402050"/>
              <a:gd name="connsiteX904" fmla="*/ 1040410 w 2531263"/>
              <a:gd name="connsiteY904" fmla="*/ 394907 h 402050"/>
              <a:gd name="connsiteX905" fmla="*/ 1036600 w 2531263"/>
              <a:gd name="connsiteY905" fmla="*/ 394049 h 402050"/>
              <a:gd name="connsiteX906" fmla="*/ 1024122 w 2531263"/>
              <a:gd name="connsiteY906" fmla="*/ 394621 h 402050"/>
              <a:gd name="connsiteX907" fmla="*/ 1018217 w 2531263"/>
              <a:gd name="connsiteY907" fmla="*/ 394049 h 402050"/>
              <a:gd name="connsiteX908" fmla="*/ 1016693 w 2531263"/>
              <a:gd name="connsiteY908" fmla="*/ 393763 h 402050"/>
              <a:gd name="connsiteX909" fmla="*/ 1010501 w 2531263"/>
              <a:gd name="connsiteY909" fmla="*/ 394525 h 402050"/>
              <a:gd name="connsiteX910" fmla="*/ 998214 w 2531263"/>
              <a:gd name="connsiteY910" fmla="*/ 393573 h 402050"/>
              <a:gd name="connsiteX911" fmla="*/ 981545 w 2531263"/>
              <a:gd name="connsiteY911" fmla="*/ 394145 h 402050"/>
              <a:gd name="connsiteX912" fmla="*/ 978116 w 2531263"/>
              <a:gd name="connsiteY912" fmla="*/ 390906 h 402050"/>
              <a:gd name="connsiteX913" fmla="*/ 976402 w 2531263"/>
              <a:gd name="connsiteY913" fmla="*/ 391763 h 402050"/>
              <a:gd name="connsiteX914" fmla="*/ 965734 w 2531263"/>
              <a:gd name="connsiteY914" fmla="*/ 393478 h 402050"/>
              <a:gd name="connsiteX915" fmla="*/ 953542 w 2531263"/>
              <a:gd name="connsiteY915" fmla="*/ 391001 h 402050"/>
              <a:gd name="connsiteX916" fmla="*/ 938016 w 2531263"/>
              <a:gd name="connsiteY916" fmla="*/ 391573 h 402050"/>
              <a:gd name="connsiteX917" fmla="*/ 931634 w 2531263"/>
              <a:gd name="connsiteY917" fmla="*/ 392430 h 402050"/>
              <a:gd name="connsiteX918" fmla="*/ 930968 w 2531263"/>
              <a:gd name="connsiteY918" fmla="*/ 392525 h 402050"/>
              <a:gd name="connsiteX919" fmla="*/ 928015 w 2531263"/>
              <a:gd name="connsiteY919" fmla="*/ 391096 h 402050"/>
              <a:gd name="connsiteX920" fmla="*/ 910394 w 2531263"/>
              <a:gd name="connsiteY920" fmla="*/ 394430 h 402050"/>
              <a:gd name="connsiteX921" fmla="*/ 905155 w 2531263"/>
              <a:gd name="connsiteY921" fmla="*/ 390716 h 402050"/>
              <a:gd name="connsiteX922" fmla="*/ 904679 w 2531263"/>
              <a:gd name="connsiteY922" fmla="*/ 390430 h 402050"/>
              <a:gd name="connsiteX923" fmla="*/ 895154 w 2531263"/>
              <a:gd name="connsiteY923" fmla="*/ 391763 h 402050"/>
              <a:gd name="connsiteX924" fmla="*/ 891820 w 2531263"/>
              <a:gd name="connsiteY924" fmla="*/ 390716 h 402050"/>
              <a:gd name="connsiteX925" fmla="*/ 883152 w 2531263"/>
              <a:gd name="connsiteY925" fmla="*/ 391478 h 402050"/>
              <a:gd name="connsiteX926" fmla="*/ 878866 w 2531263"/>
              <a:gd name="connsiteY926" fmla="*/ 391382 h 402050"/>
              <a:gd name="connsiteX927" fmla="*/ 876104 w 2531263"/>
              <a:gd name="connsiteY927" fmla="*/ 391859 h 402050"/>
              <a:gd name="connsiteX928" fmla="*/ 874580 w 2531263"/>
              <a:gd name="connsiteY928" fmla="*/ 391668 h 402050"/>
              <a:gd name="connsiteX929" fmla="*/ 865721 w 2531263"/>
              <a:gd name="connsiteY929" fmla="*/ 392621 h 402050"/>
              <a:gd name="connsiteX930" fmla="*/ 863721 w 2531263"/>
              <a:gd name="connsiteY930" fmla="*/ 390144 h 402050"/>
              <a:gd name="connsiteX931" fmla="*/ 855434 w 2531263"/>
              <a:gd name="connsiteY931" fmla="*/ 390144 h 402050"/>
              <a:gd name="connsiteX932" fmla="*/ 851815 w 2531263"/>
              <a:gd name="connsiteY932" fmla="*/ 382905 h 402050"/>
              <a:gd name="connsiteX933" fmla="*/ 846005 w 2531263"/>
              <a:gd name="connsiteY933" fmla="*/ 382619 h 402050"/>
              <a:gd name="connsiteX934" fmla="*/ 842957 w 2531263"/>
              <a:gd name="connsiteY934" fmla="*/ 383953 h 402050"/>
              <a:gd name="connsiteX935" fmla="*/ 838861 w 2531263"/>
              <a:gd name="connsiteY935" fmla="*/ 388334 h 402050"/>
              <a:gd name="connsiteX936" fmla="*/ 835622 w 2531263"/>
              <a:gd name="connsiteY936" fmla="*/ 390430 h 402050"/>
              <a:gd name="connsiteX937" fmla="*/ 832384 w 2531263"/>
              <a:gd name="connsiteY937" fmla="*/ 389858 h 402050"/>
              <a:gd name="connsiteX938" fmla="*/ 826669 w 2531263"/>
              <a:gd name="connsiteY938" fmla="*/ 388620 h 402050"/>
              <a:gd name="connsiteX939" fmla="*/ 820763 w 2531263"/>
              <a:gd name="connsiteY939" fmla="*/ 388906 h 402050"/>
              <a:gd name="connsiteX940" fmla="*/ 814286 w 2531263"/>
              <a:gd name="connsiteY940" fmla="*/ 384905 h 402050"/>
              <a:gd name="connsiteX941" fmla="*/ 808000 w 2531263"/>
              <a:gd name="connsiteY941" fmla="*/ 391096 h 402050"/>
              <a:gd name="connsiteX942" fmla="*/ 796379 w 2531263"/>
              <a:gd name="connsiteY942" fmla="*/ 387477 h 402050"/>
              <a:gd name="connsiteX943" fmla="*/ 795903 w 2531263"/>
              <a:gd name="connsiteY943" fmla="*/ 387953 h 402050"/>
              <a:gd name="connsiteX944" fmla="*/ 795046 w 2531263"/>
              <a:gd name="connsiteY944" fmla="*/ 388811 h 402050"/>
              <a:gd name="connsiteX945" fmla="*/ 786664 w 2531263"/>
              <a:gd name="connsiteY945" fmla="*/ 389858 h 402050"/>
              <a:gd name="connsiteX946" fmla="*/ 771519 w 2531263"/>
              <a:gd name="connsiteY946" fmla="*/ 386620 h 402050"/>
              <a:gd name="connsiteX947" fmla="*/ 766566 w 2531263"/>
              <a:gd name="connsiteY947" fmla="*/ 387001 h 402050"/>
              <a:gd name="connsiteX948" fmla="*/ 761042 w 2531263"/>
              <a:gd name="connsiteY948" fmla="*/ 388430 h 402050"/>
              <a:gd name="connsiteX949" fmla="*/ 759613 w 2531263"/>
              <a:gd name="connsiteY949" fmla="*/ 382429 h 402050"/>
              <a:gd name="connsiteX950" fmla="*/ 754184 w 2531263"/>
              <a:gd name="connsiteY950" fmla="*/ 385572 h 402050"/>
              <a:gd name="connsiteX951" fmla="*/ 745325 w 2531263"/>
              <a:gd name="connsiteY951" fmla="*/ 388430 h 402050"/>
              <a:gd name="connsiteX952" fmla="*/ 743801 w 2531263"/>
              <a:gd name="connsiteY952" fmla="*/ 388811 h 402050"/>
              <a:gd name="connsiteX953" fmla="*/ 739134 w 2531263"/>
              <a:gd name="connsiteY953" fmla="*/ 385096 h 402050"/>
              <a:gd name="connsiteX954" fmla="*/ 739229 w 2531263"/>
              <a:gd name="connsiteY954" fmla="*/ 383476 h 402050"/>
              <a:gd name="connsiteX955" fmla="*/ 736181 w 2531263"/>
              <a:gd name="connsiteY955" fmla="*/ 380143 h 402050"/>
              <a:gd name="connsiteX956" fmla="*/ 733991 w 2531263"/>
              <a:gd name="connsiteY956" fmla="*/ 384238 h 402050"/>
              <a:gd name="connsiteX957" fmla="*/ 733800 w 2531263"/>
              <a:gd name="connsiteY957" fmla="*/ 384905 h 402050"/>
              <a:gd name="connsiteX958" fmla="*/ 731228 w 2531263"/>
              <a:gd name="connsiteY958" fmla="*/ 385286 h 402050"/>
              <a:gd name="connsiteX959" fmla="*/ 724942 w 2531263"/>
              <a:gd name="connsiteY959" fmla="*/ 385572 h 402050"/>
              <a:gd name="connsiteX960" fmla="*/ 723608 w 2531263"/>
              <a:gd name="connsiteY960" fmla="*/ 387096 h 402050"/>
              <a:gd name="connsiteX961" fmla="*/ 720846 w 2531263"/>
              <a:gd name="connsiteY961" fmla="*/ 388430 h 402050"/>
              <a:gd name="connsiteX962" fmla="*/ 719989 w 2531263"/>
              <a:gd name="connsiteY962" fmla="*/ 388334 h 402050"/>
              <a:gd name="connsiteX963" fmla="*/ 717512 w 2531263"/>
              <a:gd name="connsiteY963" fmla="*/ 383572 h 402050"/>
              <a:gd name="connsiteX964" fmla="*/ 713035 w 2531263"/>
              <a:gd name="connsiteY964" fmla="*/ 381667 h 402050"/>
              <a:gd name="connsiteX965" fmla="*/ 707606 w 2531263"/>
              <a:gd name="connsiteY965" fmla="*/ 389668 h 402050"/>
              <a:gd name="connsiteX966" fmla="*/ 703034 w 2531263"/>
              <a:gd name="connsiteY966" fmla="*/ 385477 h 402050"/>
              <a:gd name="connsiteX967" fmla="*/ 701225 w 2531263"/>
              <a:gd name="connsiteY967" fmla="*/ 383762 h 402050"/>
              <a:gd name="connsiteX968" fmla="*/ 694652 w 2531263"/>
              <a:gd name="connsiteY968" fmla="*/ 387001 h 402050"/>
              <a:gd name="connsiteX969" fmla="*/ 683032 w 2531263"/>
              <a:gd name="connsiteY969" fmla="*/ 384238 h 402050"/>
              <a:gd name="connsiteX970" fmla="*/ 682270 w 2531263"/>
              <a:gd name="connsiteY970" fmla="*/ 384238 h 402050"/>
              <a:gd name="connsiteX971" fmla="*/ 681508 w 2531263"/>
              <a:gd name="connsiteY971" fmla="*/ 384238 h 402050"/>
              <a:gd name="connsiteX972" fmla="*/ 680746 w 2531263"/>
              <a:gd name="connsiteY972" fmla="*/ 385667 h 402050"/>
              <a:gd name="connsiteX973" fmla="*/ 672173 w 2531263"/>
              <a:gd name="connsiteY973" fmla="*/ 389382 h 402050"/>
              <a:gd name="connsiteX974" fmla="*/ 669125 w 2531263"/>
              <a:gd name="connsiteY974" fmla="*/ 387953 h 402050"/>
              <a:gd name="connsiteX975" fmla="*/ 664458 w 2531263"/>
              <a:gd name="connsiteY975" fmla="*/ 385667 h 402050"/>
              <a:gd name="connsiteX976" fmla="*/ 657219 w 2531263"/>
              <a:gd name="connsiteY976" fmla="*/ 385382 h 402050"/>
              <a:gd name="connsiteX977" fmla="*/ 649694 w 2531263"/>
              <a:gd name="connsiteY977" fmla="*/ 375571 h 402050"/>
              <a:gd name="connsiteX978" fmla="*/ 642646 w 2531263"/>
              <a:gd name="connsiteY978" fmla="*/ 379286 h 402050"/>
              <a:gd name="connsiteX979" fmla="*/ 638360 w 2531263"/>
              <a:gd name="connsiteY979" fmla="*/ 381571 h 402050"/>
              <a:gd name="connsiteX980" fmla="*/ 629025 w 2531263"/>
              <a:gd name="connsiteY980" fmla="*/ 378142 h 402050"/>
              <a:gd name="connsiteX981" fmla="*/ 629216 w 2531263"/>
              <a:gd name="connsiteY981" fmla="*/ 377762 h 402050"/>
              <a:gd name="connsiteX982" fmla="*/ 631216 w 2531263"/>
              <a:gd name="connsiteY982" fmla="*/ 373475 h 402050"/>
              <a:gd name="connsiteX983" fmla="*/ 640265 w 2531263"/>
              <a:gd name="connsiteY983" fmla="*/ 375475 h 402050"/>
              <a:gd name="connsiteX984" fmla="*/ 636740 w 2531263"/>
              <a:gd name="connsiteY984" fmla="*/ 372428 h 402050"/>
              <a:gd name="connsiteX985" fmla="*/ 634169 w 2531263"/>
              <a:gd name="connsiteY985" fmla="*/ 370904 h 402050"/>
              <a:gd name="connsiteX986" fmla="*/ 628549 w 2531263"/>
              <a:gd name="connsiteY986" fmla="*/ 367570 h 402050"/>
              <a:gd name="connsiteX987" fmla="*/ 625120 w 2531263"/>
              <a:gd name="connsiteY987" fmla="*/ 372332 h 402050"/>
              <a:gd name="connsiteX988" fmla="*/ 621977 w 2531263"/>
              <a:gd name="connsiteY988" fmla="*/ 369284 h 402050"/>
              <a:gd name="connsiteX989" fmla="*/ 617119 w 2531263"/>
              <a:gd name="connsiteY989" fmla="*/ 372332 h 402050"/>
              <a:gd name="connsiteX990" fmla="*/ 611404 w 2531263"/>
              <a:gd name="connsiteY990" fmla="*/ 377476 h 402050"/>
              <a:gd name="connsiteX991" fmla="*/ 605498 w 2531263"/>
              <a:gd name="connsiteY991" fmla="*/ 385572 h 402050"/>
              <a:gd name="connsiteX992" fmla="*/ 601593 w 2531263"/>
              <a:gd name="connsiteY992" fmla="*/ 380143 h 402050"/>
              <a:gd name="connsiteX993" fmla="*/ 594164 w 2531263"/>
              <a:gd name="connsiteY993" fmla="*/ 379190 h 402050"/>
              <a:gd name="connsiteX994" fmla="*/ 591877 w 2531263"/>
              <a:gd name="connsiteY994" fmla="*/ 380524 h 402050"/>
              <a:gd name="connsiteX995" fmla="*/ 597307 w 2531263"/>
              <a:gd name="connsiteY995" fmla="*/ 384524 h 402050"/>
              <a:gd name="connsiteX996" fmla="*/ 597021 w 2531263"/>
              <a:gd name="connsiteY996" fmla="*/ 385096 h 402050"/>
              <a:gd name="connsiteX997" fmla="*/ 595402 w 2531263"/>
              <a:gd name="connsiteY997" fmla="*/ 385858 h 402050"/>
              <a:gd name="connsiteX998" fmla="*/ 592830 w 2531263"/>
              <a:gd name="connsiteY998" fmla="*/ 385191 h 402050"/>
              <a:gd name="connsiteX999" fmla="*/ 586639 w 2531263"/>
              <a:gd name="connsiteY999" fmla="*/ 380809 h 402050"/>
              <a:gd name="connsiteX1000" fmla="*/ 583781 w 2531263"/>
              <a:gd name="connsiteY1000" fmla="*/ 376523 h 402050"/>
              <a:gd name="connsiteX1001" fmla="*/ 580352 w 2531263"/>
              <a:gd name="connsiteY1001" fmla="*/ 383286 h 402050"/>
              <a:gd name="connsiteX1002" fmla="*/ 573304 w 2531263"/>
              <a:gd name="connsiteY1002" fmla="*/ 383762 h 402050"/>
              <a:gd name="connsiteX1003" fmla="*/ 573113 w 2531263"/>
              <a:gd name="connsiteY1003" fmla="*/ 377095 h 402050"/>
              <a:gd name="connsiteX1004" fmla="*/ 573018 w 2531263"/>
              <a:gd name="connsiteY1004" fmla="*/ 370808 h 402050"/>
              <a:gd name="connsiteX1005" fmla="*/ 560826 w 2531263"/>
              <a:gd name="connsiteY1005" fmla="*/ 379667 h 402050"/>
              <a:gd name="connsiteX1006" fmla="*/ 554730 w 2531263"/>
              <a:gd name="connsiteY1006" fmla="*/ 383476 h 402050"/>
              <a:gd name="connsiteX1007" fmla="*/ 546539 w 2531263"/>
              <a:gd name="connsiteY1007" fmla="*/ 383572 h 402050"/>
              <a:gd name="connsiteX1008" fmla="*/ 555968 w 2531263"/>
              <a:gd name="connsiteY1008" fmla="*/ 378333 h 402050"/>
              <a:gd name="connsiteX1009" fmla="*/ 565017 w 2531263"/>
              <a:gd name="connsiteY1009" fmla="*/ 374428 h 402050"/>
              <a:gd name="connsiteX1010" fmla="*/ 565684 w 2531263"/>
              <a:gd name="connsiteY1010" fmla="*/ 369951 h 402050"/>
              <a:gd name="connsiteX1011" fmla="*/ 565208 w 2531263"/>
              <a:gd name="connsiteY1011" fmla="*/ 369856 h 402050"/>
              <a:gd name="connsiteX1012" fmla="*/ 561874 w 2531263"/>
              <a:gd name="connsiteY1012" fmla="*/ 369951 h 402050"/>
              <a:gd name="connsiteX1013" fmla="*/ 560064 w 2531263"/>
              <a:gd name="connsiteY1013" fmla="*/ 371666 h 402050"/>
              <a:gd name="connsiteX1014" fmla="*/ 555968 w 2531263"/>
              <a:gd name="connsiteY1014" fmla="*/ 375380 h 402050"/>
              <a:gd name="connsiteX1015" fmla="*/ 553492 w 2531263"/>
              <a:gd name="connsiteY1015" fmla="*/ 372904 h 402050"/>
              <a:gd name="connsiteX1016" fmla="*/ 549968 w 2531263"/>
              <a:gd name="connsiteY1016" fmla="*/ 367189 h 402050"/>
              <a:gd name="connsiteX1017" fmla="*/ 545586 w 2531263"/>
              <a:gd name="connsiteY1017" fmla="*/ 364141 h 402050"/>
              <a:gd name="connsiteX1018" fmla="*/ 539585 w 2531263"/>
              <a:gd name="connsiteY1018" fmla="*/ 368999 h 402050"/>
              <a:gd name="connsiteX1019" fmla="*/ 541776 w 2531263"/>
              <a:gd name="connsiteY1019" fmla="*/ 369094 h 402050"/>
              <a:gd name="connsiteX1020" fmla="*/ 546729 w 2531263"/>
              <a:gd name="connsiteY1020" fmla="*/ 369380 h 402050"/>
              <a:gd name="connsiteX1021" fmla="*/ 550539 w 2531263"/>
              <a:gd name="connsiteY1021" fmla="*/ 375190 h 402050"/>
              <a:gd name="connsiteX1022" fmla="*/ 546824 w 2531263"/>
              <a:gd name="connsiteY1022" fmla="*/ 377476 h 402050"/>
              <a:gd name="connsiteX1023" fmla="*/ 544919 w 2531263"/>
              <a:gd name="connsiteY1023" fmla="*/ 377762 h 402050"/>
              <a:gd name="connsiteX1024" fmla="*/ 543395 w 2531263"/>
              <a:gd name="connsiteY1024" fmla="*/ 377952 h 402050"/>
              <a:gd name="connsiteX1025" fmla="*/ 539109 w 2531263"/>
              <a:gd name="connsiteY1025" fmla="*/ 379476 h 402050"/>
              <a:gd name="connsiteX1026" fmla="*/ 534823 w 2531263"/>
              <a:gd name="connsiteY1026" fmla="*/ 379095 h 402050"/>
              <a:gd name="connsiteX1027" fmla="*/ 529870 w 2531263"/>
              <a:gd name="connsiteY1027" fmla="*/ 378809 h 402050"/>
              <a:gd name="connsiteX1028" fmla="*/ 521393 w 2531263"/>
              <a:gd name="connsiteY1028" fmla="*/ 375475 h 402050"/>
              <a:gd name="connsiteX1029" fmla="*/ 519583 w 2531263"/>
              <a:gd name="connsiteY1029" fmla="*/ 376809 h 402050"/>
              <a:gd name="connsiteX1030" fmla="*/ 517678 w 2531263"/>
              <a:gd name="connsiteY1030" fmla="*/ 378142 h 402050"/>
              <a:gd name="connsiteX1031" fmla="*/ 509677 w 2531263"/>
              <a:gd name="connsiteY1031" fmla="*/ 373761 h 402050"/>
              <a:gd name="connsiteX1032" fmla="*/ 507867 w 2531263"/>
              <a:gd name="connsiteY1032" fmla="*/ 371475 h 402050"/>
              <a:gd name="connsiteX1033" fmla="*/ 506057 w 2531263"/>
              <a:gd name="connsiteY1033" fmla="*/ 369189 h 402050"/>
              <a:gd name="connsiteX1034" fmla="*/ 498152 w 2531263"/>
              <a:gd name="connsiteY1034" fmla="*/ 372999 h 402050"/>
              <a:gd name="connsiteX1035" fmla="*/ 497390 w 2531263"/>
              <a:gd name="connsiteY1035" fmla="*/ 373951 h 402050"/>
              <a:gd name="connsiteX1036" fmla="*/ 495770 w 2531263"/>
              <a:gd name="connsiteY1036" fmla="*/ 375857 h 402050"/>
              <a:gd name="connsiteX1037" fmla="*/ 487865 w 2531263"/>
              <a:gd name="connsiteY1037" fmla="*/ 378714 h 402050"/>
              <a:gd name="connsiteX1038" fmla="*/ 478244 w 2531263"/>
              <a:gd name="connsiteY1038" fmla="*/ 373475 h 402050"/>
              <a:gd name="connsiteX1039" fmla="*/ 472720 w 2531263"/>
              <a:gd name="connsiteY1039" fmla="*/ 374713 h 402050"/>
              <a:gd name="connsiteX1040" fmla="*/ 472053 w 2531263"/>
              <a:gd name="connsiteY1040" fmla="*/ 375285 h 402050"/>
              <a:gd name="connsiteX1041" fmla="*/ 467005 w 2531263"/>
              <a:gd name="connsiteY1041" fmla="*/ 377762 h 402050"/>
              <a:gd name="connsiteX1042" fmla="*/ 466624 w 2531263"/>
              <a:gd name="connsiteY1042" fmla="*/ 378047 h 402050"/>
              <a:gd name="connsiteX1043" fmla="*/ 466529 w 2531263"/>
              <a:gd name="connsiteY1043" fmla="*/ 381191 h 402050"/>
              <a:gd name="connsiteX1044" fmla="*/ 462623 w 2531263"/>
              <a:gd name="connsiteY1044" fmla="*/ 378809 h 402050"/>
              <a:gd name="connsiteX1045" fmla="*/ 449479 w 2531263"/>
              <a:gd name="connsiteY1045" fmla="*/ 374142 h 402050"/>
              <a:gd name="connsiteX1046" fmla="*/ 449955 w 2531263"/>
              <a:gd name="connsiteY1046" fmla="*/ 380143 h 402050"/>
              <a:gd name="connsiteX1047" fmla="*/ 442811 w 2531263"/>
              <a:gd name="connsiteY1047" fmla="*/ 380905 h 402050"/>
              <a:gd name="connsiteX1048" fmla="*/ 445193 w 2531263"/>
              <a:gd name="connsiteY1048" fmla="*/ 377380 h 402050"/>
              <a:gd name="connsiteX1049" fmla="*/ 447383 w 2531263"/>
              <a:gd name="connsiteY1049" fmla="*/ 374618 h 402050"/>
              <a:gd name="connsiteX1050" fmla="*/ 446145 w 2531263"/>
              <a:gd name="connsiteY1050" fmla="*/ 372237 h 402050"/>
              <a:gd name="connsiteX1051" fmla="*/ 438239 w 2531263"/>
              <a:gd name="connsiteY1051" fmla="*/ 374428 h 402050"/>
              <a:gd name="connsiteX1052" fmla="*/ 425285 w 2531263"/>
              <a:gd name="connsiteY1052" fmla="*/ 376428 h 402050"/>
              <a:gd name="connsiteX1053" fmla="*/ 424142 w 2531263"/>
              <a:gd name="connsiteY1053" fmla="*/ 376238 h 402050"/>
              <a:gd name="connsiteX1054" fmla="*/ 419856 w 2531263"/>
              <a:gd name="connsiteY1054" fmla="*/ 376142 h 402050"/>
              <a:gd name="connsiteX1055" fmla="*/ 415856 w 2531263"/>
              <a:gd name="connsiteY1055" fmla="*/ 378333 h 402050"/>
              <a:gd name="connsiteX1056" fmla="*/ 406902 w 2531263"/>
              <a:gd name="connsiteY1056" fmla="*/ 375666 h 402050"/>
              <a:gd name="connsiteX1057" fmla="*/ 398710 w 2531263"/>
              <a:gd name="connsiteY1057" fmla="*/ 376142 h 402050"/>
              <a:gd name="connsiteX1058" fmla="*/ 395948 w 2531263"/>
              <a:gd name="connsiteY1058" fmla="*/ 374237 h 402050"/>
              <a:gd name="connsiteX1059" fmla="*/ 395091 w 2531263"/>
              <a:gd name="connsiteY1059" fmla="*/ 373666 h 402050"/>
              <a:gd name="connsiteX1060" fmla="*/ 391376 w 2531263"/>
              <a:gd name="connsiteY1060" fmla="*/ 375095 h 402050"/>
              <a:gd name="connsiteX1061" fmla="*/ 383756 w 2531263"/>
              <a:gd name="connsiteY1061" fmla="*/ 380809 h 402050"/>
              <a:gd name="connsiteX1062" fmla="*/ 370802 w 2531263"/>
              <a:gd name="connsiteY1062" fmla="*/ 380905 h 402050"/>
              <a:gd name="connsiteX1063" fmla="*/ 370421 w 2531263"/>
              <a:gd name="connsiteY1063" fmla="*/ 381476 h 402050"/>
              <a:gd name="connsiteX1064" fmla="*/ 369945 w 2531263"/>
              <a:gd name="connsiteY1064" fmla="*/ 382143 h 402050"/>
              <a:gd name="connsiteX1065" fmla="*/ 368326 w 2531263"/>
              <a:gd name="connsiteY1065" fmla="*/ 382238 h 402050"/>
              <a:gd name="connsiteX1066" fmla="*/ 367945 w 2531263"/>
              <a:gd name="connsiteY1066" fmla="*/ 381667 h 402050"/>
              <a:gd name="connsiteX1067" fmla="*/ 366897 w 2531263"/>
              <a:gd name="connsiteY1067" fmla="*/ 380238 h 402050"/>
              <a:gd name="connsiteX1068" fmla="*/ 358610 w 2531263"/>
              <a:gd name="connsiteY1068" fmla="*/ 381000 h 402050"/>
              <a:gd name="connsiteX1069" fmla="*/ 358134 w 2531263"/>
              <a:gd name="connsiteY1069" fmla="*/ 380619 h 402050"/>
              <a:gd name="connsiteX1070" fmla="*/ 354991 w 2531263"/>
              <a:gd name="connsiteY1070" fmla="*/ 377952 h 402050"/>
              <a:gd name="connsiteX1071" fmla="*/ 348704 w 2531263"/>
              <a:gd name="connsiteY1071" fmla="*/ 380238 h 402050"/>
              <a:gd name="connsiteX1072" fmla="*/ 339179 w 2531263"/>
              <a:gd name="connsiteY1072" fmla="*/ 379762 h 402050"/>
              <a:gd name="connsiteX1073" fmla="*/ 326797 w 2531263"/>
              <a:gd name="connsiteY1073" fmla="*/ 382238 h 402050"/>
              <a:gd name="connsiteX1074" fmla="*/ 315652 w 2531263"/>
              <a:gd name="connsiteY1074" fmla="*/ 382238 h 402050"/>
              <a:gd name="connsiteX1075" fmla="*/ 312414 w 2531263"/>
              <a:gd name="connsiteY1075" fmla="*/ 379571 h 402050"/>
              <a:gd name="connsiteX1076" fmla="*/ 310033 w 2531263"/>
              <a:gd name="connsiteY1076" fmla="*/ 377571 h 402050"/>
              <a:gd name="connsiteX1077" fmla="*/ 296793 w 2531263"/>
              <a:gd name="connsiteY1077" fmla="*/ 380143 h 402050"/>
              <a:gd name="connsiteX1078" fmla="*/ 293935 w 2531263"/>
              <a:gd name="connsiteY1078" fmla="*/ 381476 h 402050"/>
              <a:gd name="connsiteX1079" fmla="*/ 290983 w 2531263"/>
              <a:gd name="connsiteY1079" fmla="*/ 382905 h 402050"/>
              <a:gd name="connsiteX1080" fmla="*/ 282125 w 2531263"/>
              <a:gd name="connsiteY1080" fmla="*/ 377952 h 402050"/>
              <a:gd name="connsiteX1081" fmla="*/ 279743 w 2531263"/>
              <a:gd name="connsiteY1081" fmla="*/ 380809 h 402050"/>
              <a:gd name="connsiteX1082" fmla="*/ 273552 w 2531263"/>
              <a:gd name="connsiteY1082" fmla="*/ 379571 h 402050"/>
              <a:gd name="connsiteX1083" fmla="*/ 267075 w 2531263"/>
              <a:gd name="connsiteY1083" fmla="*/ 381286 h 402050"/>
              <a:gd name="connsiteX1084" fmla="*/ 256312 w 2531263"/>
              <a:gd name="connsiteY1084" fmla="*/ 379476 h 402050"/>
              <a:gd name="connsiteX1085" fmla="*/ 243072 w 2531263"/>
              <a:gd name="connsiteY1085" fmla="*/ 381381 h 402050"/>
              <a:gd name="connsiteX1086" fmla="*/ 242691 w 2531263"/>
              <a:gd name="connsiteY1086" fmla="*/ 381762 h 402050"/>
              <a:gd name="connsiteX1087" fmla="*/ 237071 w 2531263"/>
              <a:gd name="connsiteY1087" fmla="*/ 380143 h 402050"/>
              <a:gd name="connsiteX1088" fmla="*/ 222784 w 2531263"/>
              <a:gd name="connsiteY1088" fmla="*/ 379762 h 402050"/>
              <a:gd name="connsiteX1089" fmla="*/ 219450 w 2531263"/>
              <a:gd name="connsiteY1089" fmla="*/ 379286 h 402050"/>
              <a:gd name="connsiteX1090" fmla="*/ 198685 w 2531263"/>
              <a:gd name="connsiteY1090" fmla="*/ 374618 h 402050"/>
              <a:gd name="connsiteX1091" fmla="*/ 195352 w 2531263"/>
              <a:gd name="connsiteY1091" fmla="*/ 370618 h 402050"/>
              <a:gd name="connsiteX1092" fmla="*/ 192780 w 2531263"/>
              <a:gd name="connsiteY1092" fmla="*/ 369094 h 402050"/>
              <a:gd name="connsiteX1093" fmla="*/ 187922 w 2531263"/>
              <a:gd name="connsiteY1093" fmla="*/ 370046 h 402050"/>
              <a:gd name="connsiteX1094" fmla="*/ 186970 w 2531263"/>
              <a:gd name="connsiteY1094" fmla="*/ 369856 h 402050"/>
              <a:gd name="connsiteX1095" fmla="*/ 181541 w 2531263"/>
              <a:gd name="connsiteY1095" fmla="*/ 365474 h 402050"/>
              <a:gd name="connsiteX1096" fmla="*/ 170110 w 2531263"/>
              <a:gd name="connsiteY1096" fmla="*/ 366046 h 402050"/>
              <a:gd name="connsiteX1097" fmla="*/ 168491 w 2531263"/>
              <a:gd name="connsiteY1097" fmla="*/ 364998 h 402050"/>
              <a:gd name="connsiteX1098" fmla="*/ 153537 w 2531263"/>
              <a:gd name="connsiteY1098" fmla="*/ 362236 h 402050"/>
              <a:gd name="connsiteX1099" fmla="*/ 151823 w 2531263"/>
              <a:gd name="connsiteY1099" fmla="*/ 359759 h 402050"/>
              <a:gd name="connsiteX1100" fmla="*/ 150775 w 2531263"/>
              <a:gd name="connsiteY1100" fmla="*/ 356330 h 402050"/>
              <a:gd name="connsiteX1101" fmla="*/ 150394 w 2531263"/>
              <a:gd name="connsiteY1101" fmla="*/ 352425 h 402050"/>
              <a:gd name="connsiteX1102" fmla="*/ 151346 w 2531263"/>
              <a:gd name="connsiteY1102" fmla="*/ 351758 h 402050"/>
              <a:gd name="connsiteX1103" fmla="*/ 151632 w 2531263"/>
              <a:gd name="connsiteY1103" fmla="*/ 347948 h 402050"/>
              <a:gd name="connsiteX1104" fmla="*/ 155918 w 2531263"/>
              <a:gd name="connsiteY1104" fmla="*/ 345853 h 402050"/>
              <a:gd name="connsiteX1105" fmla="*/ 163824 w 2531263"/>
              <a:gd name="connsiteY1105" fmla="*/ 346329 h 402050"/>
              <a:gd name="connsiteX1106" fmla="*/ 164586 w 2531263"/>
              <a:gd name="connsiteY1106" fmla="*/ 347472 h 402050"/>
              <a:gd name="connsiteX1107" fmla="*/ 164776 w 2531263"/>
              <a:gd name="connsiteY1107" fmla="*/ 350520 h 402050"/>
              <a:gd name="connsiteX1108" fmla="*/ 167253 w 2531263"/>
              <a:gd name="connsiteY1108" fmla="*/ 352234 h 402050"/>
              <a:gd name="connsiteX1109" fmla="*/ 167825 w 2531263"/>
              <a:gd name="connsiteY1109" fmla="*/ 352425 h 402050"/>
              <a:gd name="connsiteX1110" fmla="*/ 172206 w 2531263"/>
              <a:gd name="connsiteY1110" fmla="*/ 348329 h 402050"/>
              <a:gd name="connsiteX1111" fmla="*/ 176302 w 2531263"/>
              <a:gd name="connsiteY1111" fmla="*/ 338518 h 402050"/>
              <a:gd name="connsiteX1112" fmla="*/ 165443 w 2531263"/>
              <a:gd name="connsiteY1112" fmla="*/ 337757 h 402050"/>
              <a:gd name="connsiteX1113" fmla="*/ 165158 w 2531263"/>
              <a:gd name="connsiteY1113" fmla="*/ 336804 h 402050"/>
              <a:gd name="connsiteX1114" fmla="*/ 164396 w 2531263"/>
              <a:gd name="connsiteY1114" fmla="*/ 334137 h 402050"/>
              <a:gd name="connsiteX1115" fmla="*/ 159633 w 2531263"/>
              <a:gd name="connsiteY1115" fmla="*/ 331946 h 402050"/>
              <a:gd name="connsiteX1116" fmla="*/ 155347 w 2531263"/>
              <a:gd name="connsiteY1116" fmla="*/ 336613 h 402050"/>
              <a:gd name="connsiteX1117" fmla="*/ 142202 w 2531263"/>
              <a:gd name="connsiteY1117" fmla="*/ 330613 h 402050"/>
              <a:gd name="connsiteX1118" fmla="*/ 146584 w 2531263"/>
              <a:gd name="connsiteY1118" fmla="*/ 326612 h 402050"/>
              <a:gd name="connsiteX1119" fmla="*/ 154966 w 2531263"/>
              <a:gd name="connsiteY1119" fmla="*/ 330137 h 402050"/>
              <a:gd name="connsiteX1120" fmla="*/ 158966 w 2531263"/>
              <a:gd name="connsiteY1120" fmla="*/ 324326 h 402050"/>
              <a:gd name="connsiteX1121" fmla="*/ 162300 w 2531263"/>
              <a:gd name="connsiteY1121" fmla="*/ 326326 h 402050"/>
              <a:gd name="connsiteX1122" fmla="*/ 166491 w 2531263"/>
              <a:gd name="connsiteY1122" fmla="*/ 326517 h 402050"/>
              <a:gd name="connsiteX1123" fmla="*/ 164586 w 2531263"/>
              <a:gd name="connsiteY1123" fmla="*/ 322897 h 402050"/>
              <a:gd name="connsiteX1124" fmla="*/ 162491 w 2531263"/>
              <a:gd name="connsiteY1124" fmla="*/ 322231 h 402050"/>
              <a:gd name="connsiteX1125" fmla="*/ 162491 w 2531263"/>
              <a:gd name="connsiteY1125" fmla="*/ 315563 h 402050"/>
              <a:gd name="connsiteX1126" fmla="*/ 163634 w 2531263"/>
              <a:gd name="connsiteY1126" fmla="*/ 314230 h 402050"/>
              <a:gd name="connsiteX1127" fmla="*/ 164300 w 2531263"/>
              <a:gd name="connsiteY1127" fmla="*/ 313468 h 402050"/>
              <a:gd name="connsiteX1128" fmla="*/ 161824 w 2531263"/>
              <a:gd name="connsiteY1128" fmla="*/ 309943 h 402050"/>
              <a:gd name="connsiteX1129" fmla="*/ 150775 w 2531263"/>
              <a:gd name="connsiteY1129" fmla="*/ 306038 h 402050"/>
              <a:gd name="connsiteX1130" fmla="*/ 149727 w 2531263"/>
              <a:gd name="connsiteY1130" fmla="*/ 309372 h 402050"/>
              <a:gd name="connsiteX1131" fmla="*/ 148108 w 2531263"/>
              <a:gd name="connsiteY1131" fmla="*/ 314611 h 402050"/>
              <a:gd name="connsiteX1132" fmla="*/ 142298 w 2531263"/>
              <a:gd name="connsiteY1132" fmla="*/ 311277 h 402050"/>
              <a:gd name="connsiteX1133" fmla="*/ 145631 w 2531263"/>
              <a:gd name="connsiteY1133" fmla="*/ 308800 h 402050"/>
              <a:gd name="connsiteX1134" fmla="*/ 140202 w 2531263"/>
              <a:gd name="connsiteY1134" fmla="*/ 304324 h 402050"/>
              <a:gd name="connsiteX1135" fmla="*/ 138297 w 2531263"/>
              <a:gd name="connsiteY1135" fmla="*/ 302895 h 402050"/>
              <a:gd name="connsiteX1136" fmla="*/ 136678 w 2531263"/>
              <a:gd name="connsiteY1136" fmla="*/ 301657 h 402050"/>
              <a:gd name="connsiteX1137" fmla="*/ 128677 w 2531263"/>
              <a:gd name="connsiteY1137" fmla="*/ 300609 h 402050"/>
              <a:gd name="connsiteX1138" fmla="*/ 126391 w 2531263"/>
              <a:gd name="connsiteY1138" fmla="*/ 300228 h 402050"/>
              <a:gd name="connsiteX1139" fmla="*/ 118676 w 2531263"/>
              <a:gd name="connsiteY1139" fmla="*/ 300133 h 402050"/>
              <a:gd name="connsiteX1140" fmla="*/ 105817 w 2531263"/>
              <a:gd name="connsiteY1140" fmla="*/ 300228 h 402050"/>
              <a:gd name="connsiteX1141" fmla="*/ 94577 w 2531263"/>
              <a:gd name="connsiteY1141" fmla="*/ 299085 h 402050"/>
              <a:gd name="connsiteX1142" fmla="*/ 87529 w 2531263"/>
              <a:gd name="connsiteY1142" fmla="*/ 297085 h 402050"/>
              <a:gd name="connsiteX1143" fmla="*/ 84671 w 2531263"/>
              <a:gd name="connsiteY1143" fmla="*/ 295561 h 402050"/>
              <a:gd name="connsiteX1144" fmla="*/ 70765 w 2531263"/>
              <a:gd name="connsiteY1144" fmla="*/ 294418 h 402050"/>
              <a:gd name="connsiteX1145" fmla="*/ 47429 w 2531263"/>
              <a:gd name="connsiteY1145" fmla="*/ 286321 h 402050"/>
              <a:gd name="connsiteX1146" fmla="*/ 42761 w 2531263"/>
              <a:gd name="connsiteY1146" fmla="*/ 285369 h 402050"/>
              <a:gd name="connsiteX1147" fmla="*/ 39618 w 2531263"/>
              <a:gd name="connsiteY1147" fmla="*/ 284702 h 402050"/>
              <a:gd name="connsiteX1148" fmla="*/ 29331 w 2531263"/>
              <a:gd name="connsiteY1148" fmla="*/ 283178 h 402050"/>
              <a:gd name="connsiteX1149" fmla="*/ 27331 w 2531263"/>
              <a:gd name="connsiteY1149" fmla="*/ 282226 h 402050"/>
              <a:gd name="connsiteX1150" fmla="*/ 19520 w 2531263"/>
              <a:gd name="connsiteY1150" fmla="*/ 278225 h 402050"/>
              <a:gd name="connsiteX1151" fmla="*/ 23426 w 2531263"/>
              <a:gd name="connsiteY1151" fmla="*/ 266605 h 402050"/>
              <a:gd name="connsiteX1152" fmla="*/ 17615 w 2531263"/>
              <a:gd name="connsiteY1152" fmla="*/ 267557 h 402050"/>
              <a:gd name="connsiteX1153" fmla="*/ 13805 w 2531263"/>
              <a:gd name="connsiteY1153" fmla="*/ 264319 h 402050"/>
              <a:gd name="connsiteX1154" fmla="*/ 14186 w 2531263"/>
              <a:gd name="connsiteY1154" fmla="*/ 262700 h 402050"/>
              <a:gd name="connsiteX1155" fmla="*/ 13519 w 2531263"/>
              <a:gd name="connsiteY1155" fmla="*/ 257937 h 402050"/>
              <a:gd name="connsiteX1156" fmla="*/ 11710 w 2531263"/>
              <a:gd name="connsiteY1156" fmla="*/ 253746 h 402050"/>
              <a:gd name="connsiteX1157" fmla="*/ 18568 w 2531263"/>
              <a:gd name="connsiteY1157" fmla="*/ 248698 h 402050"/>
              <a:gd name="connsiteX1158" fmla="*/ 15329 w 2531263"/>
              <a:gd name="connsiteY1158" fmla="*/ 247745 h 402050"/>
              <a:gd name="connsiteX1159" fmla="*/ 12853 w 2531263"/>
              <a:gd name="connsiteY1159" fmla="*/ 244316 h 402050"/>
              <a:gd name="connsiteX1160" fmla="*/ 15234 w 2531263"/>
              <a:gd name="connsiteY1160" fmla="*/ 241649 h 402050"/>
              <a:gd name="connsiteX1161" fmla="*/ 7328 w 2531263"/>
              <a:gd name="connsiteY1161" fmla="*/ 227267 h 402050"/>
              <a:gd name="connsiteX1162" fmla="*/ 2471 w 2531263"/>
              <a:gd name="connsiteY1162" fmla="*/ 222123 h 402050"/>
              <a:gd name="connsiteX1163" fmla="*/ 1327 w 2531263"/>
              <a:gd name="connsiteY1163" fmla="*/ 220885 h 402050"/>
              <a:gd name="connsiteX1164" fmla="*/ 2375 w 2531263"/>
              <a:gd name="connsiteY1164" fmla="*/ 214217 h 402050"/>
              <a:gd name="connsiteX1165" fmla="*/ 661 w 2531263"/>
              <a:gd name="connsiteY1165" fmla="*/ 210979 h 402050"/>
              <a:gd name="connsiteX1166" fmla="*/ 1994 w 2531263"/>
              <a:gd name="connsiteY1166" fmla="*/ 204121 h 402050"/>
              <a:gd name="connsiteX1167" fmla="*/ 5709 w 2531263"/>
              <a:gd name="connsiteY1167" fmla="*/ 198311 h 402050"/>
              <a:gd name="connsiteX1168" fmla="*/ 4852 w 2531263"/>
              <a:gd name="connsiteY1168" fmla="*/ 195929 h 402050"/>
              <a:gd name="connsiteX1169" fmla="*/ 2566 w 2531263"/>
              <a:gd name="connsiteY1169" fmla="*/ 188404 h 402050"/>
              <a:gd name="connsiteX1170" fmla="*/ 7614 w 2531263"/>
              <a:gd name="connsiteY1170" fmla="*/ 181832 h 402050"/>
              <a:gd name="connsiteX1171" fmla="*/ 13996 w 2531263"/>
              <a:gd name="connsiteY1171" fmla="*/ 180022 h 402050"/>
              <a:gd name="connsiteX1172" fmla="*/ 15710 w 2531263"/>
              <a:gd name="connsiteY1172" fmla="*/ 177546 h 402050"/>
              <a:gd name="connsiteX1173" fmla="*/ 22664 w 2531263"/>
              <a:gd name="connsiteY1173" fmla="*/ 178308 h 402050"/>
              <a:gd name="connsiteX1174" fmla="*/ 31808 w 2531263"/>
              <a:gd name="connsiteY1174" fmla="*/ 173069 h 402050"/>
              <a:gd name="connsiteX1175" fmla="*/ 43333 w 2531263"/>
              <a:gd name="connsiteY1175" fmla="*/ 171069 h 402050"/>
              <a:gd name="connsiteX1176" fmla="*/ 45905 w 2531263"/>
              <a:gd name="connsiteY1176" fmla="*/ 170212 h 402050"/>
              <a:gd name="connsiteX1177" fmla="*/ 53239 w 2531263"/>
              <a:gd name="connsiteY1177" fmla="*/ 171164 h 402050"/>
              <a:gd name="connsiteX1178" fmla="*/ 59716 w 2531263"/>
              <a:gd name="connsiteY1178" fmla="*/ 171355 h 402050"/>
              <a:gd name="connsiteX1179" fmla="*/ 66479 w 2531263"/>
              <a:gd name="connsiteY1179" fmla="*/ 170974 h 402050"/>
              <a:gd name="connsiteX1180" fmla="*/ 72098 w 2531263"/>
              <a:gd name="connsiteY1180" fmla="*/ 168592 h 402050"/>
              <a:gd name="connsiteX1181" fmla="*/ 80861 w 2531263"/>
              <a:gd name="connsiteY1181" fmla="*/ 166497 h 402050"/>
              <a:gd name="connsiteX1182" fmla="*/ 88767 w 2531263"/>
              <a:gd name="connsiteY1182" fmla="*/ 167735 h 402050"/>
              <a:gd name="connsiteX1183" fmla="*/ 90005 w 2531263"/>
              <a:gd name="connsiteY1183" fmla="*/ 167926 h 402050"/>
              <a:gd name="connsiteX1184" fmla="*/ 95054 w 2531263"/>
              <a:gd name="connsiteY1184" fmla="*/ 167068 h 402050"/>
              <a:gd name="connsiteX1185" fmla="*/ 107055 w 2531263"/>
              <a:gd name="connsiteY1185" fmla="*/ 163925 h 402050"/>
              <a:gd name="connsiteX1186" fmla="*/ 113532 w 2531263"/>
              <a:gd name="connsiteY1186" fmla="*/ 166878 h 402050"/>
              <a:gd name="connsiteX1187" fmla="*/ 121914 w 2531263"/>
              <a:gd name="connsiteY1187" fmla="*/ 166116 h 402050"/>
              <a:gd name="connsiteX1188" fmla="*/ 125534 w 2531263"/>
              <a:gd name="connsiteY1188" fmla="*/ 169164 h 402050"/>
              <a:gd name="connsiteX1189" fmla="*/ 136392 w 2531263"/>
              <a:gd name="connsiteY1189" fmla="*/ 163259 h 402050"/>
              <a:gd name="connsiteX1190" fmla="*/ 139154 w 2531263"/>
              <a:gd name="connsiteY1190" fmla="*/ 162687 h 402050"/>
              <a:gd name="connsiteX1191" fmla="*/ 148870 w 2531263"/>
              <a:gd name="connsiteY1191" fmla="*/ 162592 h 402050"/>
              <a:gd name="connsiteX1192" fmla="*/ 162967 w 2531263"/>
              <a:gd name="connsiteY1192" fmla="*/ 161925 h 402050"/>
              <a:gd name="connsiteX1193" fmla="*/ 166777 w 2531263"/>
              <a:gd name="connsiteY1193" fmla="*/ 160020 h 402050"/>
              <a:gd name="connsiteX1194" fmla="*/ 176968 w 2531263"/>
              <a:gd name="connsiteY1194" fmla="*/ 161163 h 402050"/>
              <a:gd name="connsiteX1195" fmla="*/ 177540 w 2531263"/>
              <a:gd name="connsiteY1195" fmla="*/ 161830 h 402050"/>
              <a:gd name="connsiteX1196" fmla="*/ 178778 w 2531263"/>
              <a:gd name="connsiteY1196" fmla="*/ 163163 h 402050"/>
              <a:gd name="connsiteX1197" fmla="*/ 184208 w 2531263"/>
              <a:gd name="connsiteY1197" fmla="*/ 161734 h 402050"/>
              <a:gd name="connsiteX1198" fmla="*/ 200495 w 2531263"/>
              <a:gd name="connsiteY1198" fmla="*/ 161544 h 402050"/>
              <a:gd name="connsiteX1199" fmla="*/ 217450 w 2531263"/>
              <a:gd name="connsiteY1199" fmla="*/ 157163 h 402050"/>
              <a:gd name="connsiteX1200" fmla="*/ 220022 w 2531263"/>
              <a:gd name="connsiteY1200" fmla="*/ 157258 h 402050"/>
              <a:gd name="connsiteX1201" fmla="*/ 231642 w 2531263"/>
              <a:gd name="connsiteY1201" fmla="*/ 156305 h 402050"/>
              <a:gd name="connsiteX1202" fmla="*/ 234881 w 2531263"/>
              <a:gd name="connsiteY1202" fmla="*/ 155258 h 402050"/>
              <a:gd name="connsiteX1203" fmla="*/ 236785 w 2531263"/>
              <a:gd name="connsiteY1203" fmla="*/ 155448 h 402050"/>
              <a:gd name="connsiteX1204" fmla="*/ 244691 w 2531263"/>
              <a:gd name="connsiteY1204" fmla="*/ 152781 h 402050"/>
              <a:gd name="connsiteX1205" fmla="*/ 246882 w 2531263"/>
              <a:gd name="connsiteY1205" fmla="*/ 153257 h 402050"/>
              <a:gd name="connsiteX1206" fmla="*/ 248692 w 2531263"/>
              <a:gd name="connsiteY1206" fmla="*/ 153638 h 402050"/>
              <a:gd name="connsiteX1207" fmla="*/ 251454 w 2531263"/>
              <a:gd name="connsiteY1207" fmla="*/ 152209 h 402050"/>
              <a:gd name="connsiteX1208" fmla="*/ 256502 w 2531263"/>
              <a:gd name="connsiteY1208" fmla="*/ 152971 h 402050"/>
              <a:gd name="connsiteX1209" fmla="*/ 266027 w 2531263"/>
              <a:gd name="connsiteY1209" fmla="*/ 151638 h 402050"/>
              <a:gd name="connsiteX1210" fmla="*/ 267742 w 2531263"/>
              <a:gd name="connsiteY1210" fmla="*/ 152019 h 402050"/>
              <a:gd name="connsiteX1211" fmla="*/ 270980 w 2531263"/>
              <a:gd name="connsiteY1211" fmla="*/ 155162 h 402050"/>
              <a:gd name="connsiteX1212" fmla="*/ 274028 w 2531263"/>
              <a:gd name="connsiteY1212" fmla="*/ 151543 h 402050"/>
              <a:gd name="connsiteX1213" fmla="*/ 284315 w 2531263"/>
              <a:gd name="connsiteY1213" fmla="*/ 149162 h 402050"/>
              <a:gd name="connsiteX1214" fmla="*/ 288316 w 2531263"/>
              <a:gd name="connsiteY1214" fmla="*/ 149066 h 402050"/>
              <a:gd name="connsiteX1215" fmla="*/ 299936 w 2531263"/>
              <a:gd name="connsiteY1215" fmla="*/ 148780 h 402050"/>
              <a:gd name="connsiteX1216" fmla="*/ 309842 w 2531263"/>
              <a:gd name="connsiteY1216" fmla="*/ 147447 h 402050"/>
              <a:gd name="connsiteX1217" fmla="*/ 317653 w 2531263"/>
              <a:gd name="connsiteY1217" fmla="*/ 147257 h 402050"/>
              <a:gd name="connsiteX1218" fmla="*/ 321368 w 2531263"/>
              <a:gd name="connsiteY1218" fmla="*/ 145923 h 402050"/>
              <a:gd name="connsiteX1219" fmla="*/ 325844 w 2531263"/>
              <a:gd name="connsiteY1219" fmla="*/ 147447 h 402050"/>
              <a:gd name="connsiteX1220" fmla="*/ 334988 w 2531263"/>
              <a:gd name="connsiteY1220" fmla="*/ 146209 h 402050"/>
              <a:gd name="connsiteX1221" fmla="*/ 341942 w 2531263"/>
              <a:gd name="connsiteY1221" fmla="*/ 148685 h 402050"/>
              <a:gd name="connsiteX1222" fmla="*/ 346704 w 2531263"/>
              <a:gd name="connsiteY1222" fmla="*/ 143828 h 402050"/>
              <a:gd name="connsiteX1223" fmla="*/ 356229 w 2531263"/>
              <a:gd name="connsiteY1223" fmla="*/ 142589 h 402050"/>
              <a:gd name="connsiteX1224" fmla="*/ 358420 w 2531263"/>
              <a:gd name="connsiteY1224" fmla="*/ 142494 h 402050"/>
              <a:gd name="connsiteX1225" fmla="*/ 361182 w 2531263"/>
              <a:gd name="connsiteY1225" fmla="*/ 142399 h 402050"/>
              <a:gd name="connsiteX1226" fmla="*/ 373088 w 2531263"/>
              <a:gd name="connsiteY1226" fmla="*/ 143542 h 402050"/>
              <a:gd name="connsiteX1227" fmla="*/ 376327 w 2531263"/>
              <a:gd name="connsiteY1227" fmla="*/ 143923 h 402050"/>
              <a:gd name="connsiteX1228" fmla="*/ 378994 w 2531263"/>
              <a:gd name="connsiteY1228" fmla="*/ 143446 h 402050"/>
              <a:gd name="connsiteX1229" fmla="*/ 385947 w 2531263"/>
              <a:gd name="connsiteY1229" fmla="*/ 139827 h 402050"/>
              <a:gd name="connsiteX1230" fmla="*/ 393853 w 2531263"/>
              <a:gd name="connsiteY1230" fmla="*/ 142589 h 402050"/>
              <a:gd name="connsiteX1231" fmla="*/ 398044 w 2531263"/>
              <a:gd name="connsiteY1231" fmla="*/ 139446 h 402050"/>
              <a:gd name="connsiteX1232" fmla="*/ 399473 w 2531263"/>
              <a:gd name="connsiteY1232" fmla="*/ 139732 h 402050"/>
              <a:gd name="connsiteX1233" fmla="*/ 400901 w 2531263"/>
              <a:gd name="connsiteY1233" fmla="*/ 140017 h 402050"/>
              <a:gd name="connsiteX1234" fmla="*/ 407474 w 2531263"/>
              <a:gd name="connsiteY1234" fmla="*/ 136493 h 402050"/>
              <a:gd name="connsiteX1235" fmla="*/ 410807 w 2531263"/>
              <a:gd name="connsiteY1235" fmla="*/ 136208 h 402050"/>
              <a:gd name="connsiteX1236" fmla="*/ 412141 w 2531263"/>
              <a:gd name="connsiteY1236" fmla="*/ 136112 h 402050"/>
              <a:gd name="connsiteX1237" fmla="*/ 411855 w 2531263"/>
              <a:gd name="connsiteY1237" fmla="*/ 130588 h 402050"/>
              <a:gd name="connsiteX1238" fmla="*/ 410141 w 2531263"/>
              <a:gd name="connsiteY1238" fmla="*/ 130207 h 402050"/>
              <a:gd name="connsiteX1239" fmla="*/ 406711 w 2531263"/>
              <a:gd name="connsiteY1239" fmla="*/ 133255 h 402050"/>
              <a:gd name="connsiteX1240" fmla="*/ 402235 w 2531263"/>
              <a:gd name="connsiteY1240" fmla="*/ 134207 h 402050"/>
              <a:gd name="connsiteX1241" fmla="*/ 392234 w 2531263"/>
              <a:gd name="connsiteY1241" fmla="*/ 135350 h 402050"/>
              <a:gd name="connsiteX1242" fmla="*/ 381185 w 2531263"/>
              <a:gd name="connsiteY1242" fmla="*/ 134303 h 402050"/>
              <a:gd name="connsiteX1243" fmla="*/ 369564 w 2531263"/>
              <a:gd name="connsiteY1243" fmla="*/ 134207 h 402050"/>
              <a:gd name="connsiteX1244" fmla="*/ 357943 w 2531263"/>
              <a:gd name="connsiteY1244" fmla="*/ 134303 h 402050"/>
              <a:gd name="connsiteX1245" fmla="*/ 347847 w 2531263"/>
              <a:gd name="connsiteY1245" fmla="*/ 128873 h 402050"/>
              <a:gd name="connsiteX1246" fmla="*/ 344609 w 2531263"/>
              <a:gd name="connsiteY1246" fmla="*/ 126206 h 402050"/>
              <a:gd name="connsiteX1247" fmla="*/ 334798 w 2531263"/>
              <a:gd name="connsiteY1247" fmla="*/ 127254 h 402050"/>
              <a:gd name="connsiteX1248" fmla="*/ 328607 w 2531263"/>
              <a:gd name="connsiteY1248" fmla="*/ 128207 h 402050"/>
              <a:gd name="connsiteX1249" fmla="*/ 321082 w 2531263"/>
              <a:gd name="connsiteY1249" fmla="*/ 124778 h 402050"/>
              <a:gd name="connsiteX1250" fmla="*/ 312890 w 2531263"/>
              <a:gd name="connsiteY1250" fmla="*/ 123158 h 402050"/>
              <a:gd name="connsiteX1251" fmla="*/ 312224 w 2531263"/>
              <a:gd name="connsiteY1251" fmla="*/ 124396 h 402050"/>
              <a:gd name="connsiteX1252" fmla="*/ 314891 w 2531263"/>
              <a:gd name="connsiteY1252" fmla="*/ 126397 h 402050"/>
              <a:gd name="connsiteX1253" fmla="*/ 316605 w 2531263"/>
              <a:gd name="connsiteY1253" fmla="*/ 126778 h 402050"/>
              <a:gd name="connsiteX1254" fmla="*/ 316034 w 2531263"/>
              <a:gd name="connsiteY1254" fmla="*/ 129540 h 402050"/>
              <a:gd name="connsiteX1255" fmla="*/ 309271 w 2531263"/>
              <a:gd name="connsiteY1255" fmla="*/ 127921 h 402050"/>
              <a:gd name="connsiteX1256" fmla="*/ 308985 w 2531263"/>
              <a:gd name="connsiteY1256" fmla="*/ 125921 h 402050"/>
              <a:gd name="connsiteX1257" fmla="*/ 310509 w 2531263"/>
              <a:gd name="connsiteY1257" fmla="*/ 120396 h 402050"/>
              <a:gd name="connsiteX1258" fmla="*/ 309557 w 2531263"/>
              <a:gd name="connsiteY1258" fmla="*/ 118682 h 402050"/>
              <a:gd name="connsiteX1259" fmla="*/ 308604 w 2531263"/>
              <a:gd name="connsiteY1259" fmla="*/ 118872 h 402050"/>
              <a:gd name="connsiteX1260" fmla="*/ 305080 w 2531263"/>
              <a:gd name="connsiteY1260" fmla="*/ 119539 h 402050"/>
              <a:gd name="connsiteX1261" fmla="*/ 300413 w 2531263"/>
              <a:gd name="connsiteY1261" fmla="*/ 120396 h 402050"/>
              <a:gd name="connsiteX1262" fmla="*/ 298317 w 2531263"/>
              <a:gd name="connsiteY1262" fmla="*/ 127254 h 402050"/>
              <a:gd name="connsiteX1263" fmla="*/ 286030 w 2531263"/>
              <a:gd name="connsiteY1263" fmla="*/ 127540 h 402050"/>
              <a:gd name="connsiteX1264" fmla="*/ 286220 w 2531263"/>
              <a:gd name="connsiteY1264" fmla="*/ 126587 h 402050"/>
              <a:gd name="connsiteX1265" fmla="*/ 286601 w 2531263"/>
              <a:gd name="connsiteY1265" fmla="*/ 125158 h 402050"/>
              <a:gd name="connsiteX1266" fmla="*/ 285744 w 2531263"/>
              <a:gd name="connsiteY1266" fmla="*/ 122492 h 402050"/>
              <a:gd name="connsiteX1267" fmla="*/ 281458 w 2531263"/>
              <a:gd name="connsiteY1267" fmla="*/ 117062 h 402050"/>
              <a:gd name="connsiteX1268" fmla="*/ 280505 w 2531263"/>
              <a:gd name="connsiteY1268" fmla="*/ 116776 h 402050"/>
              <a:gd name="connsiteX1269" fmla="*/ 271647 w 2531263"/>
              <a:gd name="connsiteY1269" fmla="*/ 114014 h 402050"/>
              <a:gd name="connsiteX1270" fmla="*/ 279743 w 2531263"/>
              <a:gd name="connsiteY1270" fmla="*/ 104299 h 402050"/>
              <a:gd name="connsiteX1271" fmla="*/ 281648 w 2531263"/>
              <a:gd name="connsiteY1271" fmla="*/ 104870 h 402050"/>
              <a:gd name="connsiteX1272" fmla="*/ 287077 w 2531263"/>
              <a:gd name="connsiteY1272" fmla="*/ 106871 h 402050"/>
              <a:gd name="connsiteX1273" fmla="*/ 290507 w 2531263"/>
              <a:gd name="connsiteY1273" fmla="*/ 106204 h 402050"/>
              <a:gd name="connsiteX1274" fmla="*/ 292697 w 2531263"/>
              <a:gd name="connsiteY1274" fmla="*/ 104870 h 402050"/>
              <a:gd name="connsiteX1275" fmla="*/ 301079 w 2531263"/>
              <a:gd name="connsiteY1275" fmla="*/ 101727 h 402050"/>
              <a:gd name="connsiteX1276" fmla="*/ 300984 w 2531263"/>
              <a:gd name="connsiteY1276" fmla="*/ 100393 h 402050"/>
              <a:gd name="connsiteX1277" fmla="*/ 300889 w 2531263"/>
              <a:gd name="connsiteY1277" fmla="*/ 99060 h 402050"/>
              <a:gd name="connsiteX1278" fmla="*/ 292983 w 2531263"/>
              <a:gd name="connsiteY1278" fmla="*/ 96583 h 402050"/>
              <a:gd name="connsiteX1279" fmla="*/ 291459 w 2531263"/>
              <a:gd name="connsiteY1279" fmla="*/ 97441 h 402050"/>
              <a:gd name="connsiteX1280" fmla="*/ 288221 w 2531263"/>
              <a:gd name="connsiteY1280" fmla="*/ 100584 h 402050"/>
              <a:gd name="connsiteX1281" fmla="*/ 286030 w 2531263"/>
              <a:gd name="connsiteY1281" fmla="*/ 100013 h 402050"/>
              <a:gd name="connsiteX1282" fmla="*/ 280315 w 2531263"/>
              <a:gd name="connsiteY1282" fmla="*/ 99822 h 402050"/>
              <a:gd name="connsiteX1283" fmla="*/ 274124 w 2531263"/>
              <a:gd name="connsiteY1283" fmla="*/ 99060 h 402050"/>
              <a:gd name="connsiteX1284" fmla="*/ 273171 w 2531263"/>
              <a:gd name="connsiteY1284" fmla="*/ 96774 h 402050"/>
              <a:gd name="connsiteX1285" fmla="*/ 268123 w 2531263"/>
              <a:gd name="connsiteY1285" fmla="*/ 98488 h 402050"/>
              <a:gd name="connsiteX1286" fmla="*/ 265646 w 2531263"/>
              <a:gd name="connsiteY1286" fmla="*/ 102108 h 402050"/>
              <a:gd name="connsiteX1287" fmla="*/ 265456 w 2531263"/>
              <a:gd name="connsiteY1287" fmla="*/ 101822 h 402050"/>
              <a:gd name="connsiteX1288" fmla="*/ 264408 w 2531263"/>
              <a:gd name="connsiteY1288" fmla="*/ 99060 h 402050"/>
              <a:gd name="connsiteX1289" fmla="*/ 261741 w 2531263"/>
              <a:gd name="connsiteY1289" fmla="*/ 96107 h 402050"/>
              <a:gd name="connsiteX1290" fmla="*/ 252502 w 2531263"/>
              <a:gd name="connsiteY1290" fmla="*/ 96298 h 402050"/>
              <a:gd name="connsiteX1291" fmla="*/ 254216 w 2531263"/>
              <a:gd name="connsiteY1291" fmla="*/ 88487 h 402050"/>
              <a:gd name="connsiteX1292" fmla="*/ 258884 w 2531263"/>
              <a:gd name="connsiteY1292" fmla="*/ 90773 h 402050"/>
              <a:gd name="connsiteX1293" fmla="*/ 262503 w 2531263"/>
              <a:gd name="connsiteY1293" fmla="*/ 92488 h 402050"/>
              <a:gd name="connsiteX1294" fmla="*/ 270028 w 2531263"/>
              <a:gd name="connsiteY1294" fmla="*/ 89059 h 402050"/>
              <a:gd name="connsiteX1295" fmla="*/ 268123 w 2531263"/>
              <a:gd name="connsiteY1295" fmla="*/ 82105 h 402050"/>
              <a:gd name="connsiteX1296" fmla="*/ 264599 w 2531263"/>
              <a:gd name="connsiteY1296" fmla="*/ 83915 h 402050"/>
              <a:gd name="connsiteX1297" fmla="*/ 264980 w 2531263"/>
              <a:gd name="connsiteY1297" fmla="*/ 84772 h 402050"/>
              <a:gd name="connsiteX1298" fmla="*/ 265360 w 2531263"/>
              <a:gd name="connsiteY1298" fmla="*/ 85630 h 402050"/>
              <a:gd name="connsiteX1299" fmla="*/ 260598 w 2531263"/>
              <a:gd name="connsiteY1299" fmla="*/ 87058 h 402050"/>
              <a:gd name="connsiteX1300" fmla="*/ 257169 w 2531263"/>
              <a:gd name="connsiteY1300" fmla="*/ 83249 h 402050"/>
              <a:gd name="connsiteX1301" fmla="*/ 257264 w 2531263"/>
              <a:gd name="connsiteY1301" fmla="*/ 82296 h 402050"/>
              <a:gd name="connsiteX1302" fmla="*/ 254407 w 2531263"/>
              <a:gd name="connsiteY1302" fmla="*/ 78200 h 402050"/>
              <a:gd name="connsiteX1303" fmla="*/ 250787 w 2531263"/>
              <a:gd name="connsiteY1303" fmla="*/ 79438 h 402050"/>
              <a:gd name="connsiteX1304" fmla="*/ 247358 w 2531263"/>
              <a:gd name="connsiteY1304" fmla="*/ 77533 h 402050"/>
              <a:gd name="connsiteX1305" fmla="*/ 249168 w 2531263"/>
              <a:gd name="connsiteY1305" fmla="*/ 75438 h 402050"/>
              <a:gd name="connsiteX1306" fmla="*/ 249359 w 2531263"/>
              <a:gd name="connsiteY1306" fmla="*/ 75247 h 402050"/>
              <a:gd name="connsiteX1307" fmla="*/ 258217 w 2531263"/>
              <a:gd name="connsiteY1307" fmla="*/ 76676 h 402050"/>
              <a:gd name="connsiteX1308" fmla="*/ 275076 w 2531263"/>
              <a:gd name="connsiteY1308" fmla="*/ 74676 h 402050"/>
              <a:gd name="connsiteX1309" fmla="*/ 276029 w 2531263"/>
              <a:gd name="connsiteY1309" fmla="*/ 74581 h 402050"/>
              <a:gd name="connsiteX1310" fmla="*/ 279648 w 2531263"/>
              <a:gd name="connsiteY1310" fmla="*/ 72962 h 402050"/>
              <a:gd name="connsiteX1311" fmla="*/ 279839 w 2531263"/>
              <a:gd name="connsiteY1311" fmla="*/ 71533 h 402050"/>
              <a:gd name="connsiteX1312" fmla="*/ 279458 w 2531263"/>
              <a:gd name="connsiteY1312" fmla="*/ 70961 h 402050"/>
              <a:gd name="connsiteX1313" fmla="*/ 280315 w 2531263"/>
              <a:gd name="connsiteY1313" fmla="*/ 69151 h 402050"/>
              <a:gd name="connsiteX1314" fmla="*/ 286411 w 2531263"/>
              <a:gd name="connsiteY1314" fmla="*/ 68485 h 402050"/>
              <a:gd name="connsiteX1315" fmla="*/ 291364 w 2531263"/>
              <a:gd name="connsiteY1315" fmla="*/ 69818 h 402050"/>
              <a:gd name="connsiteX1316" fmla="*/ 297174 w 2531263"/>
              <a:gd name="connsiteY1316" fmla="*/ 70580 h 402050"/>
              <a:gd name="connsiteX1317" fmla="*/ 302508 w 2531263"/>
              <a:gd name="connsiteY1317" fmla="*/ 77533 h 402050"/>
              <a:gd name="connsiteX1318" fmla="*/ 301841 w 2531263"/>
              <a:gd name="connsiteY1318" fmla="*/ 70580 h 402050"/>
              <a:gd name="connsiteX1319" fmla="*/ 301460 w 2531263"/>
              <a:gd name="connsiteY1319" fmla="*/ 67151 h 402050"/>
              <a:gd name="connsiteX1320" fmla="*/ 301365 w 2531263"/>
              <a:gd name="connsiteY1320" fmla="*/ 66484 h 402050"/>
              <a:gd name="connsiteX1321" fmla="*/ 306032 w 2531263"/>
              <a:gd name="connsiteY1321" fmla="*/ 66104 h 402050"/>
              <a:gd name="connsiteX1322" fmla="*/ 306413 w 2531263"/>
              <a:gd name="connsiteY1322" fmla="*/ 66866 h 402050"/>
              <a:gd name="connsiteX1323" fmla="*/ 307366 w 2531263"/>
              <a:gd name="connsiteY1323" fmla="*/ 68961 h 402050"/>
              <a:gd name="connsiteX1324" fmla="*/ 312414 w 2531263"/>
              <a:gd name="connsiteY1324" fmla="*/ 67532 h 402050"/>
              <a:gd name="connsiteX1325" fmla="*/ 314700 w 2531263"/>
              <a:gd name="connsiteY1325" fmla="*/ 65722 h 402050"/>
              <a:gd name="connsiteX1326" fmla="*/ 317367 w 2531263"/>
              <a:gd name="connsiteY1326" fmla="*/ 63627 h 402050"/>
              <a:gd name="connsiteX1327" fmla="*/ 320796 w 2531263"/>
              <a:gd name="connsiteY1327" fmla="*/ 59817 h 402050"/>
              <a:gd name="connsiteX1328" fmla="*/ 327273 w 2531263"/>
              <a:gd name="connsiteY1328" fmla="*/ 62675 h 402050"/>
              <a:gd name="connsiteX1329" fmla="*/ 329464 w 2531263"/>
              <a:gd name="connsiteY1329" fmla="*/ 63627 h 402050"/>
              <a:gd name="connsiteX1330" fmla="*/ 331464 w 2531263"/>
              <a:gd name="connsiteY1330" fmla="*/ 64484 h 402050"/>
              <a:gd name="connsiteX1331" fmla="*/ 337274 w 2531263"/>
              <a:gd name="connsiteY1331" fmla="*/ 62960 h 402050"/>
              <a:gd name="connsiteX1332" fmla="*/ 339275 w 2531263"/>
              <a:gd name="connsiteY1332" fmla="*/ 59626 h 402050"/>
              <a:gd name="connsiteX1333" fmla="*/ 340322 w 2531263"/>
              <a:gd name="connsiteY1333" fmla="*/ 60008 h 402050"/>
              <a:gd name="connsiteX1334" fmla="*/ 347752 w 2531263"/>
              <a:gd name="connsiteY1334" fmla="*/ 62484 h 402050"/>
              <a:gd name="connsiteX1335" fmla="*/ 351657 w 2531263"/>
              <a:gd name="connsiteY1335" fmla="*/ 58769 h 402050"/>
              <a:gd name="connsiteX1336" fmla="*/ 354134 w 2531263"/>
              <a:gd name="connsiteY1336" fmla="*/ 58674 h 402050"/>
              <a:gd name="connsiteX1337" fmla="*/ 361087 w 2531263"/>
              <a:gd name="connsiteY1337" fmla="*/ 59531 h 402050"/>
              <a:gd name="connsiteX1338" fmla="*/ 365183 w 2531263"/>
              <a:gd name="connsiteY1338" fmla="*/ 56388 h 402050"/>
              <a:gd name="connsiteX1339" fmla="*/ 365564 w 2531263"/>
              <a:gd name="connsiteY1339" fmla="*/ 54483 h 402050"/>
              <a:gd name="connsiteX1340" fmla="*/ 366040 w 2531263"/>
              <a:gd name="connsiteY1340" fmla="*/ 52292 h 402050"/>
              <a:gd name="connsiteX1341" fmla="*/ 378041 w 2531263"/>
              <a:gd name="connsiteY1341" fmla="*/ 51245 h 402050"/>
              <a:gd name="connsiteX1342" fmla="*/ 384233 w 2531263"/>
              <a:gd name="connsiteY1342" fmla="*/ 46482 h 402050"/>
              <a:gd name="connsiteX1343" fmla="*/ 397663 w 2531263"/>
              <a:gd name="connsiteY1343" fmla="*/ 43529 h 402050"/>
              <a:gd name="connsiteX1344" fmla="*/ 397853 w 2531263"/>
              <a:gd name="connsiteY1344" fmla="*/ 43720 h 402050"/>
              <a:gd name="connsiteX1345" fmla="*/ 405759 w 2531263"/>
              <a:gd name="connsiteY1345" fmla="*/ 42386 h 402050"/>
              <a:gd name="connsiteX1346" fmla="*/ 407474 w 2531263"/>
              <a:gd name="connsiteY1346" fmla="*/ 43339 h 402050"/>
              <a:gd name="connsiteX1347" fmla="*/ 408331 w 2531263"/>
              <a:gd name="connsiteY1347" fmla="*/ 43815 h 402050"/>
              <a:gd name="connsiteX1348" fmla="*/ 414236 w 2531263"/>
              <a:gd name="connsiteY1348" fmla="*/ 43625 h 402050"/>
              <a:gd name="connsiteX1349" fmla="*/ 424523 w 2531263"/>
              <a:gd name="connsiteY1349" fmla="*/ 40672 h 402050"/>
              <a:gd name="connsiteX1350" fmla="*/ 438620 w 2531263"/>
              <a:gd name="connsiteY1350" fmla="*/ 39624 h 402050"/>
              <a:gd name="connsiteX1351" fmla="*/ 450050 w 2531263"/>
              <a:gd name="connsiteY1351" fmla="*/ 37338 h 402050"/>
              <a:gd name="connsiteX1352" fmla="*/ 455194 w 2531263"/>
              <a:gd name="connsiteY1352" fmla="*/ 43625 h 402050"/>
              <a:gd name="connsiteX1353" fmla="*/ 458147 w 2531263"/>
              <a:gd name="connsiteY1353" fmla="*/ 47911 h 402050"/>
              <a:gd name="connsiteX1354" fmla="*/ 460528 w 2531263"/>
              <a:gd name="connsiteY1354" fmla="*/ 48101 h 402050"/>
              <a:gd name="connsiteX1355" fmla="*/ 464433 w 2531263"/>
              <a:gd name="connsiteY1355" fmla="*/ 48482 h 402050"/>
              <a:gd name="connsiteX1356" fmla="*/ 471386 w 2531263"/>
              <a:gd name="connsiteY1356" fmla="*/ 40862 h 402050"/>
              <a:gd name="connsiteX1357" fmla="*/ 479006 w 2531263"/>
              <a:gd name="connsiteY1357" fmla="*/ 34671 h 402050"/>
              <a:gd name="connsiteX1358" fmla="*/ 479864 w 2531263"/>
              <a:gd name="connsiteY1358" fmla="*/ 35052 h 402050"/>
              <a:gd name="connsiteX1359" fmla="*/ 484340 w 2531263"/>
              <a:gd name="connsiteY1359" fmla="*/ 37147 h 402050"/>
              <a:gd name="connsiteX1360" fmla="*/ 480244 w 2531263"/>
              <a:gd name="connsiteY1360" fmla="*/ 43243 h 402050"/>
              <a:gd name="connsiteX1361" fmla="*/ 479578 w 2531263"/>
              <a:gd name="connsiteY1361" fmla="*/ 44387 h 402050"/>
              <a:gd name="connsiteX1362" fmla="*/ 479102 w 2531263"/>
              <a:gd name="connsiteY1362" fmla="*/ 45339 h 402050"/>
              <a:gd name="connsiteX1363" fmla="*/ 481578 w 2531263"/>
              <a:gd name="connsiteY1363" fmla="*/ 47530 h 402050"/>
              <a:gd name="connsiteX1364" fmla="*/ 490151 w 2531263"/>
              <a:gd name="connsiteY1364" fmla="*/ 42005 h 402050"/>
              <a:gd name="connsiteX1365" fmla="*/ 494818 w 2531263"/>
              <a:gd name="connsiteY1365" fmla="*/ 43720 h 402050"/>
              <a:gd name="connsiteX1366" fmla="*/ 496151 w 2531263"/>
              <a:gd name="connsiteY1366" fmla="*/ 44196 h 402050"/>
              <a:gd name="connsiteX1367" fmla="*/ 501009 w 2531263"/>
              <a:gd name="connsiteY1367" fmla="*/ 41338 h 402050"/>
              <a:gd name="connsiteX1368" fmla="*/ 509486 w 2531263"/>
              <a:gd name="connsiteY1368" fmla="*/ 34766 h 402050"/>
              <a:gd name="connsiteX1369" fmla="*/ 511296 w 2531263"/>
              <a:gd name="connsiteY1369" fmla="*/ 35147 h 402050"/>
              <a:gd name="connsiteX1370" fmla="*/ 514439 w 2531263"/>
              <a:gd name="connsiteY1370" fmla="*/ 35909 h 402050"/>
              <a:gd name="connsiteX1371" fmla="*/ 522250 w 2531263"/>
              <a:gd name="connsiteY1371" fmla="*/ 39529 h 402050"/>
              <a:gd name="connsiteX1372" fmla="*/ 524250 w 2531263"/>
              <a:gd name="connsiteY1372" fmla="*/ 45053 h 402050"/>
              <a:gd name="connsiteX1373" fmla="*/ 527869 w 2531263"/>
              <a:gd name="connsiteY1373" fmla="*/ 46958 h 402050"/>
              <a:gd name="connsiteX1374" fmla="*/ 532537 w 2531263"/>
              <a:gd name="connsiteY1374" fmla="*/ 44958 h 402050"/>
              <a:gd name="connsiteX1375" fmla="*/ 540633 w 2531263"/>
              <a:gd name="connsiteY1375" fmla="*/ 44101 h 402050"/>
              <a:gd name="connsiteX1376" fmla="*/ 551777 w 2531263"/>
              <a:gd name="connsiteY1376" fmla="*/ 43243 h 402050"/>
              <a:gd name="connsiteX1377" fmla="*/ 556159 w 2531263"/>
              <a:gd name="connsiteY1377" fmla="*/ 43625 h 402050"/>
              <a:gd name="connsiteX1378" fmla="*/ 560255 w 2531263"/>
              <a:gd name="connsiteY1378" fmla="*/ 44005 h 402050"/>
              <a:gd name="connsiteX1379" fmla="*/ 570065 w 2531263"/>
              <a:gd name="connsiteY1379" fmla="*/ 42958 h 402050"/>
              <a:gd name="connsiteX1380" fmla="*/ 568446 w 2531263"/>
              <a:gd name="connsiteY1380" fmla="*/ 36767 h 402050"/>
              <a:gd name="connsiteX1381" fmla="*/ 569970 w 2531263"/>
              <a:gd name="connsiteY1381" fmla="*/ 33814 h 402050"/>
              <a:gd name="connsiteX1382" fmla="*/ 577971 w 2531263"/>
              <a:gd name="connsiteY1382" fmla="*/ 34766 h 402050"/>
              <a:gd name="connsiteX1383" fmla="*/ 582448 w 2531263"/>
              <a:gd name="connsiteY1383" fmla="*/ 31242 h 402050"/>
              <a:gd name="connsiteX1384" fmla="*/ 584448 w 2531263"/>
              <a:gd name="connsiteY1384" fmla="*/ 29718 h 402050"/>
              <a:gd name="connsiteX1385" fmla="*/ 592830 w 2531263"/>
              <a:gd name="connsiteY1385" fmla="*/ 31051 h 402050"/>
              <a:gd name="connsiteX1386" fmla="*/ 604927 w 2531263"/>
              <a:gd name="connsiteY1386" fmla="*/ 26765 h 402050"/>
              <a:gd name="connsiteX1387" fmla="*/ 605022 w 2531263"/>
              <a:gd name="connsiteY1387" fmla="*/ 27051 h 402050"/>
              <a:gd name="connsiteX1388" fmla="*/ 605403 w 2531263"/>
              <a:gd name="connsiteY1388" fmla="*/ 28670 h 402050"/>
              <a:gd name="connsiteX1389" fmla="*/ 611880 w 2531263"/>
              <a:gd name="connsiteY1389" fmla="*/ 29528 h 402050"/>
              <a:gd name="connsiteX1390" fmla="*/ 631978 w 2531263"/>
              <a:gd name="connsiteY1390" fmla="*/ 30766 h 402050"/>
              <a:gd name="connsiteX1391" fmla="*/ 649980 w 2531263"/>
              <a:gd name="connsiteY1391" fmla="*/ 26861 h 402050"/>
              <a:gd name="connsiteX1392" fmla="*/ 660553 w 2531263"/>
              <a:gd name="connsiteY1392" fmla="*/ 29813 h 402050"/>
              <a:gd name="connsiteX1393" fmla="*/ 669125 w 2531263"/>
              <a:gd name="connsiteY1393" fmla="*/ 27051 h 402050"/>
              <a:gd name="connsiteX1394" fmla="*/ 673888 w 2531263"/>
              <a:gd name="connsiteY1394" fmla="*/ 24670 h 402050"/>
              <a:gd name="connsiteX1395" fmla="*/ 683699 w 2531263"/>
              <a:gd name="connsiteY1395" fmla="*/ 26003 h 402050"/>
              <a:gd name="connsiteX1396" fmla="*/ 685223 w 2531263"/>
              <a:gd name="connsiteY1396" fmla="*/ 25146 h 402050"/>
              <a:gd name="connsiteX1397" fmla="*/ 690842 w 2531263"/>
              <a:gd name="connsiteY1397" fmla="*/ 27337 h 402050"/>
              <a:gd name="connsiteX1398" fmla="*/ 691795 w 2531263"/>
              <a:gd name="connsiteY1398" fmla="*/ 29623 h 402050"/>
              <a:gd name="connsiteX1399" fmla="*/ 699129 w 2531263"/>
              <a:gd name="connsiteY1399" fmla="*/ 26099 h 402050"/>
              <a:gd name="connsiteX1400" fmla="*/ 711131 w 2531263"/>
              <a:gd name="connsiteY1400" fmla="*/ 26670 h 402050"/>
              <a:gd name="connsiteX1401" fmla="*/ 713607 w 2531263"/>
              <a:gd name="connsiteY1401" fmla="*/ 25146 h 402050"/>
              <a:gd name="connsiteX1402" fmla="*/ 715893 w 2531263"/>
              <a:gd name="connsiteY1402" fmla="*/ 23717 h 402050"/>
              <a:gd name="connsiteX1403" fmla="*/ 723132 w 2531263"/>
              <a:gd name="connsiteY1403" fmla="*/ 24955 h 402050"/>
              <a:gd name="connsiteX1404" fmla="*/ 724085 w 2531263"/>
              <a:gd name="connsiteY1404" fmla="*/ 25717 h 402050"/>
              <a:gd name="connsiteX1405" fmla="*/ 728466 w 2531263"/>
              <a:gd name="connsiteY1405" fmla="*/ 30289 h 402050"/>
              <a:gd name="connsiteX1406" fmla="*/ 728847 w 2531263"/>
              <a:gd name="connsiteY1406" fmla="*/ 30575 h 402050"/>
              <a:gd name="connsiteX1407" fmla="*/ 731419 w 2531263"/>
              <a:gd name="connsiteY1407" fmla="*/ 27146 h 402050"/>
              <a:gd name="connsiteX1408" fmla="*/ 739610 w 2531263"/>
              <a:gd name="connsiteY1408" fmla="*/ 23050 h 402050"/>
              <a:gd name="connsiteX1409" fmla="*/ 742563 w 2531263"/>
              <a:gd name="connsiteY1409" fmla="*/ 25241 h 402050"/>
              <a:gd name="connsiteX1410" fmla="*/ 743325 w 2531263"/>
              <a:gd name="connsiteY1410" fmla="*/ 25717 h 402050"/>
              <a:gd name="connsiteX1411" fmla="*/ 753136 w 2531263"/>
              <a:gd name="connsiteY1411" fmla="*/ 26003 h 402050"/>
              <a:gd name="connsiteX1412" fmla="*/ 755231 w 2531263"/>
              <a:gd name="connsiteY1412" fmla="*/ 25051 h 402050"/>
              <a:gd name="connsiteX1413" fmla="*/ 756469 w 2531263"/>
              <a:gd name="connsiteY1413" fmla="*/ 24479 h 402050"/>
              <a:gd name="connsiteX1414" fmla="*/ 759422 w 2531263"/>
              <a:gd name="connsiteY1414" fmla="*/ 26765 h 402050"/>
              <a:gd name="connsiteX1415" fmla="*/ 759327 w 2531263"/>
              <a:gd name="connsiteY1415" fmla="*/ 28004 h 402050"/>
              <a:gd name="connsiteX1416" fmla="*/ 759232 w 2531263"/>
              <a:gd name="connsiteY1416" fmla="*/ 28766 h 402050"/>
              <a:gd name="connsiteX1417" fmla="*/ 761804 w 2531263"/>
              <a:gd name="connsiteY1417" fmla="*/ 30099 h 402050"/>
              <a:gd name="connsiteX1418" fmla="*/ 762375 w 2531263"/>
              <a:gd name="connsiteY1418" fmla="*/ 29528 h 402050"/>
              <a:gd name="connsiteX1419" fmla="*/ 765233 w 2531263"/>
              <a:gd name="connsiteY1419" fmla="*/ 25337 h 402050"/>
              <a:gd name="connsiteX1420" fmla="*/ 766661 w 2531263"/>
              <a:gd name="connsiteY1420" fmla="*/ 23717 h 402050"/>
              <a:gd name="connsiteX1421" fmla="*/ 772852 w 2531263"/>
              <a:gd name="connsiteY1421" fmla="*/ 24479 h 402050"/>
              <a:gd name="connsiteX1422" fmla="*/ 785521 w 2531263"/>
              <a:gd name="connsiteY1422" fmla="*/ 28480 h 402050"/>
              <a:gd name="connsiteX1423" fmla="*/ 791807 w 2531263"/>
              <a:gd name="connsiteY1423" fmla="*/ 24765 h 402050"/>
              <a:gd name="connsiteX1424" fmla="*/ 795998 w 2531263"/>
              <a:gd name="connsiteY1424" fmla="*/ 24955 h 402050"/>
              <a:gd name="connsiteX1425" fmla="*/ 798665 w 2531263"/>
              <a:gd name="connsiteY1425" fmla="*/ 28956 h 402050"/>
              <a:gd name="connsiteX1426" fmla="*/ 807047 w 2531263"/>
              <a:gd name="connsiteY1426" fmla="*/ 24003 h 402050"/>
              <a:gd name="connsiteX1427" fmla="*/ 813048 w 2531263"/>
              <a:gd name="connsiteY1427" fmla="*/ 22479 h 402050"/>
              <a:gd name="connsiteX1428" fmla="*/ 820287 w 2531263"/>
              <a:gd name="connsiteY1428" fmla="*/ 25717 h 402050"/>
              <a:gd name="connsiteX1429" fmla="*/ 822383 w 2531263"/>
              <a:gd name="connsiteY1429" fmla="*/ 25241 h 402050"/>
              <a:gd name="connsiteX1430" fmla="*/ 826002 w 2531263"/>
              <a:gd name="connsiteY1430" fmla="*/ 24384 h 402050"/>
              <a:gd name="connsiteX1431" fmla="*/ 835146 w 2531263"/>
              <a:gd name="connsiteY1431" fmla="*/ 23908 h 402050"/>
              <a:gd name="connsiteX1432" fmla="*/ 842480 w 2531263"/>
              <a:gd name="connsiteY1432" fmla="*/ 22288 h 402050"/>
              <a:gd name="connsiteX1433" fmla="*/ 856768 w 2531263"/>
              <a:gd name="connsiteY1433" fmla="*/ 24193 h 402050"/>
              <a:gd name="connsiteX1434" fmla="*/ 858101 w 2531263"/>
              <a:gd name="connsiteY1434" fmla="*/ 23432 h 402050"/>
              <a:gd name="connsiteX1435" fmla="*/ 859340 w 2531263"/>
              <a:gd name="connsiteY1435" fmla="*/ 22765 h 402050"/>
              <a:gd name="connsiteX1436" fmla="*/ 860959 w 2531263"/>
              <a:gd name="connsiteY1436" fmla="*/ 24289 h 402050"/>
              <a:gd name="connsiteX1437" fmla="*/ 861149 w 2531263"/>
              <a:gd name="connsiteY1437" fmla="*/ 25146 h 402050"/>
              <a:gd name="connsiteX1438" fmla="*/ 863721 w 2531263"/>
              <a:gd name="connsiteY1438" fmla="*/ 27337 h 402050"/>
              <a:gd name="connsiteX1439" fmla="*/ 866102 w 2531263"/>
              <a:gd name="connsiteY1439" fmla="*/ 28861 h 402050"/>
              <a:gd name="connsiteX1440" fmla="*/ 867817 w 2531263"/>
              <a:gd name="connsiteY1440" fmla="*/ 23622 h 402050"/>
              <a:gd name="connsiteX1441" fmla="*/ 878199 w 2531263"/>
              <a:gd name="connsiteY1441" fmla="*/ 21336 h 402050"/>
              <a:gd name="connsiteX1442" fmla="*/ 882104 w 2531263"/>
              <a:gd name="connsiteY1442" fmla="*/ 22098 h 402050"/>
              <a:gd name="connsiteX1443" fmla="*/ 882961 w 2531263"/>
              <a:gd name="connsiteY1443" fmla="*/ 22288 h 402050"/>
              <a:gd name="connsiteX1444" fmla="*/ 883724 w 2531263"/>
              <a:gd name="connsiteY1444" fmla="*/ 24098 h 402050"/>
              <a:gd name="connsiteX1445" fmla="*/ 880961 w 2531263"/>
              <a:gd name="connsiteY1445" fmla="*/ 29051 h 402050"/>
              <a:gd name="connsiteX1446" fmla="*/ 869055 w 2531263"/>
              <a:gd name="connsiteY1446" fmla="*/ 31147 h 402050"/>
              <a:gd name="connsiteX1447" fmla="*/ 868865 w 2531263"/>
              <a:gd name="connsiteY1447" fmla="*/ 31718 h 402050"/>
              <a:gd name="connsiteX1448" fmla="*/ 868579 w 2531263"/>
              <a:gd name="connsiteY1448" fmla="*/ 32290 h 402050"/>
              <a:gd name="connsiteX1449" fmla="*/ 878009 w 2531263"/>
              <a:gd name="connsiteY1449" fmla="*/ 38481 h 402050"/>
              <a:gd name="connsiteX1450" fmla="*/ 883819 w 2531263"/>
              <a:gd name="connsiteY1450" fmla="*/ 36100 h 402050"/>
              <a:gd name="connsiteX1451" fmla="*/ 886295 w 2531263"/>
              <a:gd name="connsiteY1451" fmla="*/ 35052 h 402050"/>
              <a:gd name="connsiteX1452" fmla="*/ 886295 w 2531263"/>
              <a:gd name="connsiteY1452" fmla="*/ 32099 h 402050"/>
              <a:gd name="connsiteX1453" fmla="*/ 889915 w 2531263"/>
              <a:gd name="connsiteY1453" fmla="*/ 21908 h 402050"/>
              <a:gd name="connsiteX1454" fmla="*/ 893534 w 2531263"/>
              <a:gd name="connsiteY1454" fmla="*/ 21812 h 402050"/>
              <a:gd name="connsiteX1455" fmla="*/ 913442 w 2531263"/>
              <a:gd name="connsiteY1455" fmla="*/ 20574 h 402050"/>
              <a:gd name="connsiteX1456" fmla="*/ 920871 w 2531263"/>
              <a:gd name="connsiteY1456" fmla="*/ 22193 h 402050"/>
              <a:gd name="connsiteX1457" fmla="*/ 922681 w 2531263"/>
              <a:gd name="connsiteY1457" fmla="*/ 23527 h 402050"/>
              <a:gd name="connsiteX1458" fmla="*/ 925919 w 2531263"/>
              <a:gd name="connsiteY1458" fmla="*/ 25527 h 402050"/>
              <a:gd name="connsiteX1459" fmla="*/ 934682 w 2531263"/>
              <a:gd name="connsiteY1459" fmla="*/ 20479 h 402050"/>
              <a:gd name="connsiteX1460" fmla="*/ 948875 w 2531263"/>
              <a:gd name="connsiteY1460" fmla="*/ 17050 h 402050"/>
              <a:gd name="connsiteX1461" fmla="*/ 951351 w 2531263"/>
              <a:gd name="connsiteY1461" fmla="*/ 18859 h 402050"/>
              <a:gd name="connsiteX1462" fmla="*/ 952018 w 2531263"/>
              <a:gd name="connsiteY1462" fmla="*/ 19336 h 402050"/>
              <a:gd name="connsiteX1463" fmla="*/ 955828 w 2531263"/>
              <a:gd name="connsiteY1463" fmla="*/ 23813 h 402050"/>
              <a:gd name="connsiteX1464" fmla="*/ 958971 w 2531263"/>
              <a:gd name="connsiteY1464" fmla="*/ 22098 h 402050"/>
              <a:gd name="connsiteX1465" fmla="*/ 959828 w 2531263"/>
              <a:gd name="connsiteY1465" fmla="*/ 21622 h 402050"/>
              <a:gd name="connsiteX1466" fmla="*/ 963924 w 2531263"/>
              <a:gd name="connsiteY1466" fmla="*/ 24098 h 402050"/>
              <a:gd name="connsiteX1467" fmla="*/ 966591 w 2531263"/>
              <a:gd name="connsiteY1467" fmla="*/ 26479 h 402050"/>
              <a:gd name="connsiteX1468" fmla="*/ 966782 w 2531263"/>
              <a:gd name="connsiteY1468" fmla="*/ 25527 h 402050"/>
              <a:gd name="connsiteX1469" fmla="*/ 966877 w 2531263"/>
              <a:gd name="connsiteY1469" fmla="*/ 23432 h 402050"/>
              <a:gd name="connsiteX1470" fmla="*/ 971830 w 2531263"/>
              <a:gd name="connsiteY1470" fmla="*/ 22860 h 402050"/>
              <a:gd name="connsiteX1471" fmla="*/ 975449 w 2531263"/>
              <a:gd name="connsiteY1471" fmla="*/ 20193 h 402050"/>
              <a:gd name="connsiteX1472" fmla="*/ 976973 w 2531263"/>
              <a:gd name="connsiteY1472" fmla="*/ 20193 h 402050"/>
              <a:gd name="connsiteX1473" fmla="*/ 985355 w 2531263"/>
              <a:gd name="connsiteY1473" fmla="*/ 20669 h 402050"/>
              <a:gd name="connsiteX1474" fmla="*/ 987927 w 2531263"/>
              <a:gd name="connsiteY1474" fmla="*/ 18574 h 402050"/>
              <a:gd name="connsiteX1475" fmla="*/ 991261 w 2531263"/>
              <a:gd name="connsiteY1475" fmla="*/ 17907 h 402050"/>
              <a:gd name="connsiteX1476" fmla="*/ 996881 w 2531263"/>
              <a:gd name="connsiteY1476" fmla="*/ 23336 h 402050"/>
              <a:gd name="connsiteX1477" fmla="*/ 1007930 w 2531263"/>
              <a:gd name="connsiteY1477" fmla="*/ 19145 h 402050"/>
              <a:gd name="connsiteX1478" fmla="*/ 1023360 w 2531263"/>
              <a:gd name="connsiteY1478" fmla="*/ 20193 h 402050"/>
              <a:gd name="connsiteX1479" fmla="*/ 1038219 w 2531263"/>
              <a:gd name="connsiteY1479" fmla="*/ 18383 h 402050"/>
              <a:gd name="connsiteX1480" fmla="*/ 1041839 w 2531263"/>
              <a:gd name="connsiteY1480" fmla="*/ 16574 h 402050"/>
              <a:gd name="connsiteX1481" fmla="*/ 1042410 w 2531263"/>
              <a:gd name="connsiteY1481" fmla="*/ 16288 h 402050"/>
              <a:gd name="connsiteX1482" fmla="*/ 1051459 w 2531263"/>
              <a:gd name="connsiteY1482" fmla="*/ 18764 h 402050"/>
              <a:gd name="connsiteX1483" fmla="*/ 1057555 w 2531263"/>
              <a:gd name="connsiteY1483" fmla="*/ 17812 h 402050"/>
              <a:gd name="connsiteX1484" fmla="*/ 1061841 w 2531263"/>
              <a:gd name="connsiteY1484" fmla="*/ 17145 h 402050"/>
              <a:gd name="connsiteX1485" fmla="*/ 1066604 w 2531263"/>
              <a:gd name="connsiteY1485" fmla="*/ 19431 h 402050"/>
              <a:gd name="connsiteX1486" fmla="*/ 1077176 w 2531263"/>
              <a:gd name="connsiteY1486" fmla="*/ 19812 h 402050"/>
              <a:gd name="connsiteX1487" fmla="*/ 1085273 w 2531263"/>
              <a:gd name="connsiteY1487" fmla="*/ 17050 h 402050"/>
              <a:gd name="connsiteX1488" fmla="*/ 1088702 w 2531263"/>
              <a:gd name="connsiteY1488" fmla="*/ 17812 h 402050"/>
              <a:gd name="connsiteX1489" fmla="*/ 1092607 w 2531263"/>
              <a:gd name="connsiteY1489" fmla="*/ 18669 h 402050"/>
              <a:gd name="connsiteX1490" fmla="*/ 1101846 w 2531263"/>
              <a:gd name="connsiteY1490" fmla="*/ 19050 h 402050"/>
              <a:gd name="connsiteX1491" fmla="*/ 1105656 w 2531263"/>
              <a:gd name="connsiteY1491" fmla="*/ 18764 h 402050"/>
              <a:gd name="connsiteX1492" fmla="*/ 1113657 w 2531263"/>
              <a:gd name="connsiteY1492" fmla="*/ 15812 h 402050"/>
              <a:gd name="connsiteX1493" fmla="*/ 1119848 w 2531263"/>
              <a:gd name="connsiteY1493" fmla="*/ 20193 h 402050"/>
              <a:gd name="connsiteX1494" fmla="*/ 1133279 w 2531263"/>
              <a:gd name="connsiteY1494" fmla="*/ 18383 h 402050"/>
              <a:gd name="connsiteX1495" fmla="*/ 1148995 w 2531263"/>
              <a:gd name="connsiteY1495" fmla="*/ 18383 h 402050"/>
              <a:gd name="connsiteX1496" fmla="*/ 1158710 w 2531263"/>
              <a:gd name="connsiteY1496" fmla="*/ 17431 h 402050"/>
              <a:gd name="connsiteX1497" fmla="*/ 1166521 w 2531263"/>
              <a:gd name="connsiteY1497" fmla="*/ 19812 h 402050"/>
              <a:gd name="connsiteX1498" fmla="*/ 1166997 w 2531263"/>
              <a:gd name="connsiteY1498" fmla="*/ 19431 h 402050"/>
              <a:gd name="connsiteX1499" fmla="*/ 1169950 w 2531263"/>
              <a:gd name="connsiteY1499" fmla="*/ 17145 h 402050"/>
              <a:gd name="connsiteX1500" fmla="*/ 1179189 w 2531263"/>
              <a:gd name="connsiteY1500" fmla="*/ 17717 h 402050"/>
              <a:gd name="connsiteX1501" fmla="*/ 1188048 w 2531263"/>
              <a:gd name="connsiteY1501" fmla="*/ 16383 h 402050"/>
              <a:gd name="connsiteX1502" fmla="*/ 1197668 w 2531263"/>
              <a:gd name="connsiteY1502" fmla="*/ 13240 h 402050"/>
              <a:gd name="connsiteX1503" fmla="*/ 1203287 w 2531263"/>
              <a:gd name="connsiteY1503" fmla="*/ 16478 h 402050"/>
              <a:gd name="connsiteX1504" fmla="*/ 1204240 w 2531263"/>
              <a:gd name="connsiteY1504" fmla="*/ 17050 h 402050"/>
              <a:gd name="connsiteX1505" fmla="*/ 1211098 w 2531263"/>
              <a:gd name="connsiteY1505" fmla="*/ 17717 h 402050"/>
              <a:gd name="connsiteX1506" fmla="*/ 1225195 w 2531263"/>
              <a:gd name="connsiteY1506" fmla="*/ 17145 h 402050"/>
              <a:gd name="connsiteX1507" fmla="*/ 1238720 w 2531263"/>
              <a:gd name="connsiteY1507" fmla="*/ 14288 h 402050"/>
              <a:gd name="connsiteX1508" fmla="*/ 1239768 w 2531263"/>
              <a:gd name="connsiteY1508" fmla="*/ 14954 h 402050"/>
              <a:gd name="connsiteX1509" fmla="*/ 1247293 w 2531263"/>
              <a:gd name="connsiteY1509" fmla="*/ 18097 h 402050"/>
              <a:gd name="connsiteX1510" fmla="*/ 1250436 w 2531263"/>
              <a:gd name="connsiteY1510" fmla="*/ 17907 h 402050"/>
              <a:gd name="connsiteX1511" fmla="*/ 1255389 w 2531263"/>
              <a:gd name="connsiteY1511" fmla="*/ 14002 h 402050"/>
              <a:gd name="connsiteX1512" fmla="*/ 1256532 w 2531263"/>
              <a:gd name="connsiteY1512" fmla="*/ 13907 h 402050"/>
              <a:gd name="connsiteX1513" fmla="*/ 1260152 w 2531263"/>
              <a:gd name="connsiteY1513" fmla="*/ 13525 h 402050"/>
              <a:gd name="connsiteX1514" fmla="*/ 1272344 w 2531263"/>
              <a:gd name="connsiteY1514" fmla="*/ 10287 h 402050"/>
              <a:gd name="connsiteX1515" fmla="*/ 1274439 w 2531263"/>
              <a:gd name="connsiteY1515" fmla="*/ 13430 h 402050"/>
              <a:gd name="connsiteX1516" fmla="*/ 1283964 w 2531263"/>
              <a:gd name="connsiteY1516" fmla="*/ 14478 h 402050"/>
              <a:gd name="connsiteX1517" fmla="*/ 1301395 w 2531263"/>
              <a:gd name="connsiteY1517" fmla="*/ 12478 h 402050"/>
              <a:gd name="connsiteX1518" fmla="*/ 1306443 w 2531263"/>
              <a:gd name="connsiteY1518" fmla="*/ 12954 h 402050"/>
              <a:gd name="connsiteX1519" fmla="*/ 1320159 w 2531263"/>
              <a:gd name="connsiteY1519" fmla="*/ 13335 h 402050"/>
              <a:gd name="connsiteX1520" fmla="*/ 1327017 w 2531263"/>
              <a:gd name="connsiteY1520" fmla="*/ 14573 h 402050"/>
              <a:gd name="connsiteX1521" fmla="*/ 1331113 w 2531263"/>
              <a:gd name="connsiteY1521" fmla="*/ 14288 h 402050"/>
              <a:gd name="connsiteX1522" fmla="*/ 1349115 w 2531263"/>
              <a:gd name="connsiteY1522" fmla="*/ 14097 h 402050"/>
              <a:gd name="connsiteX1523" fmla="*/ 1366070 w 2531263"/>
              <a:gd name="connsiteY1523" fmla="*/ 11430 h 402050"/>
              <a:gd name="connsiteX1524" fmla="*/ 1366451 w 2531263"/>
              <a:gd name="connsiteY1524" fmla="*/ 11621 h 402050"/>
              <a:gd name="connsiteX1525" fmla="*/ 1373309 w 2531263"/>
              <a:gd name="connsiteY1525" fmla="*/ 16288 h 402050"/>
              <a:gd name="connsiteX1526" fmla="*/ 1390930 w 2531263"/>
              <a:gd name="connsiteY1526" fmla="*/ 15335 h 402050"/>
              <a:gd name="connsiteX1527" fmla="*/ 1391120 w 2531263"/>
              <a:gd name="connsiteY1527" fmla="*/ 15145 h 402050"/>
              <a:gd name="connsiteX1528" fmla="*/ 1399979 w 2531263"/>
              <a:gd name="connsiteY1528" fmla="*/ 13335 h 402050"/>
              <a:gd name="connsiteX1529" fmla="*/ 1401979 w 2531263"/>
              <a:gd name="connsiteY1529" fmla="*/ 14192 h 402050"/>
              <a:gd name="connsiteX1530" fmla="*/ 1415219 w 2531263"/>
              <a:gd name="connsiteY1530" fmla="*/ 11049 h 402050"/>
              <a:gd name="connsiteX1531" fmla="*/ 1418457 w 2531263"/>
              <a:gd name="connsiteY1531" fmla="*/ 10954 h 402050"/>
              <a:gd name="connsiteX1532" fmla="*/ 1422934 w 2531263"/>
              <a:gd name="connsiteY1532" fmla="*/ 10858 h 402050"/>
              <a:gd name="connsiteX1533" fmla="*/ 1433411 w 2531263"/>
              <a:gd name="connsiteY1533" fmla="*/ 12859 h 402050"/>
              <a:gd name="connsiteX1534" fmla="*/ 1437698 w 2531263"/>
              <a:gd name="connsiteY1534" fmla="*/ 14288 h 402050"/>
              <a:gd name="connsiteX1535" fmla="*/ 1443508 w 2531263"/>
              <a:gd name="connsiteY1535" fmla="*/ 11049 h 402050"/>
              <a:gd name="connsiteX1536" fmla="*/ 1455890 w 2531263"/>
              <a:gd name="connsiteY1536" fmla="*/ 11335 h 402050"/>
              <a:gd name="connsiteX1537" fmla="*/ 1455890 w 2531263"/>
              <a:gd name="connsiteY1537" fmla="*/ 12287 h 402050"/>
              <a:gd name="connsiteX1538" fmla="*/ 1455700 w 2531263"/>
              <a:gd name="connsiteY1538" fmla="*/ 16383 h 402050"/>
              <a:gd name="connsiteX1539" fmla="*/ 1467987 w 2531263"/>
              <a:gd name="connsiteY1539" fmla="*/ 13525 h 402050"/>
              <a:gd name="connsiteX1540" fmla="*/ 1471511 w 2531263"/>
              <a:gd name="connsiteY1540" fmla="*/ 15335 h 402050"/>
              <a:gd name="connsiteX1541" fmla="*/ 1477703 w 2531263"/>
              <a:gd name="connsiteY1541" fmla="*/ 15335 h 402050"/>
              <a:gd name="connsiteX1542" fmla="*/ 1487132 w 2531263"/>
              <a:gd name="connsiteY1542" fmla="*/ 13335 h 402050"/>
              <a:gd name="connsiteX1543" fmla="*/ 1490276 w 2531263"/>
              <a:gd name="connsiteY1543" fmla="*/ 12954 h 402050"/>
              <a:gd name="connsiteX1544" fmla="*/ 1499324 w 2531263"/>
              <a:gd name="connsiteY1544" fmla="*/ 10573 h 402050"/>
              <a:gd name="connsiteX1545" fmla="*/ 1508468 w 2531263"/>
              <a:gd name="connsiteY1545" fmla="*/ 12478 h 402050"/>
              <a:gd name="connsiteX1546" fmla="*/ 1520565 w 2531263"/>
              <a:gd name="connsiteY1546" fmla="*/ 11430 h 402050"/>
              <a:gd name="connsiteX1547" fmla="*/ 1526185 w 2531263"/>
              <a:gd name="connsiteY1547" fmla="*/ 10478 h 402050"/>
              <a:gd name="connsiteX1548" fmla="*/ 1538758 w 2531263"/>
              <a:gd name="connsiteY1548" fmla="*/ 17907 h 402050"/>
              <a:gd name="connsiteX1549" fmla="*/ 1539329 w 2531263"/>
              <a:gd name="connsiteY1549" fmla="*/ 10096 h 402050"/>
              <a:gd name="connsiteX1550" fmla="*/ 1543520 w 2531263"/>
              <a:gd name="connsiteY1550" fmla="*/ 9906 h 402050"/>
              <a:gd name="connsiteX1551" fmla="*/ 1550759 w 2531263"/>
              <a:gd name="connsiteY1551" fmla="*/ 12383 h 402050"/>
              <a:gd name="connsiteX1552" fmla="*/ 1570095 w 2531263"/>
              <a:gd name="connsiteY1552" fmla="*/ 9811 h 402050"/>
              <a:gd name="connsiteX1553" fmla="*/ 1576667 w 2531263"/>
              <a:gd name="connsiteY1553" fmla="*/ 9811 h 402050"/>
              <a:gd name="connsiteX1554" fmla="*/ 1577239 w 2531263"/>
              <a:gd name="connsiteY1554" fmla="*/ 9811 h 402050"/>
              <a:gd name="connsiteX1555" fmla="*/ 1592479 w 2531263"/>
              <a:gd name="connsiteY1555" fmla="*/ 11239 h 402050"/>
              <a:gd name="connsiteX1556" fmla="*/ 1599623 w 2531263"/>
              <a:gd name="connsiteY1556" fmla="*/ 11621 h 402050"/>
              <a:gd name="connsiteX1557" fmla="*/ 1598956 w 2531263"/>
              <a:gd name="connsiteY1557" fmla="*/ 15526 h 402050"/>
              <a:gd name="connsiteX1558" fmla="*/ 1598003 w 2531263"/>
              <a:gd name="connsiteY1558" fmla="*/ 16002 h 402050"/>
              <a:gd name="connsiteX1559" fmla="*/ 1597623 w 2531263"/>
              <a:gd name="connsiteY1559" fmla="*/ 17431 h 402050"/>
              <a:gd name="connsiteX1560" fmla="*/ 1603147 w 2531263"/>
              <a:gd name="connsiteY1560" fmla="*/ 16383 h 402050"/>
              <a:gd name="connsiteX1561" fmla="*/ 1608100 w 2531263"/>
              <a:gd name="connsiteY1561" fmla="*/ 8382 h 402050"/>
              <a:gd name="connsiteX1562" fmla="*/ 1623435 w 2531263"/>
              <a:gd name="connsiteY1562" fmla="*/ 10192 h 402050"/>
              <a:gd name="connsiteX1563" fmla="*/ 1626388 w 2531263"/>
              <a:gd name="connsiteY1563" fmla="*/ 10192 h 402050"/>
              <a:gd name="connsiteX1564" fmla="*/ 1636008 w 2531263"/>
              <a:gd name="connsiteY1564" fmla="*/ 11430 h 402050"/>
              <a:gd name="connsiteX1565" fmla="*/ 1640866 w 2531263"/>
              <a:gd name="connsiteY1565" fmla="*/ 13430 h 402050"/>
              <a:gd name="connsiteX1566" fmla="*/ 1652963 w 2531263"/>
              <a:gd name="connsiteY1566" fmla="*/ 8763 h 402050"/>
              <a:gd name="connsiteX1567" fmla="*/ 1658773 w 2531263"/>
              <a:gd name="connsiteY1567" fmla="*/ 12763 h 402050"/>
              <a:gd name="connsiteX1568" fmla="*/ 1663059 w 2531263"/>
              <a:gd name="connsiteY1568" fmla="*/ 10668 h 402050"/>
              <a:gd name="connsiteX1569" fmla="*/ 1665155 w 2531263"/>
              <a:gd name="connsiteY1569" fmla="*/ 12192 h 402050"/>
              <a:gd name="connsiteX1570" fmla="*/ 1670584 w 2531263"/>
              <a:gd name="connsiteY1570" fmla="*/ 10287 h 402050"/>
              <a:gd name="connsiteX1571" fmla="*/ 1670679 w 2531263"/>
              <a:gd name="connsiteY1571" fmla="*/ 9239 h 402050"/>
              <a:gd name="connsiteX1572" fmla="*/ 1676394 w 2531263"/>
              <a:gd name="connsiteY1572" fmla="*/ 10287 h 402050"/>
              <a:gd name="connsiteX1573" fmla="*/ 1688777 w 2531263"/>
              <a:gd name="connsiteY1573" fmla="*/ 10668 h 402050"/>
              <a:gd name="connsiteX1574" fmla="*/ 1706017 w 2531263"/>
              <a:gd name="connsiteY1574" fmla="*/ 9906 h 402050"/>
              <a:gd name="connsiteX1575" fmla="*/ 1706779 w 2531263"/>
              <a:gd name="connsiteY1575" fmla="*/ 8096 h 402050"/>
              <a:gd name="connsiteX1576" fmla="*/ 1710875 w 2531263"/>
              <a:gd name="connsiteY1576" fmla="*/ 7811 h 402050"/>
              <a:gd name="connsiteX1577" fmla="*/ 1715256 w 2531263"/>
              <a:gd name="connsiteY1577" fmla="*/ 11144 h 402050"/>
              <a:gd name="connsiteX1578" fmla="*/ 1716685 w 2531263"/>
              <a:gd name="connsiteY1578" fmla="*/ 10573 h 402050"/>
              <a:gd name="connsiteX1579" fmla="*/ 1725543 w 2531263"/>
              <a:gd name="connsiteY1579" fmla="*/ 8668 h 402050"/>
              <a:gd name="connsiteX1580" fmla="*/ 1729639 w 2531263"/>
              <a:gd name="connsiteY1580" fmla="*/ 10287 h 402050"/>
              <a:gd name="connsiteX1581" fmla="*/ 1741259 w 2531263"/>
              <a:gd name="connsiteY1581" fmla="*/ 9144 h 402050"/>
              <a:gd name="connsiteX1582" fmla="*/ 1747641 w 2531263"/>
              <a:gd name="connsiteY1582" fmla="*/ 10192 h 402050"/>
              <a:gd name="connsiteX1583" fmla="*/ 1747736 w 2531263"/>
              <a:gd name="connsiteY1583" fmla="*/ 10573 h 402050"/>
              <a:gd name="connsiteX1584" fmla="*/ 1752690 w 2531263"/>
              <a:gd name="connsiteY1584" fmla="*/ 11716 h 402050"/>
              <a:gd name="connsiteX1585" fmla="*/ 1760690 w 2531263"/>
              <a:gd name="connsiteY1585" fmla="*/ 12192 h 402050"/>
              <a:gd name="connsiteX1586" fmla="*/ 1763643 w 2531263"/>
              <a:gd name="connsiteY1586" fmla="*/ 8763 h 402050"/>
              <a:gd name="connsiteX1587" fmla="*/ 1769453 w 2531263"/>
              <a:gd name="connsiteY1587" fmla="*/ 6287 h 402050"/>
              <a:gd name="connsiteX1588" fmla="*/ 1779550 w 2531263"/>
              <a:gd name="connsiteY1588" fmla="*/ 7334 h 402050"/>
              <a:gd name="connsiteX1589" fmla="*/ 1785360 w 2531263"/>
              <a:gd name="connsiteY1589" fmla="*/ 7429 h 402050"/>
              <a:gd name="connsiteX1590" fmla="*/ 1793456 w 2531263"/>
              <a:gd name="connsiteY1590" fmla="*/ 10573 h 402050"/>
              <a:gd name="connsiteX1591" fmla="*/ 1799648 w 2531263"/>
              <a:gd name="connsiteY1591" fmla="*/ 8668 h 402050"/>
              <a:gd name="connsiteX1592" fmla="*/ 1804029 w 2531263"/>
              <a:gd name="connsiteY1592" fmla="*/ 9620 h 402050"/>
              <a:gd name="connsiteX1593" fmla="*/ 1808315 w 2531263"/>
              <a:gd name="connsiteY1593" fmla="*/ 9049 h 402050"/>
              <a:gd name="connsiteX1594" fmla="*/ 1810125 w 2531263"/>
              <a:gd name="connsiteY1594" fmla="*/ 9144 h 402050"/>
              <a:gd name="connsiteX1595" fmla="*/ 1813840 w 2531263"/>
              <a:gd name="connsiteY1595" fmla="*/ 9334 h 402050"/>
              <a:gd name="connsiteX1596" fmla="*/ 1818507 w 2531263"/>
              <a:gd name="connsiteY1596" fmla="*/ 10668 h 402050"/>
              <a:gd name="connsiteX1597" fmla="*/ 1824413 w 2531263"/>
              <a:gd name="connsiteY1597" fmla="*/ 6096 h 402050"/>
              <a:gd name="connsiteX1598" fmla="*/ 1828413 w 2531263"/>
              <a:gd name="connsiteY1598" fmla="*/ 7811 h 402050"/>
              <a:gd name="connsiteX1599" fmla="*/ 1834890 w 2531263"/>
              <a:gd name="connsiteY1599" fmla="*/ 6667 h 402050"/>
              <a:gd name="connsiteX1600" fmla="*/ 1835176 w 2531263"/>
              <a:gd name="connsiteY1600" fmla="*/ 7429 h 402050"/>
              <a:gd name="connsiteX1601" fmla="*/ 1839557 w 2531263"/>
              <a:gd name="connsiteY1601" fmla="*/ 8477 h 402050"/>
              <a:gd name="connsiteX1602" fmla="*/ 1847654 w 2531263"/>
              <a:gd name="connsiteY1602" fmla="*/ 5905 h 402050"/>
              <a:gd name="connsiteX1603" fmla="*/ 1850511 w 2531263"/>
              <a:gd name="connsiteY1603" fmla="*/ 7525 h 402050"/>
              <a:gd name="connsiteX1604" fmla="*/ 1861751 w 2531263"/>
              <a:gd name="connsiteY1604" fmla="*/ 4382 h 402050"/>
              <a:gd name="connsiteX1605" fmla="*/ 1864323 w 2531263"/>
              <a:gd name="connsiteY1605" fmla="*/ 6858 h 402050"/>
              <a:gd name="connsiteX1606" fmla="*/ 1874133 w 2531263"/>
              <a:gd name="connsiteY1606" fmla="*/ 8001 h 402050"/>
              <a:gd name="connsiteX1607" fmla="*/ 1876324 w 2531263"/>
              <a:gd name="connsiteY1607" fmla="*/ 8763 h 402050"/>
              <a:gd name="connsiteX1608" fmla="*/ 1879467 w 2531263"/>
              <a:gd name="connsiteY1608" fmla="*/ 11716 h 402050"/>
              <a:gd name="connsiteX1609" fmla="*/ 1883468 w 2531263"/>
              <a:gd name="connsiteY1609" fmla="*/ 7239 h 402050"/>
              <a:gd name="connsiteX1610" fmla="*/ 1884420 w 2531263"/>
              <a:gd name="connsiteY1610" fmla="*/ 7239 h 402050"/>
              <a:gd name="connsiteX1611" fmla="*/ 1888516 w 2531263"/>
              <a:gd name="connsiteY1611" fmla="*/ 7239 h 402050"/>
              <a:gd name="connsiteX1612" fmla="*/ 1898041 w 2531263"/>
              <a:gd name="connsiteY1612" fmla="*/ 8096 h 402050"/>
              <a:gd name="connsiteX1613" fmla="*/ 1903851 w 2531263"/>
              <a:gd name="connsiteY1613" fmla="*/ 6763 h 402050"/>
              <a:gd name="connsiteX1614" fmla="*/ 1914996 w 2531263"/>
              <a:gd name="connsiteY1614" fmla="*/ 9049 h 402050"/>
              <a:gd name="connsiteX1615" fmla="*/ 1924997 w 2531263"/>
              <a:gd name="connsiteY1615" fmla="*/ 8572 h 402050"/>
              <a:gd name="connsiteX1616" fmla="*/ 1938903 w 2531263"/>
              <a:gd name="connsiteY1616" fmla="*/ 6572 h 402050"/>
              <a:gd name="connsiteX1617" fmla="*/ 1953476 w 2531263"/>
              <a:gd name="connsiteY1617" fmla="*/ 7525 h 402050"/>
              <a:gd name="connsiteX1618" fmla="*/ 1955953 w 2531263"/>
              <a:gd name="connsiteY1618" fmla="*/ 4286 h 402050"/>
              <a:gd name="connsiteX1619" fmla="*/ 1956334 w 2531263"/>
              <a:gd name="connsiteY1619" fmla="*/ 4953 h 402050"/>
              <a:gd name="connsiteX1620" fmla="*/ 1956715 w 2531263"/>
              <a:gd name="connsiteY1620" fmla="*/ 5525 h 402050"/>
              <a:gd name="connsiteX1621" fmla="*/ 1963001 w 2531263"/>
              <a:gd name="connsiteY1621" fmla="*/ 7239 h 402050"/>
              <a:gd name="connsiteX1622" fmla="*/ 1971479 w 2531263"/>
              <a:gd name="connsiteY1622" fmla="*/ 11430 h 402050"/>
              <a:gd name="connsiteX1623" fmla="*/ 1960277 w 2531263"/>
              <a:gd name="connsiteY1623" fmla="*/ 12392 h 402050"/>
              <a:gd name="connsiteX1624" fmla="*/ 1959668 w 2531263"/>
              <a:gd name="connsiteY1624" fmla="*/ 11144 h 402050"/>
              <a:gd name="connsiteX1625" fmla="*/ 1956144 w 2531263"/>
              <a:gd name="connsiteY1625" fmla="*/ 10096 h 402050"/>
              <a:gd name="connsiteX1626" fmla="*/ 1949000 w 2531263"/>
              <a:gd name="connsiteY1626" fmla="*/ 12287 h 402050"/>
              <a:gd name="connsiteX1627" fmla="*/ 1948333 w 2531263"/>
              <a:gd name="connsiteY1627" fmla="*/ 12573 h 402050"/>
              <a:gd name="connsiteX1628" fmla="*/ 1946361 w 2531263"/>
              <a:gd name="connsiteY1628" fmla="*/ 13588 h 402050"/>
              <a:gd name="connsiteX1629" fmla="*/ 1943761 w 2531263"/>
              <a:gd name="connsiteY1629" fmla="*/ 13811 h 402050"/>
              <a:gd name="connsiteX1630" fmla="*/ 1942428 w 2531263"/>
              <a:gd name="connsiteY1630" fmla="*/ 16192 h 402050"/>
              <a:gd name="connsiteX1631" fmla="*/ 1945285 w 2531263"/>
              <a:gd name="connsiteY1631" fmla="*/ 17145 h 402050"/>
              <a:gd name="connsiteX1632" fmla="*/ 1945570 w 2531263"/>
              <a:gd name="connsiteY1632" fmla="*/ 17240 h 402050"/>
              <a:gd name="connsiteX1633" fmla="*/ 1949568 w 2531263"/>
              <a:gd name="connsiteY1633" fmla="*/ 14867 h 402050"/>
              <a:gd name="connsiteX1634" fmla="*/ 1955115 w 2531263"/>
              <a:gd name="connsiteY1634" fmla="*/ 15570 h 402050"/>
              <a:gd name="connsiteX1635" fmla="*/ 1955858 w 2531263"/>
              <a:gd name="connsiteY1635" fmla="*/ 15990 h 402050"/>
              <a:gd name="connsiteX1636" fmla="*/ 1958906 w 2531263"/>
              <a:gd name="connsiteY1636" fmla="*/ 19431 h 402050"/>
              <a:gd name="connsiteX1637" fmla="*/ 1961047 w 2531263"/>
              <a:gd name="connsiteY1637" fmla="*/ 16347 h 402050"/>
              <a:gd name="connsiteX1638" fmla="*/ 1972431 w 2531263"/>
              <a:gd name="connsiteY1638" fmla="*/ 17907 h 402050"/>
              <a:gd name="connsiteX1639" fmla="*/ 1984528 w 2531263"/>
              <a:gd name="connsiteY1639" fmla="*/ 18193 h 402050"/>
              <a:gd name="connsiteX1640" fmla="*/ 1985766 w 2531263"/>
              <a:gd name="connsiteY1640" fmla="*/ 12478 h 402050"/>
              <a:gd name="connsiteX1641" fmla="*/ 1980432 w 2531263"/>
              <a:gd name="connsiteY1641" fmla="*/ 9144 h 402050"/>
              <a:gd name="connsiteX1642" fmla="*/ 1978718 w 2531263"/>
              <a:gd name="connsiteY1642" fmla="*/ 7334 h 402050"/>
              <a:gd name="connsiteX1643" fmla="*/ 1987671 w 2531263"/>
              <a:gd name="connsiteY1643" fmla="*/ 2286 h 402050"/>
              <a:gd name="connsiteX1644" fmla="*/ 1993386 w 2531263"/>
              <a:gd name="connsiteY1644" fmla="*/ 2381 h 402050"/>
              <a:gd name="connsiteX1645" fmla="*/ 1998529 w 2531263"/>
              <a:gd name="connsiteY1645" fmla="*/ 7525 h 402050"/>
              <a:gd name="connsiteX1646" fmla="*/ 2008531 w 2531263"/>
              <a:gd name="connsiteY1646" fmla="*/ 13145 h 402050"/>
              <a:gd name="connsiteX1647" fmla="*/ 2009864 w 2531263"/>
              <a:gd name="connsiteY1647" fmla="*/ 9525 h 402050"/>
              <a:gd name="connsiteX1648" fmla="*/ 2009007 w 2531263"/>
              <a:gd name="connsiteY1648" fmla="*/ 9239 h 402050"/>
              <a:gd name="connsiteX1649" fmla="*/ 2006150 w 2531263"/>
              <a:gd name="connsiteY1649" fmla="*/ 8096 h 402050"/>
              <a:gd name="connsiteX1650" fmla="*/ 2002149 w 2531263"/>
              <a:gd name="connsiteY1650" fmla="*/ 3810 h 402050"/>
              <a:gd name="connsiteX1651" fmla="*/ 2001673 w 2531263"/>
              <a:gd name="connsiteY1651" fmla="*/ 3238 h 402050"/>
              <a:gd name="connsiteX1652" fmla="*/ 2002435 w 2531263"/>
              <a:gd name="connsiteY1652" fmla="*/ 953 h 402050"/>
              <a:gd name="connsiteX1653" fmla="*/ 2006340 w 2531263"/>
              <a:gd name="connsiteY1653" fmla="*/ 2096 h 402050"/>
              <a:gd name="connsiteX1654" fmla="*/ 2019104 w 2531263"/>
              <a:gd name="connsiteY1654" fmla="*/ 4382 h 402050"/>
              <a:gd name="connsiteX1655" fmla="*/ 2034534 w 2531263"/>
              <a:gd name="connsiteY1655" fmla="*/ 1905 h 402050"/>
              <a:gd name="connsiteX1656" fmla="*/ 2041869 w 2531263"/>
              <a:gd name="connsiteY1656" fmla="*/ 0 h 40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Lst>
            <a:rect l="l" t="t" r="r" b="b"/>
            <a:pathLst>
              <a:path w="2531263" h="402050">
                <a:moveTo>
                  <a:pt x="1587526" y="383762"/>
                </a:moveTo>
                <a:cubicBezTo>
                  <a:pt x="1586097" y="383096"/>
                  <a:pt x="1584859" y="383667"/>
                  <a:pt x="1584859" y="385096"/>
                </a:cubicBezTo>
                <a:cubicBezTo>
                  <a:pt x="1584859" y="386525"/>
                  <a:pt x="1584192" y="389858"/>
                  <a:pt x="1583335" y="389763"/>
                </a:cubicBezTo>
                <a:cubicBezTo>
                  <a:pt x="1582478" y="389668"/>
                  <a:pt x="1579715" y="390144"/>
                  <a:pt x="1579715" y="391001"/>
                </a:cubicBezTo>
                <a:cubicBezTo>
                  <a:pt x="1579715" y="391954"/>
                  <a:pt x="1580096" y="394430"/>
                  <a:pt x="1580192" y="394525"/>
                </a:cubicBezTo>
                <a:cubicBezTo>
                  <a:pt x="1580382" y="394621"/>
                  <a:pt x="1586192" y="394049"/>
                  <a:pt x="1592765" y="392811"/>
                </a:cubicBezTo>
                <a:lnTo>
                  <a:pt x="1592384" y="390430"/>
                </a:lnTo>
                <a:lnTo>
                  <a:pt x="1592193" y="388906"/>
                </a:lnTo>
                <a:cubicBezTo>
                  <a:pt x="1592384" y="387382"/>
                  <a:pt x="1589050" y="384429"/>
                  <a:pt x="1587526" y="383762"/>
                </a:cubicBezTo>
                <a:close/>
                <a:moveTo>
                  <a:pt x="635026" y="383000"/>
                </a:moveTo>
                <a:lnTo>
                  <a:pt x="635597" y="383476"/>
                </a:lnTo>
                <a:lnTo>
                  <a:pt x="638074" y="385762"/>
                </a:lnTo>
                <a:cubicBezTo>
                  <a:pt x="641312" y="385762"/>
                  <a:pt x="640264" y="387667"/>
                  <a:pt x="635692" y="390048"/>
                </a:cubicBezTo>
                <a:lnTo>
                  <a:pt x="630549" y="388905"/>
                </a:lnTo>
                <a:lnTo>
                  <a:pt x="629692" y="388715"/>
                </a:lnTo>
                <a:cubicBezTo>
                  <a:pt x="629215" y="387096"/>
                  <a:pt x="631597" y="384524"/>
                  <a:pt x="635026" y="383000"/>
                </a:cubicBezTo>
                <a:close/>
                <a:moveTo>
                  <a:pt x="2498083" y="375239"/>
                </a:moveTo>
                <a:lnTo>
                  <a:pt x="2498652" y="375761"/>
                </a:lnTo>
                <a:lnTo>
                  <a:pt x="2497735" y="375761"/>
                </a:lnTo>
                <a:close/>
                <a:moveTo>
                  <a:pt x="2505736" y="373951"/>
                </a:moveTo>
                <a:cubicBezTo>
                  <a:pt x="2507450" y="373761"/>
                  <a:pt x="2510498" y="372904"/>
                  <a:pt x="2510498" y="375761"/>
                </a:cubicBezTo>
                <a:cubicBezTo>
                  <a:pt x="2510498" y="377190"/>
                  <a:pt x="2509927" y="379667"/>
                  <a:pt x="2508784" y="380047"/>
                </a:cubicBezTo>
                <a:lnTo>
                  <a:pt x="2504783" y="381381"/>
                </a:lnTo>
                <a:lnTo>
                  <a:pt x="2498652" y="375761"/>
                </a:lnTo>
                <a:lnTo>
                  <a:pt x="2499069" y="375761"/>
                </a:lnTo>
                <a:cubicBezTo>
                  <a:pt x="2501259" y="375761"/>
                  <a:pt x="2503450" y="374237"/>
                  <a:pt x="2505736" y="373951"/>
                </a:cubicBezTo>
                <a:close/>
                <a:moveTo>
                  <a:pt x="614261" y="357759"/>
                </a:moveTo>
                <a:cubicBezTo>
                  <a:pt x="611594" y="357759"/>
                  <a:pt x="609975" y="359092"/>
                  <a:pt x="610832" y="360712"/>
                </a:cubicBezTo>
                <a:cubicBezTo>
                  <a:pt x="611594" y="362331"/>
                  <a:pt x="615785" y="365379"/>
                  <a:pt x="618452" y="364522"/>
                </a:cubicBezTo>
                <a:cubicBezTo>
                  <a:pt x="621119" y="363664"/>
                  <a:pt x="617024" y="357759"/>
                  <a:pt x="614261" y="357759"/>
                </a:cubicBezTo>
                <a:close/>
                <a:moveTo>
                  <a:pt x="242786" y="345662"/>
                </a:moveTo>
                <a:lnTo>
                  <a:pt x="242310" y="345948"/>
                </a:lnTo>
                <a:cubicBezTo>
                  <a:pt x="243358" y="348043"/>
                  <a:pt x="245930" y="350996"/>
                  <a:pt x="247930" y="352425"/>
                </a:cubicBezTo>
                <a:lnTo>
                  <a:pt x="250121" y="353282"/>
                </a:lnTo>
                <a:lnTo>
                  <a:pt x="252788" y="354235"/>
                </a:lnTo>
                <a:cubicBezTo>
                  <a:pt x="253931" y="352044"/>
                  <a:pt x="254597" y="348615"/>
                  <a:pt x="254121" y="346615"/>
                </a:cubicBezTo>
                <a:lnTo>
                  <a:pt x="250692" y="347377"/>
                </a:lnTo>
                <a:cubicBezTo>
                  <a:pt x="249549" y="347663"/>
                  <a:pt x="248120" y="350234"/>
                  <a:pt x="247454" y="347853"/>
                </a:cubicBezTo>
                <a:cubicBezTo>
                  <a:pt x="246692" y="345091"/>
                  <a:pt x="245739" y="344043"/>
                  <a:pt x="242786" y="345662"/>
                </a:cubicBezTo>
                <a:close/>
                <a:moveTo>
                  <a:pt x="2451348" y="323183"/>
                </a:moveTo>
                <a:cubicBezTo>
                  <a:pt x="2450872" y="323945"/>
                  <a:pt x="2452681" y="327088"/>
                  <a:pt x="2453348" y="328422"/>
                </a:cubicBezTo>
                <a:cubicBezTo>
                  <a:pt x="2454015" y="329660"/>
                  <a:pt x="2452967" y="333470"/>
                  <a:pt x="2454110" y="334994"/>
                </a:cubicBezTo>
                <a:cubicBezTo>
                  <a:pt x="2455539" y="336423"/>
                  <a:pt x="2454206" y="340233"/>
                  <a:pt x="2455444" y="340519"/>
                </a:cubicBezTo>
                <a:cubicBezTo>
                  <a:pt x="2456682" y="340805"/>
                  <a:pt x="2459254" y="338709"/>
                  <a:pt x="2461159" y="335947"/>
                </a:cubicBezTo>
                <a:cubicBezTo>
                  <a:pt x="2463159" y="333184"/>
                  <a:pt x="2456968" y="326517"/>
                  <a:pt x="2457921" y="325946"/>
                </a:cubicBezTo>
                <a:lnTo>
                  <a:pt x="2457825" y="325469"/>
                </a:lnTo>
                <a:lnTo>
                  <a:pt x="2457539" y="323279"/>
                </a:lnTo>
                <a:cubicBezTo>
                  <a:pt x="2454587" y="322517"/>
                  <a:pt x="2451825" y="322421"/>
                  <a:pt x="2451348" y="323183"/>
                </a:cubicBezTo>
                <a:close/>
                <a:moveTo>
                  <a:pt x="2482400" y="310896"/>
                </a:moveTo>
                <a:lnTo>
                  <a:pt x="2479733" y="312230"/>
                </a:lnTo>
                <a:cubicBezTo>
                  <a:pt x="2477637" y="313277"/>
                  <a:pt x="2475732" y="314706"/>
                  <a:pt x="2479066" y="316706"/>
                </a:cubicBezTo>
                <a:lnTo>
                  <a:pt x="2479923" y="317278"/>
                </a:lnTo>
                <a:cubicBezTo>
                  <a:pt x="2480400" y="319278"/>
                  <a:pt x="2486400" y="315468"/>
                  <a:pt x="2487162" y="313182"/>
                </a:cubicBezTo>
                <a:cubicBezTo>
                  <a:pt x="2487829" y="310896"/>
                  <a:pt x="2485733" y="309848"/>
                  <a:pt x="2482400" y="310896"/>
                </a:cubicBezTo>
                <a:close/>
                <a:moveTo>
                  <a:pt x="2349747" y="294600"/>
                </a:moveTo>
                <a:lnTo>
                  <a:pt x="2351145" y="297561"/>
                </a:lnTo>
                <a:lnTo>
                  <a:pt x="2357766" y="298744"/>
                </a:lnTo>
                <a:lnTo>
                  <a:pt x="2344170" y="300896"/>
                </a:lnTo>
                <a:lnTo>
                  <a:pt x="2345144" y="299847"/>
                </a:lnTo>
                <a:close/>
                <a:moveTo>
                  <a:pt x="2458206" y="289846"/>
                </a:moveTo>
                <a:lnTo>
                  <a:pt x="2456016" y="291655"/>
                </a:lnTo>
                <a:lnTo>
                  <a:pt x="2452015" y="294989"/>
                </a:lnTo>
                <a:cubicBezTo>
                  <a:pt x="2448490" y="294227"/>
                  <a:pt x="2444776" y="293656"/>
                  <a:pt x="2443728" y="293656"/>
                </a:cubicBezTo>
                <a:lnTo>
                  <a:pt x="2443347" y="294037"/>
                </a:lnTo>
                <a:cubicBezTo>
                  <a:pt x="2442966" y="294418"/>
                  <a:pt x="2443156" y="295656"/>
                  <a:pt x="2443538" y="295942"/>
                </a:cubicBezTo>
                <a:cubicBezTo>
                  <a:pt x="2445728" y="297275"/>
                  <a:pt x="2448205" y="298418"/>
                  <a:pt x="2450491" y="299657"/>
                </a:cubicBezTo>
                <a:lnTo>
                  <a:pt x="2451158" y="300038"/>
                </a:lnTo>
                <a:cubicBezTo>
                  <a:pt x="2451825" y="300418"/>
                  <a:pt x="2456206" y="297561"/>
                  <a:pt x="2457921" y="298513"/>
                </a:cubicBezTo>
                <a:cubicBezTo>
                  <a:pt x="2459540" y="299466"/>
                  <a:pt x="2461350" y="298990"/>
                  <a:pt x="2461826" y="297561"/>
                </a:cubicBezTo>
                <a:cubicBezTo>
                  <a:pt x="2462302" y="296037"/>
                  <a:pt x="2458968" y="291179"/>
                  <a:pt x="2458206" y="289846"/>
                </a:cubicBezTo>
                <a:close/>
                <a:moveTo>
                  <a:pt x="2239512" y="284226"/>
                </a:moveTo>
                <a:cubicBezTo>
                  <a:pt x="2238274" y="284702"/>
                  <a:pt x="2238274" y="286131"/>
                  <a:pt x="2238750" y="286512"/>
                </a:cubicBezTo>
                <a:cubicBezTo>
                  <a:pt x="2239131" y="286893"/>
                  <a:pt x="2238274" y="288131"/>
                  <a:pt x="2236655" y="289274"/>
                </a:cubicBezTo>
                <a:cubicBezTo>
                  <a:pt x="2235131" y="290417"/>
                  <a:pt x="2234750" y="293751"/>
                  <a:pt x="2237131" y="292799"/>
                </a:cubicBezTo>
                <a:lnTo>
                  <a:pt x="2239131" y="292037"/>
                </a:lnTo>
                <a:lnTo>
                  <a:pt x="2241608" y="291084"/>
                </a:lnTo>
                <a:cubicBezTo>
                  <a:pt x="2244941" y="290322"/>
                  <a:pt x="2246084" y="288322"/>
                  <a:pt x="2244180" y="286798"/>
                </a:cubicBezTo>
                <a:lnTo>
                  <a:pt x="2242560" y="285464"/>
                </a:lnTo>
                <a:cubicBezTo>
                  <a:pt x="2241988" y="284988"/>
                  <a:pt x="2241322" y="284226"/>
                  <a:pt x="2240655" y="284226"/>
                </a:cubicBezTo>
                <a:close/>
                <a:moveTo>
                  <a:pt x="2493925" y="281940"/>
                </a:moveTo>
                <a:lnTo>
                  <a:pt x="2494972" y="286798"/>
                </a:lnTo>
                <a:lnTo>
                  <a:pt x="2495163" y="287560"/>
                </a:lnTo>
                <a:cubicBezTo>
                  <a:pt x="2497830" y="287941"/>
                  <a:pt x="2501355" y="287655"/>
                  <a:pt x="2502974" y="287083"/>
                </a:cubicBezTo>
                <a:cubicBezTo>
                  <a:pt x="2504497" y="286512"/>
                  <a:pt x="2511070" y="286417"/>
                  <a:pt x="2513451" y="288512"/>
                </a:cubicBezTo>
                <a:lnTo>
                  <a:pt x="2512499" y="291655"/>
                </a:lnTo>
                <a:cubicBezTo>
                  <a:pt x="2512308" y="292132"/>
                  <a:pt x="2510403" y="292417"/>
                  <a:pt x="2509260" y="292513"/>
                </a:cubicBezTo>
                <a:cubicBezTo>
                  <a:pt x="2508879" y="292513"/>
                  <a:pt x="2507927" y="291655"/>
                  <a:pt x="2508022" y="291274"/>
                </a:cubicBezTo>
                <a:cubicBezTo>
                  <a:pt x="2508308" y="290322"/>
                  <a:pt x="2511356" y="289750"/>
                  <a:pt x="2508784" y="288417"/>
                </a:cubicBezTo>
                <a:lnTo>
                  <a:pt x="2508117" y="288036"/>
                </a:lnTo>
                <a:cubicBezTo>
                  <a:pt x="2506689" y="288607"/>
                  <a:pt x="2503164" y="290798"/>
                  <a:pt x="2500402" y="292894"/>
                </a:cubicBezTo>
                <a:lnTo>
                  <a:pt x="2498306" y="295084"/>
                </a:lnTo>
                <a:lnTo>
                  <a:pt x="2495544" y="297847"/>
                </a:lnTo>
                <a:cubicBezTo>
                  <a:pt x="2491925" y="297085"/>
                  <a:pt x="2483448" y="292417"/>
                  <a:pt x="2481066" y="291179"/>
                </a:cubicBezTo>
                <a:cubicBezTo>
                  <a:pt x="2478685" y="289941"/>
                  <a:pt x="2478494" y="288607"/>
                  <a:pt x="2480590" y="288322"/>
                </a:cubicBezTo>
                <a:cubicBezTo>
                  <a:pt x="2482781" y="287941"/>
                  <a:pt x="2490496" y="283654"/>
                  <a:pt x="2493925" y="281940"/>
                </a:cubicBezTo>
                <a:close/>
                <a:moveTo>
                  <a:pt x="2319541" y="280694"/>
                </a:moveTo>
                <a:lnTo>
                  <a:pt x="2320143" y="283836"/>
                </a:lnTo>
                <a:lnTo>
                  <a:pt x="2319141" y="284036"/>
                </a:lnTo>
                <a:lnTo>
                  <a:pt x="2318055" y="280741"/>
                </a:lnTo>
                <a:close/>
                <a:moveTo>
                  <a:pt x="2228368" y="263176"/>
                </a:moveTo>
                <a:cubicBezTo>
                  <a:pt x="2225320" y="262890"/>
                  <a:pt x="2214462" y="263652"/>
                  <a:pt x="2213319" y="264605"/>
                </a:cubicBezTo>
                <a:cubicBezTo>
                  <a:pt x="2212175" y="265557"/>
                  <a:pt x="2213319" y="265938"/>
                  <a:pt x="2215795" y="265557"/>
                </a:cubicBezTo>
                <a:cubicBezTo>
                  <a:pt x="2218271" y="265176"/>
                  <a:pt x="2225034" y="269272"/>
                  <a:pt x="2227796" y="269176"/>
                </a:cubicBezTo>
                <a:cubicBezTo>
                  <a:pt x="2230559" y="269081"/>
                  <a:pt x="2231416" y="263462"/>
                  <a:pt x="2228368" y="263176"/>
                </a:cubicBezTo>
                <a:close/>
                <a:moveTo>
                  <a:pt x="2336096" y="260509"/>
                </a:moveTo>
                <a:lnTo>
                  <a:pt x="2339620" y="261652"/>
                </a:lnTo>
                <a:lnTo>
                  <a:pt x="2341430" y="262319"/>
                </a:lnTo>
                <a:cubicBezTo>
                  <a:pt x="2343621" y="263366"/>
                  <a:pt x="2343716" y="265462"/>
                  <a:pt x="2341525" y="266986"/>
                </a:cubicBezTo>
                <a:cubicBezTo>
                  <a:pt x="2339335" y="268510"/>
                  <a:pt x="2335906" y="272510"/>
                  <a:pt x="2335048" y="271082"/>
                </a:cubicBezTo>
                <a:cubicBezTo>
                  <a:pt x="2334191" y="269748"/>
                  <a:pt x="2334096" y="263557"/>
                  <a:pt x="2336096" y="260509"/>
                </a:cubicBezTo>
                <a:close/>
                <a:moveTo>
                  <a:pt x="2313141" y="259271"/>
                </a:moveTo>
                <a:cubicBezTo>
                  <a:pt x="2313998" y="258794"/>
                  <a:pt x="2318380" y="260223"/>
                  <a:pt x="2320189" y="260795"/>
                </a:cubicBezTo>
                <a:cubicBezTo>
                  <a:pt x="2321999" y="261366"/>
                  <a:pt x="2326095" y="261938"/>
                  <a:pt x="2325809" y="266224"/>
                </a:cubicBezTo>
                <a:lnTo>
                  <a:pt x="2320475" y="264795"/>
                </a:lnTo>
                <a:cubicBezTo>
                  <a:pt x="2319046" y="264414"/>
                  <a:pt x="2317713" y="263557"/>
                  <a:pt x="2316189" y="263176"/>
                </a:cubicBezTo>
                <a:cubicBezTo>
                  <a:pt x="2315808" y="263081"/>
                  <a:pt x="2314760" y="263843"/>
                  <a:pt x="2314475" y="264319"/>
                </a:cubicBezTo>
                <a:cubicBezTo>
                  <a:pt x="2314189" y="264890"/>
                  <a:pt x="2314189" y="266033"/>
                  <a:pt x="2314569" y="266224"/>
                </a:cubicBezTo>
                <a:cubicBezTo>
                  <a:pt x="2315903" y="266891"/>
                  <a:pt x="2317617" y="266986"/>
                  <a:pt x="2318760" y="267843"/>
                </a:cubicBezTo>
                <a:cubicBezTo>
                  <a:pt x="2319427" y="268319"/>
                  <a:pt x="2319713" y="269939"/>
                  <a:pt x="2319142" y="270510"/>
                </a:cubicBezTo>
                <a:cubicBezTo>
                  <a:pt x="2318666" y="271177"/>
                  <a:pt x="2316665" y="271653"/>
                  <a:pt x="2315998" y="271367"/>
                </a:cubicBezTo>
                <a:lnTo>
                  <a:pt x="2312855" y="270129"/>
                </a:lnTo>
                <a:cubicBezTo>
                  <a:pt x="2309426" y="268605"/>
                  <a:pt x="2306664" y="266700"/>
                  <a:pt x="2306664" y="265938"/>
                </a:cubicBezTo>
                <a:cubicBezTo>
                  <a:pt x="2306664" y="265176"/>
                  <a:pt x="2307426" y="262700"/>
                  <a:pt x="2308378" y="262223"/>
                </a:cubicBezTo>
                <a:cubicBezTo>
                  <a:pt x="2309331" y="261747"/>
                  <a:pt x="2312283" y="259747"/>
                  <a:pt x="2313141" y="259271"/>
                </a:cubicBezTo>
                <a:close/>
                <a:moveTo>
                  <a:pt x="2223741" y="254608"/>
                </a:moveTo>
                <a:lnTo>
                  <a:pt x="2225731" y="255564"/>
                </a:lnTo>
                <a:lnTo>
                  <a:pt x="2225726" y="255582"/>
                </a:lnTo>
                <a:lnTo>
                  <a:pt x="2224224" y="255699"/>
                </a:lnTo>
                <a:close/>
                <a:moveTo>
                  <a:pt x="2203317" y="251841"/>
                </a:moveTo>
                <a:cubicBezTo>
                  <a:pt x="2201317" y="250603"/>
                  <a:pt x="2194078" y="251746"/>
                  <a:pt x="2191411" y="252222"/>
                </a:cubicBezTo>
                <a:cubicBezTo>
                  <a:pt x="2188744" y="252603"/>
                  <a:pt x="2197507" y="254699"/>
                  <a:pt x="2200840" y="254508"/>
                </a:cubicBezTo>
                <a:cubicBezTo>
                  <a:pt x="2204175" y="254317"/>
                  <a:pt x="2205222" y="253079"/>
                  <a:pt x="2203317" y="251841"/>
                </a:cubicBezTo>
                <a:close/>
                <a:moveTo>
                  <a:pt x="2222177" y="251079"/>
                </a:moveTo>
                <a:lnTo>
                  <a:pt x="2223741" y="254608"/>
                </a:lnTo>
                <a:lnTo>
                  <a:pt x="2220903" y="253246"/>
                </a:lnTo>
                <a:lnTo>
                  <a:pt x="2220269" y="252517"/>
                </a:lnTo>
                <a:close/>
                <a:moveTo>
                  <a:pt x="2169408" y="247841"/>
                </a:moveTo>
                <a:lnTo>
                  <a:pt x="2167503" y="248698"/>
                </a:lnTo>
                <a:lnTo>
                  <a:pt x="2165408" y="249650"/>
                </a:lnTo>
                <a:cubicBezTo>
                  <a:pt x="2163884" y="251841"/>
                  <a:pt x="2163503" y="254889"/>
                  <a:pt x="2164550" y="256222"/>
                </a:cubicBezTo>
                <a:lnTo>
                  <a:pt x="2165788" y="256318"/>
                </a:lnTo>
                <a:lnTo>
                  <a:pt x="2167408" y="256508"/>
                </a:lnTo>
                <a:cubicBezTo>
                  <a:pt x="2169313" y="255651"/>
                  <a:pt x="2173218" y="252222"/>
                  <a:pt x="2173885" y="250888"/>
                </a:cubicBezTo>
                <a:cubicBezTo>
                  <a:pt x="2174647" y="249555"/>
                  <a:pt x="2172647" y="248126"/>
                  <a:pt x="2169408" y="247841"/>
                </a:cubicBezTo>
                <a:close/>
                <a:moveTo>
                  <a:pt x="266504" y="112681"/>
                </a:moveTo>
                <a:lnTo>
                  <a:pt x="267647" y="113252"/>
                </a:lnTo>
                <a:cubicBezTo>
                  <a:pt x="269171" y="114014"/>
                  <a:pt x="271171" y="114967"/>
                  <a:pt x="268504" y="116967"/>
                </a:cubicBezTo>
                <a:lnTo>
                  <a:pt x="267361" y="117920"/>
                </a:lnTo>
                <a:cubicBezTo>
                  <a:pt x="267361" y="120491"/>
                  <a:pt x="265075" y="122777"/>
                  <a:pt x="262408" y="123158"/>
                </a:cubicBezTo>
                <a:cubicBezTo>
                  <a:pt x="259741" y="123539"/>
                  <a:pt x="256502" y="118491"/>
                  <a:pt x="258693" y="118586"/>
                </a:cubicBezTo>
                <a:lnTo>
                  <a:pt x="259455" y="119253"/>
                </a:lnTo>
                <a:cubicBezTo>
                  <a:pt x="261074" y="120682"/>
                  <a:pt x="261932" y="120301"/>
                  <a:pt x="263170" y="119063"/>
                </a:cubicBezTo>
                <a:cubicBezTo>
                  <a:pt x="264217" y="118015"/>
                  <a:pt x="265456" y="117444"/>
                  <a:pt x="263646" y="116015"/>
                </a:cubicBezTo>
                <a:lnTo>
                  <a:pt x="262884" y="115443"/>
                </a:lnTo>
                <a:cubicBezTo>
                  <a:pt x="263170" y="113919"/>
                  <a:pt x="264789" y="112681"/>
                  <a:pt x="266504" y="112681"/>
                </a:cubicBezTo>
                <a:close/>
                <a:moveTo>
                  <a:pt x="2408962" y="101537"/>
                </a:moveTo>
                <a:cubicBezTo>
                  <a:pt x="2406009" y="105346"/>
                  <a:pt x="2405342" y="110109"/>
                  <a:pt x="2407533" y="112204"/>
                </a:cubicBezTo>
                <a:lnTo>
                  <a:pt x="2408581" y="112014"/>
                </a:lnTo>
                <a:lnTo>
                  <a:pt x="2411439" y="111442"/>
                </a:lnTo>
                <a:cubicBezTo>
                  <a:pt x="2414296" y="109823"/>
                  <a:pt x="2417344" y="109061"/>
                  <a:pt x="2418106" y="109728"/>
                </a:cubicBezTo>
                <a:cubicBezTo>
                  <a:pt x="2419058" y="110395"/>
                  <a:pt x="2423154" y="110680"/>
                  <a:pt x="2423821" y="110014"/>
                </a:cubicBezTo>
                <a:cubicBezTo>
                  <a:pt x="2424583" y="109347"/>
                  <a:pt x="2423821" y="105632"/>
                  <a:pt x="2422202" y="101727"/>
                </a:cubicBezTo>
                <a:lnTo>
                  <a:pt x="2415344" y="101632"/>
                </a:lnTo>
                <a:close/>
                <a:moveTo>
                  <a:pt x="324035" y="100584"/>
                </a:moveTo>
                <a:cubicBezTo>
                  <a:pt x="329559" y="107442"/>
                  <a:pt x="329559" y="107442"/>
                  <a:pt x="337369" y="102870"/>
                </a:cubicBezTo>
                <a:cubicBezTo>
                  <a:pt x="333274" y="98774"/>
                  <a:pt x="329083" y="98774"/>
                  <a:pt x="324035" y="100584"/>
                </a:cubicBezTo>
                <a:close/>
                <a:moveTo>
                  <a:pt x="356515" y="93821"/>
                </a:moveTo>
                <a:cubicBezTo>
                  <a:pt x="356229" y="93821"/>
                  <a:pt x="355372" y="97536"/>
                  <a:pt x="355277" y="99155"/>
                </a:cubicBezTo>
                <a:cubicBezTo>
                  <a:pt x="355181" y="100775"/>
                  <a:pt x="353657" y="101346"/>
                  <a:pt x="351943" y="100489"/>
                </a:cubicBezTo>
                <a:cubicBezTo>
                  <a:pt x="350228" y="99632"/>
                  <a:pt x="351371" y="103727"/>
                  <a:pt x="355562" y="103537"/>
                </a:cubicBezTo>
                <a:lnTo>
                  <a:pt x="359277" y="103918"/>
                </a:lnTo>
                <a:lnTo>
                  <a:pt x="366326" y="104680"/>
                </a:lnTo>
                <a:cubicBezTo>
                  <a:pt x="368802" y="101346"/>
                  <a:pt x="369088" y="98965"/>
                  <a:pt x="366802" y="99441"/>
                </a:cubicBezTo>
                <a:cubicBezTo>
                  <a:pt x="364611" y="99917"/>
                  <a:pt x="358420" y="98584"/>
                  <a:pt x="358134" y="97536"/>
                </a:cubicBezTo>
                <a:cubicBezTo>
                  <a:pt x="357753" y="96393"/>
                  <a:pt x="356705" y="93821"/>
                  <a:pt x="356515" y="93821"/>
                </a:cubicBezTo>
                <a:close/>
                <a:moveTo>
                  <a:pt x="512820" y="88487"/>
                </a:moveTo>
                <a:cubicBezTo>
                  <a:pt x="511582" y="89345"/>
                  <a:pt x="511582" y="90773"/>
                  <a:pt x="512915" y="91630"/>
                </a:cubicBezTo>
                <a:cubicBezTo>
                  <a:pt x="514154" y="92488"/>
                  <a:pt x="519678" y="94774"/>
                  <a:pt x="521774" y="95250"/>
                </a:cubicBezTo>
                <a:lnTo>
                  <a:pt x="523774" y="95441"/>
                </a:lnTo>
                <a:cubicBezTo>
                  <a:pt x="524345" y="95536"/>
                  <a:pt x="525298" y="94774"/>
                  <a:pt x="525488" y="94297"/>
                </a:cubicBezTo>
                <a:cubicBezTo>
                  <a:pt x="525774" y="93726"/>
                  <a:pt x="525869" y="92583"/>
                  <a:pt x="525393" y="92297"/>
                </a:cubicBezTo>
                <a:lnTo>
                  <a:pt x="522535" y="90488"/>
                </a:lnTo>
                <a:cubicBezTo>
                  <a:pt x="519107" y="88678"/>
                  <a:pt x="513963" y="87630"/>
                  <a:pt x="512820" y="88487"/>
                </a:cubicBezTo>
                <a:close/>
                <a:moveTo>
                  <a:pt x="285268" y="82677"/>
                </a:moveTo>
                <a:cubicBezTo>
                  <a:pt x="283744" y="82582"/>
                  <a:pt x="280601" y="83725"/>
                  <a:pt x="278315" y="84868"/>
                </a:cubicBezTo>
                <a:cubicBezTo>
                  <a:pt x="276124" y="86011"/>
                  <a:pt x="273076" y="91535"/>
                  <a:pt x="273171" y="92297"/>
                </a:cubicBezTo>
                <a:lnTo>
                  <a:pt x="273647" y="92678"/>
                </a:lnTo>
                <a:lnTo>
                  <a:pt x="274124" y="93059"/>
                </a:lnTo>
                <a:cubicBezTo>
                  <a:pt x="275076" y="93154"/>
                  <a:pt x="279648" y="90868"/>
                  <a:pt x="284220" y="88106"/>
                </a:cubicBezTo>
                <a:lnTo>
                  <a:pt x="288316" y="85439"/>
                </a:lnTo>
                <a:lnTo>
                  <a:pt x="288697" y="85344"/>
                </a:lnTo>
                <a:cubicBezTo>
                  <a:pt x="288316" y="83915"/>
                  <a:pt x="286792" y="82772"/>
                  <a:pt x="285268" y="82677"/>
                </a:cubicBezTo>
                <a:close/>
                <a:moveTo>
                  <a:pt x="2367623" y="73819"/>
                </a:moveTo>
                <a:cubicBezTo>
                  <a:pt x="2362575" y="73533"/>
                  <a:pt x="2359908" y="74295"/>
                  <a:pt x="2361718" y="75629"/>
                </a:cubicBezTo>
                <a:cubicBezTo>
                  <a:pt x="2363528" y="76962"/>
                  <a:pt x="2376196" y="85249"/>
                  <a:pt x="2378196" y="82487"/>
                </a:cubicBezTo>
                <a:cubicBezTo>
                  <a:pt x="2380196" y="79724"/>
                  <a:pt x="2378863" y="76391"/>
                  <a:pt x="2375244" y="75057"/>
                </a:cubicBezTo>
                <a:lnTo>
                  <a:pt x="2372196" y="74581"/>
                </a:lnTo>
                <a:close/>
                <a:moveTo>
                  <a:pt x="2226939" y="55721"/>
                </a:moveTo>
                <a:lnTo>
                  <a:pt x="2224653" y="56579"/>
                </a:lnTo>
                <a:lnTo>
                  <a:pt x="2221218" y="57915"/>
                </a:lnTo>
                <a:lnTo>
                  <a:pt x="2219129" y="57341"/>
                </a:lnTo>
                <a:cubicBezTo>
                  <a:pt x="2216366" y="55721"/>
                  <a:pt x="2216462" y="56293"/>
                  <a:pt x="2219510" y="58579"/>
                </a:cubicBezTo>
                <a:lnTo>
                  <a:pt x="2221218" y="57915"/>
                </a:lnTo>
                <a:lnTo>
                  <a:pt x="2231607" y="60770"/>
                </a:lnTo>
                <a:cubicBezTo>
                  <a:pt x="2232369" y="60293"/>
                  <a:pt x="2231225" y="57341"/>
                  <a:pt x="2226939" y="55721"/>
                </a:cubicBezTo>
                <a:close/>
                <a:moveTo>
                  <a:pt x="2268849" y="54007"/>
                </a:moveTo>
                <a:cubicBezTo>
                  <a:pt x="2268182" y="55245"/>
                  <a:pt x="2265134" y="56959"/>
                  <a:pt x="2263230" y="55817"/>
                </a:cubicBezTo>
                <a:cubicBezTo>
                  <a:pt x="2261325" y="54674"/>
                  <a:pt x="2254848" y="54102"/>
                  <a:pt x="2255514" y="54769"/>
                </a:cubicBezTo>
                <a:cubicBezTo>
                  <a:pt x="2256181" y="55436"/>
                  <a:pt x="2256657" y="57055"/>
                  <a:pt x="2255609" y="57817"/>
                </a:cubicBezTo>
                <a:cubicBezTo>
                  <a:pt x="2254562" y="58483"/>
                  <a:pt x="2253990" y="60484"/>
                  <a:pt x="2258943" y="59246"/>
                </a:cubicBezTo>
                <a:lnTo>
                  <a:pt x="2261134" y="60103"/>
                </a:lnTo>
                <a:lnTo>
                  <a:pt x="2264182" y="61341"/>
                </a:lnTo>
                <a:cubicBezTo>
                  <a:pt x="2267706" y="61055"/>
                  <a:pt x="2270373" y="57055"/>
                  <a:pt x="2270278" y="55245"/>
                </a:cubicBezTo>
                <a:cubicBezTo>
                  <a:pt x="2270183" y="53340"/>
                  <a:pt x="2269516" y="52864"/>
                  <a:pt x="2268849" y="54007"/>
                </a:cubicBezTo>
                <a:close/>
                <a:moveTo>
                  <a:pt x="335084" y="49720"/>
                </a:moveTo>
                <a:lnTo>
                  <a:pt x="337846" y="50482"/>
                </a:lnTo>
                <a:lnTo>
                  <a:pt x="342513" y="51625"/>
                </a:lnTo>
                <a:cubicBezTo>
                  <a:pt x="348228" y="51530"/>
                  <a:pt x="353372" y="53435"/>
                  <a:pt x="353943" y="55911"/>
                </a:cubicBezTo>
                <a:lnTo>
                  <a:pt x="349657" y="55625"/>
                </a:lnTo>
                <a:lnTo>
                  <a:pt x="348133" y="55530"/>
                </a:lnTo>
                <a:cubicBezTo>
                  <a:pt x="346514" y="55054"/>
                  <a:pt x="343275" y="54387"/>
                  <a:pt x="340989" y="54101"/>
                </a:cubicBezTo>
                <a:cubicBezTo>
                  <a:pt x="338703" y="53816"/>
                  <a:pt x="333655" y="59150"/>
                  <a:pt x="332417" y="60769"/>
                </a:cubicBezTo>
                <a:cubicBezTo>
                  <a:pt x="331083" y="62388"/>
                  <a:pt x="328702" y="56578"/>
                  <a:pt x="327845" y="56197"/>
                </a:cubicBezTo>
                <a:cubicBezTo>
                  <a:pt x="326987" y="55816"/>
                  <a:pt x="325083" y="53911"/>
                  <a:pt x="326607" y="53340"/>
                </a:cubicBezTo>
                <a:cubicBezTo>
                  <a:pt x="328130" y="52768"/>
                  <a:pt x="333084" y="50387"/>
                  <a:pt x="335084" y="49720"/>
                </a:cubicBezTo>
                <a:close/>
                <a:moveTo>
                  <a:pt x="391091" y="48387"/>
                </a:moveTo>
                <a:cubicBezTo>
                  <a:pt x="388043" y="46672"/>
                  <a:pt x="387090" y="50483"/>
                  <a:pt x="384994" y="51625"/>
                </a:cubicBezTo>
                <a:cubicBezTo>
                  <a:pt x="382899" y="52864"/>
                  <a:pt x="383280" y="54388"/>
                  <a:pt x="385090" y="55817"/>
                </a:cubicBezTo>
                <a:cubicBezTo>
                  <a:pt x="386518" y="56959"/>
                  <a:pt x="387376" y="58198"/>
                  <a:pt x="389757" y="56388"/>
                </a:cubicBezTo>
                <a:lnTo>
                  <a:pt x="390710" y="55531"/>
                </a:lnTo>
                <a:cubicBezTo>
                  <a:pt x="393948" y="56293"/>
                  <a:pt x="396615" y="56483"/>
                  <a:pt x="396520" y="55912"/>
                </a:cubicBezTo>
                <a:cubicBezTo>
                  <a:pt x="396425" y="55340"/>
                  <a:pt x="397186" y="52578"/>
                  <a:pt x="397758" y="51340"/>
                </a:cubicBezTo>
                <a:cubicBezTo>
                  <a:pt x="398425" y="50101"/>
                  <a:pt x="396425" y="48863"/>
                  <a:pt x="394424" y="50292"/>
                </a:cubicBezTo>
                <a:close/>
                <a:moveTo>
                  <a:pt x="368231" y="46672"/>
                </a:moveTo>
                <a:cubicBezTo>
                  <a:pt x="368231" y="48101"/>
                  <a:pt x="367469" y="49149"/>
                  <a:pt x="366421" y="48958"/>
                </a:cubicBezTo>
                <a:lnTo>
                  <a:pt x="365850" y="49244"/>
                </a:lnTo>
                <a:cubicBezTo>
                  <a:pt x="364135" y="50292"/>
                  <a:pt x="362706" y="52292"/>
                  <a:pt x="360992" y="52483"/>
                </a:cubicBezTo>
                <a:lnTo>
                  <a:pt x="358420" y="52768"/>
                </a:lnTo>
                <a:cubicBezTo>
                  <a:pt x="355372" y="52007"/>
                  <a:pt x="354420" y="50197"/>
                  <a:pt x="356325" y="48768"/>
                </a:cubicBezTo>
                <a:cubicBezTo>
                  <a:pt x="358135" y="47530"/>
                  <a:pt x="368136" y="45244"/>
                  <a:pt x="368231" y="46672"/>
                </a:cubicBezTo>
                <a:close/>
                <a:moveTo>
                  <a:pt x="437096" y="43529"/>
                </a:moveTo>
                <a:cubicBezTo>
                  <a:pt x="435286" y="44482"/>
                  <a:pt x="433477" y="46387"/>
                  <a:pt x="433096" y="47720"/>
                </a:cubicBezTo>
                <a:cubicBezTo>
                  <a:pt x="432715" y="49054"/>
                  <a:pt x="438620" y="51721"/>
                  <a:pt x="440335" y="52102"/>
                </a:cubicBezTo>
                <a:lnTo>
                  <a:pt x="440335" y="52483"/>
                </a:lnTo>
                <a:cubicBezTo>
                  <a:pt x="440335" y="55721"/>
                  <a:pt x="441573" y="56388"/>
                  <a:pt x="444050" y="53721"/>
                </a:cubicBezTo>
                <a:lnTo>
                  <a:pt x="445859" y="51625"/>
                </a:lnTo>
                <a:cubicBezTo>
                  <a:pt x="447479" y="48768"/>
                  <a:pt x="444907" y="46577"/>
                  <a:pt x="440144" y="46672"/>
                </a:cubicBezTo>
                <a:lnTo>
                  <a:pt x="437192" y="43720"/>
                </a:lnTo>
                <a:close/>
                <a:moveTo>
                  <a:pt x="628073" y="36100"/>
                </a:moveTo>
                <a:lnTo>
                  <a:pt x="625596" y="37147"/>
                </a:lnTo>
                <a:cubicBezTo>
                  <a:pt x="622548" y="38481"/>
                  <a:pt x="623977" y="40481"/>
                  <a:pt x="628739" y="41624"/>
                </a:cubicBezTo>
                <a:lnTo>
                  <a:pt x="632073" y="42672"/>
                </a:lnTo>
                <a:cubicBezTo>
                  <a:pt x="635407" y="43720"/>
                  <a:pt x="636645" y="41624"/>
                  <a:pt x="638169" y="40291"/>
                </a:cubicBezTo>
                <a:cubicBezTo>
                  <a:pt x="638836" y="39719"/>
                  <a:pt x="638741" y="38386"/>
                  <a:pt x="638550" y="37529"/>
                </a:cubicBezTo>
                <a:cubicBezTo>
                  <a:pt x="638360" y="36862"/>
                  <a:pt x="629120" y="35624"/>
                  <a:pt x="628073" y="36100"/>
                </a:cubicBezTo>
                <a:close/>
                <a:moveTo>
                  <a:pt x="458242" y="34766"/>
                </a:moveTo>
                <a:cubicBezTo>
                  <a:pt x="459290" y="34861"/>
                  <a:pt x="462147" y="35909"/>
                  <a:pt x="464624" y="37052"/>
                </a:cubicBezTo>
                <a:cubicBezTo>
                  <a:pt x="467100" y="38195"/>
                  <a:pt x="464243" y="44005"/>
                  <a:pt x="462719" y="43338"/>
                </a:cubicBezTo>
                <a:lnTo>
                  <a:pt x="461100" y="43052"/>
                </a:lnTo>
                <a:lnTo>
                  <a:pt x="459385" y="42767"/>
                </a:lnTo>
                <a:cubicBezTo>
                  <a:pt x="457670" y="42862"/>
                  <a:pt x="456337" y="41814"/>
                  <a:pt x="456337" y="40290"/>
                </a:cubicBezTo>
                <a:cubicBezTo>
                  <a:pt x="456337" y="38766"/>
                  <a:pt x="457194" y="34670"/>
                  <a:pt x="458242" y="34766"/>
                </a:cubicBezTo>
                <a:close/>
                <a:moveTo>
                  <a:pt x="610166" y="34671"/>
                </a:moveTo>
                <a:lnTo>
                  <a:pt x="607118" y="35147"/>
                </a:lnTo>
                <a:cubicBezTo>
                  <a:pt x="605213" y="37433"/>
                  <a:pt x="603212" y="42196"/>
                  <a:pt x="602927" y="43529"/>
                </a:cubicBezTo>
                <a:cubicBezTo>
                  <a:pt x="602736" y="44958"/>
                  <a:pt x="604260" y="45339"/>
                  <a:pt x="606451" y="44482"/>
                </a:cubicBezTo>
                <a:cubicBezTo>
                  <a:pt x="608642" y="43625"/>
                  <a:pt x="614071" y="40576"/>
                  <a:pt x="614928" y="39338"/>
                </a:cubicBezTo>
                <a:lnTo>
                  <a:pt x="613499" y="37814"/>
                </a:lnTo>
                <a:cubicBezTo>
                  <a:pt x="612452" y="36671"/>
                  <a:pt x="613309" y="34100"/>
                  <a:pt x="610166" y="34671"/>
                </a:cubicBezTo>
                <a:close/>
                <a:moveTo>
                  <a:pt x="556063" y="32480"/>
                </a:moveTo>
                <a:cubicBezTo>
                  <a:pt x="557968" y="32575"/>
                  <a:pt x="565493" y="32956"/>
                  <a:pt x="566827" y="33528"/>
                </a:cubicBezTo>
                <a:cubicBezTo>
                  <a:pt x="568160" y="34099"/>
                  <a:pt x="568922" y="35528"/>
                  <a:pt x="568446" y="36671"/>
                </a:cubicBezTo>
                <a:cubicBezTo>
                  <a:pt x="567970" y="37814"/>
                  <a:pt x="564350" y="41148"/>
                  <a:pt x="561397" y="41434"/>
                </a:cubicBezTo>
                <a:cubicBezTo>
                  <a:pt x="558445" y="41719"/>
                  <a:pt x="550824" y="40195"/>
                  <a:pt x="549015" y="40195"/>
                </a:cubicBezTo>
                <a:cubicBezTo>
                  <a:pt x="547110" y="40195"/>
                  <a:pt x="542919" y="43434"/>
                  <a:pt x="542062" y="43910"/>
                </a:cubicBezTo>
                <a:cubicBezTo>
                  <a:pt x="541204" y="44386"/>
                  <a:pt x="540633" y="41052"/>
                  <a:pt x="543300" y="36004"/>
                </a:cubicBezTo>
                <a:lnTo>
                  <a:pt x="549015" y="33432"/>
                </a:lnTo>
                <a:lnTo>
                  <a:pt x="550063" y="32956"/>
                </a:lnTo>
                <a:cubicBezTo>
                  <a:pt x="551301" y="32766"/>
                  <a:pt x="553968" y="32480"/>
                  <a:pt x="556063" y="32480"/>
                </a:cubicBezTo>
                <a:close/>
                <a:moveTo>
                  <a:pt x="792093" y="31242"/>
                </a:moveTo>
                <a:cubicBezTo>
                  <a:pt x="789712" y="31718"/>
                  <a:pt x="783997" y="33528"/>
                  <a:pt x="783806" y="34004"/>
                </a:cubicBezTo>
                <a:cubicBezTo>
                  <a:pt x="783711" y="34480"/>
                  <a:pt x="783997" y="35719"/>
                  <a:pt x="784854" y="35624"/>
                </a:cubicBezTo>
                <a:cubicBezTo>
                  <a:pt x="785711" y="35528"/>
                  <a:pt x="788378" y="37909"/>
                  <a:pt x="788569" y="39243"/>
                </a:cubicBezTo>
                <a:cubicBezTo>
                  <a:pt x="788759" y="40576"/>
                  <a:pt x="790379" y="40100"/>
                  <a:pt x="792093" y="38291"/>
                </a:cubicBezTo>
                <a:cubicBezTo>
                  <a:pt x="793903" y="36481"/>
                  <a:pt x="794474" y="30766"/>
                  <a:pt x="792093" y="31242"/>
                </a:cubicBezTo>
                <a:close/>
                <a:moveTo>
                  <a:pt x="1131278" y="24193"/>
                </a:moveTo>
                <a:lnTo>
                  <a:pt x="1126802" y="27242"/>
                </a:lnTo>
                <a:cubicBezTo>
                  <a:pt x="1120801" y="26765"/>
                  <a:pt x="1117753" y="28575"/>
                  <a:pt x="1120039" y="31051"/>
                </a:cubicBezTo>
                <a:lnTo>
                  <a:pt x="1123563" y="30385"/>
                </a:lnTo>
                <a:cubicBezTo>
                  <a:pt x="1126992" y="29718"/>
                  <a:pt x="1130231" y="28670"/>
                  <a:pt x="1133374" y="27527"/>
                </a:cubicBezTo>
                <a:cubicBezTo>
                  <a:pt x="1133755" y="27432"/>
                  <a:pt x="1133660" y="25717"/>
                  <a:pt x="1133279" y="24860"/>
                </a:cubicBezTo>
                <a:cubicBezTo>
                  <a:pt x="1133088" y="24479"/>
                  <a:pt x="1131564" y="24003"/>
                  <a:pt x="1131278" y="24193"/>
                </a:cubicBezTo>
                <a:close/>
                <a:moveTo>
                  <a:pt x="1545235" y="20479"/>
                </a:moveTo>
                <a:cubicBezTo>
                  <a:pt x="1542854" y="20479"/>
                  <a:pt x="1543330" y="22479"/>
                  <a:pt x="1546378" y="25051"/>
                </a:cubicBezTo>
                <a:lnTo>
                  <a:pt x="1549521" y="26003"/>
                </a:lnTo>
                <a:lnTo>
                  <a:pt x="1550474" y="26289"/>
                </a:lnTo>
                <a:cubicBezTo>
                  <a:pt x="1553522" y="23050"/>
                  <a:pt x="1547711" y="20479"/>
                  <a:pt x="1545235" y="20479"/>
                </a:cubicBezTo>
                <a:close/>
                <a:moveTo>
                  <a:pt x="1502086" y="18097"/>
                </a:moveTo>
                <a:cubicBezTo>
                  <a:pt x="1501325" y="19621"/>
                  <a:pt x="1502468" y="24479"/>
                  <a:pt x="1506182" y="25908"/>
                </a:cubicBezTo>
                <a:lnTo>
                  <a:pt x="1507040" y="25241"/>
                </a:lnTo>
                <a:lnTo>
                  <a:pt x="1510278" y="22574"/>
                </a:lnTo>
                <a:cubicBezTo>
                  <a:pt x="1513040" y="23908"/>
                  <a:pt x="1513231" y="23908"/>
                  <a:pt x="1510850" y="22479"/>
                </a:cubicBezTo>
                <a:cubicBezTo>
                  <a:pt x="1508373" y="21050"/>
                  <a:pt x="1502849" y="16574"/>
                  <a:pt x="1502086" y="18097"/>
                </a:cubicBezTo>
                <a:close/>
                <a:moveTo>
                  <a:pt x="1442651" y="17526"/>
                </a:moveTo>
                <a:cubicBezTo>
                  <a:pt x="1439888" y="19241"/>
                  <a:pt x="1437983" y="20955"/>
                  <a:pt x="1438555" y="21431"/>
                </a:cubicBezTo>
                <a:lnTo>
                  <a:pt x="1438841" y="21622"/>
                </a:lnTo>
                <a:lnTo>
                  <a:pt x="1441603" y="23908"/>
                </a:lnTo>
                <a:cubicBezTo>
                  <a:pt x="1444936" y="26575"/>
                  <a:pt x="1448556" y="24955"/>
                  <a:pt x="1449699" y="20193"/>
                </a:cubicBezTo>
                <a:lnTo>
                  <a:pt x="1443984" y="18002"/>
                </a:lnTo>
                <a:close/>
                <a:moveTo>
                  <a:pt x="1839462" y="14097"/>
                </a:moveTo>
                <a:cubicBezTo>
                  <a:pt x="1836986" y="15145"/>
                  <a:pt x="1830890" y="14383"/>
                  <a:pt x="1829842" y="15145"/>
                </a:cubicBezTo>
                <a:lnTo>
                  <a:pt x="1829842" y="15812"/>
                </a:lnTo>
                <a:cubicBezTo>
                  <a:pt x="1829842" y="17336"/>
                  <a:pt x="1828508" y="19336"/>
                  <a:pt x="1831747" y="20003"/>
                </a:cubicBezTo>
                <a:lnTo>
                  <a:pt x="1833461" y="20383"/>
                </a:lnTo>
                <a:cubicBezTo>
                  <a:pt x="1835461" y="21146"/>
                  <a:pt x="1840034" y="17621"/>
                  <a:pt x="1841367" y="15716"/>
                </a:cubicBezTo>
                <a:cubicBezTo>
                  <a:pt x="1842701" y="13811"/>
                  <a:pt x="1841843" y="13049"/>
                  <a:pt x="1839462" y="14097"/>
                </a:cubicBezTo>
                <a:close/>
                <a:moveTo>
                  <a:pt x="1904232" y="13240"/>
                </a:moveTo>
                <a:cubicBezTo>
                  <a:pt x="1901375" y="13049"/>
                  <a:pt x="1900327" y="18383"/>
                  <a:pt x="1902708" y="19812"/>
                </a:cubicBezTo>
                <a:cubicBezTo>
                  <a:pt x="1905089" y="21146"/>
                  <a:pt x="1906994" y="21526"/>
                  <a:pt x="1906994" y="20669"/>
                </a:cubicBezTo>
                <a:cubicBezTo>
                  <a:pt x="1906899" y="19812"/>
                  <a:pt x="1907470" y="17240"/>
                  <a:pt x="1907852" y="16574"/>
                </a:cubicBezTo>
                <a:cubicBezTo>
                  <a:pt x="1908233" y="15907"/>
                  <a:pt x="1907090" y="13430"/>
                  <a:pt x="1904232" y="13240"/>
                </a:cubicBezTo>
                <a:close/>
                <a:moveTo>
                  <a:pt x="1960277" y="12392"/>
                </a:moveTo>
                <a:lnTo>
                  <a:pt x="1961572" y="15050"/>
                </a:lnTo>
                <a:lnTo>
                  <a:pt x="1961287" y="16002"/>
                </a:lnTo>
                <a:lnTo>
                  <a:pt x="1961047" y="16347"/>
                </a:lnTo>
                <a:lnTo>
                  <a:pt x="1958525" y="16002"/>
                </a:lnTo>
                <a:lnTo>
                  <a:pt x="1955115" y="15570"/>
                </a:lnTo>
                <a:lnTo>
                  <a:pt x="1951667" y="13621"/>
                </a:lnTo>
                <a:lnTo>
                  <a:pt x="1949568" y="14867"/>
                </a:lnTo>
                <a:lnTo>
                  <a:pt x="1944999" y="14288"/>
                </a:lnTo>
                <a:lnTo>
                  <a:pt x="1946361" y="13588"/>
                </a:lnTo>
                <a:close/>
                <a:moveTo>
                  <a:pt x="2041773" y="9811"/>
                </a:moveTo>
                <a:cubicBezTo>
                  <a:pt x="2040249" y="10382"/>
                  <a:pt x="2041011" y="17431"/>
                  <a:pt x="2044440" y="16669"/>
                </a:cubicBezTo>
                <a:cubicBezTo>
                  <a:pt x="2047869" y="15907"/>
                  <a:pt x="2050345" y="14097"/>
                  <a:pt x="2049774" y="12763"/>
                </a:cubicBezTo>
                <a:cubicBezTo>
                  <a:pt x="2049203" y="11335"/>
                  <a:pt x="2043392" y="9239"/>
                  <a:pt x="2041773" y="9811"/>
                </a:cubicBezTo>
                <a:close/>
                <a:moveTo>
                  <a:pt x="2098257" y="8096"/>
                </a:moveTo>
                <a:lnTo>
                  <a:pt x="2096542" y="9239"/>
                </a:lnTo>
                <a:cubicBezTo>
                  <a:pt x="2093589" y="10287"/>
                  <a:pt x="2096161" y="15050"/>
                  <a:pt x="2097780" y="16383"/>
                </a:cubicBezTo>
                <a:cubicBezTo>
                  <a:pt x="2099400" y="17717"/>
                  <a:pt x="2102257" y="16954"/>
                  <a:pt x="2104257" y="14859"/>
                </a:cubicBezTo>
                <a:lnTo>
                  <a:pt x="2104829" y="13145"/>
                </a:lnTo>
                <a:cubicBezTo>
                  <a:pt x="2105210" y="11906"/>
                  <a:pt x="2104353" y="10192"/>
                  <a:pt x="2103495" y="8954"/>
                </a:cubicBezTo>
                <a:cubicBezTo>
                  <a:pt x="2102352" y="7334"/>
                  <a:pt x="2100542" y="6667"/>
                  <a:pt x="2098257" y="8096"/>
                </a:cubicBezTo>
                <a:close/>
                <a:moveTo>
                  <a:pt x="2177552" y="1845"/>
                </a:moveTo>
                <a:cubicBezTo>
                  <a:pt x="2178219" y="2357"/>
                  <a:pt x="2178743" y="3143"/>
                  <a:pt x="2179600" y="3143"/>
                </a:cubicBezTo>
                <a:cubicBezTo>
                  <a:pt x="2182172" y="3143"/>
                  <a:pt x="2184648" y="3238"/>
                  <a:pt x="2187125" y="3524"/>
                </a:cubicBezTo>
                <a:cubicBezTo>
                  <a:pt x="2187506" y="3524"/>
                  <a:pt x="2188077" y="4762"/>
                  <a:pt x="2187982" y="5238"/>
                </a:cubicBezTo>
                <a:lnTo>
                  <a:pt x="2187791" y="5905"/>
                </a:lnTo>
                <a:cubicBezTo>
                  <a:pt x="2186934" y="6476"/>
                  <a:pt x="2185410" y="6381"/>
                  <a:pt x="2184362" y="5714"/>
                </a:cubicBezTo>
                <a:cubicBezTo>
                  <a:pt x="2183315" y="5048"/>
                  <a:pt x="2178647" y="7048"/>
                  <a:pt x="2177028" y="7619"/>
                </a:cubicBezTo>
                <a:lnTo>
                  <a:pt x="2176742" y="7334"/>
                </a:lnTo>
                <a:cubicBezTo>
                  <a:pt x="2172932" y="3428"/>
                  <a:pt x="2170361" y="6000"/>
                  <a:pt x="2167598" y="8286"/>
                </a:cubicBezTo>
                <a:cubicBezTo>
                  <a:pt x="2167122" y="8667"/>
                  <a:pt x="2165408" y="8762"/>
                  <a:pt x="2165027" y="8381"/>
                </a:cubicBezTo>
                <a:cubicBezTo>
                  <a:pt x="2164265" y="7619"/>
                  <a:pt x="2163217" y="6191"/>
                  <a:pt x="2163598" y="5524"/>
                </a:cubicBezTo>
                <a:lnTo>
                  <a:pt x="2164550" y="3714"/>
                </a:lnTo>
                <a:cubicBezTo>
                  <a:pt x="2166265" y="2095"/>
                  <a:pt x="2170456" y="1714"/>
                  <a:pt x="2173885" y="2857"/>
                </a:cubicBezTo>
                <a:lnTo>
                  <a:pt x="2174647" y="2190"/>
                </a:lnTo>
                <a:cubicBezTo>
                  <a:pt x="2176076" y="1094"/>
                  <a:pt x="2176885" y="1333"/>
                  <a:pt x="2177552" y="1845"/>
                </a:cubicBezTo>
                <a:close/>
                <a:moveTo>
                  <a:pt x="2041869" y="0"/>
                </a:moveTo>
                <a:lnTo>
                  <a:pt x="2043964" y="762"/>
                </a:lnTo>
                <a:cubicBezTo>
                  <a:pt x="2044345" y="857"/>
                  <a:pt x="2045011" y="667"/>
                  <a:pt x="2045202" y="762"/>
                </a:cubicBezTo>
                <a:lnTo>
                  <a:pt x="2046631" y="2096"/>
                </a:lnTo>
                <a:cubicBezTo>
                  <a:pt x="2048155" y="3620"/>
                  <a:pt x="2050250" y="4096"/>
                  <a:pt x="2051394" y="3048"/>
                </a:cubicBezTo>
                <a:cubicBezTo>
                  <a:pt x="2052537" y="2000"/>
                  <a:pt x="2056728" y="2096"/>
                  <a:pt x="2058728" y="3048"/>
                </a:cubicBezTo>
                <a:cubicBezTo>
                  <a:pt x="2060728" y="4000"/>
                  <a:pt x="2068253" y="2096"/>
                  <a:pt x="2071205" y="3620"/>
                </a:cubicBezTo>
                <a:lnTo>
                  <a:pt x="2073682" y="5239"/>
                </a:lnTo>
                <a:cubicBezTo>
                  <a:pt x="2073968" y="5429"/>
                  <a:pt x="2072730" y="7049"/>
                  <a:pt x="2072539" y="8096"/>
                </a:cubicBezTo>
                <a:lnTo>
                  <a:pt x="2072348" y="9049"/>
                </a:lnTo>
                <a:cubicBezTo>
                  <a:pt x="2072634" y="10096"/>
                  <a:pt x="2073586" y="9430"/>
                  <a:pt x="2074634" y="7525"/>
                </a:cubicBezTo>
                <a:cubicBezTo>
                  <a:pt x="2075682" y="5620"/>
                  <a:pt x="2081969" y="4000"/>
                  <a:pt x="2081683" y="3429"/>
                </a:cubicBezTo>
                <a:cubicBezTo>
                  <a:pt x="2081397" y="2858"/>
                  <a:pt x="2082255" y="1143"/>
                  <a:pt x="2084445" y="1048"/>
                </a:cubicBezTo>
                <a:cubicBezTo>
                  <a:pt x="2086540" y="953"/>
                  <a:pt x="2095304" y="3715"/>
                  <a:pt x="2098828" y="4858"/>
                </a:cubicBezTo>
                <a:cubicBezTo>
                  <a:pt x="2102448" y="6096"/>
                  <a:pt x="2112830" y="3334"/>
                  <a:pt x="2113496" y="3524"/>
                </a:cubicBezTo>
                <a:cubicBezTo>
                  <a:pt x="2114163" y="3715"/>
                  <a:pt x="2115973" y="4667"/>
                  <a:pt x="2115592" y="5239"/>
                </a:cubicBezTo>
                <a:cubicBezTo>
                  <a:pt x="2115211" y="5810"/>
                  <a:pt x="2112830" y="7525"/>
                  <a:pt x="2111591" y="8287"/>
                </a:cubicBezTo>
                <a:cubicBezTo>
                  <a:pt x="2110353" y="9049"/>
                  <a:pt x="2113496" y="15621"/>
                  <a:pt x="2118926" y="16383"/>
                </a:cubicBezTo>
                <a:lnTo>
                  <a:pt x="2121116" y="12192"/>
                </a:lnTo>
                <a:lnTo>
                  <a:pt x="2122831" y="8858"/>
                </a:lnTo>
                <a:cubicBezTo>
                  <a:pt x="2119688" y="4572"/>
                  <a:pt x="2120069" y="571"/>
                  <a:pt x="2123688" y="95"/>
                </a:cubicBezTo>
                <a:lnTo>
                  <a:pt x="2124736" y="857"/>
                </a:lnTo>
                <a:cubicBezTo>
                  <a:pt x="2126927" y="2381"/>
                  <a:pt x="2127498" y="5334"/>
                  <a:pt x="2131213" y="5525"/>
                </a:cubicBezTo>
                <a:cubicBezTo>
                  <a:pt x="2131308" y="5525"/>
                  <a:pt x="2131308" y="6001"/>
                  <a:pt x="2131308" y="6191"/>
                </a:cubicBezTo>
                <a:cubicBezTo>
                  <a:pt x="2131975" y="10954"/>
                  <a:pt x="2132070" y="10858"/>
                  <a:pt x="2137690" y="11525"/>
                </a:cubicBezTo>
                <a:lnTo>
                  <a:pt x="2140548" y="11906"/>
                </a:lnTo>
                <a:cubicBezTo>
                  <a:pt x="2144357" y="13049"/>
                  <a:pt x="2147405" y="12192"/>
                  <a:pt x="2147405" y="10001"/>
                </a:cubicBezTo>
                <a:cubicBezTo>
                  <a:pt x="2147405" y="7811"/>
                  <a:pt x="2148739" y="2667"/>
                  <a:pt x="2150358" y="2476"/>
                </a:cubicBezTo>
                <a:lnTo>
                  <a:pt x="2150739" y="2762"/>
                </a:lnTo>
                <a:lnTo>
                  <a:pt x="2152835" y="4477"/>
                </a:lnTo>
                <a:cubicBezTo>
                  <a:pt x="2155025" y="6477"/>
                  <a:pt x="2155025" y="8477"/>
                  <a:pt x="2152835" y="8858"/>
                </a:cubicBezTo>
                <a:cubicBezTo>
                  <a:pt x="2150644" y="9239"/>
                  <a:pt x="2151216" y="14573"/>
                  <a:pt x="2152930" y="14764"/>
                </a:cubicBezTo>
                <a:cubicBezTo>
                  <a:pt x="2154644" y="14954"/>
                  <a:pt x="2159407" y="11525"/>
                  <a:pt x="2160169" y="12287"/>
                </a:cubicBezTo>
                <a:cubicBezTo>
                  <a:pt x="2160931" y="13049"/>
                  <a:pt x="2163598" y="14764"/>
                  <a:pt x="2164550" y="14668"/>
                </a:cubicBezTo>
                <a:lnTo>
                  <a:pt x="2165027" y="14383"/>
                </a:lnTo>
                <a:lnTo>
                  <a:pt x="2165694" y="14002"/>
                </a:lnTo>
                <a:cubicBezTo>
                  <a:pt x="2166360" y="13430"/>
                  <a:pt x="2167789" y="12287"/>
                  <a:pt x="2169027" y="11525"/>
                </a:cubicBezTo>
                <a:cubicBezTo>
                  <a:pt x="2170170" y="10763"/>
                  <a:pt x="2175123" y="14668"/>
                  <a:pt x="2176076" y="13430"/>
                </a:cubicBezTo>
                <a:cubicBezTo>
                  <a:pt x="2177028" y="12192"/>
                  <a:pt x="2180647" y="10001"/>
                  <a:pt x="2182362" y="10763"/>
                </a:cubicBezTo>
                <a:cubicBezTo>
                  <a:pt x="2184077" y="11525"/>
                  <a:pt x="2189887" y="12668"/>
                  <a:pt x="2191125" y="12192"/>
                </a:cubicBezTo>
                <a:cubicBezTo>
                  <a:pt x="2192364" y="11716"/>
                  <a:pt x="2195316" y="9430"/>
                  <a:pt x="2195697" y="10763"/>
                </a:cubicBezTo>
                <a:cubicBezTo>
                  <a:pt x="2196078" y="12097"/>
                  <a:pt x="2198174" y="15335"/>
                  <a:pt x="2199697" y="15145"/>
                </a:cubicBezTo>
                <a:lnTo>
                  <a:pt x="2200650" y="14668"/>
                </a:lnTo>
                <a:lnTo>
                  <a:pt x="2206937" y="11811"/>
                </a:lnTo>
                <a:cubicBezTo>
                  <a:pt x="2212747" y="14573"/>
                  <a:pt x="2218176" y="17145"/>
                  <a:pt x="2219129" y="17621"/>
                </a:cubicBezTo>
                <a:cubicBezTo>
                  <a:pt x="2219986" y="18097"/>
                  <a:pt x="2222748" y="19145"/>
                  <a:pt x="2223034" y="18859"/>
                </a:cubicBezTo>
                <a:cubicBezTo>
                  <a:pt x="2223320" y="18574"/>
                  <a:pt x="2223987" y="16478"/>
                  <a:pt x="2224367" y="14954"/>
                </a:cubicBezTo>
                <a:cubicBezTo>
                  <a:pt x="2224844" y="13430"/>
                  <a:pt x="2230273" y="14478"/>
                  <a:pt x="2231797" y="15050"/>
                </a:cubicBezTo>
                <a:cubicBezTo>
                  <a:pt x="2233226" y="15621"/>
                  <a:pt x="2237226" y="15240"/>
                  <a:pt x="2237321" y="16288"/>
                </a:cubicBezTo>
                <a:cubicBezTo>
                  <a:pt x="2237417" y="17240"/>
                  <a:pt x="2242751" y="15812"/>
                  <a:pt x="2244370" y="14573"/>
                </a:cubicBezTo>
                <a:cubicBezTo>
                  <a:pt x="2246084" y="13335"/>
                  <a:pt x="2253419" y="12478"/>
                  <a:pt x="2254371" y="11621"/>
                </a:cubicBezTo>
                <a:lnTo>
                  <a:pt x="2255419" y="10858"/>
                </a:lnTo>
                <a:cubicBezTo>
                  <a:pt x="2255991" y="10382"/>
                  <a:pt x="2257324" y="9716"/>
                  <a:pt x="2257514" y="9811"/>
                </a:cubicBezTo>
                <a:lnTo>
                  <a:pt x="2263610" y="15050"/>
                </a:lnTo>
                <a:cubicBezTo>
                  <a:pt x="2264277" y="10668"/>
                  <a:pt x="2267230" y="7620"/>
                  <a:pt x="2270278" y="8382"/>
                </a:cubicBezTo>
                <a:cubicBezTo>
                  <a:pt x="2273326" y="9144"/>
                  <a:pt x="2277612" y="15716"/>
                  <a:pt x="2277993" y="14859"/>
                </a:cubicBezTo>
                <a:cubicBezTo>
                  <a:pt x="2278279" y="13907"/>
                  <a:pt x="2279422" y="11716"/>
                  <a:pt x="2279898" y="11335"/>
                </a:cubicBezTo>
                <a:cubicBezTo>
                  <a:pt x="2282089" y="13049"/>
                  <a:pt x="2284470" y="14573"/>
                  <a:pt x="2286185" y="16478"/>
                </a:cubicBezTo>
                <a:cubicBezTo>
                  <a:pt x="2286661" y="17050"/>
                  <a:pt x="2285042" y="18764"/>
                  <a:pt x="2284851" y="20003"/>
                </a:cubicBezTo>
                <a:lnTo>
                  <a:pt x="2284566" y="21146"/>
                </a:lnTo>
                <a:cubicBezTo>
                  <a:pt x="2284661" y="22479"/>
                  <a:pt x="2286089" y="23717"/>
                  <a:pt x="2287614" y="23813"/>
                </a:cubicBezTo>
                <a:lnTo>
                  <a:pt x="2288280" y="23336"/>
                </a:lnTo>
                <a:cubicBezTo>
                  <a:pt x="2292185" y="20288"/>
                  <a:pt x="2293900" y="21336"/>
                  <a:pt x="2294757" y="25146"/>
                </a:cubicBezTo>
                <a:lnTo>
                  <a:pt x="2294757" y="25432"/>
                </a:lnTo>
                <a:cubicBezTo>
                  <a:pt x="2297043" y="25337"/>
                  <a:pt x="2298948" y="24384"/>
                  <a:pt x="2299044" y="23336"/>
                </a:cubicBezTo>
                <a:cubicBezTo>
                  <a:pt x="2299138" y="22288"/>
                  <a:pt x="2299138" y="20003"/>
                  <a:pt x="2297805" y="19717"/>
                </a:cubicBezTo>
                <a:cubicBezTo>
                  <a:pt x="2296472" y="19431"/>
                  <a:pt x="2298567" y="16002"/>
                  <a:pt x="2300472" y="15526"/>
                </a:cubicBezTo>
                <a:cubicBezTo>
                  <a:pt x="2302377" y="15145"/>
                  <a:pt x="2306092" y="20003"/>
                  <a:pt x="2306664" y="22860"/>
                </a:cubicBezTo>
                <a:lnTo>
                  <a:pt x="2306378" y="25432"/>
                </a:lnTo>
                <a:cubicBezTo>
                  <a:pt x="2306282" y="26384"/>
                  <a:pt x="2303996" y="28099"/>
                  <a:pt x="2302853" y="28004"/>
                </a:cubicBezTo>
                <a:lnTo>
                  <a:pt x="2297615" y="27813"/>
                </a:lnTo>
                <a:cubicBezTo>
                  <a:pt x="2291900" y="27051"/>
                  <a:pt x="2287423" y="27718"/>
                  <a:pt x="2287614" y="29242"/>
                </a:cubicBezTo>
                <a:cubicBezTo>
                  <a:pt x="2287804" y="30861"/>
                  <a:pt x="2296281" y="31623"/>
                  <a:pt x="2297519" y="33338"/>
                </a:cubicBezTo>
                <a:cubicBezTo>
                  <a:pt x="2298758" y="34957"/>
                  <a:pt x="2299044" y="38100"/>
                  <a:pt x="2299329" y="39243"/>
                </a:cubicBezTo>
                <a:cubicBezTo>
                  <a:pt x="2299615" y="40386"/>
                  <a:pt x="2297900" y="44387"/>
                  <a:pt x="2296281" y="46196"/>
                </a:cubicBezTo>
                <a:lnTo>
                  <a:pt x="2294662" y="47720"/>
                </a:lnTo>
                <a:cubicBezTo>
                  <a:pt x="2292662" y="49530"/>
                  <a:pt x="2290471" y="51245"/>
                  <a:pt x="2288280" y="52959"/>
                </a:cubicBezTo>
                <a:lnTo>
                  <a:pt x="2288090" y="53150"/>
                </a:lnTo>
                <a:cubicBezTo>
                  <a:pt x="2287709" y="53150"/>
                  <a:pt x="2287423" y="51530"/>
                  <a:pt x="2287614" y="49339"/>
                </a:cubicBezTo>
                <a:cubicBezTo>
                  <a:pt x="2287709" y="47244"/>
                  <a:pt x="2283803" y="41720"/>
                  <a:pt x="2282089" y="42767"/>
                </a:cubicBezTo>
                <a:cubicBezTo>
                  <a:pt x="2280375" y="43815"/>
                  <a:pt x="2275993" y="47434"/>
                  <a:pt x="2277040" y="48578"/>
                </a:cubicBezTo>
                <a:lnTo>
                  <a:pt x="2277898" y="49149"/>
                </a:lnTo>
                <a:lnTo>
                  <a:pt x="2278946" y="49911"/>
                </a:lnTo>
                <a:cubicBezTo>
                  <a:pt x="2280279" y="50578"/>
                  <a:pt x="2280660" y="51625"/>
                  <a:pt x="2279898" y="52102"/>
                </a:cubicBezTo>
                <a:cubicBezTo>
                  <a:pt x="2279136" y="52578"/>
                  <a:pt x="2277898" y="54674"/>
                  <a:pt x="2278850" y="55531"/>
                </a:cubicBezTo>
                <a:cubicBezTo>
                  <a:pt x="2279708" y="56388"/>
                  <a:pt x="2296948" y="58579"/>
                  <a:pt x="2295710" y="59055"/>
                </a:cubicBezTo>
                <a:cubicBezTo>
                  <a:pt x="2294471" y="59436"/>
                  <a:pt x="2293424" y="60484"/>
                  <a:pt x="2295996" y="60388"/>
                </a:cubicBezTo>
                <a:cubicBezTo>
                  <a:pt x="2298567" y="60293"/>
                  <a:pt x="2300663" y="65342"/>
                  <a:pt x="2301520" y="65246"/>
                </a:cubicBezTo>
                <a:cubicBezTo>
                  <a:pt x="2302282" y="65151"/>
                  <a:pt x="2304187" y="64484"/>
                  <a:pt x="2303996" y="63913"/>
                </a:cubicBezTo>
                <a:cubicBezTo>
                  <a:pt x="2303711" y="63341"/>
                  <a:pt x="2304282" y="62293"/>
                  <a:pt x="2305901" y="62675"/>
                </a:cubicBezTo>
                <a:lnTo>
                  <a:pt x="2307330" y="63055"/>
                </a:lnTo>
                <a:cubicBezTo>
                  <a:pt x="2312188" y="65532"/>
                  <a:pt x="2314379" y="67628"/>
                  <a:pt x="2312378" y="67818"/>
                </a:cubicBezTo>
                <a:cubicBezTo>
                  <a:pt x="2310283" y="68008"/>
                  <a:pt x="2304378" y="69628"/>
                  <a:pt x="2304378" y="70961"/>
                </a:cubicBezTo>
                <a:cubicBezTo>
                  <a:pt x="2304378" y="72295"/>
                  <a:pt x="2306664" y="75247"/>
                  <a:pt x="2308187" y="76962"/>
                </a:cubicBezTo>
                <a:cubicBezTo>
                  <a:pt x="2309616" y="78676"/>
                  <a:pt x="2317427" y="79534"/>
                  <a:pt x="2317998" y="79058"/>
                </a:cubicBezTo>
                <a:cubicBezTo>
                  <a:pt x="2318570" y="78581"/>
                  <a:pt x="2322189" y="77438"/>
                  <a:pt x="2324285" y="78200"/>
                </a:cubicBezTo>
                <a:cubicBezTo>
                  <a:pt x="2326380" y="78962"/>
                  <a:pt x="2331143" y="79438"/>
                  <a:pt x="2329714" y="77343"/>
                </a:cubicBezTo>
                <a:cubicBezTo>
                  <a:pt x="2328285" y="75247"/>
                  <a:pt x="2335143" y="67818"/>
                  <a:pt x="2337905" y="64294"/>
                </a:cubicBezTo>
                <a:lnTo>
                  <a:pt x="2340953" y="64199"/>
                </a:lnTo>
                <a:lnTo>
                  <a:pt x="2345430" y="64103"/>
                </a:lnTo>
                <a:cubicBezTo>
                  <a:pt x="2346763" y="61532"/>
                  <a:pt x="2347906" y="60484"/>
                  <a:pt x="2348192" y="61627"/>
                </a:cubicBezTo>
                <a:cubicBezTo>
                  <a:pt x="2348383" y="62770"/>
                  <a:pt x="2349907" y="66199"/>
                  <a:pt x="2350955" y="64961"/>
                </a:cubicBezTo>
                <a:cubicBezTo>
                  <a:pt x="2351907" y="63722"/>
                  <a:pt x="2356003" y="62103"/>
                  <a:pt x="2358098" y="63627"/>
                </a:cubicBezTo>
                <a:cubicBezTo>
                  <a:pt x="2360194" y="65151"/>
                  <a:pt x="2367814" y="68675"/>
                  <a:pt x="2370195" y="68008"/>
                </a:cubicBezTo>
                <a:cubicBezTo>
                  <a:pt x="2372576" y="67342"/>
                  <a:pt x="2379244" y="63151"/>
                  <a:pt x="2384102" y="64484"/>
                </a:cubicBezTo>
                <a:lnTo>
                  <a:pt x="2388578" y="65532"/>
                </a:lnTo>
                <a:cubicBezTo>
                  <a:pt x="2388674" y="65532"/>
                  <a:pt x="2389055" y="64294"/>
                  <a:pt x="2389626" y="63913"/>
                </a:cubicBezTo>
                <a:cubicBezTo>
                  <a:pt x="2390579" y="63055"/>
                  <a:pt x="2391817" y="61722"/>
                  <a:pt x="2392769" y="61722"/>
                </a:cubicBezTo>
                <a:lnTo>
                  <a:pt x="2396008" y="62008"/>
                </a:lnTo>
                <a:cubicBezTo>
                  <a:pt x="2395246" y="64103"/>
                  <a:pt x="2393817" y="66770"/>
                  <a:pt x="2392865" y="68008"/>
                </a:cubicBezTo>
                <a:cubicBezTo>
                  <a:pt x="2391912" y="69247"/>
                  <a:pt x="2392769" y="74771"/>
                  <a:pt x="2397913" y="76676"/>
                </a:cubicBezTo>
                <a:lnTo>
                  <a:pt x="2400675" y="70771"/>
                </a:lnTo>
                <a:cubicBezTo>
                  <a:pt x="2401342" y="69437"/>
                  <a:pt x="2404580" y="68580"/>
                  <a:pt x="2406866" y="68104"/>
                </a:cubicBezTo>
                <a:cubicBezTo>
                  <a:pt x="2407724" y="67913"/>
                  <a:pt x="2409724" y="69056"/>
                  <a:pt x="2410200" y="70009"/>
                </a:cubicBezTo>
                <a:cubicBezTo>
                  <a:pt x="2410867" y="71342"/>
                  <a:pt x="2410772" y="72771"/>
                  <a:pt x="2412962" y="71152"/>
                </a:cubicBezTo>
                <a:cubicBezTo>
                  <a:pt x="2414772" y="69723"/>
                  <a:pt x="2416773" y="69437"/>
                  <a:pt x="2418011" y="71438"/>
                </a:cubicBezTo>
                <a:cubicBezTo>
                  <a:pt x="2418963" y="72866"/>
                  <a:pt x="2419821" y="74962"/>
                  <a:pt x="2419249" y="76295"/>
                </a:cubicBezTo>
                <a:cubicBezTo>
                  <a:pt x="2418106" y="78676"/>
                  <a:pt x="2415725" y="80677"/>
                  <a:pt x="2414010" y="82867"/>
                </a:cubicBezTo>
                <a:lnTo>
                  <a:pt x="2412296" y="85154"/>
                </a:lnTo>
                <a:cubicBezTo>
                  <a:pt x="2413629" y="87439"/>
                  <a:pt x="2417534" y="90297"/>
                  <a:pt x="2420964" y="91440"/>
                </a:cubicBezTo>
                <a:cubicBezTo>
                  <a:pt x="2424392" y="92583"/>
                  <a:pt x="2431536" y="93154"/>
                  <a:pt x="2434108" y="93154"/>
                </a:cubicBezTo>
                <a:cubicBezTo>
                  <a:pt x="2436680" y="93154"/>
                  <a:pt x="2446967" y="98965"/>
                  <a:pt x="2448490" y="100965"/>
                </a:cubicBezTo>
                <a:cubicBezTo>
                  <a:pt x="2450015" y="102965"/>
                  <a:pt x="2458111" y="104204"/>
                  <a:pt x="2458587" y="104680"/>
                </a:cubicBezTo>
                <a:cubicBezTo>
                  <a:pt x="2459064" y="105251"/>
                  <a:pt x="2458968" y="109347"/>
                  <a:pt x="2458682" y="113633"/>
                </a:cubicBezTo>
                <a:lnTo>
                  <a:pt x="2461635" y="117062"/>
                </a:lnTo>
                <a:lnTo>
                  <a:pt x="2462778" y="118396"/>
                </a:lnTo>
                <a:cubicBezTo>
                  <a:pt x="2463445" y="120110"/>
                  <a:pt x="2461921" y="122492"/>
                  <a:pt x="2459349" y="123539"/>
                </a:cubicBezTo>
                <a:lnTo>
                  <a:pt x="2457539" y="125158"/>
                </a:lnTo>
                <a:cubicBezTo>
                  <a:pt x="2454682" y="127730"/>
                  <a:pt x="2454968" y="128016"/>
                  <a:pt x="2452777" y="126587"/>
                </a:cubicBezTo>
                <a:cubicBezTo>
                  <a:pt x="2452396" y="126397"/>
                  <a:pt x="2452205" y="126111"/>
                  <a:pt x="2451825" y="125825"/>
                </a:cubicBezTo>
                <a:lnTo>
                  <a:pt x="2448205" y="123634"/>
                </a:lnTo>
                <a:cubicBezTo>
                  <a:pt x="2446681" y="126397"/>
                  <a:pt x="2444681" y="127159"/>
                  <a:pt x="2443728" y="125158"/>
                </a:cubicBezTo>
                <a:cubicBezTo>
                  <a:pt x="2442776" y="123254"/>
                  <a:pt x="2434394" y="122777"/>
                  <a:pt x="2432012" y="123158"/>
                </a:cubicBezTo>
                <a:cubicBezTo>
                  <a:pt x="2429631" y="123539"/>
                  <a:pt x="2423059" y="125825"/>
                  <a:pt x="2426202" y="126778"/>
                </a:cubicBezTo>
                <a:cubicBezTo>
                  <a:pt x="2429346" y="127730"/>
                  <a:pt x="2435156" y="131159"/>
                  <a:pt x="2434013" y="132969"/>
                </a:cubicBezTo>
                <a:lnTo>
                  <a:pt x="2436394" y="134112"/>
                </a:lnTo>
                <a:lnTo>
                  <a:pt x="2440394" y="136112"/>
                </a:lnTo>
                <a:cubicBezTo>
                  <a:pt x="2443156" y="132969"/>
                  <a:pt x="2445538" y="130969"/>
                  <a:pt x="2445633" y="131636"/>
                </a:cubicBezTo>
                <a:cubicBezTo>
                  <a:pt x="2445728" y="132302"/>
                  <a:pt x="2447919" y="133826"/>
                  <a:pt x="2449729" y="134207"/>
                </a:cubicBezTo>
                <a:cubicBezTo>
                  <a:pt x="2451538" y="134493"/>
                  <a:pt x="2449348" y="139541"/>
                  <a:pt x="2446491" y="140208"/>
                </a:cubicBezTo>
                <a:lnTo>
                  <a:pt x="2444966" y="141732"/>
                </a:lnTo>
                <a:lnTo>
                  <a:pt x="2443252" y="143446"/>
                </a:lnTo>
                <a:cubicBezTo>
                  <a:pt x="2441823" y="146495"/>
                  <a:pt x="2441537" y="149257"/>
                  <a:pt x="2442680" y="149733"/>
                </a:cubicBezTo>
                <a:cubicBezTo>
                  <a:pt x="2443823" y="150209"/>
                  <a:pt x="2444205" y="153543"/>
                  <a:pt x="2441252" y="156210"/>
                </a:cubicBezTo>
                <a:cubicBezTo>
                  <a:pt x="2438299" y="158877"/>
                  <a:pt x="2431536" y="165925"/>
                  <a:pt x="2432488" y="166211"/>
                </a:cubicBezTo>
                <a:cubicBezTo>
                  <a:pt x="2433441" y="166497"/>
                  <a:pt x="2435251" y="168497"/>
                  <a:pt x="2434013" y="169926"/>
                </a:cubicBezTo>
                <a:lnTo>
                  <a:pt x="2432870" y="169926"/>
                </a:lnTo>
                <a:lnTo>
                  <a:pt x="2430584" y="170021"/>
                </a:lnTo>
                <a:cubicBezTo>
                  <a:pt x="2428297" y="170593"/>
                  <a:pt x="2425916" y="173069"/>
                  <a:pt x="2425059" y="175546"/>
                </a:cubicBezTo>
                <a:lnTo>
                  <a:pt x="2427536" y="177546"/>
                </a:lnTo>
                <a:cubicBezTo>
                  <a:pt x="2428297" y="178213"/>
                  <a:pt x="2424392" y="189643"/>
                  <a:pt x="2423345" y="190309"/>
                </a:cubicBezTo>
                <a:lnTo>
                  <a:pt x="2420773" y="191929"/>
                </a:lnTo>
                <a:cubicBezTo>
                  <a:pt x="2417916" y="193548"/>
                  <a:pt x="2415630" y="196025"/>
                  <a:pt x="2415630" y="197263"/>
                </a:cubicBezTo>
                <a:cubicBezTo>
                  <a:pt x="2415630" y="198501"/>
                  <a:pt x="2412105" y="202787"/>
                  <a:pt x="2411343" y="204407"/>
                </a:cubicBezTo>
                <a:lnTo>
                  <a:pt x="2410200" y="205645"/>
                </a:lnTo>
                <a:lnTo>
                  <a:pt x="2407533" y="208407"/>
                </a:lnTo>
                <a:cubicBezTo>
                  <a:pt x="2409343" y="211264"/>
                  <a:pt x="2410772" y="216027"/>
                  <a:pt x="2410772" y="219075"/>
                </a:cubicBezTo>
                <a:lnTo>
                  <a:pt x="2410105" y="221742"/>
                </a:lnTo>
                <a:lnTo>
                  <a:pt x="2409153" y="225552"/>
                </a:lnTo>
                <a:cubicBezTo>
                  <a:pt x="2412582" y="225933"/>
                  <a:pt x="2414010" y="227362"/>
                  <a:pt x="2412296" y="228695"/>
                </a:cubicBezTo>
                <a:cubicBezTo>
                  <a:pt x="2410581" y="229934"/>
                  <a:pt x="2403342" y="233648"/>
                  <a:pt x="2400389" y="233553"/>
                </a:cubicBezTo>
                <a:lnTo>
                  <a:pt x="2397437" y="233648"/>
                </a:lnTo>
                <a:lnTo>
                  <a:pt x="2392960" y="233839"/>
                </a:lnTo>
                <a:cubicBezTo>
                  <a:pt x="2389626" y="236411"/>
                  <a:pt x="2385912" y="238792"/>
                  <a:pt x="2384769" y="239078"/>
                </a:cubicBezTo>
                <a:lnTo>
                  <a:pt x="2384673" y="238887"/>
                </a:lnTo>
                <a:cubicBezTo>
                  <a:pt x="2382101" y="235077"/>
                  <a:pt x="2379434" y="240601"/>
                  <a:pt x="2376481" y="238792"/>
                </a:cubicBezTo>
                <a:cubicBezTo>
                  <a:pt x="2374005" y="237268"/>
                  <a:pt x="2370767" y="236601"/>
                  <a:pt x="2367623" y="235839"/>
                </a:cubicBezTo>
                <a:lnTo>
                  <a:pt x="2367338" y="235744"/>
                </a:lnTo>
                <a:cubicBezTo>
                  <a:pt x="2366100" y="238125"/>
                  <a:pt x="2363051" y="239078"/>
                  <a:pt x="2360670" y="237744"/>
                </a:cubicBezTo>
                <a:cubicBezTo>
                  <a:pt x="2358194" y="236411"/>
                  <a:pt x="2351241" y="239839"/>
                  <a:pt x="2350669" y="239935"/>
                </a:cubicBezTo>
                <a:lnTo>
                  <a:pt x="2350478" y="239744"/>
                </a:lnTo>
                <a:cubicBezTo>
                  <a:pt x="2348478" y="237839"/>
                  <a:pt x="2345335" y="239744"/>
                  <a:pt x="2344001" y="238982"/>
                </a:cubicBezTo>
                <a:lnTo>
                  <a:pt x="2340096" y="236887"/>
                </a:lnTo>
                <a:cubicBezTo>
                  <a:pt x="2336762" y="238411"/>
                  <a:pt x="2331333" y="238220"/>
                  <a:pt x="2327904" y="236601"/>
                </a:cubicBezTo>
                <a:lnTo>
                  <a:pt x="2324380" y="239268"/>
                </a:lnTo>
                <a:lnTo>
                  <a:pt x="2323713" y="239744"/>
                </a:lnTo>
                <a:cubicBezTo>
                  <a:pt x="2322189" y="239554"/>
                  <a:pt x="2316474" y="238030"/>
                  <a:pt x="2311045" y="236315"/>
                </a:cubicBezTo>
                <a:lnTo>
                  <a:pt x="2305997" y="239459"/>
                </a:lnTo>
                <a:lnTo>
                  <a:pt x="2305139" y="239935"/>
                </a:lnTo>
                <a:cubicBezTo>
                  <a:pt x="2303616" y="239744"/>
                  <a:pt x="2300758" y="239839"/>
                  <a:pt x="2298853" y="240221"/>
                </a:cubicBezTo>
                <a:cubicBezTo>
                  <a:pt x="2296948" y="240601"/>
                  <a:pt x="2290471" y="238601"/>
                  <a:pt x="2288947" y="238125"/>
                </a:cubicBezTo>
                <a:cubicBezTo>
                  <a:pt x="2287423" y="237649"/>
                  <a:pt x="2282280" y="238411"/>
                  <a:pt x="2280660" y="239363"/>
                </a:cubicBezTo>
                <a:cubicBezTo>
                  <a:pt x="2279041" y="240221"/>
                  <a:pt x="2270469" y="239173"/>
                  <a:pt x="2266849" y="239459"/>
                </a:cubicBezTo>
                <a:lnTo>
                  <a:pt x="2263515" y="239649"/>
                </a:lnTo>
                <a:cubicBezTo>
                  <a:pt x="2261896" y="239744"/>
                  <a:pt x="2259705" y="239744"/>
                  <a:pt x="2258753" y="238982"/>
                </a:cubicBezTo>
                <a:lnTo>
                  <a:pt x="2256371" y="237172"/>
                </a:lnTo>
                <a:cubicBezTo>
                  <a:pt x="2254085" y="238125"/>
                  <a:pt x="2249323" y="239744"/>
                  <a:pt x="2245608" y="240792"/>
                </a:cubicBezTo>
                <a:lnTo>
                  <a:pt x="2242275" y="241840"/>
                </a:lnTo>
                <a:cubicBezTo>
                  <a:pt x="2241417" y="242125"/>
                  <a:pt x="2240846" y="243078"/>
                  <a:pt x="2240084" y="243745"/>
                </a:cubicBezTo>
                <a:lnTo>
                  <a:pt x="2238274" y="245459"/>
                </a:lnTo>
                <a:cubicBezTo>
                  <a:pt x="2237321" y="243650"/>
                  <a:pt x="2235702" y="242411"/>
                  <a:pt x="2234559" y="242888"/>
                </a:cubicBezTo>
                <a:cubicBezTo>
                  <a:pt x="2233416" y="243364"/>
                  <a:pt x="2229892" y="247650"/>
                  <a:pt x="2229987" y="251270"/>
                </a:cubicBezTo>
                <a:lnTo>
                  <a:pt x="2229797" y="254699"/>
                </a:lnTo>
                <a:lnTo>
                  <a:pt x="2229701" y="255270"/>
                </a:lnTo>
                <a:lnTo>
                  <a:pt x="2225761" y="255579"/>
                </a:lnTo>
                <a:lnTo>
                  <a:pt x="2225731" y="255564"/>
                </a:lnTo>
                <a:lnTo>
                  <a:pt x="2226939" y="251174"/>
                </a:lnTo>
                <a:cubicBezTo>
                  <a:pt x="2226844" y="249460"/>
                  <a:pt x="2224081" y="244888"/>
                  <a:pt x="2223320" y="244316"/>
                </a:cubicBezTo>
                <a:cubicBezTo>
                  <a:pt x="2222558" y="243745"/>
                  <a:pt x="2218081" y="246602"/>
                  <a:pt x="2216366" y="248031"/>
                </a:cubicBezTo>
                <a:lnTo>
                  <a:pt x="2220269" y="252517"/>
                </a:lnTo>
                <a:lnTo>
                  <a:pt x="2215985" y="255746"/>
                </a:lnTo>
                <a:lnTo>
                  <a:pt x="2215128" y="256413"/>
                </a:lnTo>
                <a:lnTo>
                  <a:pt x="2224224" y="255699"/>
                </a:lnTo>
                <a:lnTo>
                  <a:pt x="2225130" y="257746"/>
                </a:lnTo>
                <a:lnTo>
                  <a:pt x="2225726" y="255582"/>
                </a:lnTo>
                <a:lnTo>
                  <a:pt x="2225761" y="255579"/>
                </a:lnTo>
                <a:lnTo>
                  <a:pt x="2232654" y="258889"/>
                </a:lnTo>
                <a:lnTo>
                  <a:pt x="2234845" y="257080"/>
                </a:lnTo>
                <a:lnTo>
                  <a:pt x="2237321" y="255079"/>
                </a:lnTo>
                <a:cubicBezTo>
                  <a:pt x="2239607" y="251650"/>
                  <a:pt x="2243989" y="249650"/>
                  <a:pt x="2247132" y="250698"/>
                </a:cubicBezTo>
                <a:cubicBezTo>
                  <a:pt x="2250275" y="251650"/>
                  <a:pt x="2257990" y="255079"/>
                  <a:pt x="2257800" y="252698"/>
                </a:cubicBezTo>
                <a:lnTo>
                  <a:pt x="2258372" y="251270"/>
                </a:lnTo>
                <a:lnTo>
                  <a:pt x="2258562" y="250698"/>
                </a:lnTo>
                <a:cubicBezTo>
                  <a:pt x="2260753" y="250603"/>
                  <a:pt x="2262277" y="250888"/>
                  <a:pt x="2261991" y="251460"/>
                </a:cubicBezTo>
                <a:cubicBezTo>
                  <a:pt x="2261705" y="252032"/>
                  <a:pt x="2261896" y="253937"/>
                  <a:pt x="2263230" y="254127"/>
                </a:cubicBezTo>
                <a:cubicBezTo>
                  <a:pt x="2264563" y="254317"/>
                  <a:pt x="2267801" y="255461"/>
                  <a:pt x="2267421" y="256318"/>
                </a:cubicBezTo>
                <a:lnTo>
                  <a:pt x="2267230" y="256318"/>
                </a:lnTo>
                <a:lnTo>
                  <a:pt x="2263610" y="256032"/>
                </a:lnTo>
                <a:cubicBezTo>
                  <a:pt x="2260562" y="258223"/>
                  <a:pt x="2260086" y="260509"/>
                  <a:pt x="2262563" y="261080"/>
                </a:cubicBezTo>
                <a:lnTo>
                  <a:pt x="2263420" y="260509"/>
                </a:lnTo>
                <a:lnTo>
                  <a:pt x="2266944" y="257937"/>
                </a:lnTo>
                <a:cubicBezTo>
                  <a:pt x="2271230" y="258032"/>
                  <a:pt x="2276469" y="258604"/>
                  <a:pt x="2278565" y="259271"/>
                </a:cubicBezTo>
                <a:cubicBezTo>
                  <a:pt x="2280755" y="259937"/>
                  <a:pt x="2285804" y="256508"/>
                  <a:pt x="2286756" y="256222"/>
                </a:cubicBezTo>
                <a:lnTo>
                  <a:pt x="2287328" y="256508"/>
                </a:lnTo>
                <a:lnTo>
                  <a:pt x="2289519" y="257556"/>
                </a:lnTo>
                <a:cubicBezTo>
                  <a:pt x="2291709" y="258699"/>
                  <a:pt x="2295424" y="259080"/>
                  <a:pt x="2297805" y="258413"/>
                </a:cubicBezTo>
                <a:lnTo>
                  <a:pt x="2300091" y="260128"/>
                </a:lnTo>
                <a:cubicBezTo>
                  <a:pt x="2300758" y="260604"/>
                  <a:pt x="2302853" y="259937"/>
                  <a:pt x="2304378" y="259842"/>
                </a:cubicBezTo>
                <a:lnTo>
                  <a:pt x="2305235" y="259747"/>
                </a:lnTo>
                <a:cubicBezTo>
                  <a:pt x="2306187" y="259747"/>
                  <a:pt x="2307044" y="260699"/>
                  <a:pt x="2307044" y="261842"/>
                </a:cubicBezTo>
                <a:lnTo>
                  <a:pt x="2307044" y="262890"/>
                </a:lnTo>
                <a:lnTo>
                  <a:pt x="2307044" y="264319"/>
                </a:lnTo>
                <a:cubicBezTo>
                  <a:pt x="2307044" y="265843"/>
                  <a:pt x="2305521" y="269081"/>
                  <a:pt x="2303711" y="271463"/>
                </a:cubicBezTo>
                <a:lnTo>
                  <a:pt x="2299805" y="271367"/>
                </a:lnTo>
                <a:lnTo>
                  <a:pt x="2295614" y="271177"/>
                </a:lnTo>
                <a:cubicBezTo>
                  <a:pt x="2289804" y="271272"/>
                  <a:pt x="2290566" y="274320"/>
                  <a:pt x="2297139" y="278035"/>
                </a:cubicBezTo>
                <a:lnTo>
                  <a:pt x="2304187" y="277559"/>
                </a:lnTo>
                <a:lnTo>
                  <a:pt x="2307140" y="277368"/>
                </a:lnTo>
                <a:cubicBezTo>
                  <a:pt x="2308663" y="275654"/>
                  <a:pt x="2311521" y="273844"/>
                  <a:pt x="2313426" y="273463"/>
                </a:cubicBezTo>
                <a:lnTo>
                  <a:pt x="2314188" y="274034"/>
                </a:lnTo>
                <a:lnTo>
                  <a:pt x="2316379" y="275654"/>
                </a:lnTo>
                <a:lnTo>
                  <a:pt x="2318055" y="280741"/>
                </a:lnTo>
                <a:lnTo>
                  <a:pt x="2316284" y="280797"/>
                </a:lnTo>
                <a:lnTo>
                  <a:pt x="2313712" y="280130"/>
                </a:lnTo>
                <a:cubicBezTo>
                  <a:pt x="2312093" y="279654"/>
                  <a:pt x="2310092" y="281750"/>
                  <a:pt x="2306568" y="280797"/>
                </a:cubicBezTo>
                <a:lnTo>
                  <a:pt x="2301710" y="279559"/>
                </a:lnTo>
                <a:cubicBezTo>
                  <a:pt x="2295424" y="280892"/>
                  <a:pt x="2288375" y="283940"/>
                  <a:pt x="2286185" y="286417"/>
                </a:cubicBezTo>
                <a:lnTo>
                  <a:pt x="2289042" y="289084"/>
                </a:lnTo>
                <a:lnTo>
                  <a:pt x="2289804" y="289750"/>
                </a:lnTo>
                <a:cubicBezTo>
                  <a:pt x="2291328" y="290227"/>
                  <a:pt x="2296186" y="287846"/>
                  <a:pt x="2300567" y="284512"/>
                </a:cubicBezTo>
                <a:lnTo>
                  <a:pt x="2306568" y="286607"/>
                </a:lnTo>
                <a:lnTo>
                  <a:pt x="2316474" y="291941"/>
                </a:lnTo>
                <a:lnTo>
                  <a:pt x="2320856" y="287560"/>
                </a:lnTo>
                <a:lnTo>
                  <a:pt x="2320143" y="283836"/>
                </a:lnTo>
                <a:lnTo>
                  <a:pt x="2321046" y="283655"/>
                </a:lnTo>
                <a:cubicBezTo>
                  <a:pt x="2321713" y="283559"/>
                  <a:pt x="2322570" y="282035"/>
                  <a:pt x="2322380" y="281273"/>
                </a:cubicBezTo>
                <a:lnTo>
                  <a:pt x="2322284" y="280607"/>
                </a:lnTo>
                <a:lnTo>
                  <a:pt x="2319541" y="280694"/>
                </a:lnTo>
                <a:lnTo>
                  <a:pt x="2319141" y="278606"/>
                </a:lnTo>
                <a:cubicBezTo>
                  <a:pt x="2320475" y="276892"/>
                  <a:pt x="2325523" y="273558"/>
                  <a:pt x="2328285" y="276320"/>
                </a:cubicBezTo>
                <a:lnTo>
                  <a:pt x="2329619" y="278321"/>
                </a:lnTo>
                <a:cubicBezTo>
                  <a:pt x="2330190" y="279178"/>
                  <a:pt x="2329523" y="280797"/>
                  <a:pt x="2328762" y="281750"/>
                </a:cubicBezTo>
                <a:lnTo>
                  <a:pt x="2327809" y="282988"/>
                </a:lnTo>
                <a:cubicBezTo>
                  <a:pt x="2326666" y="287846"/>
                  <a:pt x="2328285" y="291370"/>
                  <a:pt x="2331428" y="290798"/>
                </a:cubicBezTo>
                <a:cubicBezTo>
                  <a:pt x="2334572" y="290322"/>
                  <a:pt x="2339525" y="297085"/>
                  <a:pt x="2338096" y="298037"/>
                </a:cubicBezTo>
                <a:cubicBezTo>
                  <a:pt x="2336762" y="298990"/>
                  <a:pt x="2332571" y="302895"/>
                  <a:pt x="2335143" y="302324"/>
                </a:cubicBezTo>
                <a:lnTo>
                  <a:pt x="2344170" y="300896"/>
                </a:lnTo>
                <a:lnTo>
                  <a:pt x="2343906" y="301180"/>
                </a:lnTo>
                <a:cubicBezTo>
                  <a:pt x="2345240" y="302990"/>
                  <a:pt x="2348478" y="305086"/>
                  <a:pt x="2351145" y="305943"/>
                </a:cubicBezTo>
                <a:cubicBezTo>
                  <a:pt x="2353812" y="306705"/>
                  <a:pt x="2358956" y="301371"/>
                  <a:pt x="2359623" y="300704"/>
                </a:cubicBezTo>
                <a:cubicBezTo>
                  <a:pt x="2360384" y="300038"/>
                  <a:pt x="2362765" y="300990"/>
                  <a:pt x="2363242" y="304229"/>
                </a:cubicBezTo>
                <a:lnTo>
                  <a:pt x="2368100" y="302228"/>
                </a:lnTo>
                <a:lnTo>
                  <a:pt x="2370862" y="301085"/>
                </a:lnTo>
                <a:lnTo>
                  <a:pt x="2357766" y="298744"/>
                </a:lnTo>
                <a:lnTo>
                  <a:pt x="2367052" y="297275"/>
                </a:lnTo>
                <a:cubicBezTo>
                  <a:pt x="2370957" y="295751"/>
                  <a:pt x="2365719" y="294799"/>
                  <a:pt x="2360480" y="295466"/>
                </a:cubicBezTo>
                <a:lnTo>
                  <a:pt x="2356098" y="297275"/>
                </a:lnTo>
                <a:lnTo>
                  <a:pt x="2354765" y="297847"/>
                </a:lnTo>
                <a:cubicBezTo>
                  <a:pt x="2353050" y="298037"/>
                  <a:pt x="2351907" y="297847"/>
                  <a:pt x="2352193" y="297275"/>
                </a:cubicBezTo>
                <a:cubicBezTo>
                  <a:pt x="2352479" y="296704"/>
                  <a:pt x="2351907" y="294799"/>
                  <a:pt x="2350193" y="294132"/>
                </a:cubicBezTo>
                <a:lnTo>
                  <a:pt x="2349907" y="294418"/>
                </a:lnTo>
                <a:lnTo>
                  <a:pt x="2349747" y="294600"/>
                </a:lnTo>
                <a:lnTo>
                  <a:pt x="2347906" y="290703"/>
                </a:lnTo>
                <a:cubicBezTo>
                  <a:pt x="2349145" y="289465"/>
                  <a:pt x="2352574" y="286226"/>
                  <a:pt x="2352860" y="286321"/>
                </a:cubicBezTo>
                <a:lnTo>
                  <a:pt x="2352955" y="286607"/>
                </a:lnTo>
                <a:cubicBezTo>
                  <a:pt x="2353622" y="288417"/>
                  <a:pt x="2353622" y="291370"/>
                  <a:pt x="2355050" y="291846"/>
                </a:cubicBezTo>
                <a:lnTo>
                  <a:pt x="2358860" y="293275"/>
                </a:lnTo>
                <a:cubicBezTo>
                  <a:pt x="2359051" y="290513"/>
                  <a:pt x="2359908" y="287655"/>
                  <a:pt x="2360766" y="286798"/>
                </a:cubicBezTo>
                <a:cubicBezTo>
                  <a:pt x="2361622" y="285941"/>
                  <a:pt x="2372957" y="287846"/>
                  <a:pt x="2380768" y="289370"/>
                </a:cubicBezTo>
                <a:lnTo>
                  <a:pt x="2388007" y="285941"/>
                </a:lnTo>
                <a:lnTo>
                  <a:pt x="2390483" y="284797"/>
                </a:lnTo>
                <a:cubicBezTo>
                  <a:pt x="2390007" y="286893"/>
                  <a:pt x="2390483" y="289179"/>
                  <a:pt x="2391531" y="289846"/>
                </a:cubicBezTo>
                <a:cubicBezTo>
                  <a:pt x="2392579" y="290608"/>
                  <a:pt x="2396484" y="292037"/>
                  <a:pt x="2396770" y="290513"/>
                </a:cubicBezTo>
                <a:cubicBezTo>
                  <a:pt x="2397056" y="289084"/>
                  <a:pt x="2400104" y="286703"/>
                  <a:pt x="2403247" y="287464"/>
                </a:cubicBezTo>
                <a:cubicBezTo>
                  <a:pt x="2406390" y="288322"/>
                  <a:pt x="2403819" y="295846"/>
                  <a:pt x="2405247" y="297275"/>
                </a:cubicBezTo>
                <a:cubicBezTo>
                  <a:pt x="2406771" y="298609"/>
                  <a:pt x="2415820" y="299275"/>
                  <a:pt x="2423059" y="296513"/>
                </a:cubicBezTo>
                <a:lnTo>
                  <a:pt x="2429536" y="294513"/>
                </a:lnTo>
                <a:lnTo>
                  <a:pt x="2430393" y="294227"/>
                </a:lnTo>
                <a:cubicBezTo>
                  <a:pt x="2432488" y="296418"/>
                  <a:pt x="2434775" y="297751"/>
                  <a:pt x="2435441" y="297275"/>
                </a:cubicBezTo>
                <a:cubicBezTo>
                  <a:pt x="2436108" y="296799"/>
                  <a:pt x="2437822" y="295275"/>
                  <a:pt x="2438013" y="294894"/>
                </a:cubicBezTo>
                <a:lnTo>
                  <a:pt x="2437918" y="294894"/>
                </a:lnTo>
                <a:lnTo>
                  <a:pt x="2435251" y="293370"/>
                </a:lnTo>
                <a:cubicBezTo>
                  <a:pt x="2432298" y="291846"/>
                  <a:pt x="2428583" y="290608"/>
                  <a:pt x="2426964" y="290703"/>
                </a:cubicBezTo>
                <a:lnTo>
                  <a:pt x="2425535" y="290798"/>
                </a:lnTo>
                <a:cubicBezTo>
                  <a:pt x="2424678" y="290893"/>
                  <a:pt x="2423535" y="291179"/>
                  <a:pt x="2422869" y="290798"/>
                </a:cubicBezTo>
                <a:cubicBezTo>
                  <a:pt x="2417058" y="287941"/>
                  <a:pt x="2417820" y="291465"/>
                  <a:pt x="2417630" y="294227"/>
                </a:cubicBezTo>
                <a:lnTo>
                  <a:pt x="2417630" y="294799"/>
                </a:lnTo>
                <a:cubicBezTo>
                  <a:pt x="2417058" y="295466"/>
                  <a:pt x="2416582" y="294704"/>
                  <a:pt x="2416391" y="293275"/>
                </a:cubicBezTo>
                <a:cubicBezTo>
                  <a:pt x="2416296" y="291846"/>
                  <a:pt x="2410676" y="290989"/>
                  <a:pt x="2409914" y="290036"/>
                </a:cubicBezTo>
                <a:lnTo>
                  <a:pt x="2410105" y="289274"/>
                </a:lnTo>
                <a:cubicBezTo>
                  <a:pt x="2410296" y="288608"/>
                  <a:pt x="2412010" y="287655"/>
                  <a:pt x="2412582" y="287846"/>
                </a:cubicBezTo>
                <a:cubicBezTo>
                  <a:pt x="2415820" y="288893"/>
                  <a:pt x="2418678" y="284512"/>
                  <a:pt x="2422392" y="287560"/>
                </a:cubicBezTo>
                <a:lnTo>
                  <a:pt x="2422869" y="287941"/>
                </a:lnTo>
                <a:cubicBezTo>
                  <a:pt x="2426583" y="285845"/>
                  <a:pt x="2430107" y="285274"/>
                  <a:pt x="2430679" y="286703"/>
                </a:cubicBezTo>
                <a:lnTo>
                  <a:pt x="2432012" y="287560"/>
                </a:lnTo>
                <a:lnTo>
                  <a:pt x="2432584" y="287941"/>
                </a:lnTo>
                <a:cubicBezTo>
                  <a:pt x="2434584" y="286988"/>
                  <a:pt x="2437537" y="285559"/>
                  <a:pt x="2439156" y="284702"/>
                </a:cubicBezTo>
                <a:cubicBezTo>
                  <a:pt x="2440775" y="283845"/>
                  <a:pt x="2446491" y="282226"/>
                  <a:pt x="2447157" y="283655"/>
                </a:cubicBezTo>
                <a:cubicBezTo>
                  <a:pt x="2447824" y="285083"/>
                  <a:pt x="2450205" y="289084"/>
                  <a:pt x="2450777" y="288798"/>
                </a:cubicBezTo>
                <a:lnTo>
                  <a:pt x="2451634" y="288608"/>
                </a:lnTo>
                <a:lnTo>
                  <a:pt x="2456587" y="287369"/>
                </a:lnTo>
                <a:cubicBezTo>
                  <a:pt x="2462016" y="285941"/>
                  <a:pt x="2468779" y="285559"/>
                  <a:pt x="2471731" y="286417"/>
                </a:cubicBezTo>
                <a:lnTo>
                  <a:pt x="2471731" y="286607"/>
                </a:lnTo>
                <a:cubicBezTo>
                  <a:pt x="2471446" y="290227"/>
                  <a:pt x="2474018" y="294227"/>
                  <a:pt x="2469541" y="297371"/>
                </a:cubicBezTo>
                <a:cubicBezTo>
                  <a:pt x="2469160" y="297656"/>
                  <a:pt x="2469827" y="299561"/>
                  <a:pt x="2470588" y="299942"/>
                </a:cubicBezTo>
                <a:cubicBezTo>
                  <a:pt x="2471255" y="300323"/>
                  <a:pt x="2473446" y="300228"/>
                  <a:pt x="2473827" y="299752"/>
                </a:cubicBezTo>
                <a:cubicBezTo>
                  <a:pt x="2475161" y="298228"/>
                  <a:pt x="2476018" y="296323"/>
                  <a:pt x="2477256" y="294608"/>
                </a:cubicBezTo>
                <a:lnTo>
                  <a:pt x="2477923" y="293656"/>
                </a:lnTo>
                <a:cubicBezTo>
                  <a:pt x="2478971" y="292703"/>
                  <a:pt x="2480113" y="292894"/>
                  <a:pt x="2480590" y="294132"/>
                </a:cubicBezTo>
                <a:cubicBezTo>
                  <a:pt x="2480971" y="295370"/>
                  <a:pt x="2483352" y="298704"/>
                  <a:pt x="2484591" y="299180"/>
                </a:cubicBezTo>
                <a:cubicBezTo>
                  <a:pt x="2485733" y="299561"/>
                  <a:pt x="2489544" y="298895"/>
                  <a:pt x="2490591" y="299657"/>
                </a:cubicBezTo>
                <a:cubicBezTo>
                  <a:pt x="2491544" y="300418"/>
                  <a:pt x="2494592" y="301942"/>
                  <a:pt x="2494972" y="301180"/>
                </a:cubicBezTo>
                <a:cubicBezTo>
                  <a:pt x="2495258" y="300418"/>
                  <a:pt x="2497068" y="299275"/>
                  <a:pt x="2497925" y="300418"/>
                </a:cubicBezTo>
                <a:cubicBezTo>
                  <a:pt x="2498878" y="301562"/>
                  <a:pt x="2504212" y="303086"/>
                  <a:pt x="2506784" y="300228"/>
                </a:cubicBezTo>
                <a:lnTo>
                  <a:pt x="2509641" y="298418"/>
                </a:lnTo>
                <a:lnTo>
                  <a:pt x="2509831" y="298323"/>
                </a:lnTo>
                <a:cubicBezTo>
                  <a:pt x="2511737" y="299942"/>
                  <a:pt x="2512403" y="301942"/>
                  <a:pt x="2511546" y="302705"/>
                </a:cubicBezTo>
                <a:cubicBezTo>
                  <a:pt x="2510594" y="303467"/>
                  <a:pt x="2508879" y="306134"/>
                  <a:pt x="2510308" y="306324"/>
                </a:cubicBezTo>
                <a:cubicBezTo>
                  <a:pt x="2511737" y="306514"/>
                  <a:pt x="2515832" y="308038"/>
                  <a:pt x="2515261" y="309277"/>
                </a:cubicBezTo>
                <a:cubicBezTo>
                  <a:pt x="2514689" y="310515"/>
                  <a:pt x="2514499" y="314420"/>
                  <a:pt x="2516404" y="314706"/>
                </a:cubicBezTo>
                <a:cubicBezTo>
                  <a:pt x="2518309" y="314992"/>
                  <a:pt x="2520214" y="317563"/>
                  <a:pt x="2515356" y="319754"/>
                </a:cubicBezTo>
                <a:lnTo>
                  <a:pt x="2511451" y="321755"/>
                </a:lnTo>
                <a:cubicBezTo>
                  <a:pt x="2510117" y="322517"/>
                  <a:pt x="2508784" y="323659"/>
                  <a:pt x="2508212" y="324803"/>
                </a:cubicBezTo>
                <a:cubicBezTo>
                  <a:pt x="2507641" y="325946"/>
                  <a:pt x="2507736" y="327850"/>
                  <a:pt x="2508594" y="328708"/>
                </a:cubicBezTo>
                <a:cubicBezTo>
                  <a:pt x="2509355" y="329470"/>
                  <a:pt x="2511832" y="329851"/>
                  <a:pt x="2513166" y="329470"/>
                </a:cubicBezTo>
                <a:lnTo>
                  <a:pt x="2515928" y="328708"/>
                </a:lnTo>
                <a:cubicBezTo>
                  <a:pt x="2515928" y="326326"/>
                  <a:pt x="2516594" y="323659"/>
                  <a:pt x="2517452" y="322707"/>
                </a:cubicBezTo>
                <a:lnTo>
                  <a:pt x="2518500" y="322326"/>
                </a:lnTo>
                <a:cubicBezTo>
                  <a:pt x="2521643" y="321088"/>
                  <a:pt x="2530787" y="324517"/>
                  <a:pt x="2531168" y="327184"/>
                </a:cubicBezTo>
                <a:lnTo>
                  <a:pt x="2531263" y="327946"/>
                </a:lnTo>
                <a:cubicBezTo>
                  <a:pt x="2529739" y="328898"/>
                  <a:pt x="2526882" y="330708"/>
                  <a:pt x="2524881" y="331946"/>
                </a:cubicBezTo>
                <a:cubicBezTo>
                  <a:pt x="2522881" y="333184"/>
                  <a:pt x="2518404" y="337661"/>
                  <a:pt x="2518213" y="338138"/>
                </a:cubicBezTo>
                <a:cubicBezTo>
                  <a:pt x="2518119" y="338614"/>
                  <a:pt x="2516499" y="338614"/>
                  <a:pt x="2514975" y="336613"/>
                </a:cubicBezTo>
                <a:lnTo>
                  <a:pt x="2513356" y="336328"/>
                </a:lnTo>
                <a:lnTo>
                  <a:pt x="2511927" y="336042"/>
                </a:lnTo>
                <a:cubicBezTo>
                  <a:pt x="2509546" y="337661"/>
                  <a:pt x="2508594" y="339662"/>
                  <a:pt x="2509927" y="340424"/>
                </a:cubicBezTo>
                <a:cubicBezTo>
                  <a:pt x="2511260" y="341186"/>
                  <a:pt x="2515737" y="347853"/>
                  <a:pt x="2515547" y="352806"/>
                </a:cubicBezTo>
                <a:lnTo>
                  <a:pt x="2515832" y="357950"/>
                </a:lnTo>
                <a:lnTo>
                  <a:pt x="2516118" y="363664"/>
                </a:lnTo>
                <a:cubicBezTo>
                  <a:pt x="2510689" y="366998"/>
                  <a:pt x="2506117" y="368808"/>
                  <a:pt x="2505831" y="367760"/>
                </a:cubicBezTo>
                <a:cubicBezTo>
                  <a:pt x="2505546" y="366713"/>
                  <a:pt x="2503831" y="364617"/>
                  <a:pt x="2502593" y="365474"/>
                </a:cubicBezTo>
                <a:cubicBezTo>
                  <a:pt x="2501259" y="366332"/>
                  <a:pt x="2502021" y="371284"/>
                  <a:pt x="2500592" y="371475"/>
                </a:cubicBezTo>
                <a:lnTo>
                  <a:pt x="2498083" y="375239"/>
                </a:lnTo>
                <a:lnTo>
                  <a:pt x="2497925" y="375095"/>
                </a:lnTo>
                <a:lnTo>
                  <a:pt x="2491734" y="376142"/>
                </a:lnTo>
                <a:lnTo>
                  <a:pt x="2486781" y="377000"/>
                </a:lnTo>
                <a:cubicBezTo>
                  <a:pt x="2488782" y="380714"/>
                  <a:pt x="2488591" y="383953"/>
                  <a:pt x="2486305" y="384048"/>
                </a:cubicBezTo>
                <a:cubicBezTo>
                  <a:pt x="2484019" y="384143"/>
                  <a:pt x="2477542" y="383572"/>
                  <a:pt x="2477351" y="382429"/>
                </a:cubicBezTo>
                <a:cubicBezTo>
                  <a:pt x="2477161" y="381286"/>
                  <a:pt x="2475256" y="379381"/>
                  <a:pt x="2473827" y="380905"/>
                </a:cubicBezTo>
                <a:cubicBezTo>
                  <a:pt x="2472303" y="382524"/>
                  <a:pt x="2467540" y="386239"/>
                  <a:pt x="2467350" y="385000"/>
                </a:cubicBezTo>
                <a:cubicBezTo>
                  <a:pt x="2467064" y="383762"/>
                  <a:pt x="2465255" y="380429"/>
                  <a:pt x="2464112" y="381667"/>
                </a:cubicBezTo>
                <a:cubicBezTo>
                  <a:pt x="2462969" y="382905"/>
                  <a:pt x="2455825" y="385858"/>
                  <a:pt x="2450872" y="385286"/>
                </a:cubicBezTo>
                <a:lnTo>
                  <a:pt x="2447443" y="387001"/>
                </a:lnTo>
                <a:lnTo>
                  <a:pt x="2443728" y="388811"/>
                </a:lnTo>
                <a:cubicBezTo>
                  <a:pt x="2440204" y="388620"/>
                  <a:pt x="2434108" y="388620"/>
                  <a:pt x="2430203" y="388906"/>
                </a:cubicBezTo>
                <a:lnTo>
                  <a:pt x="2426583" y="388715"/>
                </a:lnTo>
                <a:lnTo>
                  <a:pt x="2425345" y="388620"/>
                </a:lnTo>
                <a:cubicBezTo>
                  <a:pt x="2424012" y="389096"/>
                  <a:pt x="2419630" y="388811"/>
                  <a:pt x="2415630" y="388144"/>
                </a:cubicBezTo>
                <a:cubicBezTo>
                  <a:pt x="2411629" y="387477"/>
                  <a:pt x="2400389" y="389858"/>
                  <a:pt x="2399437" y="389477"/>
                </a:cubicBezTo>
                <a:cubicBezTo>
                  <a:pt x="2398484" y="389001"/>
                  <a:pt x="2394008" y="388430"/>
                  <a:pt x="2391722" y="388239"/>
                </a:cubicBezTo>
                <a:cubicBezTo>
                  <a:pt x="2389436" y="388049"/>
                  <a:pt x="2383530" y="388525"/>
                  <a:pt x="2381721" y="387477"/>
                </a:cubicBezTo>
                <a:cubicBezTo>
                  <a:pt x="2379911" y="386429"/>
                  <a:pt x="2372576" y="391096"/>
                  <a:pt x="2369148" y="392335"/>
                </a:cubicBezTo>
                <a:lnTo>
                  <a:pt x="2368576" y="387382"/>
                </a:lnTo>
                <a:lnTo>
                  <a:pt x="2368385" y="385763"/>
                </a:lnTo>
                <a:cubicBezTo>
                  <a:pt x="2365909" y="386715"/>
                  <a:pt x="2362671" y="388049"/>
                  <a:pt x="2361051" y="388620"/>
                </a:cubicBezTo>
                <a:cubicBezTo>
                  <a:pt x="2359432" y="389287"/>
                  <a:pt x="2356479" y="391382"/>
                  <a:pt x="2355527" y="390049"/>
                </a:cubicBezTo>
                <a:cubicBezTo>
                  <a:pt x="2354574" y="388715"/>
                  <a:pt x="2346954" y="390430"/>
                  <a:pt x="2344859" y="390620"/>
                </a:cubicBezTo>
                <a:cubicBezTo>
                  <a:pt x="2342668" y="390906"/>
                  <a:pt x="2336382" y="389858"/>
                  <a:pt x="2335143" y="389382"/>
                </a:cubicBezTo>
                <a:cubicBezTo>
                  <a:pt x="2333810" y="388906"/>
                  <a:pt x="2330095" y="391478"/>
                  <a:pt x="2329333" y="392144"/>
                </a:cubicBezTo>
                <a:cubicBezTo>
                  <a:pt x="2328571" y="392716"/>
                  <a:pt x="2324571" y="391668"/>
                  <a:pt x="2323522" y="391287"/>
                </a:cubicBezTo>
                <a:cubicBezTo>
                  <a:pt x="2322475" y="390906"/>
                  <a:pt x="2316950" y="391763"/>
                  <a:pt x="2313617" y="393192"/>
                </a:cubicBezTo>
                <a:cubicBezTo>
                  <a:pt x="2310283" y="394621"/>
                  <a:pt x="2298091" y="390620"/>
                  <a:pt x="2294471" y="390430"/>
                </a:cubicBezTo>
                <a:cubicBezTo>
                  <a:pt x="2290852" y="390144"/>
                  <a:pt x="2281422" y="394716"/>
                  <a:pt x="2279898" y="395002"/>
                </a:cubicBezTo>
                <a:cubicBezTo>
                  <a:pt x="2278279" y="395192"/>
                  <a:pt x="2272278" y="394525"/>
                  <a:pt x="2269897" y="396621"/>
                </a:cubicBezTo>
                <a:lnTo>
                  <a:pt x="2265516" y="393859"/>
                </a:lnTo>
                <a:cubicBezTo>
                  <a:pt x="2263610" y="392716"/>
                  <a:pt x="2259134" y="394621"/>
                  <a:pt x="2255705" y="394621"/>
                </a:cubicBezTo>
                <a:cubicBezTo>
                  <a:pt x="2252942" y="394621"/>
                  <a:pt x="2250180" y="393478"/>
                  <a:pt x="2247322" y="393478"/>
                </a:cubicBezTo>
                <a:cubicBezTo>
                  <a:pt x="2245227" y="393383"/>
                  <a:pt x="2243131" y="394240"/>
                  <a:pt x="2241036" y="394716"/>
                </a:cubicBezTo>
                <a:lnTo>
                  <a:pt x="2236274" y="395954"/>
                </a:lnTo>
                <a:cubicBezTo>
                  <a:pt x="2235988" y="393097"/>
                  <a:pt x="2235988" y="392239"/>
                  <a:pt x="2236274" y="394145"/>
                </a:cubicBezTo>
                <a:cubicBezTo>
                  <a:pt x="2236559" y="396050"/>
                  <a:pt x="2228654" y="393859"/>
                  <a:pt x="2225891" y="394811"/>
                </a:cubicBezTo>
                <a:lnTo>
                  <a:pt x="2223415" y="394621"/>
                </a:lnTo>
                <a:lnTo>
                  <a:pt x="2213033" y="393763"/>
                </a:lnTo>
                <a:cubicBezTo>
                  <a:pt x="2201603" y="393192"/>
                  <a:pt x="2188934" y="392811"/>
                  <a:pt x="2184934" y="393097"/>
                </a:cubicBezTo>
                <a:cubicBezTo>
                  <a:pt x="2180933" y="393383"/>
                  <a:pt x="2169884" y="395859"/>
                  <a:pt x="2169123" y="396240"/>
                </a:cubicBezTo>
                <a:cubicBezTo>
                  <a:pt x="2168360" y="396621"/>
                  <a:pt x="2164360" y="397192"/>
                  <a:pt x="2160550" y="397669"/>
                </a:cubicBezTo>
                <a:lnTo>
                  <a:pt x="2159502" y="396621"/>
                </a:lnTo>
                <a:cubicBezTo>
                  <a:pt x="2156169" y="393383"/>
                  <a:pt x="2152454" y="396716"/>
                  <a:pt x="2150358" y="395764"/>
                </a:cubicBezTo>
                <a:lnTo>
                  <a:pt x="2146548" y="394049"/>
                </a:lnTo>
                <a:cubicBezTo>
                  <a:pt x="2142547" y="394430"/>
                  <a:pt x="2137595" y="394430"/>
                  <a:pt x="2135404" y="393954"/>
                </a:cubicBezTo>
                <a:cubicBezTo>
                  <a:pt x="2133308" y="393478"/>
                  <a:pt x="2124546" y="396716"/>
                  <a:pt x="2119592" y="397288"/>
                </a:cubicBezTo>
                <a:lnTo>
                  <a:pt x="2114925" y="395002"/>
                </a:lnTo>
                <a:lnTo>
                  <a:pt x="2112258" y="393668"/>
                </a:lnTo>
                <a:cubicBezTo>
                  <a:pt x="2107782" y="394621"/>
                  <a:pt x="2102828" y="395002"/>
                  <a:pt x="2101209" y="394430"/>
                </a:cubicBezTo>
                <a:cubicBezTo>
                  <a:pt x="2099590" y="393859"/>
                  <a:pt x="2095875" y="395573"/>
                  <a:pt x="2094922" y="394525"/>
                </a:cubicBezTo>
                <a:cubicBezTo>
                  <a:pt x="2094065" y="393478"/>
                  <a:pt x="2089970" y="391573"/>
                  <a:pt x="2088065" y="392525"/>
                </a:cubicBezTo>
                <a:cubicBezTo>
                  <a:pt x="2086064" y="393478"/>
                  <a:pt x="2078920" y="396050"/>
                  <a:pt x="2076921" y="396145"/>
                </a:cubicBezTo>
                <a:cubicBezTo>
                  <a:pt x="2074920" y="396335"/>
                  <a:pt x="2069586" y="395383"/>
                  <a:pt x="2068062" y="394621"/>
                </a:cubicBezTo>
                <a:cubicBezTo>
                  <a:pt x="2066538" y="393954"/>
                  <a:pt x="2057680" y="396526"/>
                  <a:pt x="2052346" y="397669"/>
                </a:cubicBezTo>
                <a:cubicBezTo>
                  <a:pt x="2047012" y="398812"/>
                  <a:pt x="2032153" y="395954"/>
                  <a:pt x="2031010" y="396907"/>
                </a:cubicBezTo>
                <a:cubicBezTo>
                  <a:pt x="2029867" y="397859"/>
                  <a:pt x="2025009" y="395478"/>
                  <a:pt x="2023771" y="395192"/>
                </a:cubicBezTo>
                <a:cubicBezTo>
                  <a:pt x="2022533" y="395002"/>
                  <a:pt x="2019389" y="395859"/>
                  <a:pt x="2018818" y="395097"/>
                </a:cubicBezTo>
                <a:cubicBezTo>
                  <a:pt x="2018342" y="394430"/>
                  <a:pt x="2016532" y="393001"/>
                  <a:pt x="2016056" y="393763"/>
                </a:cubicBezTo>
                <a:cubicBezTo>
                  <a:pt x="2015580" y="394525"/>
                  <a:pt x="2012245" y="395859"/>
                  <a:pt x="2009864" y="394525"/>
                </a:cubicBezTo>
                <a:cubicBezTo>
                  <a:pt x="2007483" y="393192"/>
                  <a:pt x="1999196" y="396621"/>
                  <a:pt x="1997196" y="396812"/>
                </a:cubicBezTo>
                <a:lnTo>
                  <a:pt x="1996053" y="396145"/>
                </a:lnTo>
                <a:cubicBezTo>
                  <a:pt x="1991767" y="393668"/>
                  <a:pt x="1988052" y="393763"/>
                  <a:pt x="1983575" y="396240"/>
                </a:cubicBezTo>
                <a:cubicBezTo>
                  <a:pt x="1979861" y="398336"/>
                  <a:pt x="1975860" y="393192"/>
                  <a:pt x="1973479" y="394716"/>
                </a:cubicBezTo>
                <a:cubicBezTo>
                  <a:pt x="1969764" y="396907"/>
                  <a:pt x="1965859" y="397288"/>
                  <a:pt x="1962906" y="396240"/>
                </a:cubicBezTo>
                <a:cubicBezTo>
                  <a:pt x="1960429" y="395288"/>
                  <a:pt x="1959382" y="395573"/>
                  <a:pt x="1957191" y="396145"/>
                </a:cubicBezTo>
                <a:cubicBezTo>
                  <a:pt x="1955762" y="396526"/>
                  <a:pt x="1952333" y="394811"/>
                  <a:pt x="1952143" y="395002"/>
                </a:cubicBezTo>
                <a:cubicBezTo>
                  <a:pt x="1950238" y="398050"/>
                  <a:pt x="1947952" y="393763"/>
                  <a:pt x="1946523" y="395192"/>
                </a:cubicBezTo>
                <a:cubicBezTo>
                  <a:pt x="1944999" y="396716"/>
                  <a:pt x="1944332" y="396050"/>
                  <a:pt x="1942713" y="395097"/>
                </a:cubicBezTo>
                <a:lnTo>
                  <a:pt x="1939570" y="393287"/>
                </a:lnTo>
                <a:cubicBezTo>
                  <a:pt x="1935569" y="393859"/>
                  <a:pt x="1926997" y="395002"/>
                  <a:pt x="1920520" y="395764"/>
                </a:cubicBezTo>
                <a:cubicBezTo>
                  <a:pt x="1914043" y="396526"/>
                  <a:pt x="1891850" y="395859"/>
                  <a:pt x="1889087" y="396430"/>
                </a:cubicBezTo>
                <a:lnTo>
                  <a:pt x="1886515" y="396526"/>
                </a:lnTo>
                <a:lnTo>
                  <a:pt x="1879181" y="396716"/>
                </a:lnTo>
                <a:cubicBezTo>
                  <a:pt x="1871180" y="396526"/>
                  <a:pt x="1863180" y="397192"/>
                  <a:pt x="1861274" y="398336"/>
                </a:cubicBezTo>
                <a:cubicBezTo>
                  <a:pt x="1859465" y="399383"/>
                  <a:pt x="1849844" y="397478"/>
                  <a:pt x="1845939" y="396812"/>
                </a:cubicBezTo>
                <a:lnTo>
                  <a:pt x="1842224" y="396621"/>
                </a:lnTo>
                <a:cubicBezTo>
                  <a:pt x="1837938" y="396430"/>
                  <a:pt x="1833652" y="396526"/>
                  <a:pt x="1829366" y="396621"/>
                </a:cubicBezTo>
                <a:lnTo>
                  <a:pt x="1826603" y="396716"/>
                </a:lnTo>
                <a:cubicBezTo>
                  <a:pt x="1825556" y="395002"/>
                  <a:pt x="1824317" y="393573"/>
                  <a:pt x="1823841" y="393573"/>
                </a:cubicBezTo>
                <a:cubicBezTo>
                  <a:pt x="1823365" y="393573"/>
                  <a:pt x="1821079" y="394240"/>
                  <a:pt x="1819745" y="395002"/>
                </a:cubicBezTo>
                <a:cubicBezTo>
                  <a:pt x="1818412" y="395764"/>
                  <a:pt x="1814411" y="397859"/>
                  <a:pt x="1812983" y="397002"/>
                </a:cubicBezTo>
                <a:cubicBezTo>
                  <a:pt x="1811554" y="396145"/>
                  <a:pt x="1802410" y="398336"/>
                  <a:pt x="1796028" y="398145"/>
                </a:cubicBezTo>
                <a:cubicBezTo>
                  <a:pt x="1789551" y="397955"/>
                  <a:pt x="1770787" y="396335"/>
                  <a:pt x="1768406" y="395954"/>
                </a:cubicBezTo>
                <a:cubicBezTo>
                  <a:pt x="1766120" y="395573"/>
                  <a:pt x="1758881" y="397574"/>
                  <a:pt x="1757166" y="396430"/>
                </a:cubicBezTo>
                <a:cubicBezTo>
                  <a:pt x="1755452" y="395288"/>
                  <a:pt x="1747260" y="398050"/>
                  <a:pt x="1745069" y="398145"/>
                </a:cubicBezTo>
                <a:cubicBezTo>
                  <a:pt x="1742879" y="398336"/>
                  <a:pt x="1734497" y="398907"/>
                  <a:pt x="1731544" y="399193"/>
                </a:cubicBezTo>
                <a:cubicBezTo>
                  <a:pt x="1728686" y="399479"/>
                  <a:pt x="1720209" y="397002"/>
                  <a:pt x="1718209" y="397574"/>
                </a:cubicBezTo>
                <a:cubicBezTo>
                  <a:pt x="1716113" y="398145"/>
                  <a:pt x="1708493" y="398240"/>
                  <a:pt x="1706398" y="397574"/>
                </a:cubicBezTo>
                <a:cubicBezTo>
                  <a:pt x="1704302" y="396907"/>
                  <a:pt x="1694492" y="398145"/>
                  <a:pt x="1690205" y="397955"/>
                </a:cubicBezTo>
                <a:lnTo>
                  <a:pt x="1686110" y="396907"/>
                </a:lnTo>
                <a:lnTo>
                  <a:pt x="1682871" y="396050"/>
                </a:lnTo>
                <a:cubicBezTo>
                  <a:pt x="1677537" y="397383"/>
                  <a:pt x="1667631" y="398526"/>
                  <a:pt x="1660773" y="398526"/>
                </a:cubicBezTo>
                <a:cubicBezTo>
                  <a:pt x="1653915" y="398526"/>
                  <a:pt x="1631627" y="399097"/>
                  <a:pt x="1626483" y="399955"/>
                </a:cubicBezTo>
                <a:lnTo>
                  <a:pt x="1624959" y="394525"/>
                </a:lnTo>
                <a:lnTo>
                  <a:pt x="1624864" y="394049"/>
                </a:lnTo>
                <a:cubicBezTo>
                  <a:pt x="1621340" y="394145"/>
                  <a:pt x="1618863" y="394811"/>
                  <a:pt x="1619340" y="395478"/>
                </a:cubicBezTo>
                <a:cubicBezTo>
                  <a:pt x="1619816" y="396240"/>
                  <a:pt x="1619340" y="398336"/>
                  <a:pt x="1617149" y="398336"/>
                </a:cubicBezTo>
                <a:cubicBezTo>
                  <a:pt x="1614958" y="398240"/>
                  <a:pt x="1606766" y="399288"/>
                  <a:pt x="1603433" y="400241"/>
                </a:cubicBezTo>
                <a:lnTo>
                  <a:pt x="1599813" y="398621"/>
                </a:lnTo>
                <a:lnTo>
                  <a:pt x="1597718" y="397669"/>
                </a:lnTo>
                <a:cubicBezTo>
                  <a:pt x="1596384" y="396335"/>
                  <a:pt x="1594384" y="395192"/>
                  <a:pt x="1593241" y="395097"/>
                </a:cubicBezTo>
                <a:lnTo>
                  <a:pt x="1592765" y="395478"/>
                </a:lnTo>
                <a:cubicBezTo>
                  <a:pt x="1591812" y="396240"/>
                  <a:pt x="1590955" y="398336"/>
                  <a:pt x="1590479" y="398240"/>
                </a:cubicBezTo>
                <a:lnTo>
                  <a:pt x="1580287" y="396716"/>
                </a:lnTo>
                <a:cubicBezTo>
                  <a:pt x="1569048" y="398621"/>
                  <a:pt x="1559713" y="399002"/>
                  <a:pt x="1559523" y="397764"/>
                </a:cubicBezTo>
                <a:cubicBezTo>
                  <a:pt x="1559332" y="396430"/>
                  <a:pt x="1556855" y="393383"/>
                  <a:pt x="1554474" y="394240"/>
                </a:cubicBezTo>
                <a:lnTo>
                  <a:pt x="1552474" y="394049"/>
                </a:lnTo>
                <a:cubicBezTo>
                  <a:pt x="1548188" y="393573"/>
                  <a:pt x="1549902" y="397097"/>
                  <a:pt x="1548092" y="397859"/>
                </a:cubicBezTo>
                <a:cubicBezTo>
                  <a:pt x="1546378" y="398526"/>
                  <a:pt x="1543997" y="398050"/>
                  <a:pt x="1541996" y="398431"/>
                </a:cubicBezTo>
                <a:cubicBezTo>
                  <a:pt x="1539710" y="398812"/>
                  <a:pt x="1537520" y="399859"/>
                  <a:pt x="1535138" y="400145"/>
                </a:cubicBezTo>
                <a:lnTo>
                  <a:pt x="1533710" y="400336"/>
                </a:lnTo>
                <a:cubicBezTo>
                  <a:pt x="1532090" y="399859"/>
                  <a:pt x="1528852" y="399002"/>
                  <a:pt x="1526661" y="398526"/>
                </a:cubicBezTo>
                <a:cubicBezTo>
                  <a:pt x="1524470" y="398050"/>
                  <a:pt x="1518660" y="399193"/>
                  <a:pt x="1517231" y="399764"/>
                </a:cubicBezTo>
                <a:cubicBezTo>
                  <a:pt x="1515898" y="400336"/>
                  <a:pt x="1509516" y="399097"/>
                  <a:pt x="1507421" y="399669"/>
                </a:cubicBezTo>
                <a:cubicBezTo>
                  <a:pt x="1505325" y="400145"/>
                  <a:pt x="1495133" y="400621"/>
                  <a:pt x="1489323" y="402050"/>
                </a:cubicBezTo>
                <a:lnTo>
                  <a:pt x="1484180" y="398621"/>
                </a:lnTo>
                <a:cubicBezTo>
                  <a:pt x="1482941" y="397764"/>
                  <a:pt x="1479417" y="397859"/>
                  <a:pt x="1477988" y="398717"/>
                </a:cubicBezTo>
                <a:lnTo>
                  <a:pt x="1473702" y="401479"/>
                </a:lnTo>
                <a:cubicBezTo>
                  <a:pt x="1469225" y="400145"/>
                  <a:pt x="1463129" y="398717"/>
                  <a:pt x="1460177" y="398336"/>
                </a:cubicBezTo>
                <a:lnTo>
                  <a:pt x="1459796" y="399002"/>
                </a:lnTo>
                <a:cubicBezTo>
                  <a:pt x="1457129" y="403574"/>
                  <a:pt x="1453604" y="397574"/>
                  <a:pt x="1450461" y="399764"/>
                </a:cubicBezTo>
                <a:lnTo>
                  <a:pt x="1447508" y="401860"/>
                </a:lnTo>
                <a:cubicBezTo>
                  <a:pt x="1444270" y="400241"/>
                  <a:pt x="1437983" y="398240"/>
                  <a:pt x="1433602" y="397478"/>
                </a:cubicBezTo>
                <a:lnTo>
                  <a:pt x="1429411" y="399955"/>
                </a:lnTo>
                <a:lnTo>
                  <a:pt x="1426458" y="401669"/>
                </a:lnTo>
                <a:cubicBezTo>
                  <a:pt x="1424172" y="398907"/>
                  <a:pt x="1419791" y="397097"/>
                  <a:pt x="1416552" y="397859"/>
                </a:cubicBezTo>
                <a:lnTo>
                  <a:pt x="1415600" y="399097"/>
                </a:lnTo>
                <a:cubicBezTo>
                  <a:pt x="1413409" y="402050"/>
                  <a:pt x="1411694" y="397764"/>
                  <a:pt x="1409885" y="399288"/>
                </a:cubicBezTo>
                <a:lnTo>
                  <a:pt x="1409313" y="399764"/>
                </a:lnTo>
                <a:cubicBezTo>
                  <a:pt x="1408646" y="400145"/>
                  <a:pt x="1404932" y="399859"/>
                  <a:pt x="1401122" y="399193"/>
                </a:cubicBezTo>
                <a:cubicBezTo>
                  <a:pt x="1397311" y="398431"/>
                  <a:pt x="1376452" y="400717"/>
                  <a:pt x="1375309" y="401003"/>
                </a:cubicBezTo>
                <a:lnTo>
                  <a:pt x="1374928" y="400717"/>
                </a:lnTo>
                <a:cubicBezTo>
                  <a:pt x="1372261" y="398526"/>
                  <a:pt x="1368927" y="397383"/>
                  <a:pt x="1366165" y="399479"/>
                </a:cubicBezTo>
                <a:cubicBezTo>
                  <a:pt x="1362736" y="402146"/>
                  <a:pt x="1361974" y="397192"/>
                  <a:pt x="1358640" y="398336"/>
                </a:cubicBezTo>
                <a:lnTo>
                  <a:pt x="1356068" y="399193"/>
                </a:lnTo>
                <a:cubicBezTo>
                  <a:pt x="1352354" y="397859"/>
                  <a:pt x="1344257" y="397478"/>
                  <a:pt x="1338161" y="398240"/>
                </a:cubicBezTo>
                <a:lnTo>
                  <a:pt x="1332542" y="398526"/>
                </a:lnTo>
                <a:cubicBezTo>
                  <a:pt x="1329208" y="398717"/>
                  <a:pt x="1323779" y="399193"/>
                  <a:pt x="1322921" y="397955"/>
                </a:cubicBezTo>
                <a:lnTo>
                  <a:pt x="1320540" y="394430"/>
                </a:lnTo>
                <a:cubicBezTo>
                  <a:pt x="1318064" y="395954"/>
                  <a:pt x="1315206" y="397097"/>
                  <a:pt x="1314349" y="397002"/>
                </a:cubicBezTo>
                <a:cubicBezTo>
                  <a:pt x="1313396" y="396907"/>
                  <a:pt x="1309682" y="397192"/>
                  <a:pt x="1306824" y="396812"/>
                </a:cubicBezTo>
                <a:lnTo>
                  <a:pt x="1304443" y="396716"/>
                </a:lnTo>
                <a:cubicBezTo>
                  <a:pt x="1302252" y="396621"/>
                  <a:pt x="1300061" y="398050"/>
                  <a:pt x="1297775" y="398526"/>
                </a:cubicBezTo>
                <a:lnTo>
                  <a:pt x="1297490" y="398621"/>
                </a:lnTo>
                <a:cubicBezTo>
                  <a:pt x="1296728" y="397383"/>
                  <a:pt x="1295204" y="395668"/>
                  <a:pt x="1294156" y="395002"/>
                </a:cubicBezTo>
                <a:cubicBezTo>
                  <a:pt x="1293108" y="394240"/>
                  <a:pt x="1290441" y="397383"/>
                  <a:pt x="1289584" y="398907"/>
                </a:cubicBezTo>
                <a:lnTo>
                  <a:pt x="1287107" y="398717"/>
                </a:lnTo>
                <a:lnTo>
                  <a:pt x="1283964" y="398526"/>
                </a:lnTo>
                <a:cubicBezTo>
                  <a:pt x="1280535" y="398621"/>
                  <a:pt x="1274439" y="399002"/>
                  <a:pt x="1270534" y="399288"/>
                </a:cubicBezTo>
                <a:lnTo>
                  <a:pt x="1266819" y="398812"/>
                </a:lnTo>
                <a:lnTo>
                  <a:pt x="1263104" y="398336"/>
                </a:lnTo>
                <a:cubicBezTo>
                  <a:pt x="1258913" y="398526"/>
                  <a:pt x="1255199" y="397764"/>
                  <a:pt x="1255008" y="396526"/>
                </a:cubicBezTo>
                <a:cubicBezTo>
                  <a:pt x="1254818" y="395288"/>
                  <a:pt x="1254056" y="392430"/>
                  <a:pt x="1253770" y="392430"/>
                </a:cubicBezTo>
                <a:cubicBezTo>
                  <a:pt x="1253579" y="392430"/>
                  <a:pt x="1252817" y="393383"/>
                  <a:pt x="1252436" y="394525"/>
                </a:cubicBezTo>
                <a:cubicBezTo>
                  <a:pt x="1252151" y="395668"/>
                  <a:pt x="1249865" y="398812"/>
                  <a:pt x="1248055" y="398526"/>
                </a:cubicBezTo>
                <a:lnTo>
                  <a:pt x="1247388" y="397859"/>
                </a:lnTo>
                <a:cubicBezTo>
                  <a:pt x="1243959" y="394240"/>
                  <a:pt x="1244054" y="394240"/>
                  <a:pt x="1239197" y="397383"/>
                </a:cubicBezTo>
                <a:lnTo>
                  <a:pt x="1238720" y="397764"/>
                </a:lnTo>
                <a:cubicBezTo>
                  <a:pt x="1238149" y="398145"/>
                  <a:pt x="1233672" y="398717"/>
                  <a:pt x="1228815" y="399097"/>
                </a:cubicBezTo>
                <a:cubicBezTo>
                  <a:pt x="1223957" y="399479"/>
                  <a:pt x="1211193" y="395383"/>
                  <a:pt x="1209765" y="396240"/>
                </a:cubicBezTo>
                <a:cubicBezTo>
                  <a:pt x="1208240" y="397097"/>
                  <a:pt x="1205383" y="395383"/>
                  <a:pt x="1206811" y="394240"/>
                </a:cubicBezTo>
                <a:cubicBezTo>
                  <a:pt x="1208145" y="393097"/>
                  <a:pt x="1210717" y="389858"/>
                  <a:pt x="1208145" y="390525"/>
                </a:cubicBezTo>
                <a:cubicBezTo>
                  <a:pt x="1205573" y="391192"/>
                  <a:pt x="1199763" y="395097"/>
                  <a:pt x="1198811" y="396526"/>
                </a:cubicBezTo>
                <a:lnTo>
                  <a:pt x="1197953" y="396526"/>
                </a:lnTo>
                <a:cubicBezTo>
                  <a:pt x="1196048" y="396526"/>
                  <a:pt x="1194143" y="395288"/>
                  <a:pt x="1192334" y="395288"/>
                </a:cubicBezTo>
                <a:cubicBezTo>
                  <a:pt x="1190619" y="395288"/>
                  <a:pt x="1189000" y="396430"/>
                  <a:pt x="1187190" y="396621"/>
                </a:cubicBezTo>
                <a:cubicBezTo>
                  <a:pt x="1185190" y="396812"/>
                  <a:pt x="1182713" y="397002"/>
                  <a:pt x="1180999" y="396335"/>
                </a:cubicBezTo>
                <a:lnTo>
                  <a:pt x="1174998" y="393859"/>
                </a:lnTo>
                <a:cubicBezTo>
                  <a:pt x="1168616" y="395288"/>
                  <a:pt x="1161568" y="396526"/>
                  <a:pt x="1159282" y="396621"/>
                </a:cubicBezTo>
                <a:lnTo>
                  <a:pt x="1157472" y="396050"/>
                </a:lnTo>
                <a:cubicBezTo>
                  <a:pt x="1154519" y="395192"/>
                  <a:pt x="1147661" y="393763"/>
                  <a:pt x="1144994" y="394621"/>
                </a:cubicBezTo>
                <a:lnTo>
                  <a:pt x="1139375" y="396526"/>
                </a:lnTo>
                <a:cubicBezTo>
                  <a:pt x="1134231" y="394430"/>
                  <a:pt x="1129373" y="393668"/>
                  <a:pt x="1128611" y="394907"/>
                </a:cubicBezTo>
                <a:cubicBezTo>
                  <a:pt x="1127849" y="396145"/>
                  <a:pt x="1115467" y="394811"/>
                  <a:pt x="1108037" y="394621"/>
                </a:cubicBezTo>
                <a:lnTo>
                  <a:pt x="1101179" y="394621"/>
                </a:lnTo>
                <a:lnTo>
                  <a:pt x="1096036" y="394621"/>
                </a:lnTo>
                <a:cubicBezTo>
                  <a:pt x="1090511" y="394430"/>
                  <a:pt x="1081939" y="395097"/>
                  <a:pt x="1077081" y="396240"/>
                </a:cubicBezTo>
                <a:lnTo>
                  <a:pt x="1072319" y="394811"/>
                </a:lnTo>
                <a:cubicBezTo>
                  <a:pt x="1069747" y="394049"/>
                  <a:pt x="1063079" y="392335"/>
                  <a:pt x="1060984" y="391287"/>
                </a:cubicBezTo>
                <a:cubicBezTo>
                  <a:pt x="1059936" y="390811"/>
                  <a:pt x="1056888" y="391096"/>
                  <a:pt x="1056888" y="391382"/>
                </a:cubicBezTo>
                <a:cubicBezTo>
                  <a:pt x="1056031" y="395573"/>
                  <a:pt x="1054126" y="396145"/>
                  <a:pt x="1050506" y="393097"/>
                </a:cubicBezTo>
                <a:lnTo>
                  <a:pt x="1050221" y="392906"/>
                </a:lnTo>
                <a:cubicBezTo>
                  <a:pt x="1049744" y="392811"/>
                  <a:pt x="1045363" y="393763"/>
                  <a:pt x="1040410" y="394907"/>
                </a:cubicBezTo>
                <a:lnTo>
                  <a:pt x="1036600" y="394049"/>
                </a:lnTo>
                <a:cubicBezTo>
                  <a:pt x="1031933" y="393001"/>
                  <a:pt x="1028408" y="391763"/>
                  <a:pt x="1024122" y="394621"/>
                </a:cubicBezTo>
                <a:cubicBezTo>
                  <a:pt x="1022979" y="395383"/>
                  <a:pt x="1020217" y="394430"/>
                  <a:pt x="1018217" y="394049"/>
                </a:cubicBezTo>
                <a:lnTo>
                  <a:pt x="1016693" y="393763"/>
                </a:lnTo>
                <a:cubicBezTo>
                  <a:pt x="1015073" y="393192"/>
                  <a:pt x="1012311" y="393573"/>
                  <a:pt x="1010501" y="394525"/>
                </a:cubicBezTo>
                <a:cubicBezTo>
                  <a:pt x="1008692" y="395573"/>
                  <a:pt x="1000500" y="393763"/>
                  <a:pt x="998214" y="393573"/>
                </a:cubicBezTo>
                <a:cubicBezTo>
                  <a:pt x="996023" y="393287"/>
                  <a:pt x="986213" y="393287"/>
                  <a:pt x="981545" y="394145"/>
                </a:cubicBezTo>
                <a:lnTo>
                  <a:pt x="978116" y="390906"/>
                </a:lnTo>
                <a:cubicBezTo>
                  <a:pt x="978021" y="390811"/>
                  <a:pt x="976973" y="391668"/>
                  <a:pt x="976402" y="391763"/>
                </a:cubicBezTo>
                <a:lnTo>
                  <a:pt x="965734" y="393478"/>
                </a:lnTo>
                <a:cubicBezTo>
                  <a:pt x="960019" y="392239"/>
                  <a:pt x="954494" y="391096"/>
                  <a:pt x="953542" y="391001"/>
                </a:cubicBezTo>
                <a:cubicBezTo>
                  <a:pt x="952589" y="390906"/>
                  <a:pt x="945160" y="391573"/>
                  <a:pt x="938016" y="391573"/>
                </a:cubicBezTo>
                <a:lnTo>
                  <a:pt x="931634" y="392430"/>
                </a:lnTo>
                <a:lnTo>
                  <a:pt x="930968" y="392525"/>
                </a:lnTo>
                <a:cubicBezTo>
                  <a:pt x="929825" y="390334"/>
                  <a:pt x="928396" y="389668"/>
                  <a:pt x="928015" y="391096"/>
                </a:cubicBezTo>
                <a:cubicBezTo>
                  <a:pt x="927539" y="392525"/>
                  <a:pt x="916871" y="393478"/>
                  <a:pt x="910394" y="394430"/>
                </a:cubicBezTo>
                <a:lnTo>
                  <a:pt x="905155" y="390716"/>
                </a:lnTo>
                <a:lnTo>
                  <a:pt x="904679" y="390430"/>
                </a:lnTo>
                <a:cubicBezTo>
                  <a:pt x="903155" y="391096"/>
                  <a:pt x="898868" y="391763"/>
                  <a:pt x="895154" y="391763"/>
                </a:cubicBezTo>
                <a:lnTo>
                  <a:pt x="891820" y="390716"/>
                </a:lnTo>
                <a:cubicBezTo>
                  <a:pt x="889058" y="389858"/>
                  <a:pt x="886867" y="395097"/>
                  <a:pt x="883152" y="391478"/>
                </a:cubicBezTo>
                <a:cubicBezTo>
                  <a:pt x="882581" y="390906"/>
                  <a:pt x="880294" y="391287"/>
                  <a:pt x="878866" y="391382"/>
                </a:cubicBezTo>
                <a:cubicBezTo>
                  <a:pt x="877913" y="391478"/>
                  <a:pt x="876961" y="391954"/>
                  <a:pt x="876104" y="391859"/>
                </a:cubicBezTo>
                <a:lnTo>
                  <a:pt x="874580" y="391668"/>
                </a:lnTo>
                <a:cubicBezTo>
                  <a:pt x="873056" y="391287"/>
                  <a:pt x="869055" y="391668"/>
                  <a:pt x="865721" y="392621"/>
                </a:cubicBezTo>
                <a:lnTo>
                  <a:pt x="863721" y="390144"/>
                </a:lnTo>
                <a:cubicBezTo>
                  <a:pt x="860959" y="386715"/>
                  <a:pt x="858863" y="392335"/>
                  <a:pt x="855434" y="390144"/>
                </a:cubicBezTo>
                <a:cubicBezTo>
                  <a:pt x="852005" y="387953"/>
                  <a:pt x="853910" y="384810"/>
                  <a:pt x="851815" y="382905"/>
                </a:cubicBezTo>
                <a:cubicBezTo>
                  <a:pt x="850862" y="382048"/>
                  <a:pt x="847529" y="381953"/>
                  <a:pt x="846005" y="382619"/>
                </a:cubicBezTo>
                <a:lnTo>
                  <a:pt x="842957" y="383953"/>
                </a:lnTo>
                <a:cubicBezTo>
                  <a:pt x="839909" y="386143"/>
                  <a:pt x="838099" y="388049"/>
                  <a:pt x="838861" y="388334"/>
                </a:cubicBezTo>
                <a:cubicBezTo>
                  <a:pt x="839623" y="388525"/>
                  <a:pt x="839147" y="389763"/>
                  <a:pt x="835622" y="390430"/>
                </a:cubicBezTo>
                <a:lnTo>
                  <a:pt x="832384" y="389858"/>
                </a:lnTo>
                <a:cubicBezTo>
                  <a:pt x="830479" y="389477"/>
                  <a:pt x="828479" y="388525"/>
                  <a:pt x="826669" y="388620"/>
                </a:cubicBezTo>
                <a:lnTo>
                  <a:pt x="820763" y="388906"/>
                </a:lnTo>
                <a:cubicBezTo>
                  <a:pt x="817239" y="385477"/>
                  <a:pt x="814286" y="383667"/>
                  <a:pt x="814286" y="384905"/>
                </a:cubicBezTo>
                <a:cubicBezTo>
                  <a:pt x="814286" y="386143"/>
                  <a:pt x="811429" y="391192"/>
                  <a:pt x="808000" y="391096"/>
                </a:cubicBezTo>
                <a:cubicBezTo>
                  <a:pt x="804571" y="391001"/>
                  <a:pt x="796856" y="386905"/>
                  <a:pt x="796379" y="387477"/>
                </a:cubicBezTo>
                <a:lnTo>
                  <a:pt x="795903" y="387953"/>
                </a:lnTo>
                <a:lnTo>
                  <a:pt x="795046" y="388811"/>
                </a:lnTo>
                <a:cubicBezTo>
                  <a:pt x="794093" y="389668"/>
                  <a:pt x="790283" y="390144"/>
                  <a:pt x="786664" y="389858"/>
                </a:cubicBezTo>
                <a:cubicBezTo>
                  <a:pt x="783044" y="389572"/>
                  <a:pt x="772757" y="387477"/>
                  <a:pt x="771519" y="386620"/>
                </a:cubicBezTo>
                <a:cubicBezTo>
                  <a:pt x="770376" y="385667"/>
                  <a:pt x="766757" y="385572"/>
                  <a:pt x="766566" y="387001"/>
                </a:cubicBezTo>
                <a:cubicBezTo>
                  <a:pt x="766376" y="388430"/>
                  <a:pt x="761327" y="388430"/>
                  <a:pt x="761042" y="388430"/>
                </a:cubicBezTo>
                <a:cubicBezTo>
                  <a:pt x="760756" y="388430"/>
                  <a:pt x="759994" y="385763"/>
                  <a:pt x="759613" y="382429"/>
                </a:cubicBezTo>
                <a:lnTo>
                  <a:pt x="754184" y="385572"/>
                </a:lnTo>
                <a:cubicBezTo>
                  <a:pt x="751707" y="387001"/>
                  <a:pt x="748373" y="387763"/>
                  <a:pt x="745325" y="388430"/>
                </a:cubicBezTo>
                <a:lnTo>
                  <a:pt x="743801" y="388811"/>
                </a:lnTo>
                <a:cubicBezTo>
                  <a:pt x="741230" y="388620"/>
                  <a:pt x="739134" y="387001"/>
                  <a:pt x="739134" y="385096"/>
                </a:cubicBezTo>
                <a:lnTo>
                  <a:pt x="739229" y="383476"/>
                </a:lnTo>
                <a:cubicBezTo>
                  <a:pt x="739325" y="381667"/>
                  <a:pt x="739420" y="379762"/>
                  <a:pt x="736181" y="380143"/>
                </a:cubicBezTo>
                <a:cubicBezTo>
                  <a:pt x="732848" y="380524"/>
                  <a:pt x="734467" y="382714"/>
                  <a:pt x="733991" y="384238"/>
                </a:cubicBezTo>
                <a:lnTo>
                  <a:pt x="733800" y="384905"/>
                </a:lnTo>
                <a:cubicBezTo>
                  <a:pt x="733133" y="386143"/>
                  <a:pt x="731990" y="386334"/>
                  <a:pt x="731228" y="385286"/>
                </a:cubicBezTo>
                <a:cubicBezTo>
                  <a:pt x="730466" y="384238"/>
                  <a:pt x="726656" y="383000"/>
                  <a:pt x="724942" y="385572"/>
                </a:cubicBezTo>
                <a:lnTo>
                  <a:pt x="723608" y="387096"/>
                </a:lnTo>
                <a:cubicBezTo>
                  <a:pt x="723037" y="387763"/>
                  <a:pt x="721703" y="388525"/>
                  <a:pt x="720846" y="388430"/>
                </a:cubicBezTo>
                <a:lnTo>
                  <a:pt x="719989" y="388334"/>
                </a:lnTo>
                <a:cubicBezTo>
                  <a:pt x="719227" y="387382"/>
                  <a:pt x="718084" y="385286"/>
                  <a:pt x="717512" y="383572"/>
                </a:cubicBezTo>
                <a:cubicBezTo>
                  <a:pt x="716941" y="381857"/>
                  <a:pt x="711988" y="381191"/>
                  <a:pt x="713035" y="381667"/>
                </a:cubicBezTo>
                <a:cubicBezTo>
                  <a:pt x="714083" y="382238"/>
                  <a:pt x="712750" y="386334"/>
                  <a:pt x="707606" y="389668"/>
                </a:cubicBezTo>
                <a:lnTo>
                  <a:pt x="703034" y="385477"/>
                </a:lnTo>
                <a:lnTo>
                  <a:pt x="701225" y="383762"/>
                </a:lnTo>
                <a:cubicBezTo>
                  <a:pt x="699415" y="384524"/>
                  <a:pt x="696462" y="385953"/>
                  <a:pt x="694652" y="387001"/>
                </a:cubicBezTo>
                <a:cubicBezTo>
                  <a:pt x="692938" y="388049"/>
                  <a:pt x="683794" y="384620"/>
                  <a:pt x="683032" y="384238"/>
                </a:cubicBezTo>
                <a:lnTo>
                  <a:pt x="682270" y="384238"/>
                </a:lnTo>
                <a:lnTo>
                  <a:pt x="681508" y="384238"/>
                </a:lnTo>
                <a:cubicBezTo>
                  <a:pt x="680746" y="384620"/>
                  <a:pt x="680365" y="385286"/>
                  <a:pt x="680746" y="385667"/>
                </a:cubicBezTo>
                <a:cubicBezTo>
                  <a:pt x="681127" y="386048"/>
                  <a:pt x="677793" y="388430"/>
                  <a:pt x="672173" y="389382"/>
                </a:cubicBezTo>
                <a:lnTo>
                  <a:pt x="669125" y="387953"/>
                </a:lnTo>
                <a:lnTo>
                  <a:pt x="664458" y="385667"/>
                </a:lnTo>
                <a:cubicBezTo>
                  <a:pt x="659981" y="386525"/>
                  <a:pt x="656743" y="386334"/>
                  <a:pt x="657219" y="385382"/>
                </a:cubicBezTo>
                <a:cubicBezTo>
                  <a:pt x="657695" y="384334"/>
                  <a:pt x="654933" y="378619"/>
                  <a:pt x="649694" y="375571"/>
                </a:cubicBezTo>
                <a:lnTo>
                  <a:pt x="642646" y="379286"/>
                </a:lnTo>
                <a:lnTo>
                  <a:pt x="638360" y="381571"/>
                </a:lnTo>
                <a:cubicBezTo>
                  <a:pt x="631311" y="379476"/>
                  <a:pt x="627120" y="377952"/>
                  <a:pt x="629025" y="378142"/>
                </a:cubicBezTo>
                <a:lnTo>
                  <a:pt x="629216" y="377762"/>
                </a:lnTo>
                <a:lnTo>
                  <a:pt x="631216" y="373475"/>
                </a:lnTo>
                <a:cubicBezTo>
                  <a:pt x="635597" y="374333"/>
                  <a:pt x="639693" y="375285"/>
                  <a:pt x="640265" y="375475"/>
                </a:cubicBezTo>
                <a:cubicBezTo>
                  <a:pt x="640931" y="375666"/>
                  <a:pt x="641408" y="372142"/>
                  <a:pt x="636740" y="372428"/>
                </a:cubicBezTo>
                <a:lnTo>
                  <a:pt x="634169" y="370904"/>
                </a:lnTo>
                <a:lnTo>
                  <a:pt x="628549" y="367570"/>
                </a:lnTo>
                <a:cubicBezTo>
                  <a:pt x="626834" y="370904"/>
                  <a:pt x="625310" y="373094"/>
                  <a:pt x="625120" y="372332"/>
                </a:cubicBezTo>
                <a:cubicBezTo>
                  <a:pt x="624929" y="371570"/>
                  <a:pt x="623405" y="369475"/>
                  <a:pt x="621977" y="369284"/>
                </a:cubicBezTo>
                <a:cubicBezTo>
                  <a:pt x="620548" y="368999"/>
                  <a:pt x="617405" y="371666"/>
                  <a:pt x="617119" y="372332"/>
                </a:cubicBezTo>
                <a:cubicBezTo>
                  <a:pt x="616738" y="372999"/>
                  <a:pt x="613594" y="375761"/>
                  <a:pt x="611404" y="377476"/>
                </a:cubicBezTo>
                <a:cubicBezTo>
                  <a:pt x="609213" y="379190"/>
                  <a:pt x="605879" y="387096"/>
                  <a:pt x="605498" y="385572"/>
                </a:cubicBezTo>
                <a:cubicBezTo>
                  <a:pt x="605117" y="383953"/>
                  <a:pt x="603117" y="380047"/>
                  <a:pt x="601593" y="380143"/>
                </a:cubicBezTo>
                <a:cubicBezTo>
                  <a:pt x="600069" y="380238"/>
                  <a:pt x="595211" y="379571"/>
                  <a:pt x="594164" y="379190"/>
                </a:cubicBezTo>
                <a:cubicBezTo>
                  <a:pt x="593116" y="378809"/>
                  <a:pt x="590449" y="379857"/>
                  <a:pt x="591877" y="380524"/>
                </a:cubicBezTo>
                <a:cubicBezTo>
                  <a:pt x="593306" y="381191"/>
                  <a:pt x="597116" y="383762"/>
                  <a:pt x="597307" y="384524"/>
                </a:cubicBezTo>
                <a:lnTo>
                  <a:pt x="597021" y="385096"/>
                </a:lnTo>
                <a:cubicBezTo>
                  <a:pt x="596831" y="385477"/>
                  <a:pt x="595783" y="386048"/>
                  <a:pt x="595402" y="385858"/>
                </a:cubicBezTo>
                <a:lnTo>
                  <a:pt x="592830" y="385191"/>
                </a:lnTo>
                <a:cubicBezTo>
                  <a:pt x="589401" y="384048"/>
                  <a:pt x="586639" y="382143"/>
                  <a:pt x="586639" y="380809"/>
                </a:cubicBezTo>
                <a:cubicBezTo>
                  <a:pt x="586639" y="379476"/>
                  <a:pt x="585305" y="376047"/>
                  <a:pt x="583781" y="376523"/>
                </a:cubicBezTo>
                <a:cubicBezTo>
                  <a:pt x="582257" y="377000"/>
                  <a:pt x="580924" y="381953"/>
                  <a:pt x="580352" y="383286"/>
                </a:cubicBezTo>
                <a:cubicBezTo>
                  <a:pt x="579781" y="384715"/>
                  <a:pt x="573875" y="383953"/>
                  <a:pt x="573304" y="383762"/>
                </a:cubicBezTo>
                <a:cubicBezTo>
                  <a:pt x="572732" y="383572"/>
                  <a:pt x="571399" y="380143"/>
                  <a:pt x="573113" y="377095"/>
                </a:cubicBezTo>
                <a:cubicBezTo>
                  <a:pt x="574828" y="374047"/>
                  <a:pt x="575590" y="367760"/>
                  <a:pt x="573018" y="370808"/>
                </a:cubicBezTo>
                <a:cubicBezTo>
                  <a:pt x="570446" y="373856"/>
                  <a:pt x="562445" y="380809"/>
                  <a:pt x="560826" y="379667"/>
                </a:cubicBezTo>
                <a:cubicBezTo>
                  <a:pt x="559207" y="378524"/>
                  <a:pt x="555492" y="382143"/>
                  <a:pt x="554730" y="383476"/>
                </a:cubicBezTo>
                <a:cubicBezTo>
                  <a:pt x="553968" y="384715"/>
                  <a:pt x="547586" y="385191"/>
                  <a:pt x="546539" y="383572"/>
                </a:cubicBezTo>
                <a:cubicBezTo>
                  <a:pt x="545491" y="381953"/>
                  <a:pt x="553777" y="379095"/>
                  <a:pt x="555968" y="378333"/>
                </a:cubicBezTo>
                <a:cubicBezTo>
                  <a:pt x="558159" y="377571"/>
                  <a:pt x="564541" y="375190"/>
                  <a:pt x="565017" y="374428"/>
                </a:cubicBezTo>
                <a:cubicBezTo>
                  <a:pt x="565493" y="373666"/>
                  <a:pt x="565969" y="370808"/>
                  <a:pt x="565684" y="369951"/>
                </a:cubicBezTo>
                <a:lnTo>
                  <a:pt x="565208" y="369856"/>
                </a:lnTo>
                <a:cubicBezTo>
                  <a:pt x="564160" y="369665"/>
                  <a:pt x="562350" y="369475"/>
                  <a:pt x="561874" y="369951"/>
                </a:cubicBezTo>
                <a:lnTo>
                  <a:pt x="560064" y="371666"/>
                </a:lnTo>
                <a:cubicBezTo>
                  <a:pt x="558445" y="373856"/>
                  <a:pt x="556540" y="375475"/>
                  <a:pt x="555968" y="375380"/>
                </a:cubicBezTo>
                <a:cubicBezTo>
                  <a:pt x="555397" y="375285"/>
                  <a:pt x="553587" y="374047"/>
                  <a:pt x="553492" y="372904"/>
                </a:cubicBezTo>
                <a:cubicBezTo>
                  <a:pt x="553397" y="371761"/>
                  <a:pt x="550825" y="368237"/>
                  <a:pt x="549968" y="367189"/>
                </a:cubicBezTo>
                <a:cubicBezTo>
                  <a:pt x="549110" y="366141"/>
                  <a:pt x="546158" y="363760"/>
                  <a:pt x="545586" y="364141"/>
                </a:cubicBezTo>
                <a:cubicBezTo>
                  <a:pt x="544919" y="364522"/>
                  <a:pt x="541490" y="366903"/>
                  <a:pt x="539585" y="368999"/>
                </a:cubicBezTo>
                <a:lnTo>
                  <a:pt x="541776" y="369094"/>
                </a:lnTo>
                <a:lnTo>
                  <a:pt x="546729" y="369380"/>
                </a:lnTo>
                <a:cubicBezTo>
                  <a:pt x="548825" y="372237"/>
                  <a:pt x="550539" y="374809"/>
                  <a:pt x="550539" y="375190"/>
                </a:cubicBezTo>
                <a:cubicBezTo>
                  <a:pt x="550539" y="375571"/>
                  <a:pt x="548920" y="377380"/>
                  <a:pt x="546824" y="377476"/>
                </a:cubicBezTo>
                <a:lnTo>
                  <a:pt x="544919" y="377762"/>
                </a:lnTo>
                <a:lnTo>
                  <a:pt x="543395" y="377952"/>
                </a:lnTo>
                <a:cubicBezTo>
                  <a:pt x="541776" y="378428"/>
                  <a:pt x="539776" y="379095"/>
                  <a:pt x="539109" y="379476"/>
                </a:cubicBezTo>
                <a:cubicBezTo>
                  <a:pt x="538442" y="379857"/>
                  <a:pt x="535775" y="378333"/>
                  <a:pt x="534823" y="379095"/>
                </a:cubicBezTo>
                <a:cubicBezTo>
                  <a:pt x="533870" y="379857"/>
                  <a:pt x="530727" y="380333"/>
                  <a:pt x="529870" y="378809"/>
                </a:cubicBezTo>
                <a:cubicBezTo>
                  <a:pt x="529013" y="377285"/>
                  <a:pt x="523964" y="373666"/>
                  <a:pt x="521393" y="375475"/>
                </a:cubicBezTo>
                <a:lnTo>
                  <a:pt x="519583" y="376809"/>
                </a:lnTo>
                <a:lnTo>
                  <a:pt x="517678" y="378142"/>
                </a:lnTo>
                <a:cubicBezTo>
                  <a:pt x="516154" y="377095"/>
                  <a:pt x="512534" y="375095"/>
                  <a:pt x="509677" y="373761"/>
                </a:cubicBezTo>
                <a:lnTo>
                  <a:pt x="507867" y="371475"/>
                </a:lnTo>
                <a:lnTo>
                  <a:pt x="506057" y="369189"/>
                </a:lnTo>
                <a:cubicBezTo>
                  <a:pt x="503200" y="370618"/>
                  <a:pt x="499676" y="372332"/>
                  <a:pt x="498152" y="372999"/>
                </a:cubicBezTo>
                <a:lnTo>
                  <a:pt x="497390" y="373951"/>
                </a:lnTo>
                <a:lnTo>
                  <a:pt x="495770" y="375857"/>
                </a:lnTo>
                <a:cubicBezTo>
                  <a:pt x="494246" y="378333"/>
                  <a:pt x="490722" y="379667"/>
                  <a:pt x="487865" y="378714"/>
                </a:cubicBezTo>
                <a:cubicBezTo>
                  <a:pt x="485007" y="377762"/>
                  <a:pt x="480149" y="374047"/>
                  <a:pt x="478244" y="373475"/>
                </a:cubicBezTo>
                <a:cubicBezTo>
                  <a:pt x="476339" y="372999"/>
                  <a:pt x="471958" y="372618"/>
                  <a:pt x="472720" y="374713"/>
                </a:cubicBezTo>
                <a:lnTo>
                  <a:pt x="472053" y="375285"/>
                </a:lnTo>
                <a:cubicBezTo>
                  <a:pt x="470815" y="376428"/>
                  <a:pt x="468529" y="376714"/>
                  <a:pt x="467005" y="377762"/>
                </a:cubicBezTo>
                <a:lnTo>
                  <a:pt x="466624" y="378047"/>
                </a:lnTo>
                <a:cubicBezTo>
                  <a:pt x="467386" y="379476"/>
                  <a:pt x="467291" y="380905"/>
                  <a:pt x="466529" y="381191"/>
                </a:cubicBezTo>
                <a:cubicBezTo>
                  <a:pt x="465767" y="381476"/>
                  <a:pt x="463385" y="380238"/>
                  <a:pt x="462623" y="378809"/>
                </a:cubicBezTo>
                <a:cubicBezTo>
                  <a:pt x="461861" y="377380"/>
                  <a:pt x="454908" y="373475"/>
                  <a:pt x="449479" y="374142"/>
                </a:cubicBezTo>
                <a:lnTo>
                  <a:pt x="449955" y="380143"/>
                </a:lnTo>
                <a:cubicBezTo>
                  <a:pt x="450050" y="381857"/>
                  <a:pt x="443954" y="382619"/>
                  <a:pt x="442811" y="380905"/>
                </a:cubicBezTo>
                <a:cubicBezTo>
                  <a:pt x="441668" y="379286"/>
                  <a:pt x="442049" y="377762"/>
                  <a:pt x="445193" y="377380"/>
                </a:cubicBezTo>
                <a:cubicBezTo>
                  <a:pt x="446145" y="377285"/>
                  <a:pt x="447669" y="375285"/>
                  <a:pt x="447383" y="374618"/>
                </a:cubicBezTo>
                <a:lnTo>
                  <a:pt x="446145" y="372237"/>
                </a:lnTo>
                <a:cubicBezTo>
                  <a:pt x="445002" y="373761"/>
                  <a:pt x="441478" y="374713"/>
                  <a:pt x="438239" y="374428"/>
                </a:cubicBezTo>
                <a:cubicBezTo>
                  <a:pt x="435001" y="374142"/>
                  <a:pt x="426333" y="377000"/>
                  <a:pt x="425285" y="376428"/>
                </a:cubicBezTo>
                <a:lnTo>
                  <a:pt x="424142" y="376238"/>
                </a:lnTo>
                <a:cubicBezTo>
                  <a:pt x="422714" y="375952"/>
                  <a:pt x="420809" y="375571"/>
                  <a:pt x="419856" y="376142"/>
                </a:cubicBezTo>
                <a:lnTo>
                  <a:pt x="415856" y="378333"/>
                </a:lnTo>
                <a:cubicBezTo>
                  <a:pt x="411760" y="377095"/>
                  <a:pt x="407664" y="375857"/>
                  <a:pt x="406902" y="375666"/>
                </a:cubicBezTo>
                <a:cubicBezTo>
                  <a:pt x="406140" y="375475"/>
                  <a:pt x="402140" y="375857"/>
                  <a:pt x="398710" y="376142"/>
                </a:cubicBezTo>
                <a:lnTo>
                  <a:pt x="395948" y="374237"/>
                </a:lnTo>
                <a:lnTo>
                  <a:pt x="395091" y="373666"/>
                </a:lnTo>
                <a:cubicBezTo>
                  <a:pt x="393377" y="373189"/>
                  <a:pt x="391757" y="373856"/>
                  <a:pt x="391376" y="375095"/>
                </a:cubicBezTo>
                <a:cubicBezTo>
                  <a:pt x="390995" y="376428"/>
                  <a:pt x="387185" y="380714"/>
                  <a:pt x="383756" y="380809"/>
                </a:cubicBezTo>
                <a:cubicBezTo>
                  <a:pt x="380327" y="380905"/>
                  <a:pt x="371088" y="380333"/>
                  <a:pt x="370802" y="380905"/>
                </a:cubicBezTo>
                <a:lnTo>
                  <a:pt x="370421" y="381476"/>
                </a:lnTo>
                <a:lnTo>
                  <a:pt x="369945" y="382143"/>
                </a:lnTo>
                <a:cubicBezTo>
                  <a:pt x="369278" y="382810"/>
                  <a:pt x="368516" y="382905"/>
                  <a:pt x="368326" y="382238"/>
                </a:cubicBezTo>
                <a:lnTo>
                  <a:pt x="367945" y="381667"/>
                </a:lnTo>
                <a:lnTo>
                  <a:pt x="366897" y="380238"/>
                </a:lnTo>
                <a:cubicBezTo>
                  <a:pt x="365754" y="378905"/>
                  <a:pt x="362039" y="379190"/>
                  <a:pt x="358610" y="381000"/>
                </a:cubicBezTo>
                <a:lnTo>
                  <a:pt x="358134" y="380619"/>
                </a:lnTo>
                <a:lnTo>
                  <a:pt x="354991" y="377952"/>
                </a:lnTo>
                <a:cubicBezTo>
                  <a:pt x="352800" y="379667"/>
                  <a:pt x="349943" y="380714"/>
                  <a:pt x="348704" y="380238"/>
                </a:cubicBezTo>
                <a:cubicBezTo>
                  <a:pt x="347466" y="379762"/>
                  <a:pt x="341656" y="380619"/>
                  <a:pt x="339179" y="379762"/>
                </a:cubicBezTo>
                <a:cubicBezTo>
                  <a:pt x="336798" y="378905"/>
                  <a:pt x="328797" y="381857"/>
                  <a:pt x="326797" y="382238"/>
                </a:cubicBezTo>
                <a:cubicBezTo>
                  <a:pt x="324797" y="382714"/>
                  <a:pt x="318319" y="380809"/>
                  <a:pt x="315652" y="382238"/>
                </a:cubicBezTo>
                <a:lnTo>
                  <a:pt x="312414" y="379571"/>
                </a:lnTo>
                <a:lnTo>
                  <a:pt x="310033" y="377571"/>
                </a:lnTo>
                <a:cubicBezTo>
                  <a:pt x="306032" y="378905"/>
                  <a:pt x="300032" y="380047"/>
                  <a:pt x="296793" y="380143"/>
                </a:cubicBezTo>
                <a:lnTo>
                  <a:pt x="293935" y="381476"/>
                </a:lnTo>
                <a:lnTo>
                  <a:pt x="290983" y="382905"/>
                </a:lnTo>
                <a:cubicBezTo>
                  <a:pt x="287935" y="381762"/>
                  <a:pt x="283934" y="379476"/>
                  <a:pt x="282125" y="377952"/>
                </a:cubicBezTo>
                <a:lnTo>
                  <a:pt x="279743" y="380809"/>
                </a:lnTo>
                <a:cubicBezTo>
                  <a:pt x="277648" y="383286"/>
                  <a:pt x="275648" y="379571"/>
                  <a:pt x="273552" y="379571"/>
                </a:cubicBezTo>
                <a:cubicBezTo>
                  <a:pt x="271361" y="379571"/>
                  <a:pt x="267932" y="381953"/>
                  <a:pt x="267075" y="381286"/>
                </a:cubicBezTo>
                <a:cubicBezTo>
                  <a:pt x="263741" y="379000"/>
                  <a:pt x="260026" y="379190"/>
                  <a:pt x="256312" y="379476"/>
                </a:cubicBezTo>
                <a:cubicBezTo>
                  <a:pt x="251835" y="379762"/>
                  <a:pt x="246882" y="377857"/>
                  <a:pt x="243072" y="381381"/>
                </a:cubicBezTo>
                <a:lnTo>
                  <a:pt x="242691" y="381762"/>
                </a:lnTo>
                <a:cubicBezTo>
                  <a:pt x="241548" y="381667"/>
                  <a:pt x="239072" y="380905"/>
                  <a:pt x="237071" y="380143"/>
                </a:cubicBezTo>
                <a:cubicBezTo>
                  <a:pt x="235071" y="379381"/>
                  <a:pt x="226689" y="378524"/>
                  <a:pt x="222784" y="379762"/>
                </a:cubicBezTo>
                <a:lnTo>
                  <a:pt x="219450" y="379286"/>
                </a:lnTo>
                <a:cubicBezTo>
                  <a:pt x="212401" y="378238"/>
                  <a:pt x="205448" y="376523"/>
                  <a:pt x="198685" y="374618"/>
                </a:cubicBezTo>
                <a:cubicBezTo>
                  <a:pt x="197161" y="374237"/>
                  <a:pt x="196590" y="371951"/>
                  <a:pt x="195352" y="370618"/>
                </a:cubicBezTo>
                <a:cubicBezTo>
                  <a:pt x="194685" y="369951"/>
                  <a:pt x="193637" y="369094"/>
                  <a:pt x="192780" y="369094"/>
                </a:cubicBezTo>
                <a:cubicBezTo>
                  <a:pt x="191161" y="369189"/>
                  <a:pt x="189351" y="370332"/>
                  <a:pt x="187922" y="370046"/>
                </a:cubicBezTo>
                <a:lnTo>
                  <a:pt x="186970" y="369856"/>
                </a:lnTo>
                <a:cubicBezTo>
                  <a:pt x="186398" y="368141"/>
                  <a:pt x="183922" y="366141"/>
                  <a:pt x="181541" y="365474"/>
                </a:cubicBezTo>
                <a:cubicBezTo>
                  <a:pt x="179064" y="364808"/>
                  <a:pt x="171730" y="365760"/>
                  <a:pt x="170110" y="366046"/>
                </a:cubicBezTo>
                <a:lnTo>
                  <a:pt x="168491" y="364998"/>
                </a:lnTo>
                <a:cubicBezTo>
                  <a:pt x="164967" y="362807"/>
                  <a:pt x="160681" y="362236"/>
                  <a:pt x="153537" y="362236"/>
                </a:cubicBezTo>
                <a:cubicBezTo>
                  <a:pt x="152966" y="362236"/>
                  <a:pt x="151537" y="360045"/>
                  <a:pt x="151823" y="359759"/>
                </a:cubicBezTo>
                <a:cubicBezTo>
                  <a:pt x="153347" y="358140"/>
                  <a:pt x="156204" y="356902"/>
                  <a:pt x="150775" y="356330"/>
                </a:cubicBezTo>
                <a:cubicBezTo>
                  <a:pt x="148298" y="356140"/>
                  <a:pt x="148584" y="353759"/>
                  <a:pt x="150394" y="352425"/>
                </a:cubicBezTo>
                <a:lnTo>
                  <a:pt x="151346" y="351758"/>
                </a:lnTo>
                <a:cubicBezTo>
                  <a:pt x="152204" y="350901"/>
                  <a:pt x="152394" y="349187"/>
                  <a:pt x="151632" y="347948"/>
                </a:cubicBezTo>
                <a:cubicBezTo>
                  <a:pt x="150965" y="346710"/>
                  <a:pt x="154585" y="344900"/>
                  <a:pt x="155918" y="345853"/>
                </a:cubicBezTo>
                <a:cubicBezTo>
                  <a:pt x="157252" y="346805"/>
                  <a:pt x="162491" y="345281"/>
                  <a:pt x="163824" y="346329"/>
                </a:cubicBezTo>
                <a:lnTo>
                  <a:pt x="164586" y="347472"/>
                </a:lnTo>
                <a:cubicBezTo>
                  <a:pt x="165062" y="348329"/>
                  <a:pt x="164396" y="349663"/>
                  <a:pt x="164776" y="350520"/>
                </a:cubicBezTo>
                <a:cubicBezTo>
                  <a:pt x="165158" y="351282"/>
                  <a:pt x="166205" y="351854"/>
                  <a:pt x="167253" y="352234"/>
                </a:cubicBezTo>
                <a:lnTo>
                  <a:pt x="167825" y="352425"/>
                </a:lnTo>
                <a:cubicBezTo>
                  <a:pt x="168682" y="351949"/>
                  <a:pt x="170682" y="350139"/>
                  <a:pt x="172206" y="348329"/>
                </a:cubicBezTo>
                <a:cubicBezTo>
                  <a:pt x="173730" y="346520"/>
                  <a:pt x="177159" y="340138"/>
                  <a:pt x="176302" y="338518"/>
                </a:cubicBezTo>
                <a:cubicBezTo>
                  <a:pt x="175444" y="336899"/>
                  <a:pt x="167634" y="338328"/>
                  <a:pt x="165443" y="337757"/>
                </a:cubicBezTo>
                <a:lnTo>
                  <a:pt x="165158" y="336804"/>
                </a:lnTo>
                <a:lnTo>
                  <a:pt x="164396" y="334137"/>
                </a:lnTo>
                <a:cubicBezTo>
                  <a:pt x="162681" y="331661"/>
                  <a:pt x="160585" y="330708"/>
                  <a:pt x="159633" y="331946"/>
                </a:cubicBezTo>
                <a:cubicBezTo>
                  <a:pt x="158776" y="333184"/>
                  <a:pt x="157633" y="338614"/>
                  <a:pt x="155347" y="336613"/>
                </a:cubicBezTo>
                <a:cubicBezTo>
                  <a:pt x="153156" y="334613"/>
                  <a:pt x="143631" y="331756"/>
                  <a:pt x="142202" y="330613"/>
                </a:cubicBezTo>
                <a:cubicBezTo>
                  <a:pt x="140774" y="329470"/>
                  <a:pt x="144774" y="325374"/>
                  <a:pt x="146584" y="326612"/>
                </a:cubicBezTo>
                <a:cubicBezTo>
                  <a:pt x="148393" y="327850"/>
                  <a:pt x="154109" y="330613"/>
                  <a:pt x="154966" y="330137"/>
                </a:cubicBezTo>
                <a:cubicBezTo>
                  <a:pt x="155823" y="329565"/>
                  <a:pt x="157728" y="326422"/>
                  <a:pt x="158966" y="324326"/>
                </a:cubicBezTo>
                <a:lnTo>
                  <a:pt x="162300" y="326326"/>
                </a:lnTo>
                <a:cubicBezTo>
                  <a:pt x="163348" y="326898"/>
                  <a:pt x="166015" y="326993"/>
                  <a:pt x="166491" y="326517"/>
                </a:cubicBezTo>
                <a:cubicBezTo>
                  <a:pt x="167729" y="324993"/>
                  <a:pt x="167539" y="323850"/>
                  <a:pt x="164586" y="322897"/>
                </a:cubicBezTo>
                <a:lnTo>
                  <a:pt x="162491" y="322231"/>
                </a:lnTo>
                <a:cubicBezTo>
                  <a:pt x="160585" y="319564"/>
                  <a:pt x="160585" y="316611"/>
                  <a:pt x="162491" y="315563"/>
                </a:cubicBezTo>
                <a:lnTo>
                  <a:pt x="163634" y="314230"/>
                </a:lnTo>
                <a:lnTo>
                  <a:pt x="164300" y="313468"/>
                </a:lnTo>
                <a:cubicBezTo>
                  <a:pt x="163824" y="311944"/>
                  <a:pt x="162776" y="310420"/>
                  <a:pt x="161824" y="309943"/>
                </a:cubicBezTo>
                <a:cubicBezTo>
                  <a:pt x="160871" y="309467"/>
                  <a:pt x="155251" y="306705"/>
                  <a:pt x="150775" y="306038"/>
                </a:cubicBezTo>
                <a:lnTo>
                  <a:pt x="149727" y="309372"/>
                </a:lnTo>
                <a:lnTo>
                  <a:pt x="148108" y="314611"/>
                </a:lnTo>
                <a:cubicBezTo>
                  <a:pt x="143536" y="313277"/>
                  <a:pt x="140869" y="311753"/>
                  <a:pt x="142298" y="311277"/>
                </a:cubicBezTo>
                <a:cubicBezTo>
                  <a:pt x="143726" y="310801"/>
                  <a:pt x="146203" y="309277"/>
                  <a:pt x="145631" y="308800"/>
                </a:cubicBezTo>
                <a:cubicBezTo>
                  <a:pt x="145060" y="308420"/>
                  <a:pt x="142107" y="305943"/>
                  <a:pt x="140202" y="304324"/>
                </a:cubicBezTo>
                <a:lnTo>
                  <a:pt x="138297" y="302895"/>
                </a:lnTo>
                <a:lnTo>
                  <a:pt x="136678" y="301657"/>
                </a:lnTo>
                <a:cubicBezTo>
                  <a:pt x="134487" y="302228"/>
                  <a:pt x="130868" y="301752"/>
                  <a:pt x="128677" y="300609"/>
                </a:cubicBezTo>
                <a:lnTo>
                  <a:pt x="126391" y="300228"/>
                </a:lnTo>
                <a:cubicBezTo>
                  <a:pt x="123914" y="299847"/>
                  <a:pt x="121247" y="300133"/>
                  <a:pt x="118676" y="300133"/>
                </a:cubicBezTo>
                <a:cubicBezTo>
                  <a:pt x="114389" y="300133"/>
                  <a:pt x="110008" y="299657"/>
                  <a:pt x="105817" y="300228"/>
                </a:cubicBezTo>
                <a:cubicBezTo>
                  <a:pt x="101816" y="300895"/>
                  <a:pt x="98673" y="298323"/>
                  <a:pt x="94577" y="299085"/>
                </a:cubicBezTo>
                <a:cubicBezTo>
                  <a:pt x="92577" y="299466"/>
                  <a:pt x="89624" y="298133"/>
                  <a:pt x="87529" y="297085"/>
                </a:cubicBezTo>
                <a:lnTo>
                  <a:pt x="84671" y="295561"/>
                </a:lnTo>
                <a:cubicBezTo>
                  <a:pt x="81338" y="295561"/>
                  <a:pt x="75051" y="295084"/>
                  <a:pt x="70765" y="294418"/>
                </a:cubicBezTo>
                <a:cubicBezTo>
                  <a:pt x="66479" y="293751"/>
                  <a:pt x="52286" y="287750"/>
                  <a:pt x="47429" y="286321"/>
                </a:cubicBezTo>
                <a:lnTo>
                  <a:pt x="42761" y="285369"/>
                </a:lnTo>
                <a:lnTo>
                  <a:pt x="39618" y="284702"/>
                </a:lnTo>
                <a:cubicBezTo>
                  <a:pt x="35999" y="284417"/>
                  <a:pt x="31426" y="283750"/>
                  <a:pt x="29331" y="283178"/>
                </a:cubicBezTo>
                <a:lnTo>
                  <a:pt x="27331" y="282226"/>
                </a:lnTo>
                <a:lnTo>
                  <a:pt x="19520" y="278225"/>
                </a:lnTo>
                <a:cubicBezTo>
                  <a:pt x="20759" y="273939"/>
                  <a:pt x="22568" y="268700"/>
                  <a:pt x="23426" y="266605"/>
                </a:cubicBezTo>
                <a:lnTo>
                  <a:pt x="17615" y="267557"/>
                </a:lnTo>
                <a:cubicBezTo>
                  <a:pt x="14758" y="268034"/>
                  <a:pt x="13234" y="266700"/>
                  <a:pt x="13805" y="264319"/>
                </a:cubicBezTo>
                <a:lnTo>
                  <a:pt x="14186" y="262700"/>
                </a:lnTo>
                <a:cubicBezTo>
                  <a:pt x="14663" y="260985"/>
                  <a:pt x="14377" y="258794"/>
                  <a:pt x="13519" y="257937"/>
                </a:cubicBezTo>
                <a:cubicBezTo>
                  <a:pt x="12662" y="257080"/>
                  <a:pt x="10567" y="254222"/>
                  <a:pt x="11710" y="253746"/>
                </a:cubicBezTo>
                <a:cubicBezTo>
                  <a:pt x="12853" y="253175"/>
                  <a:pt x="17044" y="250412"/>
                  <a:pt x="18568" y="248698"/>
                </a:cubicBezTo>
                <a:lnTo>
                  <a:pt x="15329" y="247745"/>
                </a:lnTo>
                <a:cubicBezTo>
                  <a:pt x="12662" y="246888"/>
                  <a:pt x="11519" y="245745"/>
                  <a:pt x="12853" y="244316"/>
                </a:cubicBezTo>
                <a:lnTo>
                  <a:pt x="15234" y="241649"/>
                </a:lnTo>
                <a:cubicBezTo>
                  <a:pt x="13043" y="240316"/>
                  <a:pt x="9424" y="233839"/>
                  <a:pt x="7328" y="227267"/>
                </a:cubicBezTo>
                <a:lnTo>
                  <a:pt x="2471" y="222123"/>
                </a:lnTo>
                <a:lnTo>
                  <a:pt x="1327" y="220885"/>
                </a:lnTo>
                <a:cubicBezTo>
                  <a:pt x="3233" y="217361"/>
                  <a:pt x="3709" y="214408"/>
                  <a:pt x="2375" y="214217"/>
                </a:cubicBezTo>
                <a:cubicBezTo>
                  <a:pt x="947" y="214027"/>
                  <a:pt x="-1054" y="212408"/>
                  <a:pt x="661" y="210979"/>
                </a:cubicBezTo>
                <a:cubicBezTo>
                  <a:pt x="2375" y="209550"/>
                  <a:pt x="756" y="204407"/>
                  <a:pt x="1994" y="204121"/>
                </a:cubicBezTo>
                <a:cubicBezTo>
                  <a:pt x="3233" y="203835"/>
                  <a:pt x="6757" y="200787"/>
                  <a:pt x="5709" y="198311"/>
                </a:cubicBezTo>
                <a:lnTo>
                  <a:pt x="4852" y="195929"/>
                </a:lnTo>
                <a:cubicBezTo>
                  <a:pt x="3899" y="193453"/>
                  <a:pt x="2090" y="190786"/>
                  <a:pt x="2566" y="188404"/>
                </a:cubicBezTo>
                <a:cubicBezTo>
                  <a:pt x="3042" y="186023"/>
                  <a:pt x="5328" y="183547"/>
                  <a:pt x="7614" y="181832"/>
                </a:cubicBezTo>
                <a:cubicBezTo>
                  <a:pt x="9138" y="180689"/>
                  <a:pt x="13234" y="181261"/>
                  <a:pt x="13996" y="180022"/>
                </a:cubicBezTo>
                <a:lnTo>
                  <a:pt x="15710" y="177546"/>
                </a:lnTo>
                <a:cubicBezTo>
                  <a:pt x="18187" y="177832"/>
                  <a:pt x="21235" y="178213"/>
                  <a:pt x="22664" y="178308"/>
                </a:cubicBezTo>
                <a:cubicBezTo>
                  <a:pt x="23997" y="178403"/>
                  <a:pt x="30569" y="172593"/>
                  <a:pt x="31808" y="173069"/>
                </a:cubicBezTo>
                <a:cubicBezTo>
                  <a:pt x="33046" y="173546"/>
                  <a:pt x="40666" y="171164"/>
                  <a:pt x="43333" y="171069"/>
                </a:cubicBezTo>
                <a:lnTo>
                  <a:pt x="45905" y="170212"/>
                </a:lnTo>
                <a:cubicBezTo>
                  <a:pt x="47905" y="169545"/>
                  <a:pt x="51619" y="171926"/>
                  <a:pt x="53239" y="171164"/>
                </a:cubicBezTo>
                <a:cubicBezTo>
                  <a:pt x="56001" y="169831"/>
                  <a:pt x="57239" y="170021"/>
                  <a:pt x="59716" y="171355"/>
                </a:cubicBezTo>
                <a:cubicBezTo>
                  <a:pt x="61240" y="172212"/>
                  <a:pt x="64574" y="171831"/>
                  <a:pt x="66479" y="170974"/>
                </a:cubicBezTo>
                <a:lnTo>
                  <a:pt x="72098" y="168592"/>
                </a:lnTo>
                <a:cubicBezTo>
                  <a:pt x="71527" y="171450"/>
                  <a:pt x="75527" y="170497"/>
                  <a:pt x="80861" y="166497"/>
                </a:cubicBezTo>
                <a:lnTo>
                  <a:pt x="88767" y="167735"/>
                </a:lnTo>
                <a:lnTo>
                  <a:pt x="90005" y="167926"/>
                </a:lnTo>
                <a:cubicBezTo>
                  <a:pt x="91720" y="166973"/>
                  <a:pt x="93910" y="166592"/>
                  <a:pt x="95054" y="167068"/>
                </a:cubicBezTo>
                <a:cubicBezTo>
                  <a:pt x="96197" y="167545"/>
                  <a:pt x="102483" y="167259"/>
                  <a:pt x="107055" y="163925"/>
                </a:cubicBezTo>
                <a:lnTo>
                  <a:pt x="113532" y="166878"/>
                </a:lnTo>
                <a:cubicBezTo>
                  <a:pt x="115532" y="167830"/>
                  <a:pt x="120771" y="165068"/>
                  <a:pt x="121914" y="166116"/>
                </a:cubicBezTo>
                <a:lnTo>
                  <a:pt x="125534" y="169164"/>
                </a:lnTo>
                <a:cubicBezTo>
                  <a:pt x="128296" y="167450"/>
                  <a:pt x="133154" y="164783"/>
                  <a:pt x="136392" y="163259"/>
                </a:cubicBezTo>
                <a:lnTo>
                  <a:pt x="139154" y="162687"/>
                </a:lnTo>
                <a:cubicBezTo>
                  <a:pt x="142012" y="162116"/>
                  <a:pt x="145917" y="162116"/>
                  <a:pt x="148870" y="162592"/>
                </a:cubicBezTo>
                <a:cubicBezTo>
                  <a:pt x="153823" y="163449"/>
                  <a:pt x="158109" y="164401"/>
                  <a:pt x="162967" y="161925"/>
                </a:cubicBezTo>
                <a:lnTo>
                  <a:pt x="166777" y="160020"/>
                </a:lnTo>
                <a:cubicBezTo>
                  <a:pt x="171825" y="159829"/>
                  <a:pt x="176397" y="160306"/>
                  <a:pt x="176968" y="161163"/>
                </a:cubicBezTo>
                <a:lnTo>
                  <a:pt x="177540" y="161830"/>
                </a:lnTo>
                <a:lnTo>
                  <a:pt x="178778" y="163163"/>
                </a:lnTo>
                <a:cubicBezTo>
                  <a:pt x="180207" y="164592"/>
                  <a:pt x="182588" y="164021"/>
                  <a:pt x="184208" y="161734"/>
                </a:cubicBezTo>
                <a:cubicBezTo>
                  <a:pt x="185732" y="159449"/>
                  <a:pt x="196876" y="161354"/>
                  <a:pt x="200495" y="161544"/>
                </a:cubicBezTo>
                <a:cubicBezTo>
                  <a:pt x="204115" y="161734"/>
                  <a:pt x="214688" y="157353"/>
                  <a:pt x="217450" y="157163"/>
                </a:cubicBezTo>
                <a:lnTo>
                  <a:pt x="220022" y="157258"/>
                </a:lnTo>
                <a:cubicBezTo>
                  <a:pt x="225927" y="157448"/>
                  <a:pt x="228975" y="157258"/>
                  <a:pt x="231642" y="156305"/>
                </a:cubicBezTo>
                <a:cubicBezTo>
                  <a:pt x="232690" y="155924"/>
                  <a:pt x="233833" y="155162"/>
                  <a:pt x="234881" y="155258"/>
                </a:cubicBezTo>
                <a:lnTo>
                  <a:pt x="236785" y="155448"/>
                </a:lnTo>
                <a:cubicBezTo>
                  <a:pt x="238500" y="154686"/>
                  <a:pt x="242024" y="153448"/>
                  <a:pt x="244691" y="152781"/>
                </a:cubicBezTo>
                <a:lnTo>
                  <a:pt x="246882" y="153257"/>
                </a:lnTo>
                <a:lnTo>
                  <a:pt x="248692" y="153638"/>
                </a:lnTo>
                <a:cubicBezTo>
                  <a:pt x="250311" y="155543"/>
                  <a:pt x="251549" y="154876"/>
                  <a:pt x="251454" y="152209"/>
                </a:cubicBezTo>
                <a:lnTo>
                  <a:pt x="256502" y="152971"/>
                </a:lnTo>
                <a:cubicBezTo>
                  <a:pt x="259550" y="153448"/>
                  <a:pt x="263360" y="154210"/>
                  <a:pt x="266027" y="151638"/>
                </a:cubicBezTo>
                <a:cubicBezTo>
                  <a:pt x="266218" y="151447"/>
                  <a:pt x="267742" y="151829"/>
                  <a:pt x="267742" y="152019"/>
                </a:cubicBezTo>
                <a:cubicBezTo>
                  <a:pt x="267932" y="153734"/>
                  <a:pt x="268123" y="155924"/>
                  <a:pt x="270980" y="155162"/>
                </a:cubicBezTo>
                <a:cubicBezTo>
                  <a:pt x="272314" y="154781"/>
                  <a:pt x="272695" y="152114"/>
                  <a:pt x="274028" y="151543"/>
                </a:cubicBezTo>
                <a:cubicBezTo>
                  <a:pt x="277267" y="150304"/>
                  <a:pt x="280886" y="149257"/>
                  <a:pt x="284315" y="149162"/>
                </a:cubicBezTo>
                <a:lnTo>
                  <a:pt x="288316" y="149066"/>
                </a:lnTo>
                <a:cubicBezTo>
                  <a:pt x="292888" y="149542"/>
                  <a:pt x="298127" y="149447"/>
                  <a:pt x="299936" y="148780"/>
                </a:cubicBezTo>
                <a:cubicBezTo>
                  <a:pt x="301746" y="148114"/>
                  <a:pt x="308223" y="147257"/>
                  <a:pt x="309842" y="147447"/>
                </a:cubicBezTo>
                <a:cubicBezTo>
                  <a:pt x="311557" y="147638"/>
                  <a:pt x="316986" y="147828"/>
                  <a:pt x="317653" y="147257"/>
                </a:cubicBezTo>
                <a:cubicBezTo>
                  <a:pt x="318319" y="146685"/>
                  <a:pt x="321082" y="145256"/>
                  <a:pt x="321368" y="145923"/>
                </a:cubicBezTo>
                <a:cubicBezTo>
                  <a:pt x="321653" y="146590"/>
                  <a:pt x="323939" y="148209"/>
                  <a:pt x="325844" y="147447"/>
                </a:cubicBezTo>
                <a:cubicBezTo>
                  <a:pt x="327749" y="146685"/>
                  <a:pt x="333845" y="145351"/>
                  <a:pt x="334988" y="146209"/>
                </a:cubicBezTo>
                <a:cubicBezTo>
                  <a:pt x="336131" y="147066"/>
                  <a:pt x="340799" y="149257"/>
                  <a:pt x="341942" y="148685"/>
                </a:cubicBezTo>
                <a:cubicBezTo>
                  <a:pt x="343085" y="148114"/>
                  <a:pt x="345371" y="145256"/>
                  <a:pt x="346704" y="143828"/>
                </a:cubicBezTo>
                <a:cubicBezTo>
                  <a:pt x="348038" y="142399"/>
                  <a:pt x="354038" y="143161"/>
                  <a:pt x="356229" y="142589"/>
                </a:cubicBezTo>
                <a:lnTo>
                  <a:pt x="358420" y="142494"/>
                </a:lnTo>
                <a:lnTo>
                  <a:pt x="361182" y="142399"/>
                </a:lnTo>
                <a:cubicBezTo>
                  <a:pt x="364325" y="142304"/>
                  <a:pt x="369755" y="142875"/>
                  <a:pt x="373088" y="143542"/>
                </a:cubicBezTo>
                <a:lnTo>
                  <a:pt x="376327" y="143923"/>
                </a:lnTo>
                <a:cubicBezTo>
                  <a:pt x="377184" y="144018"/>
                  <a:pt x="378327" y="143828"/>
                  <a:pt x="378994" y="143446"/>
                </a:cubicBezTo>
                <a:lnTo>
                  <a:pt x="385947" y="139827"/>
                </a:lnTo>
                <a:cubicBezTo>
                  <a:pt x="390138" y="142494"/>
                  <a:pt x="393662" y="143732"/>
                  <a:pt x="393853" y="142589"/>
                </a:cubicBezTo>
                <a:cubicBezTo>
                  <a:pt x="394043" y="141446"/>
                  <a:pt x="396234" y="138589"/>
                  <a:pt x="398044" y="139446"/>
                </a:cubicBezTo>
                <a:lnTo>
                  <a:pt x="399473" y="139732"/>
                </a:lnTo>
                <a:lnTo>
                  <a:pt x="400901" y="140017"/>
                </a:lnTo>
                <a:cubicBezTo>
                  <a:pt x="402521" y="140017"/>
                  <a:pt x="405473" y="138398"/>
                  <a:pt x="407474" y="136493"/>
                </a:cubicBezTo>
                <a:lnTo>
                  <a:pt x="410807" y="136208"/>
                </a:lnTo>
                <a:lnTo>
                  <a:pt x="412141" y="136112"/>
                </a:lnTo>
                <a:cubicBezTo>
                  <a:pt x="413569" y="134493"/>
                  <a:pt x="413474" y="132017"/>
                  <a:pt x="411855" y="130588"/>
                </a:cubicBezTo>
                <a:lnTo>
                  <a:pt x="410141" y="130207"/>
                </a:lnTo>
                <a:cubicBezTo>
                  <a:pt x="407188" y="129540"/>
                  <a:pt x="407283" y="131636"/>
                  <a:pt x="406711" y="133255"/>
                </a:cubicBezTo>
                <a:cubicBezTo>
                  <a:pt x="406426" y="133921"/>
                  <a:pt x="403854" y="134017"/>
                  <a:pt x="402235" y="134207"/>
                </a:cubicBezTo>
                <a:cubicBezTo>
                  <a:pt x="398806" y="134779"/>
                  <a:pt x="394615" y="136398"/>
                  <a:pt x="392234" y="135350"/>
                </a:cubicBezTo>
                <a:cubicBezTo>
                  <a:pt x="388328" y="133541"/>
                  <a:pt x="384804" y="134588"/>
                  <a:pt x="381185" y="134303"/>
                </a:cubicBezTo>
                <a:cubicBezTo>
                  <a:pt x="377375" y="134017"/>
                  <a:pt x="373469" y="134207"/>
                  <a:pt x="369564" y="134207"/>
                </a:cubicBezTo>
                <a:cubicBezTo>
                  <a:pt x="365659" y="134207"/>
                  <a:pt x="361754" y="133921"/>
                  <a:pt x="357943" y="134303"/>
                </a:cubicBezTo>
                <a:cubicBezTo>
                  <a:pt x="352514" y="134874"/>
                  <a:pt x="350609" y="131254"/>
                  <a:pt x="347847" y="128873"/>
                </a:cubicBezTo>
                <a:lnTo>
                  <a:pt x="344609" y="126206"/>
                </a:lnTo>
                <a:cubicBezTo>
                  <a:pt x="341084" y="126206"/>
                  <a:pt x="336703" y="126683"/>
                  <a:pt x="334798" y="127254"/>
                </a:cubicBezTo>
                <a:cubicBezTo>
                  <a:pt x="332893" y="127825"/>
                  <a:pt x="330035" y="128016"/>
                  <a:pt x="328607" y="128207"/>
                </a:cubicBezTo>
                <a:cubicBezTo>
                  <a:pt x="327178" y="128397"/>
                  <a:pt x="322510" y="125635"/>
                  <a:pt x="321082" y="124778"/>
                </a:cubicBezTo>
                <a:cubicBezTo>
                  <a:pt x="319653" y="123920"/>
                  <a:pt x="313938" y="122111"/>
                  <a:pt x="312890" y="123158"/>
                </a:cubicBezTo>
                <a:lnTo>
                  <a:pt x="312224" y="124396"/>
                </a:lnTo>
                <a:cubicBezTo>
                  <a:pt x="311176" y="126206"/>
                  <a:pt x="311271" y="126301"/>
                  <a:pt x="314891" y="126397"/>
                </a:cubicBezTo>
                <a:cubicBezTo>
                  <a:pt x="315462" y="126397"/>
                  <a:pt x="316605" y="126683"/>
                  <a:pt x="316605" y="126778"/>
                </a:cubicBezTo>
                <a:cubicBezTo>
                  <a:pt x="316510" y="127730"/>
                  <a:pt x="316415" y="129445"/>
                  <a:pt x="316034" y="129540"/>
                </a:cubicBezTo>
                <a:cubicBezTo>
                  <a:pt x="313462" y="129921"/>
                  <a:pt x="309842" y="131826"/>
                  <a:pt x="309271" y="127921"/>
                </a:cubicBezTo>
                <a:lnTo>
                  <a:pt x="308985" y="125921"/>
                </a:lnTo>
                <a:cubicBezTo>
                  <a:pt x="309557" y="123444"/>
                  <a:pt x="310318" y="121063"/>
                  <a:pt x="310509" y="120396"/>
                </a:cubicBezTo>
                <a:cubicBezTo>
                  <a:pt x="310700" y="119825"/>
                  <a:pt x="310509" y="118396"/>
                  <a:pt x="309557" y="118682"/>
                </a:cubicBezTo>
                <a:lnTo>
                  <a:pt x="308604" y="118872"/>
                </a:lnTo>
                <a:cubicBezTo>
                  <a:pt x="307461" y="119063"/>
                  <a:pt x="306223" y="119348"/>
                  <a:pt x="305080" y="119539"/>
                </a:cubicBezTo>
                <a:lnTo>
                  <a:pt x="300413" y="120396"/>
                </a:lnTo>
                <a:cubicBezTo>
                  <a:pt x="302318" y="122777"/>
                  <a:pt x="301365" y="125825"/>
                  <a:pt x="298317" y="127254"/>
                </a:cubicBezTo>
                <a:cubicBezTo>
                  <a:pt x="295269" y="128683"/>
                  <a:pt x="286125" y="128588"/>
                  <a:pt x="286030" y="127540"/>
                </a:cubicBezTo>
                <a:lnTo>
                  <a:pt x="286220" y="126587"/>
                </a:lnTo>
                <a:lnTo>
                  <a:pt x="286601" y="125158"/>
                </a:lnTo>
                <a:cubicBezTo>
                  <a:pt x="287268" y="123539"/>
                  <a:pt x="286887" y="122396"/>
                  <a:pt x="285744" y="122492"/>
                </a:cubicBezTo>
                <a:cubicBezTo>
                  <a:pt x="284601" y="122587"/>
                  <a:pt x="280982" y="120301"/>
                  <a:pt x="281458" y="117062"/>
                </a:cubicBezTo>
                <a:lnTo>
                  <a:pt x="280505" y="116776"/>
                </a:lnTo>
                <a:lnTo>
                  <a:pt x="271647" y="114014"/>
                </a:lnTo>
                <a:cubicBezTo>
                  <a:pt x="273361" y="108013"/>
                  <a:pt x="277076" y="103632"/>
                  <a:pt x="279743" y="104299"/>
                </a:cubicBezTo>
                <a:lnTo>
                  <a:pt x="281648" y="104870"/>
                </a:lnTo>
                <a:cubicBezTo>
                  <a:pt x="283458" y="105442"/>
                  <a:pt x="285173" y="106489"/>
                  <a:pt x="287077" y="106871"/>
                </a:cubicBezTo>
                <a:cubicBezTo>
                  <a:pt x="288125" y="107061"/>
                  <a:pt x="289554" y="106680"/>
                  <a:pt x="290507" y="106204"/>
                </a:cubicBezTo>
                <a:lnTo>
                  <a:pt x="292697" y="104870"/>
                </a:lnTo>
                <a:cubicBezTo>
                  <a:pt x="295555" y="104680"/>
                  <a:pt x="299269" y="103251"/>
                  <a:pt x="301079" y="101727"/>
                </a:cubicBezTo>
                <a:lnTo>
                  <a:pt x="300984" y="100393"/>
                </a:lnTo>
                <a:lnTo>
                  <a:pt x="300889" y="99060"/>
                </a:lnTo>
                <a:cubicBezTo>
                  <a:pt x="298889" y="97726"/>
                  <a:pt x="295364" y="96583"/>
                  <a:pt x="292983" y="96583"/>
                </a:cubicBezTo>
                <a:lnTo>
                  <a:pt x="291459" y="97441"/>
                </a:lnTo>
                <a:cubicBezTo>
                  <a:pt x="290221" y="98108"/>
                  <a:pt x="291364" y="101346"/>
                  <a:pt x="288221" y="100584"/>
                </a:cubicBezTo>
                <a:lnTo>
                  <a:pt x="286030" y="100013"/>
                </a:lnTo>
                <a:cubicBezTo>
                  <a:pt x="283839" y="98298"/>
                  <a:pt x="281267" y="98203"/>
                  <a:pt x="280315" y="99822"/>
                </a:cubicBezTo>
                <a:cubicBezTo>
                  <a:pt x="279362" y="101441"/>
                  <a:pt x="273933" y="99632"/>
                  <a:pt x="274124" y="99060"/>
                </a:cubicBezTo>
                <a:cubicBezTo>
                  <a:pt x="274409" y="98584"/>
                  <a:pt x="274314" y="96774"/>
                  <a:pt x="273171" y="96774"/>
                </a:cubicBezTo>
                <a:cubicBezTo>
                  <a:pt x="272028" y="96774"/>
                  <a:pt x="268313" y="97536"/>
                  <a:pt x="268123" y="98488"/>
                </a:cubicBezTo>
                <a:cubicBezTo>
                  <a:pt x="267932" y="99441"/>
                  <a:pt x="266504" y="102203"/>
                  <a:pt x="265646" y="102108"/>
                </a:cubicBezTo>
                <a:lnTo>
                  <a:pt x="265456" y="101822"/>
                </a:lnTo>
                <a:cubicBezTo>
                  <a:pt x="264980" y="100965"/>
                  <a:pt x="265075" y="99822"/>
                  <a:pt x="264408" y="99060"/>
                </a:cubicBezTo>
                <a:lnTo>
                  <a:pt x="261741" y="96107"/>
                </a:lnTo>
                <a:cubicBezTo>
                  <a:pt x="257360" y="96298"/>
                  <a:pt x="253168" y="96393"/>
                  <a:pt x="252502" y="96298"/>
                </a:cubicBezTo>
                <a:cubicBezTo>
                  <a:pt x="251835" y="96203"/>
                  <a:pt x="250883" y="92488"/>
                  <a:pt x="254216" y="88487"/>
                </a:cubicBezTo>
                <a:lnTo>
                  <a:pt x="258884" y="90773"/>
                </a:lnTo>
                <a:lnTo>
                  <a:pt x="262503" y="92488"/>
                </a:lnTo>
                <a:cubicBezTo>
                  <a:pt x="266504" y="92392"/>
                  <a:pt x="269933" y="90868"/>
                  <a:pt x="270028" y="89059"/>
                </a:cubicBezTo>
                <a:cubicBezTo>
                  <a:pt x="270123" y="87249"/>
                  <a:pt x="269361" y="82105"/>
                  <a:pt x="268123" y="82105"/>
                </a:cubicBezTo>
                <a:cubicBezTo>
                  <a:pt x="266885" y="82105"/>
                  <a:pt x="263456" y="82963"/>
                  <a:pt x="264599" y="83915"/>
                </a:cubicBezTo>
                <a:lnTo>
                  <a:pt x="264980" y="84772"/>
                </a:lnTo>
                <a:lnTo>
                  <a:pt x="265360" y="85630"/>
                </a:lnTo>
                <a:cubicBezTo>
                  <a:pt x="265075" y="86963"/>
                  <a:pt x="262884" y="87630"/>
                  <a:pt x="260598" y="87058"/>
                </a:cubicBezTo>
                <a:cubicBezTo>
                  <a:pt x="258312" y="86487"/>
                  <a:pt x="254407" y="84201"/>
                  <a:pt x="257169" y="83249"/>
                </a:cubicBezTo>
                <a:lnTo>
                  <a:pt x="257264" y="82296"/>
                </a:lnTo>
                <a:cubicBezTo>
                  <a:pt x="257360" y="80963"/>
                  <a:pt x="255740" y="79343"/>
                  <a:pt x="254407" y="78200"/>
                </a:cubicBezTo>
                <a:cubicBezTo>
                  <a:pt x="254121" y="77914"/>
                  <a:pt x="252026" y="79534"/>
                  <a:pt x="250787" y="79438"/>
                </a:cubicBezTo>
                <a:cubicBezTo>
                  <a:pt x="249549" y="79343"/>
                  <a:pt x="248311" y="78391"/>
                  <a:pt x="247358" y="77533"/>
                </a:cubicBezTo>
                <a:cubicBezTo>
                  <a:pt x="247168" y="77343"/>
                  <a:pt x="248406" y="76105"/>
                  <a:pt x="249168" y="75438"/>
                </a:cubicBezTo>
                <a:lnTo>
                  <a:pt x="249359" y="75247"/>
                </a:lnTo>
                <a:cubicBezTo>
                  <a:pt x="249930" y="75343"/>
                  <a:pt x="253931" y="76009"/>
                  <a:pt x="258217" y="76676"/>
                </a:cubicBezTo>
                <a:cubicBezTo>
                  <a:pt x="262503" y="77343"/>
                  <a:pt x="274028" y="74009"/>
                  <a:pt x="275076" y="74676"/>
                </a:cubicBezTo>
                <a:lnTo>
                  <a:pt x="276029" y="74581"/>
                </a:lnTo>
                <a:cubicBezTo>
                  <a:pt x="277267" y="74486"/>
                  <a:pt x="278505" y="73628"/>
                  <a:pt x="279648" y="72962"/>
                </a:cubicBezTo>
                <a:cubicBezTo>
                  <a:pt x="280029" y="72771"/>
                  <a:pt x="280029" y="71914"/>
                  <a:pt x="279839" y="71533"/>
                </a:cubicBezTo>
                <a:lnTo>
                  <a:pt x="279458" y="70961"/>
                </a:lnTo>
                <a:cubicBezTo>
                  <a:pt x="278696" y="70485"/>
                  <a:pt x="279077" y="69628"/>
                  <a:pt x="280315" y="69151"/>
                </a:cubicBezTo>
                <a:cubicBezTo>
                  <a:pt x="281458" y="68675"/>
                  <a:pt x="285554" y="67818"/>
                  <a:pt x="286411" y="68485"/>
                </a:cubicBezTo>
                <a:cubicBezTo>
                  <a:pt x="287268" y="69151"/>
                  <a:pt x="290507" y="70485"/>
                  <a:pt x="291364" y="69818"/>
                </a:cubicBezTo>
                <a:cubicBezTo>
                  <a:pt x="292221" y="69151"/>
                  <a:pt x="295841" y="68675"/>
                  <a:pt x="297174" y="70580"/>
                </a:cubicBezTo>
                <a:cubicBezTo>
                  <a:pt x="298508" y="72580"/>
                  <a:pt x="302222" y="77629"/>
                  <a:pt x="302508" y="77533"/>
                </a:cubicBezTo>
                <a:cubicBezTo>
                  <a:pt x="302794" y="77438"/>
                  <a:pt x="302699" y="74200"/>
                  <a:pt x="301841" y="70580"/>
                </a:cubicBezTo>
                <a:lnTo>
                  <a:pt x="301460" y="67151"/>
                </a:lnTo>
                <a:lnTo>
                  <a:pt x="301365" y="66484"/>
                </a:lnTo>
                <a:cubicBezTo>
                  <a:pt x="302984" y="65627"/>
                  <a:pt x="305080" y="65437"/>
                  <a:pt x="306032" y="66104"/>
                </a:cubicBezTo>
                <a:lnTo>
                  <a:pt x="306413" y="66866"/>
                </a:lnTo>
                <a:lnTo>
                  <a:pt x="307366" y="68961"/>
                </a:lnTo>
                <a:cubicBezTo>
                  <a:pt x="308414" y="71818"/>
                  <a:pt x="310700" y="71152"/>
                  <a:pt x="312414" y="67532"/>
                </a:cubicBezTo>
                <a:lnTo>
                  <a:pt x="314700" y="65722"/>
                </a:lnTo>
                <a:lnTo>
                  <a:pt x="317367" y="63627"/>
                </a:lnTo>
                <a:cubicBezTo>
                  <a:pt x="318701" y="60865"/>
                  <a:pt x="320225" y="59150"/>
                  <a:pt x="320796" y="59817"/>
                </a:cubicBezTo>
                <a:cubicBezTo>
                  <a:pt x="321272" y="60484"/>
                  <a:pt x="324987" y="62675"/>
                  <a:pt x="327273" y="62675"/>
                </a:cubicBezTo>
                <a:lnTo>
                  <a:pt x="329464" y="63627"/>
                </a:lnTo>
                <a:lnTo>
                  <a:pt x="331464" y="64484"/>
                </a:lnTo>
                <a:cubicBezTo>
                  <a:pt x="334702" y="64961"/>
                  <a:pt x="337274" y="64294"/>
                  <a:pt x="337274" y="62960"/>
                </a:cubicBezTo>
                <a:cubicBezTo>
                  <a:pt x="337274" y="61627"/>
                  <a:pt x="338227" y="59055"/>
                  <a:pt x="339275" y="59626"/>
                </a:cubicBezTo>
                <a:lnTo>
                  <a:pt x="340322" y="60008"/>
                </a:lnTo>
                <a:cubicBezTo>
                  <a:pt x="342799" y="60960"/>
                  <a:pt x="345275" y="62484"/>
                  <a:pt x="347752" y="62484"/>
                </a:cubicBezTo>
                <a:cubicBezTo>
                  <a:pt x="348990" y="62579"/>
                  <a:pt x="350324" y="58864"/>
                  <a:pt x="351657" y="58769"/>
                </a:cubicBezTo>
                <a:lnTo>
                  <a:pt x="354134" y="58674"/>
                </a:lnTo>
                <a:cubicBezTo>
                  <a:pt x="357086" y="58769"/>
                  <a:pt x="360230" y="59150"/>
                  <a:pt x="361087" y="59531"/>
                </a:cubicBezTo>
                <a:cubicBezTo>
                  <a:pt x="361944" y="59912"/>
                  <a:pt x="365373" y="59150"/>
                  <a:pt x="365183" y="56388"/>
                </a:cubicBezTo>
                <a:lnTo>
                  <a:pt x="365564" y="54483"/>
                </a:lnTo>
                <a:lnTo>
                  <a:pt x="366040" y="52292"/>
                </a:lnTo>
                <a:cubicBezTo>
                  <a:pt x="367183" y="50006"/>
                  <a:pt x="372517" y="49530"/>
                  <a:pt x="378041" y="51245"/>
                </a:cubicBezTo>
                <a:lnTo>
                  <a:pt x="384233" y="46482"/>
                </a:lnTo>
                <a:cubicBezTo>
                  <a:pt x="387947" y="43625"/>
                  <a:pt x="391091" y="38671"/>
                  <a:pt x="397663" y="43529"/>
                </a:cubicBezTo>
                <a:lnTo>
                  <a:pt x="397853" y="43720"/>
                </a:lnTo>
                <a:cubicBezTo>
                  <a:pt x="400616" y="41624"/>
                  <a:pt x="404235" y="40958"/>
                  <a:pt x="405759" y="42386"/>
                </a:cubicBezTo>
                <a:lnTo>
                  <a:pt x="407474" y="43339"/>
                </a:lnTo>
                <a:lnTo>
                  <a:pt x="408331" y="43815"/>
                </a:lnTo>
                <a:cubicBezTo>
                  <a:pt x="409664" y="43720"/>
                  <a:pt x="412331" y="43625"/>
                  <a:pt x="414236" y="43625"/>
                </a:cubicBezTo>
                <a:cubicBezTo>
                  <a:pt x="416141" y="43625"/>
                  <a:pt x="422142" y="41243"/>
                  <a:pt x="424523" y="40672"/>
                </a:cubicBezTo>
                <a:cubicBezTo>
                  <a:pt x="426905" y="40100"/>
                  <a:pt x="435668" y="39719"/>
                  <a:pt x="438620" y="39624"/>
                </a:cubicBezTo>
                <a:cubicBezTo>
                  <a:pt x="441573" y="39529"/>
                  <a:pt x="448431" y="36004"/>
                  <a:pt x="450050" y="37338"/>
                </a:cubicBezTo>
                <a:cubicBezTo>
                  <a:pt x="451669" y="38671"/>
                  <a:pt x="455480" y="42672"/>
                  <a:pt x="455194" y="43625"/>
                </a:cubicBezTo>
                <a:cubicBezTo>
                  <a:pt x="454908" y="44577"/>
                  <a:pt x="455670" y="48006"/>
                  <a:pt x="458147" y="47911"/>
                </a:cubicBezTo>
                <a:lnTo>
                  <a:pt x="460528" y="48101"/>
                </a:lnTo>
                <a:lnTo>
                  <a:pt x="464433" y="48482"/>
                </a:lnTo>
                <a:cubicBezTo>
                  <a:pt x="466814" y="46292"/>
                  <a:pt x="469958" y="42863"/>
                  <a:pt x="471386" y="40862"/>
                </a:cubicBezTo>
                <a:cubicBezTo>
                  <a:pt x="472815" y="38862"/>
                  <a:pt x="477863" y="33909"/>
                  <a:pt x="479006" y="34671"/>
                </a:cubicBezTo>
                <a:lnTo>
                  <a:pt x="479864" y="35052"/>
                </a:lnTo>
                <a:lnTo>
                  <a:pt x="484340" y="37147"/>
                </a:lnTo>
                <a:cubicBezTo>
                  <a:pt x="483674" y="39529"/>
                  <a:pt x="481864" y="42291"/>
                  <a:pt x="480244" y="43243"/>
                </a:cubicBezTo>
                <a:lnTo>
                  <a:pt x="479578" y="44387"/>
                </a:lnTo>
                <a:lnTo>
                  <a:pt x="479102" y="45339"/>
                </a:lnTo>
                <a:cubicBezTo>
                  <a:pt x="479673" y="46768"/>
                  <a:pt x="480816" y="47720"/>
                  <a:pt x="481578" y="47530"/>
                </a:cubicBezTo>
                <a:cubicBezTo>
                  <a:pt x="482435" y="47339"/>
                  <a:pt x="486722" y="44387"/>
                  <a:pt x="490151" y="42005"/>
                </a:cubicBezTo>
                <a:lnTo>
                  <a:pt x="494818" y="43720"/>
                </a:lnTo>
                <a:lnTo>
                  <a:pt x="496151" y="44196"/>
                </a:lnTo>
                <a:cubicBezTo>
                  <a:pt x="497485" y="44863"/>
                  <a:pt x="499676" y="43625"/>
                  <a:pt x="501009" y="41338"/>
                </a:cubicBezTo>
                <a:cubicBezTo>
                  <a:pt x="502343" y="39053"/>
                  <a:pt x="507677" y="33623"/>
                  <a:pt x="509486" y="34766"/>
                </a:cubicBezTo>
                <a:lnTo>
                  <a:pt x="511296" y="35147"/>
                </a:lnTo>
                <a:lnTo>
                  <a:pt x="514439" y="35909"/>
                </a:lnTo>
                <a:cubicBezTo>
                  <a:pt x="517202" y="37624"/>
                  <a:pt x="520726" y="39243"/>
                  <a:pt x="522250" y="39529"/>
                </a:cubicBezTo>
                <a:cubicBezTo>
                  <a:pt x="523774" y="39814"/>
                  <a:pt x="523583" y="44387"/>
                  <a:pt x="524250" y="45053"/>
                </a:cubicBezTo>
                <a:cubicBezTo>
                  <a:pt x="524917" y="45720"/>
                  <a:pt x="527489" y="46006"/>
                  <a:pt x="527869" y="46958"/>
                </a:cubicBezTo>
                <a:cubicBezTo>
                  <a:pt x="528346" y="47911"/>
                  <a:pt x="532060" y="46482"/>
                  <a:pt x="532537" y="44958"/>
                </a:cubicBezTo>
                <a:cubicBezTo>
                  <a:pt x="533013" y="43434"/>
                  <a:pt x="539300" y="43815"/>
                  <a:pt x="540633" y="44101"/>
                </a:cubicBezTo>
                <a:cubicBezTo>
                  <a:pt x="541967" y="44387"/>
                  <a:pt x="547110" y="42291"/>
                  <a:pt x="551777" y="43243"/>
                </a:cubicBezTo>
                <a:lnTo>
                  <a:pt x="556159" y="43625"/>
                </a:lnTo>
                <a:lnTo>
                  <a:pt x="560255" y="44005"/>
                </a:lnTo>
                <a:cubicBezTo>
                  <a:pt x="564731" y="44958"/>
                  <a:pt x="569113" y="44482"/>
                  <a:pt x="570065" y="42958"/>
                </a:cubicBezTo>
                <a:cubicBezTo>
                  <a:pt x="571304" y="42958"/>
                  <a:pt x="567970" y="37909"/>
                  <a:pt x="568446" y="36767"/>
                </a:cubicBezTo>
                <a:cubicBezTo>
                  <a:pt x="568922" y="35624"/>
                  <a:pt x="569589" y="34290"/>
                  <a:pt x="569970" y="33814"/>
                </a:cubicBezTo>
                <a:cubicBezTo>
                  <a:pt x="570351" y="33338"/>
                  <a:pt x="574161" y="33814"/>
                  <a:pt x="577971" y="34766"/>
                </a:cubicBezTo>
                <a:lnTo>
                  <a:pt x="582448" y="31242"/>
                </a:lnTo>
                <a:lnTo>
                  <a:pt x="584448" y="29718"/>
                </a:lnTo>
                <a:cubicBezTo>
                  <a:pt x="586448" y="30480"/>
                  <a:pt x="590163" y="31051"/>
                  <a:pt x="592830" y="31051"/>
                </a:cubicBezTo>
                <a:cubicBezTo>
                  <a:pt x="595497" y="31051"/>
                  <a:pt x="604546" y="26575"/>
                  <a:pt x="604927" y="26765"/>
                </a:cubicBezTo>
                <a:lnTo>
                  <a:pt x="605022" y="27051"/>
                </a:lnTo>
                <a:lnTo>
                  <a:pt x="605403" y="28670"/>
                </a:lnTo>
                <a:cubicBezTo>
                  <a:pt x="605689" y="30480"/>
                  <a:pt x="608546" y="30861"/>
                  <a:pt x="611880" y="29528"/>
                </a:cubicBezTo>
                <a:cubicBezTo>
                  <a:pt x="615214" y="28194"/>
                  <a:pt x="627882" y="30480"/>
                  <a:pt x="631978" y="30766"/>
                </a:cubicBezTo>
                <a:cubicBezTo>
                  <a:pt x="636074" y="31051"/>
                  <a:pt x="647599" y="26670"/>
                  <a:pt x="649980" y="26861"/>
                </a:cubicBezTo>
                <a:cubicBezTo>
                  <a:pt x="652361" y="27146"/>
                  <a:pt x="658648" y="29528"/>
                  <a:pt x="660553" y="29813"/>
                </a:cubicBezTo>
                <a:cubicBezTo>
                  <a:pt x="662458" y="30099"/>
                  <a:pt x="667792" y="27432"/>
                  <a:pt x="669125" y="27051"/>
                </a:cubicBezTo>
                <a:cubicBezTo>
                  <a:pt x="670459" y="26575"/>
                  <a:pt x="673793" y="26670"/>
                  <a:pt x="673888" y="24670"/>
                </a:cubicBezTo>
                <a:cubicBezTo>
                  <a:pt x="673983" y="22670"/>
                  <a:pt x="681413" y="26099"/>
                  <a:pt x="683699" y="26003"/>
                </a:cubicBezTo>
                <a:lnTo>
                  <a:pt x="685223" y="25146"/>
                </a:lnTo>
                <a:cubicBezTo>
                  <a:pt x="689128" y="22955"/>
                  <a:pt x="689604" y="24193"/>
                  <a:pt x="690842" y="27337"/>
                </a:cubicBezTo>
                <a:lnTo>
                  <a:pt x="691795" y="29623"/>
                </a:lnTo>
                <a:cubicBezTo>
                  <a:pt x="694271" y="26765"/>
                  <a:pt x="697510" y="25146"/>
                  <a:pt x="699129" y="26099"/>
                </a:cubicBezTo>
                <a:cubicBezTo>
                  <a:pt x="700653" y="27051"/>
                  <a:pt x="707702" y="27337"/>
                  <a:pt x="711131" y="26670"/>
                </a:cubicBezTo>
                <a:lnTo>
                  <a:pt x="713607" y="25146"/>
                </a:lnTo>
                <a:lnTo>
                  <a:pt x="715893" y="23717"/>
                </a:lnTo>
                <a:cubicBezTo>
                  <a:pt x="718274" y="24003"/>
                  <a:pt x="721418" y="24575"/>
                  <a:pt x="723132" y="24955"/>
                </a:cubicBezTo>
                <a:lnTo>
                  <a:pt x="724085" y="25717"/>
                </a:lnTo>
                <a:cubicBezTo>
                  <a:pt x="725704" y="27051"/>
                  <a:pt x="726752" y="28956"/>
                  <a:pt x="728466" y="30289"/>
                </a:cubicBezTo>
                <a:lnTo>
                  <a:pt x="728847" y="30575"/>
                </a:lnTo>
                <a:cubicBezTo>
                  <a:pt x="730466" y="29908"/>
                  <a:pt x="731609" y="28384"/>
                  <a:pt x="731419" y="27146"/>
                </a:cubicBezTo>
                <a:cubicBezTo>
                  <a:pt x="731228" y="25908"/>
                  <a:pt x="736086" y="23813"/>
                  <a:pt x="739610" y="23050"/>
                </a:cubicBezTo>
                <a:lnTo>
                  <a:pt x="742563" y="25241"/>
                </a:lnTo>
                <a:lnTo>
                  <a:pt x="743325" y="25717"/>
                </a:lnTo>
                <a:cubicBezTo>
                  <a:pt x="746659" y="27337"/>
                  <a:pt x="751135" y="27527"/>
                  <a:pt x="753136" y="26003"/>
                </a:cubicBezTo>
                <a:lnTo>
                  <a:pt x="755231" y="25051"/>
                </a:lnTo>
                <a:lnTo>
                  <a:pt x="756469" y="24479"/>
                </a:lnTo>
                <a:cubicBezTo>
                  <a:pt x="758184" y="24384"/>
                  <a:pt x="759518" y="25432"/>
                  <a:pt x="759422" y="26765"/>
                </a:cubicBezTo>
                <a:lnTo>
                  <a:pt x="759327" y="28004"/>
                </a:lnTo>
                <a:lnTo>
                  <a:pt x="759232" y="28766"/>
                </a:lnTo>
                <a:cubicBezTo>
                  <a:pt x="759136" y="29528"/>
                  <a:pt x="760280" y="30194"/>
                  <a:pt x="761804" y="30099"/>
                </a:cubicBezTo>
                <a:lnTo>
                  <a:pt x="762375" y="29528"/>
                </a:lnTo>
                <a:cubicBezTo>
                  <a:pt x="763613" y="28289"/>
                  <a:pt x="764090" y="26575"/>
                  <a:pt x="765233" y="25337"/>
                </a:cubicBezTo>
                <a:lnTo>
                  <a:pt x="766661" y="23717"/>
                </a:lnTo>
                <a:cubicBezTo>
                  <a:pt x="768757" y="24384"/>
                  <a:pt x="771519" y="24765"/>
                  <a:pt x="772852" y="24479"/>
                </a:cubicBezTo>
                <a:cubicBezTo>
                  <a:pt x="774186" y="24193"/>
                  <a:pt x="780758" y="24765"/>
                  <a:pt x="785521" y="28480"/>
                </a:cubicBezTo>
                <a:lnTo>
                  <a:pt x="791807" y="24765"/>
                </a:lnTo>
                <a:cubicBezTo>
                  <a:pt x="792760" y="24193"/>
                  <a:pt x="795617" y="24384"/>
                  <a:pt x="795998" y="24955"/>
                </a:cubicBezTo>
                <a:lnTo>
                  <a:pt x="798665" y="28956"/>
                </a:lnTo>
                <a:cubicBezTo>
                  <a:pt x="802190" y="27242"/>
                  <a:pt x="806000" y="25051"/>
                  <a:pt x="807047" y="24003"/>
                </a:cubicBezTo>
                <a:cubicBezTo>
                  <a:pt x="808095" y="22955"/>
                  <a:pt x="812096" y="20860"/>
                  <a:pt x="813048" y="22479"/>
                </a:cubicBezTo>
                <a:cubicBezTo>
                  <a:pt x="813905" y="24098"/>
                  <a:pt x="818192" y="27527"/>
                  <a:pt x="820287" y="25717"/>
                </a:cubicBezTo>
                <a:lnTo>
                  <a:pt x="822383" y="25241"/>
                </a:lnTo>
                <a:lnTo>
                  <a:pt x="826002" y="24384"/>
                </a:lnTo>
                <a:cubicBezTo>
                  <a:pt x="830384" y="24193"/>
                  <a:pt x="834479" y="24003"/>
                  <a:pt x="835146" y="23908"/>
                </a:cubicBezTo>
                <a:cubicBezTo>
                  <a:pt x="835813" y="23813"/>
                  <a:pt x="839623" y="22860"/>
                  <a:pt x="842480" y="22288"/>
                </a:cubicBezTo>
                <a:cubicBezTo>
                  <a:pt x="845338" y="21717"/>
                  <a:pt x="855720" y="25432"/>
                  <a:pt x="856768" y="24193"/>
                </a:cubicBezTo>
                <a:lnTo>
                  <a:pt x="858101" y="23432"/>
                </a:lnTo>
                <a:lnTo>
                  <a:pt x="859340" y="22765"/>
                </a:lnTo>
                <a:cubicBezTo>
                  <a:pt x="861054" y="22479"/>
                  <a:pt x="861816" y="23146"/>
                  <a:pt x="860959" y="24289"/>
                </a:cubicBezTo>
                <a:lnTo>
                  <a:pt x="861149" y="25146"/>
                </a:lnTo>
                <a:cubicBezTo>
                  <a:pt x="861340" y="26003"/>
                  <a:pt x="862673" y="26765"/>
                  <a:pt x="863721" y="27337"/>
                </a:cubicBezTo>
                <a:lnTo>
                  <a:pt x="866102" y="28861"/>
                </a:lnTo>
                <a:cubicBezTo>
                  <a:pt x="866483" y="27051"/>
                  <a:pt x="867245" y="24670"/>
                  <a:pt x="867817" y="23622"/>
                </a:cubicBezTo>
                <a:cubicBezTo>
                  <a:pt x="868388" y="22574"/>
                  <a:pt x="873532" y="20764"/>
                  <a:pt x="878199" y="21336"/>
                </a:cubicBezTo>
                <a:lnTo>
                  <a:pt x="882104" y="22098"/>
                </a:lnTo>
                <a:lnTo>
                  <a:pt x="882961" y="22288"/>
                </a:lnTo>
                <a:cubicBezTo>
                  <a:pt x="883819" y="23336"/>
                  <a:pt x="884105" y="24098"/>
                  <a:pt x="883724" y="24098"/>
                </a:cubicBezTo>
                <a:cubicBezTo>
                  <a:pt x="883343" y="24098"/>
                  <a:pt x="882009" y="26384"/>
                  <a:pt x="880961" y="29051"/>
                </a:cubicBezTo>
                <a:cubicBezTo>
                  <a:pt x="879914" y="31718"/>
                  <a:pt x="869817" y="30766"/>
                  <a:pt x="869055" y="31147"/>
                </a:cubicBezTo>
                <a:lnTo>
                  <a:pt x="868865" y="31718"/>
                </a:lnTo>
                <a:lnTo>
                  <a:pt x="868579" y="32290"/>
                </a:lnTo>
                <a:cubicBezTo>
                  <a:pt x="868769" y="33052"/>
                  <a:pt x="873056" y="35814"/>
                  <a:pt x="878009" y="38481"/>
                </a:cubicBezTo>
                <a:lnTo>
                  <a:pt x="883819" y="36100"/>
                </a:lnTo>
                <a:lnTo>
                  <a:pt x="886295" y="35052"/>
                </a:lnTo>
                <a:cubicBezTo>
                  <a:pt x="889343" y="34385"/>
                  <a:pt x="889343" y="33052"/>
                  <a:pt x="886295" y="32099"/>
                </a:cubicBezTo>
                <a:cubicBezTo>
                  <a:pt x="883247" y="31147"/>
                  <a:pt x="886962" y="23146"/>
                  <a:pt x="889915" y="21908"/>
                </a:cubicBezTo>
                <a:lnTo>
                  <a:pt x="893534" y="21812"/>
                </a:lnTo>
                <a:cubicBezTo>
                  <a:pt x="900107" y="21717"/>
                  <a:pt x="906869" y="23241"/>
                  <a:pt x="913442" y="20574"/>
                </a:cubicBezTo>
                <a:cubicBezTo>
                  <a:pt x="915251" y="19812"/>
                  <a:pt x="919061" y="20860"/>
                  <a:pt x="920871" y="22193"/>
                </a:cubicBezTo>
                <a:lnTo>
                  <a:pt x="922681" y="23527"/>
                </a:lnTo>
                <a:cubicBezTo>
                  <a:pt x="923443" y="26194"/>
                  <a:pt x="924967" y="27146"/>
                  <a:pt x="925919" y="25527"/>
                </a:cubicBezTo>
                <a:cubicBezTo>
                  <a:pt x="926872" y="23908"/>
                  <a:pt x="931825" y="20193"/>
                  <a:pt x="934682" y="20479"/>
                </a:cubicBezTo>
                <a:cubicBezTo>
                  <a:pt x="937540" y="20764"/>
                  <a:pt x="946684" y="19907"/>
                  <a:pt x="948875" y="17050"/>
                </a:cubicBezTo>
                <a:lnTo>
                  <a:pt x="951351" y="18859"/>
                </a:lnTo>
                <a:lnTo>
                  <a:pt x="952018" y="19336"/>
                </a:lnTo>
                <a:cubicBezTo>
                  <a:pt x="952685" y="19907"/>
                  <a:pt x="954399" y="21908"/>
                  <a:pt x="955828" y="23813"/>
                </a:cubicBezTo>
                <a:lnTo>
                  <a:pt x="958971" y="22098"/>
                </a:lnTo>
                <a:lnTo>
                  <a:pt x="959828" y="21622"/>
                </a:lnTo>
                <a:cubicBezTo>
                  <a:pt x="961829" y="21812"/>
                  <a:pt x="963638" y="22955"/>
                  <a:pt x="963924" y="24098"/>
                </a:cubicBezTo>
                <a:cubicBezTo>
                  <a:pt x="964210" y="25241"/>
                  <a:pt x="965924" y="28384"/>
                  <a:pt x="966591" y="26479"/>
                </a:cubicBezTo>
                <a:lnTo>
                  <a:pt x="966782" y="25527"/>
                </a:lnTo>
                <a:cubicBezTo>
                  <a:pt x="966972" y="24860"/>
                  <a:pt x="966496" y="24003"/>
                  <a:pt x="966877" y="23432"/>
                </a:cubicBezTo>
                <a:cubicBezTo>
                  <a:pt x="968115" y="21336"/>
                  <a:pt x="969734" y="21717"/>
                  <a:pt x="971830" y="22860"/>
                </a:cubicBezTo>
                <a:cubicBezTo>
                  <a:pt x="976878" y="25622"/>
                  <a:pt x="972973" y="20193"/>
                  <a:pt x="975449" y="20193"/>
                </a:cubicBezTo>
                <a:lnTo>
                  <a:pt x="976973" y="20193"/>
                </a:lnTo>
                <a:cubicBezTo>
                  <a:pt x="978688" y="19526"/>
                  <a:pt x="982498" y="19812"/>
                  <a:pt x="985355" y="20669"/>
                </a:cubicBezTo>
                <a:lnTo>
                  <a:pt x="987927" y="18574"/>
                </a:lnTo>
                <a:cubicBezTo>
                  <a:pt x="988689" y="18002"/>
                  <a:pt x="990880" y="17621"/>
                  <a:pt x="991261" y="17907"/>
                </a:cubicBezTo>
                <a:lnTo>
                  <a:pt x="996881" y="23336"/>
                </a:lnTo>
                <a:cubicBezTo>
                  <a:pt x="1000500" y="19050"/>
                  <a:pt x="1005453" y="17145"/>
                  <a:pt x="1007930" y="19145"/>
                </a:cubicBezTo>
                <a:cubicBezTo>
                  <a:pt x="1010406" y="21146"/>
                  <a:pt x="1021455" y="18955"/>
                  <a:pt x="1023360" y="20193"/>
                </a:cubicBezTo>
                <a:cubicBezTo>
                  <a:pt x="1025265" y="21431"/>
                  <a:pt x="1033933" y="18097"/>
                  <a:pt x="1038219" y="18383"/>
                </a:cubicBezTo>
                <a:lnTo>
                  <a:pt x="1041839" y="16574"/>
                </a:lnTo>
                <a:lnTo>
                  <a:pt x="1042410" y="16288"/>
                </a:lnTo>
                <a:cubicBezTo>
                  <a:pt x="1043553" y="16764"/>
                  <a:pt x="1047649" y="17907"/>
                  <a:pt x="1051459" y="18764"/>
                </a:cubicBezTo>
                <a:lnTo>
                  <a:pt x="1057555" y="17812"/>
                </a:lnTo>
                <a:lnTo>
                  <a:pt x="1061841" y="17145"/>
                </a:lnTo>
                <a:cubicBezTo>
                  <a:pt x="1062508" y="19717"/>
                  <a:pt x="1064603" y="20764"/>
                  <a:pt x="1066604" y="19431"/>
                </a:cubicBezTo>
                <a:cubicBezTo>
                  <a:pt x="1068604" y="18097"/>
                  <a:pt x="1076129" y="19907"/>
                  <a:pt x="1077176" y="19812"/>
                </a:cubicBezTo>
                <a:cubicBezTo>
                  <a:pt x="1078224" y="19812"/>
                  <a:pt x="1082225" y="18097"/>
                  <a:pt x="1085273" y="17050"/>
                </a:cubicBezTo>
                <a:lnTo>
                  <a:pt x="1088702" y="17812"/>
                </a:lnTo>
                <a:lnTo>
                  <a:pt x="1092607" y="18669"/>
                </a:lnTo>
                <a:cubicBezTo>
                  <a:pt x="1097084" y="18288"/>
                  <a:pt x="1101275" y="18383"/>
                  <a:pt x="1101846" y="19050"/>
                </a:cubicBezTo>
                <a:cubicBezTo>
                  <a:pt x="1102513" y="19621"/>
                  <a:pt x="1104418" y="19717"/>
                  <a:pt x="1105656" y="18764"/>
                </a:cubicBezTo>
                <a:cubicBezTo>
                  <a:pt x="1106894" y="17717"/>
                  <a:pt x="1112609" y="14668"/>
                  <a:pt x="1113657" y="15812"/>
                </a:cubicBezTo>
                <a:cubicBezTo>
                  <a:pt x="1114610" y="16954"/>
                  <a:pt x="1118039" y="19717"/>
                  <a:pt x="1119848" y="20193"/>
                </a:cubicBezTo>
                <a:cubicBezTo>
                  <a:pt x="1121658" y="20669"/>
                  <a:pt x="1129564" y="19812"/>
                  <a:pt x="1133279" y="18383"/>
                </a:cubicBezTo>
                <a:cubicBezTo>
                  <a:pt x="1136993" y="17050"/>
                  <a:pt x="1146995" y="18383"/>
                  <a:pt x="1148995" y="18383"/>
                </a:cubicBezTo>
                <a:cubicBezTo>
                  <a:pt x="1150995" y="18383"/>
                  <a:pt x="1157091" y="16764"/>
                  <a:pt x="1158710" y="17431"/>
                </a:cubicBezTo>
                <a:cubicBezTo>
                  <a:pt x="1160330" y="18097"/>
                  <a:pt x="1165568" y="19907"/>
                  <a:pt x="1166521" y="19812"/>
                </a:cubicBezTo>
                <a:lnTo>
                  <a:pt x="1166997" y="19431"/>
                </a:lnTo>
                <a:lnTo>
                  <a:pt x="1169950" y="17145"/>
                </a:lnTo>
                <a:cubicBezTo>
                  <a:pt x="1173950" y="17431"/>
                  <a:pt x="1178046" y="17717"/>
                  <a:pt x="1179189" y="17717"/>
                </a:cubicBezTo>
                <a:cubicBezTo>
                  <a:pt x="1180332" y="17717"/>
                  <a:pt x="1185190" y="16669"/>
                  <a:pt x="1188048" y="16383"/>
                </a:cubicBezTo>
                <a:cubicBezTo>
                  <a:pt x="1190905" y="16097"/>
                  <a:pt x="1197286" y="16859"/>
                  <a:pt x="1197668" y="13240"/>
                </a:cubicBezTo>
                <a:lnTo>
                  <a:pt x="1203287" y="16478"/>
                </a:lnTo>
                <a:lnTo>
                  <a:pt x="1204240" y="17050"/>
                </a:lnTo>
                <a:cubicBezTo>
                  <a:pt x="1205383" y="17526"/>
                  <a:pt x="1208431" y="17717"/>
                  <a:pt x="1211098" y="17717"/>
                </a:cubicBezTo>
                <a:cubicBezTo>
                  <a:pt x="1213765" y="17717"/>
                  <a:pt x="1222528" y="18479"/>
                  <a:pt x="1225195" y="17145"/>
                </a:cubicBezTo>
                <a:cubicBezTo>
                  <a:pt x="1227862" y="15812"/>
                  <a:pt x="1236911" y="14288"/>
                  <a:pt x="1238720" y="14288"/>
                </a:cubicBezTo>
                <a:lnTo>
                  <a:pt x="1239768" y="14954"/>
                </a:lnTo>
                <a:cubicBezTo>
                  <a:pt x="1242054" y="16383"/>
                  <a:pt x="1243673" y="18383"/>
                  <a:pt x="1247293" y="18097"/>
                </a:cubicBezTo>
                <a:lnTo>
                  <a:pt x="1250436" y="17907"/>
                </a:lnTo>
                <a:cubicBezTo>
                  <a:pt x="1251960" y="16097"/>
                  <a:pt x="1254246" y="14288"/>
                  <a:pt x="1255389" y="14002"/>
                </a:cubicBezTo>
                <a:lnTo>
                  <a:pt x="1256532" y="13907"/>
                </a:lnTo>
                <a:lnTo>
                  <a:pt x="1260152" y="13525"/>
                </a:lnTo>
                <a:cubicBezTo>
                  <a:pt x="1263961" y="12573"/>
                  <a:pt x="1269391" y="11144"/>
                  <a:pt x="1272344" y="10287"/>
                </a:cubicBezTo>
                <a:lnTo>
                  <a:pt x="1274439" y="13430"/>
                </a:lnTo>
                <a:cubicBezTo>
                  <a:pt x="1276535" y="16574"/>
                  <a:pt x="1280345" y="16859"/>
                  <a:pt x="1283964" y="14478"/>
                </a:cubicBezTo>
                <a:lnTo>
                  <a:pt x="1301395" y="12478"/>
                </a:lnTo>
                <a:lnTo>
                  <a:pt x="1306443" y="12954"/>
                </a:lnTo>
                <a:cubicBezTo>
                  <a:pt x="1312063" y="13430"/>
                  <a:pt x="1318254" y="13525"/>
                  <a:pt x="1320159" y="13335"/>
                </a:cubicBezTo>
                <a:cubicBezTo>
                  <a:pt x="1322159" y="13145"/>
                  <a:pt x="1326731" y="16002"/>
                  <a:pt x="1327017" y="14573"/>
                </a:cubicBezTo>
                <a:cubicBezTo>
                  <a:pt x="1327303" y="13145"/>
                  <a:pt x="1329398" y="11906"/>
                  <a:pt x="1331113" y="14288"/>
                </a:cubicBezTo>
                <a:cubicBezTo>
                  <a:pt x="1332923" y="16669"/>
                  <a:pt x="1344829" y="14002"/>
                  <a:pt x="1349115" y="14097"/>
                </a:cubicBezTo>
                <a:cubicBezTo>
                  <a:pt x="1353306" y="14192"/>
                  <a:pt x="1365022" y="11811"/>
                  <a:pt x="1366070" y="11430"/>
                </a:cubicBezTo>
                <a:lnTo>
                  <a:pt x="1366451" y="11621"/>
                </a:lnTo>
                <a:lnTo>
                  <a:pt x="1373309" y="16288"/>
                </a:lnTo>
                <a:cubicBezTo>
                  <a:pt x="1382072" y="15430"/>
                  <a:pt x="1389977" y="15050"/>
                  <a:pt x="1390930" y="15335"/>
                </a:cubicBezTo>
                <a:lnTo>
                  <a:pt x="1391120" y="15145"/>
                </a:lnTo>
                <a:cubicBezTo>
                  <a:pt x="1393597" y="12859"/>
                  <a:pt x="1395692" y="11430"/>
                  <a:pt x="1399979" y="13335"/>
                </a:cubicBezTo>
                <a:lnTo>
                  <a:pt x="1401979" y="14192"/>
                </a:lnTo>
                <a:cubicBezTo>
                  <a:pt x="1405598" y="12954"/>
                  <a:pt x="1411599" y="11525"/>
                  <a:pt x="1415219" y="11049"/>
                </a:cubicBezTo>
                <a:lnTo>
                  <a:pt x="1418457" y="10954"/>
                </a:lnTo>
                <a:lnTo>
                  <a:pt x="1422934" y="10858"/>
                </a:lnTo>
                <a:cubicBezTo>
                  <a:pt x="1427792" y="11239"/>
                  <a:pt x="1432554" y="12097"/>
                  <a:pt x="1433411" y="12859"/>
                </a:cubicBezTo>
                <a:cubicBezTo>
                  <a:pt x="1434364" y="13621"/>
                  <a:pt x="1437317" y="15145"/>
                  <a:pt x="1437698" y="14288"/>
                </a:cubicBezTo>
                <a:cubicBezTo>
                  <a:pt x="1438079" y="13525"/>
                  <a:pt x="1441031" y="11430"/>
                  <a:pt x="1443508" y="11049"/>
                </a:cubicBezTo>
                <a:cubicBezTo>
                  <a:pt x="1445984" y="10668"/>
                  <a:pt x="1454176" y="10382"/>
                  <a:pt x="1455890" y="11335"/>
                </a:cubicBezTo>
                <a:lnTo>
                  <a:pt x="1455890" y="12287"/>
                </a:lnTo>
                <a:lnTo>
                  <a:pt x="1455700" y="16383"/>
                </a:lnTo>
                <a:cubicBezTo>
                  <a:pt x="1459034" y="15812"/>
                  <a:pt x="1464558" y="14478"/>
                  <a:pt x="1467987" y="13525"/>
                </a:cubicBezTo>
                <a:lnTo>
                  <a:pt x="1471511" y="15335"/>
                </a:lnTo>
                <a:cubicBezTo>
                  <a:pt x="1473035" y="16097"/>
                  <a:pt x="1476560" y="16192"/>
                  <a:pt x="1477703" y="15335"/>
                </a:cubicBezTo>
                <a:cubicBezTo>
                  <a:pt x="1480560" y="13049"/>
                  <a:pt x="1483894" y="13716"/>
                  <a:pt x="1487132" y="13335"/>
                </a:cubicBezTo>
                <a:lnTo>
                  <a:pt x="1490276" y="12954"/>
                </a:lnTo>
                <a:cubicBezTo>
                  <a:pt x="1493609" y="12097"/>
                  <a:pt x="1497705" y="10954"/>
                  <a:pt x="1499324" y="10573"/>
                </a:cubicBezTo>
                <a:cubicBezTo>
                  <a:pt x="1500944" y="10096"/>
                  <a:pt x="1505801" y="12859"/>
                  <a:pt x="1508468" y="12478"/>
                </a:cubicBezTo>
                <a:cubicBezTo>
                  <a:pt x="1511040" y="12097"/>
                  <a:pt x="1519136" y="11430"/>
                  <a:pt x="1520565" y="11430"/>
                </a:cubicBezTo>
                <a:cubicBezTo>
                  <a:pt x="1521994" y="11430"/>
                  <a:pt x="1525328" y="9906"/>
                  <a:pt x="1526185" y="10478"/>
                </a:cubicBezTo>
                <a:cubicBezTo>
                  <a:pt x="1527042" y="11144"/>
                  <a:pt x="1533519" y="15145"/>
                  <a:pt x="1538758" y="17907"/>
                </a:cubicBezTo>
                <a:lnTo>
                  <a:pt x="1539329" y="10096"/>
                </a:lnTo>
                <a:cubicBezTo>
                  <a:pt x="1539329" y="9906"/>
                  <a:pt x="1542282" y="9525"/>
                  <a:pt x="1543520" y="9906"/>
                </a:cubicBezTo>
                <a:lnTo>
                  <a:pt x="1550759" y="12383"/>
                </a:lnTo>
                <a:cubicBezTo>
                  <a:pt x="1554188" y="11335"/>
                  <a:pt x="1562856" y="10192"/>
                  <a:pt x="1570095" y="9811"/>
                </a:cubicBezTo>
                <a:lnTo>
                  <a:pt x="1576667" y="9811"/>
                </a:lnTo>
                <a:lnTo>
                  <a:pt x="1577239" y="9811"/>
                </a:lnTo>
                <a:cubicBezTo>
                  <a:pt x="1578001" y="12097"/>
                  <a:pt x="1584859" y="12763"/>
                  <a:pt x="1592479" y="11239"/>
                </a:cubicBezTo>
                <a:lnTo>
                  <a:pt x="1599623" y="11621"/>
                </a:lnTo>
                <a:cubicBezTo>
                  <a:pt x="1601432" y="11716"/>
                  <a:pt x="1601147" y="14478"/>
                  <a:pt x="1598956" y="15526"/>
                </a:cubicBezTo>
                <a:lnTo>
                  <a:pt x="1598003" y="16002"/>
                </a:lnTo>
                <a:cubicBezTo>
                  <a:pt x="1596384" y="16192"/>
                  <a:pt x="1596098" y="16859"/>
                  <a:pt x="1597623" y="17431"/>
                </a:cubicBezTo>
                <a:cubicBezTo>
                  <a:pt x="1599051" y="18002"/>
                  <a:pt x="1603147" y="18193"/>
                  <a:pt x="1603147" y="16383"/>
                </a:cubicBezTo>
                <a:cubicBezTo>
                  <a:pt x="1603147" y="14573"/>
                  <a:pt x="1605338" y="8858"/>
                  <a:pt x="1608100" y="8382"/>
                </a:cubicBezTo>
                <a:cubicBezTo>
                  <a:pt x="1610767" y="8001"/>
                  <a:pt x="1620387" y="10668"/>
                  <a:pt x="1623435" y="10192"/>
                </a:cubicBezTo>
                <a:lnTo>
                  <a:pt x="1626388" y="10192"/>
                </a:lnTo>
                <a:cubicBezTo>
                  <a:pt x="1629626" y="10192"/>
                  <a:pt x="1633246" y="10287"/>
                  <a:pt x="1636008" y="11430"/>
                </a:cubicBezTo>
                <a:lnTo>
                  <a:pt x="1640866" y="13430"/>
                </a:lnTo>
                <a:cubicBezTo>
                  <a:pt x="1645343" y="11906"/>
                  <a:pt x="1650772" y="9811"/>
                  <a:pt x="1652963" y="8763"/>
                </a:cubicBezTo>
                <a:cubicBezTo>
                  <a:pt x="1655058" y="7811"/>
                  <a:pt x="1658392" y="12668"/>
                  <a:pt x="1658773" y="12763"/>
                </a:cubicBezTo>
                <a:cubicBezTo>
                  <a:pt x="1659154" y="12763"/>
                  <a:pt x="1661249" y="11716"/>
                  <a:pt x="1663059" y="10668"/>
                </a:cubicBezTo>
                <a:lnTo>
                  <a:pt x="1665155" y="12192"/>
                </a:lnTo>
                <a:cubicBezTo>
                  <a:pt x="1668393" y="14478"/>
                  <a:pt x="1670298" y="14288"/>
                  <a:pt x="1670584" y="10287"/>
                </a:cubicBezTo>
                <a:lnTo>
                  <a:pt x="1670679" y="9239"/>
                </a:lnTo>
                <a:cubicBezTo>
                  <a:pt x="1672679" y="8096"/>
                  <a:pt x="1675251" y="8572"/>
                  <a:pt x="1676394" y="10287"/>
                </a:cubicBezTo>
                <a:cubicBezTo>
                  <a:pt x="1677632" y="12001"/>
                  <a:pt x="1684871" y="10858"/>
                  <a:pt x="1688777" y="10668"/>
                </a:cubicBezTo>
                <a:cubicBezTo>
                  <a:pt x="1692682" y="10478"/>
                  <a:pt x="1704398" y="9716"/>
                  <a:pt x="1706017" y="9906"/>
                </a:cubicBezTo>
                <a:lnTo>
                  <a:pt x="1706779" y="8096"/>
                </a:lnTo>
                <a:cubicBezTo>
                  <a:pt x="1706969" y="7620"/>
                  <a:pt x="1710303" y="7239"/>
                  <a:pt x="1710875" y="7811"/>
                </a:cubicBezTo>
                <a:cubicBezTo>
                  <a:pt x="1712303" y="9049"/>
                  <a:pt x="1711541" y="12668"/>
                  <a:pt x="1715256" y="11144"/>
                </a:cubicBezTo>
                <a:lnTo>
                  <a:pt x="1716685" y="10573"/>
                </a:lnTo>
                <a:cubicBezTo>
                  <a:pt x="1717161" y="7715"/>
                  <a:pt x="1721161" y="6858"/>
                  <a:pt x="1725543" y="8668"/>
                </a:cubicBezTo>
                <a:lnTo>
                  <a:pt x="1729639" y="10287"/>
                </a:lnTo>
                <a:cubicBezTo>
                  <a:pt x="1730591" y="10668"/>
                  <a:pt x="1740593" y="9716"/>
                  <a:pt x="1741259" y="9144"/>
                </a:cubicBezTo>
                <a:cubicBezTo>
                  <a:pt x="1744022" y="6953"/>
                  <a:pt x="1746689" y="4763"/>
                  <a:pt x="1747641" y="10192"/>
                </a:cubicBezTo>
                <a:lnTo>
                  <a:pt x="1747736" y="10573"/>
                </a:lnTo>
                <a:cubicBezTo>
                  <a:pt x="1748594" y="10858"/>
                  <a:pt x="1750784" y="11335"/>
                  <a:pt x="1752690" y="11716"/>
                </a:cubicBezTo>
                <a:cubicBezTo>
                  <a:pt x="1754594" y="12097"/>
                  <a:pt x="1760119" y="12859"/>
                  <a:pt x="1760690" y="12192"/>
                </a:cubicBezTo>
                <a:cubicBezTo>
                  <a:pt x="1761357" y="11525"/>
                  <a:pt x="1763357" y="9239"/>
                  <a:pt x="1763643" y="8763"/>
                </a:cubicBezTo>
                <a:cubicBezTo>
                  <a:pt x="1763929" y="8287"/>
                  <a:pt x="1766882" y="6763"/>
                  <a:pt x="1769453" y="6287"/>
                </a:cubicBezTo>
                <a:cubicBezTo>
                  <a:pt x="1772025" y="5810"/>
                  <a:pt x="1779169" y="7906"/>
                  <a:pt x="1779550" y="7334"/>
                </a:cubicBezTo>
                <a:cubicBezTo>
                  <a:pt x="1779931" y="6858"/>
                  <a:pt x="1783931" y="6382"/>
                  <a:pt x="1785360" y="7429"/>
                </a:cubicBezTo>
                <a:cubicBezTo>
                  <a:pt x="1786694" y="8572"/>
                  <a:pt x="1792218" y="11430"/>
                  <a:pt x="1793456" y="10573"/>
                </a:cubicBezTo>
                <a:cubicBezTo>
                  <a:pt x="1794695" y="9716"/>
                  <a:pt x="1798790" y="8001"/>
                  <a:pt x="1799648" y="8668"/>
                </a:cubicBezTo>
                <a:cubicBezTo>
                  <a:pt x="1800600" y="9334"/>
                  <a:pt x="1803839" y="10763"/>
                  <a:pt x="1804029" y="9620"/>
                </a:cubicBezTo>
                <a:cubicBezTo>
                  <a:pt x="1804220" y="8477"/>
                  <a:pt x="1806410" y="7049"/>
                  <a:pt x="1808315" y="9049"/>
                </a:cubicBezTo>
                <a:lnTo>
                  <a:pt x="1810125" y="9144"/>
                </a:lnTo>
                <a:lnTo>
                  <a:pt x="1813840" y="9334"/>
                </a:lnTo>
                <a:cubicBezTo>
                  <a:pt x="1815078" y="11621"/>
                  <a:pt x="1817174" y="12287"/>
                  <a:pt x="1818507" y="10668"/>
                </a:cubicBezTo>
                <a:cubicBezTo>
                  <a:pt x="1819841" y="9144"/>
                  <a:pt x="1824127" y="5334"/>
                  <a:pt x="1824413" y="6096"/>
                </a:cubicBezTo>
                <a:cubicBezTo>
                  <a:pt x="1824794" y="6953"/>
                  <a:pt x="1826889" y="8382"/>
                  <a:pt x="1828413" y="7811"/>
                </a:cubicBezTo>
                <a:cubicBezTo>
                  <a:pt x="1829937" y="7144"/>
                  <a:pt x="1834509" y="6001"/>
                  <a:pt x="1834890" y="6667"/>
                </a:cubicBezTo>
                <a:lnTo>
                  <a:pt x="1835176" y="7429"/>
                </a:lnTo>
                <a:cubicBezTo>
                  <a:pt x="1836033" y="9811"/>
                  <a:pt x="1839272" y="9906"/>
                  <a:pt x="1839557" y="8477"/>
                </a:cubicBezTo>
                <a:cubicBezTo>
                  <a:pt x="1840796" y="3715"/>
                  <a:pt x="1844034" y="3905"/>
                  <a:pt x="1847654" y="5905"/>
                </a:cubicBezTo>
                <a:lnTo>
                  <a:pt x="1850511" y="7525"/>
                </a:lnTo>
                <a:cubicBezTo>
                  <a:pt x="1853273" y="6763"/>
                  <a:pt x="1858417" y="5334"/>
                  <a:pt x="1861751" y="4382"/>
                </a:cubicBezTo>
                <a:lnTo>
                  <a:pt x="1864323" y="6858"/>
                </a:lnTo>
                <a:cubicBezTo>
                  <a:pt x="1867180" y="9620"/>
                  <a:pt x="1870323" y="10382"/>
                  <a:pt x="1874133" y="8001"/>
                </a:cubicBezTo>
                <a:cubicBezTo>
                  <a:pt x="1874419" y="7811"/>
                  <a:pt x="1875847" y="8287"/>
                  <a:pt x="1876324" y="8763"/>
                </a:cubicBezTo>
                <a:lnTo>
                  <a:pt x="1879467" y="11716"/>
                </a:lnTo>
                <a:cubicBezTo>
                  <a:pt x="1880610" y="10573"/>
                  <a:pt x="1882420" y="8572"/>
                  <a:pt x="1883468" y="7239"/>
                </a:cubicBezTo>
                <a:lnTo>
                  <a:pt x="1884420" y="7239"/>
                </a:lnTo>
                <a:lnTo>
                  <a:pt x="1888516" y="7239"/>
                </a:lnTo>
                <a:cubicBezTo>
                  <a:pt x="1892993" y="7811"/>
                  <a:pt x="1897279" y="8192"/>
                  <a:pt x="1898041" y="8096"/>
                </a:cubicBezTo>
                <a:cubicBezTo>
                  <a:pt x="1898803" y="8001"/>
                  <a:pt x="1901946" y="7049"/>
                  <a:pt x="1903851" y="6763"/>
                </a:cubicBezTo>
                <a:cubicBezTo>
                  <a:pt x="1905661" y="6382"/>
                  <a:pt x="1912709" y="10192"/>
                  <a:pt x="1914996" y="9049"/>
                </a:cubicBezTo>
                <a:cubicBezTo>
                  <a:pt x="1917281" y="7811"/>
                  <a:pt x="1924044" y="6477"/>
                  <a:pt x="1924997" y="8572"/>
                </a:cubicBezTo>
                <a:cubicBezTo>
                  <a:pt x="1925949" y="10668"/>
                  <a:pt x="1934998" y="6858"/>
                  <a:pt x="1938903" y="6572"/>
                </a:cubicBezTo>
                <a:cubicBezTo>
                  <a:pt x="1942808" y="6287"/>
                  <a:pt x="1953190" y="8763"/>
                  <a:pt x="1953476" y="7525"/>
                </a:cubicBezTo>
                <a:cubicBezTo>
                  <a:pt x="1953667" y="6287"/>
                  <a:pt x="1955191" y="3143"/>
                  <a:pt x="1955953" y="4286"/>
                </a:cubicBezTo>
                <a:lnTo>
                  <a:pt x="1956334" y="4953"/>
                </a:lnTo>
                <a:lnTo>
                  <a:pt x="1956715" y="5525"/>
                </a:lnTo>
                <a:cubicBezTo>
                  <a:pt x="1957001" y="6191"/>
                  <a:pt x="1959858" y="6953"/>
                  <a:pt x="1963001" y="7239"/>
                </a:cubicBezTo>
                <a:cubicBezTo>
                  <a:pt x="1966240" y="7525"/>
                  <a:pt x="1973098" y="10287"/>
                  <a:pt x="1971479" y="11430"/>
                </a:cubicBezTo>
                <a:lnTo>
                  <a:pt x="1960277" y="12392"/>
                </a:lnTo>
                <a:lnTo>
                  <a:pt x="1959668" y="11144"/>
                </a:lnTo>
                <a:lnTo>
                  <a:pt x="1956144" y="10096"/>
                </a:lnTo>
                <a:cubicBezTo>
                  <a:pt x="1952810" y="10954"/>
                  <a:pt x="1949666" y="11906"/>
                  <a:pt x="1949000" y="12287"/>
                </a:cubicBezTo>
                <a:lnTo>
                  <a:pt x="1948333" y="12573"/>
                </a:lnTo>
                <a:lnTo>
                  <a:pt x="1946361" y="13588"/>
                </a:lnTo>
                <a:lnTo>
                  <a:pt x="1943761" y="13811"/>
                </a:lnTo>
                <a:cubicBezTo>
                  <a:pt x="1939284" y="14573"/>
                  <a:pt x="1939665" y="17050"/>
                  <a:pt x="1942428" y="16192"/>
                </a:cubicBezTo>
                <a:lnTo>
                  <a:pt x="1945285" y="17145"/>
                </a:lnTo>
                <a:lnTo>
                  <a:pt x="1945570" y="17240"/>
                </a:lnTo>
                <a:lnTo>
                  <a:pt x="1949568" y="14867"/>
                </a:lnTo>
                <a:lnTo>
                  <a:pt x="1955115" y="15570"/>
                </a:lnTo>
                <a:lnTo>
                  <a:pt x="1955858" y="15990"/>
                </a:lnTo>
                <a:cubicBezTo>
                  <a:pt x="1957216" y="17550"/>
                  <a:pt x="1958382" y="19288"/>
                  <a:pt x="1958906" y="19431"/>
                </a:cubicBezTo>
                <a:lnTo>
                  <a:pt x="1961047" y="16347"/>
                </a:lnTo>
                <a:lnTo>
                  <a:pt x="1972431" y="17907"/>
                </a:lnTo>
                <a:cubicBezTo>
                  <a:pt x="1974622" y="17431"/>
                  <a:pt x="1982432" y="18764"/>
                  <a:pt x="1984528" y="18193"/>
                </a:cubicBezTo>
                <a:cubicBezTo>
                  <a:pt x="1986528" y="17526"/>
                  <a:pt x="1986338" y="13430"/>
                  <a:pt x="1985766" y="12478"/>
                </a:cubicBezTo>
                <a:cubicBezTo>
                  <a:pt x="1985099" y="11525"/>
                  <a:pt x="1982051" y="9144"/>
                  <a:pt x="1980432" y="9144"/>
                </a:cubicBezTo>
                <a:cubicBezTo>
                  <a:pt x="1978813" y="9144"/>
                  <a:pt x="1976431" y="8382"/>
                  <a:pt x="1978718" y="7334"/>
                </a:cubicBezTo>
                <a:cubicBezTo>
                  <a:pt x="1981004" y="6382"/>
                  <a:pt x="1987290" y="2953"/>
                  <a:pt x="1987671" y="2286"/>
                </a:cubicBezTo>
                <a:cubicBezTo>
                  <a:pt x="1988052" y="1619"/>
                  <a:pt x="1992719" y="1905"/>
                  <a:pt x="1993386" y="2381"/>
                </a:cubicBezTo>
                <a:cubicBezTo>
                  <a:pt x="1994053" y="2858"/>
                  <a:pt x="1997101" y="6001"/>
                  <a:pt x="1998529" y="7525"/>
                </a:cubicBezTo>
                <a:cubicBezTo>
                  <a:pt x="1999958" y="9049"/>
                  <a:pt x="2007864" y="12478"/>
                  <a:pt x="2008531" y="13145"/>
                </a:cubicBezTo>
                <a:cubicBezTo>
                  <a:pt x="2009197" y="13811"/>
                  <a:pt x="2010150" y="10763"/>
                  <a:pt x="2009864" y="9525"/>
                </a:cubicBezTo>
                <a:lnTo>
                  <a:pt x="2009007" y="9239"/>
                </a:lnTo>
                <a:lnTo>
                  <a:pt x="2006150" y="8096"/>
                </a:lnTo>
                <a:cubicBezTo>
                  <a:pt x="2003006" y="7239"/>
                  <a:pt x="2001197" y="5239"/>
                  <a:pt x="2002149" y="3810"/>
                </a:cubicBezTo>
                <a:lnTo>
                  <a:pt x="2001673" y="3238"/>
                </a:lnTo>
                <a:cubicBezTo>
                  <a:pt x="2000530" y="1905"/>
                  <a:pt x="1999958" y="286"/>
                  <a:pt x="2002435" y="953"/>
                </a:cubicBezTo>
                <a:lnTo>
                  <a:pt x="2006340" y="2096"/>
                </a:lnTo>
                <a:cubicBezTo>
                  <a:pt x="2010722" y="2667"/>
                  <a:pt x="2016436" y="3620"/>
                  <a:pt x="2019104" y="4382"/>
                </a:cubicBezTo>
                <a:cubicBezTo>
                  <a:pt x="2021770" y="5143"/>
                  <a:pt x="2033010" y="2476"/>
                  <a:pt x="2034534" y="1905"/>
                </a:cubicBezTo>
                <a:cubicBezTo>
                  <a:pt x="2036153" y="1333"/>
                  <a:pt x="2039582" y="762"/>
                  <a:pt x="2041869" y="0"/>
                </a:cubicBezTo>
                <a:close/>
              </a:path>
            </a:pathLst>
          </a:custGeom>
          <a:gradFill>
            <a:gsLst>
              <a:gs pos="44000">
                <a:srgbClr val="399644"/>
              </a:gs>
              <a:gs pos="0">
                <a:srgbClr val="92D050"/>
              </a:gs>
            </a:gsLst>
            <a:lin ang="0" scaled="1"/>
          </a:gradFill>
          <a:ln w="9525" cap="flat">
            <a:noFill/>
            <a:prstDash val="solid"/>
            <a:miter/>
          </a:ln>
        </p:spPr>
        <p:txBody>
          <a:bodyPr wrap="square" rtlCol="0" anchor="ctr">
            <a:noAutofit/>
          </a:bodyPr>
          <a:lstStyle/>
          <a:p>
            <a:endParaRPr lang="zh-CN" altLang="en-US" dirty="0">
              <a:highlight>
                <a:srgbClr val="000000"/>
              </a:highlight>
            </a:endParaRPr>
          </a:p>
        </p:txBody>
      </p:sp>
      <p:sp>
        <p:nvSpPr>
          <p:cNvPr id="59" name="文本框 58">
            <a:extLst>
              <a:ext uri="{FF2B5EF4-FFF2-40B4-BE49-F238E27FC236}">
                <a16:creationId xmlns:a16="http://schemas.microsoft.com/office/drawing/2014/main" id="{B2CA40E1-4444-4266-943D-9AEE9BB4E7A7}"/>
              </a:ext>
            </a:extLst>
          </p:cNvPr>
          <p:cNvSpPr txBox="1"/>
          <p:nvPr/>
        </p:nvSpPr>
        <p:spPr>
          <a:xfrm>
            <a:off x="5911062" y="2243221"/>
            <a:ext cx="492443" cy="1932580"/>
          </a:xfrm>
          <a:prstGeom prst="rect">
            <a:avLst/>
          </a:prstGeom>
          <a:noFill/>
        </p:spPr>
        <p:txBody>
          <a:bodyPr vert="eaVert" wrap="none" rtlCol="0">
            <a:spAutoFit/>
          </a:bodyPr>
          <a:lstStyle/>
          <a:p>
            <a:r>
              <a:rPr lang="zh-CN" altLang="en-US" sz="2000" b="1" dirty="0">
                <a:solidFill>
                  <a:schemeClr val="bg1"/>
                </a:solidFill>
                <a:cs typeface="+mn-ea"/>
                <a:sym typeface="+mn-lt"/>
              </a:rPr>
              <a:t>清明节起源历史</a:t>
            </a:r>
          </a:p>
        </p:txBody>
      </p:sp>
      <p:sp>
        <p:nvSpPr>
          <p:cNvPr id="60" name="椭圆 59">
            <a:extLst>
              <a:ext uri="{FF2B5EF4-FFF2-40B4-BE49-F238E27FC236}">
                <a16:creationId xmlns:a16="http://schemas.microsoft.com/office/drawing/2014/main" id="{F3FE983F-7E0D-48CD-BF3F-C8381A93FB3D}"/>
              </a:ext>
            </a:extLst>
          </p:cNvPr>
          <p:cNvSpPr/>
          <p:nvPr/>
        </p:nvSpPr>
        <p:spPr>
          <a:xfrm>
            <a:off x="6816949" y="2371723"/>
            <a:ext cx="1400196" cy="1400196"/>
          </a:xfrm>
          <a:prstGeom prst="ellipse">
            <a:avLst/>
          </a:prstGeom>
          <a:solidFill>
            <a:srgbClr val="399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pic>
        <p:nvPicPr>
          <p:cNvPr id="61" name="图片 60">
            <a:extLst>
              <a:ext uri="{FF2B5EF4-FFF2-40B4-BE49-F238E27FC236}">
                <a16:creationId xmlns:a16="http://schemas.microsoft.com/office/drawing/2014/main" id="{0D653C51-9113-46F2-B76C-D8020D4ADD0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794199" y="428775"/>
            <a:ext cx="1116998" cy="866625"/>
          </a:xfrm>
          <a:prstGeom prst="rect">
            <a:avLst/>
          </a:prstGeom>
        </p:spPr>
      </p:pic>
      <p:pic>
        <p:nvPicPr>
          <p:cNvPr id="62" name="图片 61">
            <a:extLst>
              <a:ext uri="{FF2B5EF4-FFF2-40B4-BE49-F238E27FC236}">
                <a16:creationId xmlns:a16="http://schemas.microsoft.com/office/drawing/2014/main" id="{4C0CC799-DB47-4C02-B530-323E565D9F0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r="-19696" b="-47150"/>
          <a:stretch/>
        </p:blipFill>
        <p:spPr>
          <a:xfrm>
            <a:off x="11063052" y="1042895"/>
            <a:ext cx="780387" cy="1095698"/>
          </a:xfrm>
          <a:prstGeom prst="rect">
            <a:avLst/>
          </a:prstGeom>
        </p:spPr>
      </p:pic>
      <p:sp>
        <p:nvSpPr>
          <p:cNvPr id="24" name="文本框 23">
            <a:extLst>
              <a:ext uri="{FF2B5EF4-FFF2-40B4-BE49-F238E27FC236}">
                <a16:creationId xmlns:a16="http://schemas.microsoft.com/office/drawing/2014/main" id="{604CD381-1F19-49AD-8AB1-0937C2ED6406}"/>
              </a:ext>
            </a:extLst>
          </p:cNvPr>
          <p:cNvSpPr txBox="1"/>
          <p:nvPr/>
        </p:nvSpPr>
        <p:spPr>
          <a:xfrm>
            <a:off x="7001241" y="2188660"/>
            <a:ext cx="1215657" cy="1569660"/>
          </a:xfrm>
          <a:prstGeom prst="rect">
            <a:avLst/>
          </a:prstGeom>
          <a:noFill/>
        </p:spPr>
        <p:txBody>
          <a:bodyPr wrap="square" rtlCol="0">
            <a:spAutoFit/>
          </a:bodyPr>
          <a:lstStyle/>
          <a:p>
            <a:pPr algn="ctr"/>
            <a:r>
              <a:rPr lang="zh-CN" altLang="en-US" sz="9600" dirty="0">
                <a:solidFill>
                  <a:schemeClr val="bg1"/>
                </a:solidFill>
                <a:latin typeface="演示春风楷" panose="00000500000000000000" pitchFamily="2" charset="-122"/>
                <a:ea typeface="演示春风楷" panose="00000500000000000000" pitchFamily="2" charset="-122"/>
                <a:cs typeface="+mn-ea"/>
                <a:sym typeface="+mn-lt"/>
              </a:rPr>
              <a:t>壹</a:t>
            </a:r>
          </a:p>
        </p:txBody>
      </p:sp>
      <p:sp>
        <p:nvSpPr>
          <p:cNvPr id="3" name="文本框 2">
            <a:extLst>
              <a:ext uri="{FF2B5EF4-FFF2-40B4-BE49-F238E27FC236}">
                <a16:creationId xmlns:a16="http://schemas.microsoft.com/office/drawing/2014/main" id="{AF15004F-7214-4272-87ED-354DC312DA6C}"/>
              </a:ext>
            </a:extLst>
          </p:cNvPr>
          <p:cNvSpPr txBox="1"/>
          <p:nvPr/>
        </p:nvSpPr>
        <p:spPr>
          <a:xfrm>
            <a:off x="3093417" y="1984135"/>
            <a:ext cx="2400657" cy="2889730"/>
          </a:xfrm>
          <a:prstGeom prst="rect">
            <a:avLst/>
          </a:prstGeom>
          <a:noFill/>
        </p:spPr>
        <p:txBody>
          <a:bodyPr vert="eaVert" wrap="square" rtlCol="0">
            <a:spAutoFit/>
          </a:bodyPr>
          <a:lstStyle/>
          <a:p>
            <a:pPr>
              <a:lnSpc>
                <a:spcPct val="150000"/>
              </a:lnSpc>
            </a:pPr>
            <a:r>
              <a:rPr lang="zh-CN" altLang="en-US" sz="1600" b="0" i="0" dirty="0">
                <a:solidFill>
                  <a:srgbClr val="333333"/>
                </a:solidFill>
                <a:effectLst/>
                <a:cs typeface="+mn-ea"/>
                <a:sym typeface="+mn-lt"/>
              </a:rPr>
              <a:t>清明节的起源，据传始于古代帝王将相“</a:t>
            </a:r>
            <a:r>
              <a:rPr lang="zh-CN" altLang="en-US" sz="1600" b="1" i="0" dirty="0">
                <a:solidFill>
                  <a:srgbClr val="333333"/>
                </a:solidFill>
                <a:effectLst/>
                <a:cs typeface="+mn-ea"/>
                <a:sym typeface="+mn-lt"/>
              </a:rPr>
              <a:t>墓祭</a:t>
            </a:r>
            <a:r>
              <a:rPr lang="zh-CN" altLang="en-US" sz="1600" b="0" i="0" dirty="0">
                <a:solidFill>
                  <a:srgbClr val="333333"/>
                </a:solidFill>
                <a:effectLst/>
                <a:cs typeface="+mn-ea"/>
                <a:sym typeface="+mn-lt"/>
              </a:rPr>
              <a:t>”之礼，后来民间亦相仿效，于此日祭祖扫墓，历代沿袭而成为中华民族一种固定的风俗。</a:t>
            </a:r>
          </a:p>
          <a:p>
            <a:pPr>
              <a:lnSpc>
                <a:spcPct val="150000"/>
              </a:lnSpc>
            </a:pPr>
            <a:endParaRPr lang="zh-CN" altLang="en-US" sz="1600" dirty="0"/>
          </a:p>
        </p:txBody>
      </p:sp>
    </p:spTree>
    <p:extLst>
      <p:ext uri="{BB962C8B-B14F-4D97-AF65-F5344CB8AC3E}">
        <p14:creationId xmlns:p14="http://schemas.microsoft.com/office/powerpoint/2010/main" val="14667424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1113460" y="1953007"/>
            <a:ext cx="4362892" cy="2744149"/>
          </a:xfrm>
          <a:prstGeom prst="rect">
            <a:avLst/>
          </a:prstGeom>
        </p:spPr>
        <p:txBody>
          <a:bodyPr wrap="square">
            <a:spAutoFit/>
          </a:bodyPr>
          <a:lstStyle/>
          <a:p>
            <a:pPr>
              <a:lnSpc>
                <a:spcPct val="250000"/>
              </a:lnSpc>
            </a:pPr>
            <a:r>
              <a:rPr lang="zh-CN" altLang="en-US" b="0" i="0" dirty="0">
                <a:solidFill>
                  <a:srgbClr val="333333"/>
                </a:solidFill>
                <a:effectLst/>
                <a:cs typeface="+mn-ea"/>
                <a:sym typeface="+mn-lt"/>
              </a:rPr>
              <a:t>清明节的起源，据传始于古代帝王将相“</a:t>
            </a:r>
            <a:r>
              <a:rPr lang="zh-CN" altLang="en-US" b="1" i="0" dirty="0">
                <a:solidFill>
                  <a:srgbClr val="333333"/>
                </a:solidFill>
                <a:effectLst/>
                <a:cs typeface="+mn-ea"/>
                <a:sym typeface="+mn-lt"/>
              </a:rPr>
              <a:t>墓祭</a:t>
            </a:r>
            <a:r>
              <a:rPr lang="zh-CN" altLang="en-US" b="0" i="0" dirty="0">
                <a:solidFill>
                  <a:srgbClr val="333333"/>
                </a:solidFill>
                <a:effectLst/>
                <a:cs typeface="+mn-ea"/>
                <a:sym typeface="+mn-lt"/>
              </a:rPr>
              <a:t>”之礼，后来民间亦相仿效，于此日祭祖扫墓，历代沿袭而成为中华民族一种固定的风俗。</a:t>
            </a:r>
          </a:p>
        </p:txBody>
      </p:sp>
      <p:sp>
        <p:nvSpPr>
          <p:cNvPr id="5" name="矩形 4"/>
          <p:cNvSpPr/>
          <p:nvPr/>
        </p:nvSpPr>
        <p:spPr>
          <a:xfrm>
            <a:off x="1638300" y="244319"/>
            <a:ext cx="1869415" cy="430887"/>
          </a:xfrm>
          <a:prstGeom prst="rect">
            <a:avLst/>
          </a:prstGeom>
        </p:spPr>
        <p:txBody>
          <a:bodyPr wrap="square">
            <a:spAutoFit/>
          </a:bodyPr>
          <a:lstStyle/>
          <a:p>
            <a:r>
              <a:rPr lang="zh-CN" altLang="en-US" sz="2200" b="1" i="0" dirty="0">
                <a:solidFill>
                  <a:srgbClr val="333333"/>
                </a:solidFill>
                <a:effectLst/>
                <a:cs typeface="+mn-ea"/>
                <a:sym typeface="+mn-lt"/>
              </a:rPr>
              <a:t>起源源流</a:t>
            </a:r>
          </a:p>
        </p:txBody>
      </p:sp>
      <p:sp>
        <p:nvSpPr>
          <p:cNvPr id="21" name="任意多边形: 形状 20">
            <a:extLst>
              <a:ext uri="{FF2B5EF4-FFF2-40B4-BE49-F238E27FC236}">
                <a16:creationId xmlns:a16="http://schemas.microsoft.com/office/drawing/2014/main" id="{FF65F524-BE22-414C-965A-729884456810}"/>
              </a:ext>
            </a:extLst>
          </p:cNvPr>
          <p:cNvSpPr>
            <a:spLocks noChangeArrowheads="1"/>
          </p:cNvSpPr>
          <p:nvPr/>
        </p:nvSpPr>
        <p:spPr bwMode="auto">
          <a:xfrm rot="20514127">
            <a:off x="4747391" y="1507530"/>
            <a:ext cx="7381110" cy="3988932"/>
          </a:xfrm>
          <a:custGeom>
            <a:avLst/>
            <a:gdLst>
              <a:gd name="connsiteX0" fmla="*/ 36524 w 373180"/>
              <a:gd name="connsiteY0" fmla="*/ 84164 h 201676"/>
              <a:gd name="connsiteX1" fmla="*/ 36524 w 373180"/>
              <a:gd name="connsiteY1" fmla="*/ 85752 h 201676"/>
              <a:gd name="connsiteX2" fmla="*/ 33348 w 373180"/>
              <a:gd name="connsiteY2" fmla="*/ 85752 h 201676"/>
              <a:gd name="connsiteX3" fmla="*/ 49228 w 373180"/>
              <a:gd name="connsiteY3" fmla="*/ 57168 h 201676"/>
              <a:gd name="connsiteX4" fmla="*/ 52404 w 373180"/>
              <a:gd name="connsiteY4" fmla="*/ 57168 h 201676"/>
              <a:gd name="connsiteX5" fmla="*/ 52404 w 373180"/>
              <a:gd name="connsiteY5" fmla="*/ 58756 h 201676"/>
              <a:gd name="connsiteX6" fmla="*/ 49228 w 373180"/>
              <a:gd name="connsiteY6" fmla="*/ 58756 h 201676"/>
              <a:gd name="connsiteX7" fmla="*/ 363652 w 373180"/>
              <a:gd name="connsiteY7" fmla="*/ 53992 h 201676"/>
              <a:gd name="connsiteX8" fmla="*/ 363652 w 373180"/>
              <a:gd name="connsiteY8" fmla="*/ 57168 h 201676"/>
              <a:gd name="connsiteX9" fmla="*/ 362064 w 373180"/>
              <a:gd name="connsiteY9" fmla="*/ 58756 h 201676"/>
              <a:gd name="connsiteX10" fmla="*/ 362064 w 373180"/>
              <a:gd name="connsiteY10" fmla="*/ 57168 h 201676"/>
              <a:gd name="connsiteX11" fmla="*/ 347772 w 373180"/>
              <a:gd name="connsiteY11" fmla="*/ 46052 h 201676"/>
              <a:gd name="connsiteX12" fmla="*/ 349360 w 373180"/>
              <a:gd name="connsiteY12" fmla="*/ 46052 h 201676"/>
              <a:gd name="connsiteX13" fmla="*/ 349360 w 373180"/>
              <a:gd name="connsiteY13" fmla="*/ 47640 h 201676"/>
              <a:gd name="connsiteX14" fmla="*/ 347772 w 373180"/>
              <a:gd name="connsiteY14" fmla="*/ 47640 h 201676"/>
              <a:gd name="connsiteX15" fmla="*/ 338244 w 373180"/>
              <a:gd name="connsiteY15" fmla="*/ 42876 h 201676"/>
              <a:gd name="connsiteX16" fmla="*/ 338244 w 373180"/>
              <a:gd name="connsiteY16" fmla="*/ 46052 h 201676"/>
              <a:gd name="connsiteX17" fmla="*/ 336656 w 373180"/>
              <a:gd name="connsiteY17" fmla="*/ 46052 h 201676"/>
              <a:gd name="connsiteX18" fmla="*/ 330304 w 373180"/>
              <a:gd name="connsiteY18" fmla="*/ 38112 h 201676"/>
              <a:gd name="connsiteX19" fmla="*/ 330304 w 373180"/>
              <a:gd name="connsiteY19" fmla="*/ 41288 h 201676"/>
              <a:gd name="connsiteX20" fmla="*/ 327128 w 373180"/>
              <a:gd name="connsiteY20" fmla="*/ 41288 h 201676"/>
              <a:gd name="connsiteX21" fmla="*/ 325540 w 373180"/>
              <a:gd name="connsiteY21" fmla="*/ 31760 h 201676"/>
              <a:gd name="connsiteX22" fmla="*/ 325540 w 373180"/>
              <a:gd name="connsiteY22" fmla="*/ 34936 h 201676"/>
              <a:gd name="connsiteX23" fmla="*/ 323952 w 373180"/>
              <a:gd name="connsiteY23" fmla="*/ 34936 h 201676"/>
              <a:gd name="connsiteX24" fmla="*/ 323952 w 373180"/>
              <a:gd name="connsiteY24" fmla="*/ 22232 h 201676"/>
              <a:gd name="connsiteX25" fmla="*/ 323952 w 373180"/>
              <a:gd name="connsiteY25" fmla="*/ 25408 h 201676"/>
              <a:gd name="connsiteX26" fmla="*/ 320776 w 373180"/>
              <a:gd name="connsiteY26" fmla="*/ 25408 h 201676"/>
              <a:gd name="connsiteX27" fmla="*/ 304896 w 373180"/>
              <a:gd name="connsiteY27" fmla="*/ 15880 h 201676"/>
              <a:gd name="connsiteX28" fmla="*/ 306484 w 373180"/>
              <a:gd name="connsiteY28" fmla="*/ 15880 h 201676"/>
              <a:gd name="connsiteX29" fmla="*/ 306484 w 373180"/>
              <a:gd name="connsiteY29" fmla="*/ 17468 h 201676"/>
              <a:gd name="connsiteX30" fmla="*/ 304896 w 373180"/>
              <a:gd name="connsiteY30" fmla="*/ 17468 h 201676"/>
              <a:gd name="connsiteX31" fmla="*/ 161976 w 373180"/>
              <a:gd name="connsiteY31" fmla="*/ 15880 h 201676"/>
              <a:gd name="connsiteX32" fmla="*/ 165152 w 373180"/>
              <a:gd name="connsiteY32" fmla="*/ 15880 h 201676"/>
              <a:gd name="connsiteX33" fmla="*/ 165152 w 373180"/>
              <a:gd name="connsiteY33" fmla="*/ 19056 h 201676"/>
              <a:gd name="connsiteX34" fmla="*/ 161976 w 373180"/>
              <a:gd name="connsiteY34" fmla="*/ 19056 h 201676"/>
              <a:gd name="connsiteX35" fmla="*/ 262020 w 373180"/>
              <a:gd name="connsiteY35" fmla="*/ 14292 h 201676"/>
              <a:gd name="connsiteX36" fmla="*/ 263608 w 373180"/>
              <a:gd name="connsiteY36" fmla="*/ 15880 h 201676"/>
              <a:gd name="connsiteX37" fmla="*/ 263608 w 373180"/>
              <a:gd name="connsiteY37" fmla="*/ 14292 h 201676"/>
              <a:gd name="connsiteX38" fmla="*/ 287428 w 373180"/>
              <a:gd name="connsiteY38" fmla="*/ 11116 h 201676"/>
              <a:gd name="connsiteX39" fmla="*/ 289016 w 373180"/>
              <a:gd name="connsiteY39" fmla="*/ 11116 h 201676"/>
              <a:gd name="connsiteX40" fmla="*/ 289016 w 373180"/>
              <a:gd name="connsiteY40" fmla="*/ 14292 h 201676"/>
              <a:gd name="connsiteX41" fmla="*/ 287428 w 373180"/>
              <a:gd name="connsiteY41" fmla="*/ 14292 h 201676"/>
              <a:gd name="connsiteX42" fmla="*/ 292192 w 373180"/>
              <a:gd name="connsiteY42" fmla="*/ 9528 h 201676"/>
              <a:gd name="connsiteX43" fmla="*/ 292192 w 373180"/>
              <a:gd name="connsiteY43" fmla="*/ 11116 h 201676"/>
              <a:gd name="connsiteX44" fmla="*/ 289016 w 373180"/>
              <a:gd name="connsiteY44" fmla="*/ 11116 h 201676"/>
              <a:gd name="connsiteX45" fmla="*/ 293780 w 373180"/>
              <a:gd name="connsiteY45" fmla="*/ 6352 h 201676"/>
              <a:gd name="connsiteX46" fmla="*/ 295368 w 373180"/>
              <a:gd name="connsiteY46" fmla="*/ 6352 h 201676"/>
              <a:gd name="connsiteX47" fmla="*/ 295368 w 373180"/>
              <a:gd name="connsiteY47" fmla="*/ 9528 h 201676"/>
              <a:gd name="connsiteX48" fmla="*/ 293780 w 373180"/>
              <a:gd name="connsiteY48" fmla="*/ 9528 h 201676"/>
              <a:gd name="connsiteX49" fmla="*/ 263608 w 373180"/>
              <a:gd name="connsiteY49" fmla="*/ 4764 h 201676"/>
              <a:gd name="connsiteX50" fmla="*/ 266784 w 373180"/>
              <a:gd name="connsiteY50" fmla="*/ 4764 h 201676"/>
              <a:gd name="connsiteX51" fmla="*/ 268372 w 373180"/>
              <a:gd name="connsiteY51" fmla="*/ 4764 h 201676"/>
              <a:gd name="connsiteX52" fmla="*/ 266784 w 373180"/>
              <a:gd name="connsiteY52" fmla="*/ 6352 h 201676"/>
              <a:gd name="connsiteX53" fmla="*/ 263608 w 373180"/>
              <a:gd name="connsiteY53" fmla="*/ 6352 h 201676"/>
              <a:gd name="connsiteX54" fmla="*/ 263608 w 373180"/>
              <a:gd name="connsiteY54" fmla="*/ 0 h 201676"/>
              <a:gd name="connsiteX55" fmla="*/ 265196 w 373180"/>
              <a:gd name="connsiteY55" fmla="*/ 0 h 201676"/>
              <a:gd name="connsiteX56" fmla="*/ 265196 w 373180"/>
              <a:gd name="connsiteY56" fmla="*/ 1588 h 201676"/>
              <a:gd name="connsiteX57" fmla="*/ 263608 w 373180"/>
              <a:gd name="connsiteY57" fmla="*/ 1588 h 201676"/>
              <a:gd name="connsiteX58" fmla="*/ 260432 w 373180"/>
              <a:gd name="connsiteY58" fmla="*/ 0 h 201676"/>
              <a:gd name="connsiteX59" fmla="*/ 262020 w 373180"/>
              <a:gd name="connsiteY59" fmla="*/ 0 h 201676"/>
              <a:gd name="connsiteX60" fmla="*/ 262020 w 373180"/>
              <a:gd name="connsiteY60" fmla="*/ 1588 h 201676"/>
              <a:gd name="connsiteX61" fmla="*/ 260432 w 373180"/>
              <a:gd name="connsiteY61" fmla="*/ 1588 h 201676"/>
              <a:gd name="connsiteX62" fmla="*/ 228672 w 373180"/>
              <a:gd name="connsiteY62" fmla="*/ 0 h 201676"/>
              <a:gd name="connsiteX63" fmla="*/ 230260 w 373180"/>
              <a:gd name="connsiteY63" fmla="*/ 3176 h 201676"/>
              <a:gd name="connsiteX64" fmla="*/ 230260 w 373180"/>
              <a:gd name="connsiteY64" fmla="*/ 0 h 201676"/>
              <a:gd name="connsiteX65" fmla="*/ 233436 w 373180"/>
              <a:gd name="connsiteY65" fmla="*/ 0 h 201676"/>
              <a:gd name="connsiteX66" fmla="*/ 233436 w 373180"/>
              <a:gd name="connsiteY66" fmla="*/ 3176 h 201676"/>
              <a:gd name="connsiteX67" fmla="*/ 235024 w 373180"/>
              <a:gd name="connsiteY67" fmla="*/ 3176 h 201676"/>
              <a:gd name="connsiteX68" fmla="*/ 236612 w 373180"/>
              <a:gd name="connsiteY68" fmla="*/ 3176 h 201676"/>
              <a:gd name="connsiteX69" fmla="*/ 236612 w 373180"/>
              <a:gd name="connsiteY69" fmla="*/ 4764 h 201676"/>
              <a:gd name="connsiteX70" fmla="*/ 239788 w 373180"/>
              <a:gd name="connsiteY70" fmla="*/ 4764 h 201676"/>
              <a:gd name="connsiteX71" fmla="*/ 241376 w 373180"/>
              <a:gd name="connsiteY71" fmla="*/ 4764 h 201676"/>
              <a:gd name="connsiteX72" fmla="*/ 244552 w 373180"/>
              <a:gd name="connsiteY72" fmla="*/ 4764 h 201676"/>
              <a:gd name="connsiteX73" fmla="*/ 246140 w 373180"/>
              <a:gd name="connsiteY73" fmla="*/ 4764 h 201676"/>
              <a:gd name="connsiteX74" fmla="*/ 249316 w 373180"/>
              <a:gd name="connsiteY74" fmla="*/ 4764 h 201676"/>
              <a:gd name="connsiteX75" fmla="*/ 250904 w 373180"/>
              <a:gd name="connsiteY75" fmla="*/ 3176 h 201676"/>
              <a:gd name="connsiteX76" fmla="*/ 252492 w 373180"/>
              <a:gd name="connsiteY76" fmla="*/ 3176 h 201676"/>
              <a:gd name="connsiteX77" fmla="*/ 255668 w 373180"/>
              <a:gd name="connsiteY77" fmla="*/ 3176 h 201676"/>
              <a:gd name="connsiteX78" fmla="*/ 257256 w 373180"/>
              <a:gd name="connsiteY78" fmla="*/ 3176 h 201676"/>
              <a:gd name="connsiteX79" fmla="*/ 260432 w 373180"/>
              <a:gd name="connsiteY79" fmla="*/ 3176 h 201676"/>
              <a:gd name="connsiteX80" fmla="*/ 262020 w 373180"/>
              <a:gd name="connsiteY80" fmla="*/ 3176 h 201676"/>
              <a:gd name="connsiteX81" fmla="*/ 262020 w 373180"/>
              <a:gd name="connsiteY81" fmla="*/ 4764 h 201676"/>
              <a:gd name="connsiteX82" fmla="*/ 260432 w 373180"/>
              <a:gd name="connsiteY82" fmla="*/ 4764 h 201676"/>
              <a:gd name="connsiteX83" fmla="*/ 260432 w 373180"/>
              <a:gd name="connsiteY83" fmla="*/ 6352 h 201676"/>
              <a:gd name="connsiteX84" fmla="*/ 262020 w 373180"/>
              <a:gd name="connsiteY84" fmla="*/ 6352 h 201676"/>
              <a:gd name="connsiteX85" fmla="*/ 262020 w 373180"/>
              <a:gd name="connsiteY85" fmla="*/ 9528 h 201676"/>
              <a:gd name="connsiteX86" fmla="*/ 260432 w 373180"/>
              <a:gd name="connsiteY86" fmla="*/ 9528 h 201676"/>
              <a:gd name="connsiteX87" fmla="*/ 260432 w 373180"/>
              <a:gd name="connsiteY87" fmla="*/ 11116 h 201676"/>
              <a:gd name="connsiteX88" fmla="*/ 262020 w 373180"/>
              <a:gd name="connsiteY88" fmla="*/ 11116 h 201676"/>
              <a:gd name="connsiteX89" fmla="*/ 263608 w 373180"/>
              <a:gd name="connsiteY89" fmla="*/ 11116 h 201676"/>
              <a:gd name="connsiteX90" fmla="*/ 263608 w 373180"/>
              <a:gd name="connsiteY90" fmla="*/ 9528 h 201676"/>
              <a:gd name="connsiteX91" fmla="*/ 266784 w 373180"/>
              <a:gd name="connsiteY91" fmla="*/ 9528 h 201676"/>
              <a:gd name="connsiteX92" fmla="*/ 266784 w 373180"/>
              <a:gd name="connsiteY92" fmla="*/ 11116 h 201676"/>
              <a:gd name="connsiteX93" fmla="*/ 266784 w 373180"/>
              <a:gd name="connsiteY93" fmla="*/ 14292 h 201676"/>
              <a:gd name="connsiteX94" fmla="*/ 268372 w 373180"/>
              <a:gd name="connsiteY94" fmla="*/ 14292 h 201676"/>
              <a:gd name="connsiteX95" fmla="*/ 268372 w 373180"/>
              <a:gd name="connsiteY95" fmla="*/ 11116 h 201676"/>
              <a:gd name="connsiteX96" fmla="*/ 271548 w 373180"/>
              <a:gd name="connsiteY96" fmla="*/ 11116 h 201676"/>
              <a:gd name="connsiteX97" fmla="*/ 271548 w 373180"/>
              <a:gd name="connsiteY97" fmla="*/ 14292 h 201676"/>
              <a:gd name="connsiteX98" fmla="*/ 273136 w 373180"/>
              <a:gd name="connsiteY98" fmla="*/ 14292 h 201676"/>
              <a:gd name="connsiteX99" fmla="*/ 273136 w 373180"/>
              <a:gd name="connsiteY99" fmla="*/ 15880 h 201676"/>
              <a:gd name="connsiteX100" fmla="*/ 276312 w 373180"/>
              <a:gd name="connsiteY100" fmla="*/ 15880 h 201676"/>
              <a:gd name="connsiteX101" fmla="*/ 277900 w 373180"/>
              <a:gd name="connsiteY101" fmla="*/ 15880 h 201676"/>
              <a:gd name="connsiteX102" fmla="*/ 279488 w 373180"/>
              <a:gd name="connsiteY102" fmla="*/ 14292 h 201676"/>
              <a:gd name="connsiteX103" fmla="*/ 279488 w 373180"/>
              <a:gd name="connsiteY103" fmla="*/ 15880 h 201676"/>
              <a:gd name="connsiteX104" fmla="*/ 282664 w 373180"/>
              <a:gd name="connsiteY104" fmla="*/ 15880 h 201676"/>
              <a:gd name="connsiteX105" fmla="*/ 282664 w 373180"/>
              <a:gd name="connsiteY105" fmla="*/ 14292 h 201676"/>
              <a:gd name="connsiteX106" fmla="*/ 284252 w 373180"/>
              <a:gd name="connsiteY106" fmla="*/ 14292 h 201676"/>
              <a:gd name="connsiteX107" fmla="*/ 287428 w 373180"/>
              <a:gd name="connsiteY107" fmla="*/ 15880 h 201676"/>
              <a:gd name="connsiteX108" fmla="*/ 287428 w 373180"/>
              <a:gd name="connsiteY108" fmla="*/ 19056 h 201676"/>
              <a:gd name="connsiteX109" fmla="*/ 289016 w 373180"/>
              <a:gd name="connsiteY109" fmla="*/ 15880 h 201676"/>
              <a:gd name="connsiteX110" fmla="*/ 290604 w 373180"/>
              <a:gd name="connsiteY110" fmla="*/ 15880 h 201676"/>
              <a:gd name="connsiteX111" fmla="*/ 292192 w 373180"/>
              <a:gd name="connsiteY111" fmla="*/ 15880 h 201676"/>
              <a:gd name="connsiteX112" fmla="*/ 292192 w 373180"/>
              <a:gd name="connsiteY112" fmla="*/ 19056 h 201676"/>
              <a:gd name="connsiteX113" fmla="*/ 293780 w 373180"/>
              <a:gd name="connsiteY113" fmla="*/ 19056 h 201676"/>
              <a:gd name="connsiteX114" fmla="*/ 295368 w 373180"/>
              <a:gd name="connsiteY114" fmla="*/ 19056 h 201676"/>
              <a:gd name="connsiteX115" fmla="*/ 298544 w 373180"/>
              <a:gd name="connsiteY115" fmla="*/ 19056 h 201676"/>
              <a:gd name="connsiteX116" fmla="*/ 300132 w 373180"/>
              <a:gd name="connsiteY116" fmla="*/ 19056 h 201676"/>
              <a:gd name="connsiteX117" fmla="*/ 300132 w 373180"/>
              <a:gd name="connsiteY117" fmla="*/ 15880 h 201676"/>
              <a:gd name="connsiteX118" fmla="*/ 303308 w 373180"/>
              <a:gd name="connsiteY118" fmla="*/ 15880 h 201676"/>
              <a:gd name="connsiteX119" fmla="*/ 303308 w 373180"/>
              <a:gd name="connsiteY119" fmla="*/ 19056 h 201676"/>
              <a:gd name="connsiteX120" fmla="*/ 304896 w 373180"/>
              <a:gd name="connsiteY120" fmla="*/ 19056 h 201676"/>
              <a:gd name="connsiteX121" fmla="*/ 308072 w 373180"/>
              <a:gd name="connsiteY121" fmla="*/ 19056 h 201676"/>
              <a:gd name="connsiteX122" fmla="*/ 309660 w 373180"/>
              <a:gd name="connsiteY122" fmla="*/ 19056 h 201676"/>
              <a:gd name="connsiteX123" fmla="*/ 309660 w 373180"/>
              <a:gd name="connsiteY123" fmla="*/ 20644 h 201676"/>
              <a:gd name="connsiteX124" fmla="*/ 308072 w 373180"/>
              <a:gd name="connsiteY124" fmla="*/ 20644 h 201676"/>
              <a:gd name="connsiteX125" fmla="*/ 308072 w 373180"/>
              <a:gd name="connsiteY125" fmla="*/ 22232 h 201676"/>
              <a:gd name="connsiteX126" fmla="*/ 309660 w 373180"/>
              <a:gd name="connsiteY126" fmla="*/ 22232 h 201676"/>
              <a:gd name="connsiteX127" fmla="*/ 309660 w 373180"/>
              <a:gd name="connsiteY127" fmla="*/ 20644 h 201676"/>
              <a:gd name="connsiteX128" fmla="*/ 311248 w 373180"/>
              <a:gd name="connsiteY128" fmla="*/ 20644 h 201676"/>
              <a:gd name="connsiteX129" fmla="*/ 311248 w 373180"/>
              <a:gd name="connsiteY129" fmla="*/ 22232 h 201676"/>
              <a:gd name="connsiteX130" fmla="*/ 314424 w 373180"/>
              <a:gd name="connsiteY130" fmla="*/ 22232 h 201676"/>
              <a:gd name="connsiteX131" fmla="*/ 316012 w 373180"/>
              <a:gd name="connsiteY131" fmla="*/ 22232 h 201676"/>
              <a:gd name="connsiteX132" fmla="*/ 316012 w 373180"/>
              <a:gd name="connsiteY132" fmla="*/ 20644 h 201676"/>
              <a:gd name="connsiteX133" fmla="*/ 319188 w 373180"/>
              <a:gd name="connsiteY133" fmla="*/ 20644 h 201676"/>
              <a:gd name="connsiteX134" fmla="*/ 319188 w 373180"/>
              <a:gd name="connsiteY134" fmla="*/ 19056 h 201676"/>
              <a:gd name="connsiteX135" fmla="*/ 319188 w 373180"/>
              <a:gd name="connsiteY135" fmla="*/ 15880 h 201676"/>
              <a:gd name="connsiteX136" fmla="*/ 320776 w 373180"/>
              <a:gd name="connsiteY136" fmla="*/ 15880 h 201676"/>
              <a:gd name="connsiteX137" fmla="*/ 320776 w 373180"/>
              <a:gd name="connsiteY137" fmla="*/ 19056 h 201676"/>
              <a:gd name="connsiteX138" fmla="*/ 320776 w 373180"/>
              <a:gd name="connsiteY138" fmla="*/ 20644 h 201676"/>
              <a:gd name="connsiteX139" fmla="*/ 320776 w 373180"/>
              <a:gd name="connsiteY139" fmla="*/ 22232 h 201676"/>
              <a:gd name="connsiteX140" fmla="*/ 320776 w 373180"/>
              <a:gd name="connsiteY140" fmla="*/ 25408 h 201676"/>
              <a:gd name="connsiteX141" fmla="*/ 320776 w 373180"/>
              <a:gd name="connsiteY141" fmla="*/ 26996 h 201676"/>
              <a:gd name="connsiteX142" fmla="*/ 319188 w 373180"/>
              <a:gd name="connsiteY142" fmla="*/ 30172 h 201676"/>
              <a:gd name="connsiteX143" fmla="*/ 316012 w 373180"/>
              <a:gd name="connsiteY143" fmla="*/ 30172 h 201676"/>
              <a:gd name="connsiteX144" fmla="*/ 316012 w 373180"/>
              <a:gd name="connsiteY144" fmla="*/ 31760 h 201676"/>
              <a:gd name="connsiteX145" fmla="*/ 316012 w 373180"/>
              <a:gd name="connsiteY145" fmla="*/ 34936 h 201676"/>
              <a:gd name="connsiteX146" fmla="*/ 319188 w 373180"/>
              <a:gd name="connsiteY146" fmla="*/ 34936 h 201676"/>
              <a:gd name="connsiteX147" fmla="*/ 320776 w 373180"/>
              <a:gd name="connsiteY147" fmla="*/ 34936 h 201676"/>
              <a:gd name="connsiteX148" fmla="*/ 323952 w 373180"/>
              <a:gd name="connsiteY148" fmla="*/ 34936 h 201676"/>
              <a:gd name="connsiteX149" fmla="*/ 323952 w 373180"/>
              <a:gd name="connsiteY149" fmla="*/ 36524 h 201676"/>
              <a:gd name="connsiteX150" fmla="*/ 325540 w 373180"/>
              <a:gd name="connsiteY150" fmla="*/ 36524 h 201676"/>
              <a:gd name="connsiteX151" fmla="*/ 327128 w 373180"/>
              <a:gd name="connsiteY151" fmla="*/ 36524 h 201676"/>
              <a:gd name="connsiteX152" fmla="*/ 330304 w 373180"/>
              <a:gd name="connsiteY152" fmla="*/ 38112 h 201676"/>
              <a:gd name="connsiteX153" fmla="*/ 327128 w 373180"/>
              <a:gd name="connsiteY153" fmla="*/ 38112 h 201676"/>
              <a:gd name="connsiteX154" fmla="*/ 327128 w 373180"/>
              <a:gd name="connsiteY154" fmla="*/ 41288 h 201676"/>
              <a:gd name="connsiteX155" fmla="*/ 327128 w 373180"/>
              <a:gd name="connsiteY155" fmla="*/ 42876 h 201676"/>
              <a:gd name="connsiteX156" fmla="*/ 330304 w 373180"/>
              <a:gd name="connsiteY156" fmla="*/ 42876 h 201676"/>
              <a:gd name="connsiteX157" fmla="*/ 331892 w 373180"/>
              <a:gd name="connsiteY157" fmla="*/ 42876 h 201676"/>
              <a:gd name="connsiteX158" fmla="*/ 331892 w 373180"/>
              <a:gd name="connsiteY158" fmla="*/ 41288 h 201676"/>
              <a:gd name="connsiteX159" fmla="*/ 335068 w 373180"/>
              <a:gd name="connsiteY159" fmla="*/ 41288 h 201676"/>
              <a:gd name="connsiteX160" fmla="*/ 335068 w 373180"/>
              <a:gd name="connsiteY160" fmla="*/ 42876 h 201676"/>
              <a:gd name="connsiteX161" fmla="*/ 335068 w 373180"/>
              <a:gd name="connsiteY161" fmla="*/ 46052 h 201676"/>
              <a:gd name="connsiteX162" fmla="*/ 336656 w 373180"/>
              <a:gd name="connsiteY162" fmla="*/ 46052 h 201676"/>
              <a:gd name="connsiteX163" fmla="*/ 336656 w 373180"/>
              <a:gd name="connsiteY163" fmla="*/ 47640 h 201676"/>
              <a:gd name="connsiteX164" fmla="*/ 338244 w 373180"/>
              <a:gd name="connsiteY164" fmla="*/ 46052 h 201676"/>
              <a:gd name="connsiteX165" fmla="*/ 341420 w 373180"/>
              <a:gd name="connsiteY165" fmla="*/ 46052 h 201676"/>
              <a:gd name="connsiteX166" fmla="*/ 341420 w 373180"/>
              <a:gd name="connsiteY166" fmla="*/ 47640 h 201676"/>
              <a:gd name="connsiteX167" fmla="*/ 343008 w 373180"/>
              <a:gd name="connsiteY167" fmla="*/ 47640 h 201676"/>
              <a:gd name="connsiteX168" fmla="*/ 346184 w 373180"/>
              <a:gd name="connsiteY168" fmla="*/ 47640 h 201676"/>
              <a:gd name="connsiteX169" fmla="*/ 347772 w 373180"/>
              <a:gd name="connsiteY169" fmla="*/ 47640 h 201676"/>
              <a:gd name="connsiteX170" fmla="*/ 347772 w 373180"/>
              <a:gd name="connsiteY170" fmla="*/ 50816 h 201676"/>
              <a:gd name="connsiteX171" fmla="*/ 346184 w 373180"/>
              <a:gd name="connsiteY171" fmla="*/ 52404 h 201676"/>
              <a:gd name="connsiteX172" fmla="*/ 346184 w 373180"/>
              <a:gd name="connsiteY172" fmla="*/ 53992 h 201676"/>
              <a:gd name="connsiteX173" fmla="*/ 346184 w 373180"/>
              <a:gd name="connsiteY173" fmla="*/ 57168 h 201676"/>
              <a:gd name="connsiteX174" fmla="*/ 346184 w 373180"/>
              <a:gd name="connsiteY174" fmla="*/ 58756 h 201676"/>
              <a:gd name="connsiteX175" fmla="*/ 347772 w 373180"/>
              <a:gd name="connsiteY175" fmla="*/ 58756 h 201676"/>
              <a:gd name="connsiteX176" fmla="*/ 350948 w 373180"/>
              <a:gd name="connsiteY176" fmla="*/ 58756 h 201676"/>
              <a:gd name="connsiteX177" fmla="*/ 350948 w 373180"/>
              <a:gd name="connsiteY177" fmla="*/ 57168 h 201676"/>
              <a:gd name="connsiteX178" fmla="*/ 352536 w 373180"/>
              <a:gd name="connsiteY178" fmla="*/ 57168 h 201676"/>
              <a:gd name="connsiteX179" fmla="*/ 352536 w 373180"/>
              <a:gd name="connsiteY179" fmla="*/ 58756 h 201676"/>
              <a:gd name="connsiteX180" fmla="*/ 354124 w 373180"/>
              <a:gd name="connsiteY180" fmla="*/ 58756 h 201676"/>
              <a:gd name="connsiteX181" fmla="*/ 357300 w 373180"/>
              <a:gd name="connsiteY181" fmla="*/ 57168 h 201676"/>
              <a:gd name="connsiteX182" fmla="*/ 358888 w 373180"/>
              <a:gd name="connsiteY182" fmla="*/ 53992 h 201676"/>
              <a:gd name="connsiteX183" fmla="*/ 358888 w 373180"/>
              <a:gd name="connsiteY183" fmla="*/ 57168 h 201676"/>
              <a:gd name="connsiteX184" fmla="*/ 358888 w 373180"/>
              <a:gd name="connsiteY184" fmla="*/ 58756 h 201676"/>
              <a:gd name="connsiteX185" fmla="*/ 362064 w 373180"/>
              <a:gd name="connsiteY185" fmla="*/ 58756 h 201676"/>
              <a:gd name="connsiteX186" fmla="*/ 363652 w 373180"/>
              <a:gd name="connsiteY186" fmla="*/ 58756 h 201676"/>
              <a:gd name="connsiteX187" fmla="*/ 363652 w 373180"/>
              <a:gd name="connsiteY187" fmla="*/ 57168 h 201676"/>
              <a:gd name="connsiteX188" fmla="*/ 366828 w 373180"/>
              <a:gd name="connsiteY188" fmla="*/ 57168 h 201676"/>
              <a:gd name="connsiteX189" fmla="*/ 366828 w 373180"/>
              <a:gd name="connsiteY189" fmla="*/ 58756 h 201676"/>
              <a:gd name="connsiteX190" fmla="*/ 366828 w 373180"/>
              <a:gd name="connsiteY190" fmla="*/ 61932 h 201676"/>
              <a:gd name="connsiteX191" fmla="*/ 363652 w 373180"/>
              <a:gd name="connsiteY191" fmla="*/ 61932 h 201676"/>
              <a:gd name="connsiteX192" fmla="*/ 363652 w 373180"/>
              <a:gd name="connsiteY192" fmla="*/ 63520 h 201676"/>
              <a:gd name="connsiteX193" fmla="*/ 363652 w 373180"/>
              <a:gd name="connsiteY193" fmla="*/ 66696 h 201676"/>
              <a:gd name="connsiteX194" fmla="*/ 366828 w 373180"/>
              <a:gd name="connsiteY194" fmla="*/ 66696 h 201676"/>
              <a:gd name="connsiteX195" fmla="*/ 368416 w 373180"/>
              <a:gd name="connsiteY195" fmla="*/ 63520 h 201676"/>
              <a:gd name="connsiteX196" fmla="*/ 368416 w 373180"/>
              <a:gd name="connsiteY196" fmla="*/ 61932 h 201676"/>
              <a:gd name="connsiteX197" fmla="*/ 370004 w 373180"/>
              <a:gd name="connsiteY197" fmla="*/ 61932 h 201676"/>
              <a:gd name="connsiteX198" fmla="*/ 370004 w 373180"/>
              <a:gd name="connsiteY198" fmla="*/ 63520 h 201676"/>
              <a:gd name="connsiteX199" fmla="*/ 370004 w 373180"/>
              <a:gd name="connsiteY199" fmla="*/ 66696 h 201676"/>
              <a:gd name="connsiteX200" fmla="*/ 370004 w 373180"/>
              <a:gd name="connsiteY200" fmla="*/ 68284 h 201676"/>
              <a:gd name="connsiteX201" fmla="*/ 370004 w 373180"/>
              <a:gd name="connsiteY201" fmla="*/ 69872 h 201676"/>
              <a:gd name="connsiteX202" fmla="*/ 370004 w 373180"/>
              <a:gd name="connsiteY202" fmla="*/ 73048 h 201676"/>
              <a:gd name="connsiteX203" fmla="*/ 373180 w 373180"/>
              <a:gd name="connsiteY203" fmla="*/ 73048 h 201676"/>
              <a:gd name="connsiteX204" fmla="*/ 373180 w 373180"/>
              <a:gd name="connsiteY204" fmla="*/ 74636 h 201676"/>
              <a:gd name="connsiteX205" fmla="*/ 373180 w 373180"/>
              <a:gd name="connsiteY205" fmla="*/ 77812 h 201676"/>
              <a:gd name="connsiteX206" fmla="*/ 370004 w 373180"/>
              <a:gd name="connsiteY206" fmla="*/ 79400 h 201676"/>
              <a:gd name="connsiteX207" fmla="*/ 370004 w 373180"/>
              <a:gd name="connsiteY207" fmla="*/ 80988 h 201676"/>
              <a:gd name="connsiteX208" fmla="*/ 368416 w 373180"/>
              <a:gd name="connsiteY208" fmla="*/ 84164 h 201676"/>
              <a:gd name="connsiteX209" fmla="*/ 368416 w 373180"/>
              <a:gd name="connsiteY209" fmla="*/ 85752 h 201676"/>
              <a:gd name="connsiteX210" fmla="*/ 366828 w 373180"/>
              <a:gd name="connsiteY210" fmla="*/ 85752 h 201676"/>
              <a:gd name="connsiteX211" fmla="*/ 366828 w 373180"/>
              <a:gd name="connsiteY211" fmla="*/ 88928 h 201676"/>
              <a:gd name="connsiteX212" fmla="*/ 363652 w 373180"/>
              <a:gd name="connsiteY212" fmla="*/ 88928 h 201676"/>
              <a:gd name="connsiteX213" fmla="*/ 363652 w 373180"/>
              <a:gd name="connsiteY213" fmla="*/ 90516 h 201676"/>
              <a:gd name="connsiteX214" fmla="*/ 362064 w 373180"/>
              <a:gd name="connsiteY214" fmla="*/ 93692 h 201676"/>
              <a:gd name="connsiteX215" fmla="*/ 362064 w 373180"/>
              <a:gd name="connsiteY215" fmla="*/ 95280 h 201676"/>
              <a:gd name="connsiteX216" fmla="*/ 358888 w 373180"/>
              <a:gd name="connsiteY216" fmla="*/ 95280 h 201676"/>
              <a:gd name="connsiteX217" fmla="*/ 358888 w 373180"/>
              <a:gd name="connsiteY217" fmla="*/ 96868 h 201676"/>
              <a:gd name="connsiteX218" fmla="*/ 357300 w 373180"/>
              <a:gd name="connsiteY218" fmla="*/ 96868 h 201676"/>
              <a:gd name="connsiteX219" fmla="*/ 357300 w 373180"/>
              <a:gd name="connsiteY219" fmla="*/ 100044 h 201676"/>
              <a:gd name="connsiteX220" fmla="*/ 354124 w 373180"/>
              <a:gd name="connsiteY220" fmla="*/ 100044 h 201676"/>
              <a:gd name="connsiteX221" fmla="*/ 354124 w 373180"/>
              <a:gd name="connsiteY221" fmla="*/ 101632 h 201676"/>
              <a:gd name="connsiteX222" fmla="*/ 354124 w 373180"/>
              <a:gd name="connsiteY222" fmla="*/ 104808 h 201676"/>
              <a:gd name="connsiteX223" fmla="*/ 354124 w 373180"/>
              <a:gd name="connsiteY223" fmla="*/ 106396 h 201676"/>
              <a:gd name="connsiteX224" fmla="*/ 352536 w 373180"/>
              <a:gd name="connsiteY224" fmla="*/ 109572 h 201676"/>
              <a:gd name="connsiteX225" fmla="*/ 350948 w 373180"/>
              <a:gd name="connsiteY225" fmla="*/ 109572 h 201676"/>
              <a:gd name="connsiteX226" fmla="*/ 350948 w 373180"/>
              <a:gd name="connsiteY226" fmla="*/ 111160 h 201676"/>
              <a:gd name="connsiteX227" fmla="*/ 352536 w 373180"/>
              <a:gd name="connsiteY227" fmla="*/ 111160 h 201676"/>
              <a:gd name="connsiteX228" fmla="*/ 352536 w 373180"/>
              <a:gd name="connsiteY228" fmla="*/ 112748 h 201676"/>
              <a:gd name="connsiteX229" fmla="*/ 350948 w 373180"/>
              <a:gd name="connsiteY229" fmla="*/ 112748 h 201676"/>
              <a:gd name="connsiteX230" fmla="*/ 347772 w 373180"/>
              <a:gd name="connsiteY230" fmla="*/ 112748 h 201676"/>
              <a:gd name="connsiteX231" fmla="*/ 347772 w 373180"/>
              <a:gd name="connsiteY231" fmla="*/ 115924 h 201676"/>
              <a:gd name="connsiteX232" fmla="*/ 346184 w 373180"/>
              <a:gd name="connsiteY232" fmla="*/ 115924 h 201676"/>
              <a:gd name="connsiteX233" fmla="*/ 346184 w 373180"/>
              <a:gd name="connsiteY233" fmla="*/ 117512 h 201676"/>
              <a:gd name="connsiteX234" fmla="*/ 343008 w 373180"/>
              <a:gd name="connsiteY234" fmla="*/ 120688 h 201676"/>
              <a:gd name="connsiteX235" fmla="*/ 343008 w 373180"/>
              <a:gd name="connsiteY235" fmla="*/ 122276 h 201676"/>
              <a:gd name="connsiteX236" fmla="*/ 341420 w 373180"/>
              <a:gd name="connsiteY236" fmla="*/ 125452 h 201676"/>
              <a:gd name="connsiteX237" fmla="*/ 341420 w 373180"/>
              <a:gd name="connsiteY237" fmla="*/ 127040 h 201676"/>
              <a:gd name="connsiteX238" fmla="*/ 338244 w 373180"/>
              <a:gd name="connsiteY238" fmla="*/ 127040 h 201676"/>
              <a:gd name="connsiteX239" fmla="*/ 336656 w 373180"/>
              <a:gd name="connsiteY239" fmla="*/ 127040 h 201676"/>
              <a:gd name="connsiteX240" fmla="*/ 336656 w 373180"/>
              <a:gd name="connsiteY240" fmla="*/ 128628 h 201676"/>
              <a:gd name="connsiteX241" fmla="*/ 335068 w 373180"/>
              <a:gd name="connsiteY241" fmla="*/ 128628 h 201676"/>
              <a:gd name="connsiteX242" fmla="*/ 331892 w 373180"/>
              <a:gd name="connsiteY242" fmla="*/ 128628 h 201676"/>
              <a:gd name="connsiteX243" fmla="*/ 331892 w 373180"/>
              <a:gd name="connsiteY243" fmla="*/ 131804 h 201676"/>
              <a:gd name="connsiteX244" fmla="*/ 330304 w 373180"/>
              <a:gd name="connsiteY244" fmla="*/ 131804 h 201676"/>
              <a:gd name="connsiteX245" fmla="*/ 330304 w 373180"/>
              <a:gd name="connsiteY245" fmla="*/ 133392 h 201676"/>
              <a:gd name="connsiteX246" fmla="*/ 330304 w 373180"/>
              <a:gd name="connsiteY246" fmla="*/ 136568 h 201676"/>
              <a:gd name="connsiteX247" fmla="*/ 327128 w 373180"/>
              <a:gd name="connsiteY247" fmla="*/ 136568 h 201676"/>
              <a:gd name="connsiteX248" fmla="*/ 325540 w 373180"/>
              <a:gd name="connsiteY248" fmla="*/ 138156 h 201676"/>
              <a:gd name="connsiteX249" fmla="*/ 323952 w 373180"/>
              <a:gd name="connsiteY249" fmla="*/ 138156 h 201676"/>
              <a:gd name="connsiteX250" fmla="*/ 320776 w 373180"/>
              <a:gd name="connsiteY250" fmla="*/ 138156 h 201676"/>
              <a:gd name="connsiteX251" fmla="*/ 320776 w 373180"/>
              <a:gd name="connsiteY251" fmla="*/ 141332 h 201676"/>
              <a:gd name="connsiteX252" fmla="*/ 320776 w 373180"/>
              <a:gd name="connsiteY252" fmla="*/ 142920 h 201676"/>
              <a:gd name="connsiteX253" fmla="*/ 319188 w 373180"/>
              <a:gd name="connsiteY253" fmla="*/ 142920 h 201676"/>
              <a:gd name="connsiteX254" fmla="*/ 316012 w 373180"/>
              <a:gd name="connsiteY254" fmla="*/ 142920 h 201676"/>
              <a:gd name="connsiteX255" fmla="*/ 314424 w 373180"/>
              <a:gd name="connsiteY255" fmla="*/ 142920 h 201676"/>
              <a:gd name="connsiteX256" fmla="*/ 314424 w 373180"/>
              <a:gd name="connsiteY256" fmla="*/ 144508 h 201676"/>
              <a:gd name="connsiteX257" fmla="*/ 314424 w 373180"/>
              <a:gd name="connsiteY257" fmla="*/ 147684 h 201676"/>
              <a:gd name="connsiteX258" fmla="*/ 311248 w 373180"/>
              <a:gd name="connsiteY258" fmla="*/ 147684 h 201676"/>
              <a:gd name="connsiteX259" fmla="*/ 311248 w 373180"/>
              <a:gd name="connsiteY259" fmla="*/ 149272 h 201676"/>
              <a:gd name="connsiteX260" fmla="*/ 309660 w 373180"/>
              <a:gd name="connsiteY260" fmla="*/ 149272 h 201676"/>
              <a:gd name="connsiteX261" fmla="*/ 308072 w 373180"/>
              <a:gd name="connsiteY261" fmla="*/ 149272 h 201676"/>
              <a:gd name="connsiteX262" fmla="*/ 308072 w 373180"/>
              <a:gd name="connsiteY262" fmla="*/ 152448 h 201676"/>
              <a:gd name="connsiteX263" fmla="*/ 304896 w 373180"/>
              <a:gd name="connsiteY263" fmla="*/ 152448 h 201676"/>
              <a:gd name="connsiteX264" fmla="*/ 303308 w 373180"/>
              <a:gd name="connsiteY264" fmla="*/ 152448 h 201676"/>
              <a:gd name="connsiteX265" fmla="*/ 303308 w 373180"/>
              <a:gd name="connsiteY265" fmla="*/ 154036 h 201676"/>
              <a:gd name="connsiteX266" fmla="*/ 300132 w 373180"/>
              <a:gd name="connsiteY266" fmla="*/ 154036 h 201676"/>
              <a:gd name="connsiteX267" fmla="*/ 298544 w 373180"/>
              <a:gd name="connsiteY267" fmla="*/ 154036 h 201676"/>
              <a:gd name="connsiteX268" fmla="*/ 298544 w 373180"/>
              <a:gd name="connsiteY268" fmla="*/ 155624 h 201676"/>
              <a:gd name="connsiteX269" fmla="*/ 295368 w 373180"/>
              <a:gd name="connsiteY269" fmla="*/ 155624 h 201676"/>
              <a:gd name="connsiteX270" fmla="*/ 295368 w 373180"/>
              <a:gd name="connsiteY270" fmla="*/ 158800 h 201676"/>
              <a:gd name="connsiteX271" fmla="*/ 293780 w 373180"/>
              <a:gd name="connsiteY271" fmla="*/ 158800 h 201676"/>
              <a:gd name="connsiteX272" fmla="*/ 292192 w 373180"/>
              <a:gd name="connsiteY272" fmla="*/ 158800 h 201676"/>
              <a:gd name="connsiteX273" fmla="*/ 289016 w 373180"/>
              <a:gd name="connsiteY273" fmla="*/ 158800 h 201676"/>
              <a:gd name="connsiteX274" fmla="*/ 289016 w 373180"/>
              <a:gd name="connsiteY274" fmla="*/ 160388 h 201676"/>
              <a:gd name="connsiteX275" fmla="*/ 287428 w 373180"/>
              <a:gd name="connsiteY275" fmla="*/ 160388 h 201676"/>
              <a:gd name="connsiteX276" fmla="*/ 287428 w 373180"/>
              <a:gd name="connsiteY276" fmla="*/ 163564 h 201676"/>
              <a:gd name="connsiteX277" fmla="*/ 284252 w 373180"/>
              <a:gd name="connsiteY277" fmla="*/ 163564 h 201676"/>
              <a:gd name="connsiteX278" fmla="*/ 282664 w 373180"/>
              <a:gd name="connsiteY278" fmla="*/ 163564 h 201676"/>
              <a:gd name="connsiteX279" fmla="*/ 282664 w 373180"/>
              <a:gd name="connsiteY279" fmla="*/ 165152 h 201676"/>
              <a:gd name="connsiteX280" fmla="*/ 279488 w 373180"/>
              <a:gd name="connsiteY280" fmla="*/ 165152 h 201676"/>
              <a:gd name="connsiteX281" fmla="*/ 277900 w 373180"/>
              <a:gd name="connsiteY281" fmla="*/ 165152 h 201676"/>
              <a:gd name="connsiteX282" fmla="*/ 276312 w 373180"/>
              <a:gd name="connsiteY282" fmla="*/ 168328 h 201676"/>
              <a:gd name="connsiteX283" fmla="*/ 273136 w 373180"/>
              <a:gd name="connsiteY283" fmla="*/ 168328 h 201676"/>
              <a:gd name="connsiteX284" fmla="*/ 271548 w 373180"/>
              <a:gd name="connsiteY284" fmla="*/ 168328 h 201676"/>
              <a:gd name="connsiteX285" fmla="*/ 268372 w 373180"/>
              <a:gd name="connsiteY285" fmla="*/ 168328 h 201676"/>
              <a:gd name="connsiteX286" fmla="*/ 266784 w 373180"/>
              <a:gd name="connsiteY286" fmla="*/ 169916 h 201676"/>
              <a:gd name="connsiteX287" fmla="*/ 266784 w 373180"/>
              <a:gd name="connsiteY287" fmla="*/ 168328 h 201676"/>
              <a:gd name="connsiteX288" fmla="*/ 263608 w 373180"/>
              <a:gd name="connsiteY288" fmla="*/ 168328 h 201676"/>
              <a:gd name="connsiteX289" fmla="*/ 263608 w 373180"/>
              <a:gd name="connsiteY289" fmla="*/ 169916 h 201676"/>
              <a:gd name="connsiteX290" fmla="*/ 262020 w 373180"/>
              <a:gd name="connsiteY290" fmla="*/ 169916 h 201676"/>
              <a:gd name="connsiteX291" fmla="*/ 262020 w 373180"/>
              <a:gd name="connsiteY291" fmla="*/ 171504 h 201676"/>
              <a:gd name="connsiteX292" fmla="*/ 260432 w 373180"/>
              <a:gd name="connsiteY292" fmla="*/ 171504 h 201676"/>
              <a:gd name="connsiteX293" fmla="*/ 257256 w 373180"/>
              <a:gd name="connsiteY293" fmla="*/ 171504 h 201676"/>
              <a:gd name="connsiteX294" fmla="*/ 257256 w 373180"/>
              <a:gd name="connsiteY294" fmla="*/ 174680 h 201676"/>
              <a:gd name="connsiteX295" fmla="*/ 255668 w 373180"/>
              <a:gd name="connsiteY295" fmla="*/ 174680 h 201676"/>
              <a:gd name="connsiteX296" fmla="*/ 252492 w 373180"/>
              <a:gd name="connsiteY296" fmla="*/ 174680 h 201676"/>
              <a:gd name="connsiteX297" fmla="*/ 250904 w 373180"/>
              <a:gd name="connsiteY297" fmla="*/ 176268 h 201676"/>
              <a:gd name="connsiteX298" fmla="*/ 249316 w 373180"/>
              <a:gd name="connsiteY298" fmla="*/ 176268 h 201676"/>
              <a:gd name="connsiteX299" fmla="*/ 249316 w 373180"/>
              <a:gd name="connsiteY299" fmla="*/ 174680 h 201676"/>
              <a:gd name="connsiteX300" fmla="*/ 246140 w 373180"/>
              <a:gd name="connsiteY300" fmla="*/ 174680 h 201676"/>
              <a:gd name="connsiteX301" fmla="*/ 246140 w 373180"/>
              <a:gd name="connsiteY301" fmla="*/ 176268 h 201676"/>
              <a:gd name="connsiteX302" fmla="*/ 244552 w 373180"/>
              <a:gd name="connsiteY302" fmla="*/ 176268 h 201676"/>
              <a:gd name="connsiteX303" fmla="*/ 241376 w 373180"/>
              <a:gd name="connsiteY303" fmla="*/ 176268 h 201676"/>
              <a:gd name="connsiteX304" fmla="*/ 239788 w 373180"/>
              <a:gd name="connsiteY304" fmla="*/ 176268 h 201676"/>
              <a:gd name="connsiteX305" fmla="*/ 239788 w 373180"/>
              <a:gd name="connsiteY305" fmla="*/ 179444 h 201676"/>
              <a:gd name="connsiteX306" fmla="*/ 236612 w 373180"/>
              <a:gd name="connsiteY306" fmla="*/ 179444 h 201676"/>
              <a:gd name="connsiteX307" fmla="*/ 235024 w 373180"/>
              <a:gd name="connsiteY307" fmla="*/ 179444 h 201676"/>
              <a:gd name="connsiteX308" fmla="*/ 235024 w 373180"/>
              <a:gd name="connsiteY308" fmla="*/ 181032 h 201676"/>
              <a:gd name="connsiteX309" fmla="*/ 233436 w 373180"/>
              <a:gd name="connsiteY309" fmla="*/ 181032 h 201676"/>
              <a:gd name="connsiteX310" fmla="*/ 230260 w 373180"/>
              <a:gd name="connsiteY310" fmla="*/ 181032 h 201676"/>
              <a:gd name="connsiteX311" fmla="*/ 228672 w 373180"/>
              <a:gd name="connsiteY311" fmla="*/ 181032 h 201676"/>
              <a:gd name="connsiteX312" fmla="*/ 225496 w 373180"/>
              <a:gd name="connsiteY312" fmla="*/ 184208 h 201676"/>
              <a:gd name="connsiteX313" fmla="*/ 223908 w 373180"/>
              <a:gd name="connsiteY313" fmla="*/ 184208 h 201676"/>
              <a:gd name="connsiteX314" fmla="*/ 220732 w 373180"/>
              <a:gd name="connsiteY314" fmla="*/ 184208 h 201676"/>
              <a:gd name="connsiteX315" fmla="*/ 219144 w 373180"/>
              <a:gd name="connsiteY315" fmla="*/ 184208 h 201676"/>
              <a:gd name="connsiteX316" fmla="*/ 217556 w 373180"/>
              <a:gd name="connsiteY316" fmla="*/ 184208 h 201676"/>
              <a:gd name="connsiteX317" fmla="*/ 217556 w 373180"/>
              <a:gd name="connsiteY317" fmla="*/ 185796 h 201676"/>
              <a:gd name="connsiteX318" fmla="*/ 214380 w 373180"/>
              <a:gd name="connsiteY318" fmla="*/ 184208 h 201676"/>
              <a:gd name="connsiteX319" fmla="*/ 212792 w 373180"/>
              <a:gd name="connsiteY319" fmla="*/ 184208 h 201676"/>
              <a:gd name="connsiteX320" fmla="*/ 212792 w 373180"/>
              <a:gd name="connsiteY320" fmla="*/ 185796 h 201676"/>
              <a:gd name="connsiteX321" fmla="*/ 209616 w 373180"/>
              <a:gd name="connsiteY321" fmla="*/ 185796 h 201676"/>
              <a:gd name="connsiteX322" fmla="*/ 208028 w 373180"/>
              <a:gd name="connsiteY322" fmla="*/ 185796 h 201676"/>
              <a:gd name="connsiteX323" fmla="*/ 208028 w 373180"/>
              <a:gd name="connsiteY323" fmla="*/ 187384 h 201676"/>
              <a:gd name="connsiteX324" fmla="*/ 204852 w 373180"/>
              <a:gd name="connsiteY324" fmla="*/ 187384 h 201676"/>
              <a:gd name="connsiteX325" fmla="*/ 203264 w 373180"/>
              <a:gd name="connsiteY325" fmla="*/ 187384 h 201676"/>
              <a:gd name="connsiteX326" fmla="*/ 201676 w 373180"/>
              <a:gd name="connsiteY326" fmla="*/ 187384 h 201676"/>
              <a:gd name="connsiteX327" fmla="*/ 198500 w 373180"/>
              <a:gd name="connsiteY327" fmla="*/ 187384 h 201676"/>
              <a:gd name="connsiteX328" fmla="*/ 196912 w 373180"/>
              <a:gd name="connsiteY328" fmla="*/ 187384 h 201676"/>
              <a:gd name="connsiteX329" fmla="*/ 193736 w 373180"/>
              <a:gd name="connsiteY329" fmla="*/ 187384 h 201676"/>
              <a:gd name="connsiteX330" fmla="*/ 192148 w 373180"/>
              <a:gd name="connsiteY330" fmla="*/ 190560 h 201676"/>
              <a:gd name="connsiteX331" fmla="*/ 188972 w 373180"/>
              <a:gd name="connsiteY331" fmla="*/ 190560 h 201676"/>
              <a:gd name="connsiteX332" fmla="*/ 187384 w 373180"/>
              <a:gd name="connsiteY332" fmla="*/ 190560 h 201676"/>
              <a:gd name="connsiteX333" fmla="*/ 185796 w 373180"/>
              <a:gd name="connsiteY333" fmla="*/ 190560 h 201676"/>
              <a:gd name="connsiteX334" fmla="*/ 182620 w 373180"/>
              <a:gd name="connsiteY334" fmla="*/ 190560 h 201676"/>
              <a:gd name="connsiteX335" fmla="*/ 181032 w 373180"/>
              <a:gd name="connsiteY335" fmla="*/ 190560 h 201676"/>
              <a:gd name="connsiteX336" fmla="*/ 177856 w 373180"/>
              <a:gd name="connsiteY336" fmla="*/ 190560 h 201676"/>
              <a:gd name="connsiteX337" fmla="*/ 176268 w 373180"/>
              <a:gd name="connsiteY337" fmla="*/ 190560 h 201676"/>
              <a:gd name="connsiteX338" fmla="*/ 176268 w 373180"/>
              <a:gd name="connsiteY338" fmla="*/ 187384 h 201676"/>
              <a:gd name="connsiteX339" fmla="*/ 173092 w 373180"/>
              <a:gd name="connsiteY339" fmla="*/ 187384 h 201676"/>
              <a:gd name="connsiteX340" fmla="*/ 173092 w 373180"/>
              <a:gd name="connsiteY340" fmla="*/ 190560 h 201676"/>
              <a:gd name="connsiteX341" fmla="*/ 171504 w 373180"/>
              <a:gd name="connsiteY341" fmla="*/ 190560 h 201676"/>
              <a:gd name="connsiteX342" fmla="*/ 171504 w 373180"/>
              <a:gd name="connsiteY342" fmla="*/ 187384 h 201676"/>
              <a:gd name="connsiteX343" fmla="*/ 169916 w 373180"/>
              <a:gd name="connsiteY343" fmla="*/ 187384 h 201676"/>
              <a:gd name="connsiteX344" fmla="*/ 166740 w 373180"/>
              <a:gd name="connsiteY344" fmla="*/ 187384 h 201676"/>
              <a:gd name="connsiteX345" fmla="*/ 165152 w 373180"/>
              <a:gd name="connsiteY345" fmla="*/ 187384 h 201676"/>
              <a:gd name="connsiteX346" fmla="*/ 161976 w 373180"/>
              <a:gd name="connsiteY346" fmla="*/ 187384 h 201676"/>
              <a:gd name="connsiteX347" fmla="*/ 160388 w 373180"/>
              <a:gd name="connsiteY347" fmla="*/ 187384 h 201676"/>
              <a:gd name="connsiteX348" fmla="*/ 158800 w 373180"/>
              <a:gd name="connsiteY348" fmla="*/ 187384 h 201676"/>
              <a:gd name="connsiteX349" fmla="*/ 155624 w 373180"/>
              <a:gd name="connsiteY349" fmla="*/ 187384 h 201676"/>
              <a:gd name="connsiteX350" fmla="*/ 154036 w 373180"/>
              <a:gd name="connsiteY350" fmla="*/ 187384 h 201676"/>
              <a:gd name="connsiteX351" fmla="*/ 150860 w 373180"/>
              <a:gd name="connsiteY351" fmla="*/ 190560 h 201676"/>
              <a:gd name="connsiteX352" fmla="*/ 149272 w 373180"/>
              <a:gd name="connsiteY352" fmla="*/ 190560 h 201676"/>
              <a:gd name="connsiteX353" fmla="*/ 146096 w 373180"/>
              <a:gd name="connsiteY353" fmla="*/ 190560 h 201676"/>
              <a:gd name="connsiteX354" fmla="*/ 146096 w 373180"/>
              <a:gd name="connsiteY354" fmla="*/ 187384 h 201676"/>
              <a:gd name="connsiteX355" fmla="*/ 144508 w 373180"/>
              <a:gd name="connsiteY355" fmla="*/ 187384 h 201676"/>
              <a:gd name="connsiteX356" fmla="*/ 144508 w 373180"/>
              <a:gd name="connsiteY356" fmla="*/ 190560 h 201676"/>
              <a:gd name="connsiteX357" fmla="*/ 144508 w 373180"/>
              <a:gd name="connsiteY357" fmla="*/ 192148 h 201676"/>
              <a:gd name="connsiteX358" fmla="*/ 142920 w 373180"/>
              <a:gd name="connsiteY358" fmla="*/ 192148 h 201676"/>
              <a:gd name="connsiteX359" fmla="*/ 139744 w 373180"/>
              <a:gd name="connsiteY359" fmla="*/ 192148 h 201676"/>
              <a:gd name="connsiteX360" fmla="*/ 138156 w 373180"/>
              <a:gd name="connsiteY360" fmla="*/ 192148 h 201676"/>
              <a:gd name="connsiteX361" fmla="*/ 134980 w 373180"/>
              <a:gd name="connsiteY361" fmla="*/ 192148 h 201676"/>
              <a:gd name="connsiteX362" fmla="*/ 133392 w 373180"/>
              <a:gd name="connsiteY362" fmla="*/ 190560 h 201676"/>
              <a:gd name="connsiteX363" fmla="*/ 130216 w 373180"/>
              <a:gd name="connsiteY363" fmla="*/ 190560 h 201676"/>
              <a:gd name="connsiteX364" fmla="*/ 128628 w 373180"/>
              <a:gd name="connsiteY364" fmla="*/ 190560 h 201676"/>
              <a:gd name="connsiteX365" fmla="*/ 127040 w 373180"/>
              <a:gd name="connsiteY365" fmla="*/ 190560 h 201676"/>
              <a:gd name="connsiteX366" fmla="*/ 123864 w 373180"/>
              <a:gd name="connsiteY366" fmla="*/ 190560 h 201676"/>
              <a:gd name="connsiteX367" fmla="*/ 123864 w 373180"/>
              <a:gd name="connsiteY367" fmla="*/ 192148 h 201676"/>
              <a:gd name="connsiteX368" fmla="*/ 122276 w 373180"/>
              <a:gd name="connsiteY368" fmla="*/ 192148 h 201676"/>
              <a:gd name="connsiteX369" fmla="*/ 119100 w 373180"/>
              <a:gd name="connsiteY369" fmla="*/ 192148 h 201676"/>
              <a:gd name="connsiteX370" fmla="*/ 117512 w 373180"/>
              <a:gd name="connsiteY370" fmla="*/ 192148 h 201676"/>
              <a:gd name="connsiteX371" fmla="*/ 114336 w 373180"/>
              <a:gd name="connsiteY371" fmla="*/ 192148 h 201676"/>
              <a:gd name="connsiteX372" fmla="*/ 112748 w 373180"/>
              <a:gd name="connsiteY372" fmla="*/ 192148 h 201676"/>
              <a:gd name="connsiteX373" fmla="*/ 112748 w 373180"/>
              <a:gd name="connsiteY373" fmla="*/ 195324 h 201676"/>
              <a:gd name="connsiteX374" fmla="*/ 111160 w 373180"/>
              <a:gd name="connsiteY374" fmla="*/ 195324 h 201676"/>
              <a:gd name="connsiteX375" fmla="*/ 107984 w 373180"/>
              <a:gd name="connsiteY375" fmla="*/ 195324 h 201676"/>
              <a:gd name="connsiteX376" fmla="*/ 106396 w 373180"/>
              <a:gd name="connsiteY376" fmla="*/ 195324 h 201676"/>
              <a:gd name="connsiteX377" fmla="*/ 106396 w 373180"/>
              <a:gd name="connsiteY377" fmla="*/ 192148 h 201676"/>
              <a:gd name="connsiteX378" fmla="*/ 106396 w 373180"/>
              <a:gd name="connsiteY378" fmla="*/ 190560 h 201676"/>
              <a:gd name="connsiteX379" fmla="*/ 103220 w 373180"/>
              <a:gd name="connsiteY379" fmla="*/ 190560 h 201676"/>
              <a:gd name="connsiteX380" fmla="*/ 101632 w 373180"/>
              <a:gd name="connsiteY380" fmla="*/ 190560 h 201676"/>
              <a:gd name="connsiteX381" fmla="*/ 98456 w 373180"/>
              <a:gd name="connsiteY381" fmla="*/ 192148 h 201676"/>
              <a:gd name="connsiteX382" fmla="*/ 98456 w 373180"/>
              <a:gd name="connsiteY382" fmla="*/ 195324 h 201676"/>
              <a:gd name="connsiteX383" fmla="*/ 101632 w 373180"/>
              <a:gd name="connsiteY383" fmla="*/ 195324 h 201676"/>
              <a:gd name="connsiteX384" fmla="*/ 101632 w 373180"/>
              <a:gd name="connsiteY384" fmla="*/ 196912 h 201676"/>
              <a:gd name="connsiteX385" fmla="*/ 98456 w 373180"/>
              <a:gd name="connsiteY385" fmla="*/ 196912 h 201676"/>
              <a:gd name="connsiteX386" fmla="*/ 96868 w 373180"/>
              <a:gd name="connsiteY386" fmla="*/ 196912 h 201676"/>
              <a:gd name="connsiteX387" fmla="*/ 95280 w 373180"/>
              <a:gd name="connsiteY387" fmla="*/ 196912 h 201676"/>
              <a:gd name="connsiteX388" fmla="*/ 92104 w 373180"/>
              <a:gd name="connsiteY388" fmla="*/ 196912 h 201676"/>
              <a:gd name="connsiteX389" fmla="*/ 90516 w 373180"/>
              <a:gd name="connsiteY389" fmla="*/ 196912 h 201676"/>
              <a:gd name="connsiteX390" fmla="*/ 87340 w 373180"/>
              <a:gd name="connsiteY390" fmla="*/ 200088 h 201676"/>
              <a:gd name="connsiteX391" fmla="*/ 85752 w 373180"/>
              <a:gd name="connsiteY391" fmla="*/ 200088 h 201676"/>
              <a:gd name="connsiteX392" fmla="*/ 84164 w 373180"/>
              <a:gd name="connsiteY392" fmla="*/ 200088 h 201676"/>
              <a:gd name="connsiteX393" fmla="*/ 80988 w 373180"/>
              <a:gd name="connsiteY393" fmla="*/ 200088 h 201676"/>
              <a:gd name="connsiteX394" fmla="*/ 79400 w 373180"/>
              <a:gd name="connsiteY394" fmla="*/ 200088 h 201676"/>
              <a:gd name="connsiteX395" fmla="*/ 76224 w 373180"/>
              <a:gd name="connsiteY395" fmla="*/ 200088 h 201676"/>
              <a:gd name="connsiteX396" fmla="*/ 76224 w 373180"/>
              <a:gd name="connsiteY396" fmla="*/ 201676 h 201676"/>
              <a:gd name="connsiteX397" fmla="*/ 74636 w 373180"/>
              <a:gd name="connsiteY397" fmla="*/ 201676 h 201676"/>
              <a:gd name="connsiteX398" fmla="*/ 71460 w 373180"/>
              <a:gd name="connsiteY398" fmla="*/ 201676 h 201676"/>
              <a:gd name="connsiteX399" fmla="*/ 69872 w 373180"/>
              <a:gd name="connsiteY399" fmla="*/ 201676 h 201676"/>
              <a:gd name="connsiteX400" fmla="*/ 69872 w 373180"/>
              <a:gd name="connsiteY400" fmla="*/ 200088 h 201676"/>
              <a:gd name="connsiteX401" fmla="*/ 68284 w 373180"/>
              <a:gd name="connsiteY401" fmla="*/ 200088 h 201676"/>
              <a:gd name="connsiteX402" fmla="*/ 65108 w 373180"/>
              <a:gd name="connsiteY402" fmla="*/ 196912 h 201676"/>
              <a:gd name="connsiteX403" fmla="*/ 63520 w 373180"/>
              <a:gd name="connsiteY403" fmla="*/ 196912 h 201676"/>
              <a:gd name="connsiteX404" fmla="*/ 63520 w 373180"/>
              <a:gd name="connsiteY404" fmla="*/ 195324 h 201676"/>
              <a:gd name="connsiteX405" fmla="*/ 60344 w 373180"/>
              <a:gd name="connsiteY405" fmla="*/ 192148 h 201676"/>
              <a:gd name="connsiteX406" fmla="*/ 58756 w 373180"/>
              <a:gd name="connsiteY406" fmla="*/ 192148 h 201676"/>
              <a:gd name="connsiteX407" fmla="*/ 55580 w 373180"/>
              <a:gd name="connsiteY407" fmla="*/ 192148 h 201676"/>
              <a:gd name="connsiteX408" fmla="*/ 55580 w 373180"/>
              <a:gd name="connsiteY408" fmla="*/ 190560 h 201676"/>
              <a:gd name="connsiteX409" fmla="*/ 58756 w 373180"/>
              <a:gd name="connsiteY409" fmla="*/ 190560 h 201676"/>
              <a:gd name="connsiteX410" fmla="*/ 58756 w 373180"/>
              <a:gd name="connsiteY410" fmla="*/ 187384 h 201676"/>
              <a:gd name="connsiteX411" fmla="*/ 60344 w 373180"/>
              <a:gd name="connsiteY411" fmla="*/ 187384 h 201676"/>
              <a:gd name="connsiteX412" fmla="*/ 60344 w 373180"/>
              <a:gd name="connsiteY412" fmla="*/ 185796 h 201676"/>
              <a:gd name="connsiteX413" fmla="*/ 60344 w 373180"/>
              <a:gd name="connsiteY413" fmla="*/ 184208 h 201676"/>
              <a:gd name="connsiteX414" fmla="*/ 58756 w 373180"/>
              <a:gd name="connsiteY414" fmla="*/ 184208 h 201676"/>
              <a:gd name="connsiteX415" fmla="*/ 58756 w 373180"/>
              <a:gd name="connsiteY415" fmla="*/ 181032 h 201676"/>
              <a:gd name="connsiteX416" fmla="*/ 55580 w 373180"/>
              <a:gd name="connsiteY416" fmla="*/ 181032 h 201676"/>
              <a:gd name="connsiteX417" fmla="*/ 55580 w 373180"/>
              <a:gd name="connsiteY417" fmla="*/ 179444 h 201676"/>
              <a:gd name="connsiteX418" fmla="*/ 53992 w 373180"/>
              <a:gd name="connsiteY418" fmla="*/ 179444 h 201676"/>
              <a:gd name="connsiteX419" fmla="*/ 52404 w 373180"/>
              <a:gd name="connsiteY419" fmla="*/ 179444 h 201676"/>
              <a:gd name="connsiteX420" fmla="*/ 52404 w 373180"/>
              <a:gd name="connsiteY420" fmla="*/ 176268 h 201676"/>
              <a:gd name="connsiteX421" fmla="*/ 49228 w 373180"/>
              <a:gd name="connsiteY421" fmla="*/ 176268 h 201676"/>
              <a:gd name="connsiteX422" fmla="*/ 47640 w 373180"/>
              <a:gd name="connsiteY422" fmla="*/ 176268 h 201676"/>
              <a:gd name="connsiteX423" fmla="*/ 47640 w 373180"/>
              <a:gd name="connsiteY423" fmla="*/ 174680 h 201676"/>
              <a:gd name="connsiteX424" fmla="*/ 47640 w 373180"/>
              <a:gd name="connsiteY424" fmla="*/ 171504 h 201676"/>
              <a:gd name="connsiteX425" fmla="*/ 49228 w 373180"/>
              <a:gd name="connsiteY425" fmla="*/ 171504 h 201676"/>
              <a:gd name="connsiteX426" fmla="*/ 49228 w 373180"/>
              <a:gd name="connsiteY426" fmla="*/ 169916 h 201676"/>
              <a:gd name="connsiteX427" fmla="*/ 49228 w 373180"/>
              <a:gd name="connsiteY427" fmla="*/ 168328 h 201676"/>
              <a:gd name="connsiteX428" fmla="*/ 47640 w 373180"/>
              <a:gd name="connsiteY428" fmla="*/ 168328 h 201676"/>
              <a:gd name="connsiteX429" fmla="*/ 44464 w 373180"/>
              <a:gd name="connsiteY429" fmla="*/ 168328 h 201676"/>
              <a:gd name="connsiteX430" fmla="*/ 44464 w 373180"/>
              <a:gd name="connsiteY430" fmla="*/ 165152 h 201676"/>
              <a:gd name="connsiteX431" fmla="*/ 42876 w 373180"/>
              <a:gd name="connsiteY431" fmla="*/ 165152 h 201676"/>
              <a:gd name="connsiteX432" fmla="*/ 42876 w 373180"/>
              <a:gd name="connsiteY432" fmla="*/ 163564 h 201676"/>
              <a:gd name="connsiteX433" fmla="*/ 42876 w 373180"/>
              <a:gd name="connsiteY433" fmla="*/ 160388 h 201676"/>
              <a:gd name="connsiteX434" fmla="*/ 39700 w 373180"/>
              <a:gd name="connsiteY434" fmla="*/ 160388 h 201676"/>
              <a:gd name="connsiteX435" fmla="*/ 38112 w 373180"/>
              <a:gd name="connsiteY435" fmla="*/ 160388 h 201676"/>
              <a:gd name="connsiteX436" fmla="*/ 38112 w 373180"/>
              <a:gd name="connsiteY436" fmla="*/ 158800 h 201676"/>
              <a:gd name="connsiteX437" fmla="*/ 36524 w 373180"/>
              <a:gd name="connsiteY437" fmla="*/ 158800 h 201676"/>
              <a:gd name="connsiteX438" fmla="*/ 33348 w 373180"/>
              <a:gd name="connsiteY438" fmla="*/ 158800 h 201676"/>
              <a:gd name="connsiteX439" fmla="*/ 33348 w 373180"/>
              <a:gd name="connsiteY439" fmla="*/ 155624 h 201676"/>
              <a:gd name="connsiteX440" fmla="*/ 36524 w 373180"/>
              <a:gd name="connsiteY440" fmla="*/ 155624 h 201676"/>
              <a:gd name="connsiteX441" fmla="*/ 36524 w 373180"/>
              <a:gd name="connsiteY441" fmla="*/ 154036 h 201676"/>
              <a:gd name="connsiteX442" fmla="*/ 33348 w 373180"/>
              <a:gd name="connsiteY442" fmla="*/ 154036 h 201676"/>
              <a:gd name="connsiteX443" fmla="*/ 33348 w 373180"/>
              <a:gd name="connsiteY443" fmla="*/ 152448 h 201676"/>
              <a:gd name="connsiteX444" fmla="*/ 31760 w 373180"/>
              <a:gd name="connsiteY444" fmla="*/ 152448 h 201676"/>
              <a:gd name="connsiteX445" fmla="*/ 31760 w 373180"/>
              <a:gd name="connsiteY445" fmla="*/ 149272 h 201676"/>
              <a:gd name="connsiteX446" fmla="*/ 28584 w 373180"/>
              <a:gd name="connsiteY446" fmla="*/ 149272 h 201676"/>
              <a:gd name="connsiteX447" fmla="*/ 28584 w 373180"/>
              <a:gd name="connsiteY447" fmla="*/ 147684 h 201676"/>
              <a:gd name="connsiteX448" fmla="*/ 26996 w 373180"/>
              <a:gd name="connsiteY448" fmla="*/ 147684 h 201676"/>
              <a:gd name="connsiteX449" fmla="*/ 23820 w 373180"/>
              <a:gd name="connsiteY449" fmla="*/ 144508 h 201676"/>
              <a:gd name="connsiteX450" fmla="*/ 22232 w 373180"/>
              <a:gd name="connsiteY450" fmla="*/ 144508 h 201676"/>
              <a:gd name="connsiteX451" fmla="*/ 20644 w 373180"/>
              <a:gd name="connsiteY451" fmla="*/ 142920 h 201676"/>
              <a:gd name="connsiteX452" fmla="*/ 20644 w 373180"/>
              <a:gd name="connsiteY452" fmla="*/ 141332 h 201676"/>
              <a:gd name="connsiteX453" fmla="*/ 17468 w 373180"/>
              <a:gd name="connsiteY453" fmla="*/ 141332 h 201676"/>
              <a:gd name="connsiteX454" fmla="*/ 17468 w 373180"/>
              <a:gd name="connsiteY454" fmla="*/ 138156 h 201676"/>
              <a:gd name="connsiteX455" fmla="*/ 15880 w 373180"/>
              <a:gd name="connsiteY455" fmla="*/ 138156 h 201676"/>
              <a:gd name="connsiteX456" fmla="*/ 15880 w 373180"/>
              <a:gd name="connsiteY456" fmla="*/ 136568 h 201676"/>
              <a:gd name="connsiteX457" fmla="*/ 12704 w 373180"/>
              <a:gd name="connsiteY457" fmla="*/ 136568 h 201676"/>
              <a:gd name="connsiteX458" fmla="*/ 11116 w 373180"/>
              <a:gd name="connsiteY458" fmla="*/ 136568 h 201676"/>
              <a:gd name="connsiteX459" fmla="*/ 11116 w 373180"/>
              <a:gd name="connsiteY459" fmla="*/ 133392 h 201676"/>
              <a:gd name="connsiteX460" fmla="*/ 9528 w 373180"/>
              <a:gd name="connsiteY460" fmla="*/ 133392 h 201676"/>
              <a:gd name="connsiteX461" fmla="*/ 9528 w 373180"/>
              <a:gd name="connsiteY461" fmla="*/ 131804 h 201676"/>
              <a:gd name="connsiteX462" fmla="*/ 6352 w 373180"/>
              <a:gd name="connsiteY462" fmla="*/ 131804 h 201676"/>
              <a:gd name="connsiteX463" fmla="*/ 6352 w 373180"/>
              <a:gd name="connsiteY463" fmla="*/ 128628 h 201676"/>
              <a:gd name="connsiteX464" fmla="*/ 6352 w 373180"/>
              <a:gd name="connsiteY464" fmla="*/ 127040 h 201676"/>
              <a:gd name="connsiteX465" fmla="*/ 4764 w 373180"/>
              <a:gd name="connsiteY465" fmla="*/ 125452 h 201676"/>
              <a:gd name="connsiteX466" fmla="*/ 6352 w 373180"/>
              <a:gd name="connsiteY466" fmla="*/ 125452 h 201676"/>
              <a:gd name="connsiteX467" fmla="*/ 4764 w 373180"/>
              <a:gd name="connsiteY467" fmla="*/ 122276 h 201676"/>
              <a:gd name="connsiteX468" fmla="*/ 4764 w 373180"/>
              <a:gd name="connsiteY468" fmla="*/ 120688 h 201676"/>
              <a:gd name="connsiteX469" fmla="*/ 4764 w 373180"/>
              <a:gd name="connsiteY469" fmla="*/ 117512 h 201676"/>
              <a:gd name="connsiteX470" fmla="*/ 4764 w 373180"/>
              <a:gd name="connsiteY470" fmla="*/ 115924 h 201676"/>
              <a:gd name="connsiteX471" fmla="*/ 1588 w 373180"/>
              <a:gd name="connsiteY471" fmla="*/ 115924 h 201676"/>
              <a:gd name="connsiteX472" fmla="*/ 1588 w 373180"/>
              <a:gd name="connsiteY472" fmla="*/ 112748 h 201676"/>
              <a:gd name="connsiteX473" fmla="*/ 1588 w 373180"/>
              <a:gd name="connsiteY473" fmla="*/ 111160 h 201676"/>
              <a:gd name="connsiteX474" fmla="*/ 1588 w 373180"/>
              <a:gd name="connsiteY474" fmla="*/ 109572 h 201676"/>
              <a:gd name="connsiteX475" fmla="*/ 0 w 373180"/>
              <a:gd name="connsiteY475" fmla="*/ 106396 h 201676"/>
              <a:gd name="connsiteX476" fmla="*/ 1588 w 373180"/>
              <a:gd name="connsiteY476" fmla="*/ 106396 h 201676"/>
              <a:gd name="connsiteX477" fmla="*/ 1588 w 373180"/>
              <a:gd name="connsiteY477" fmla="*/ 104808 h 201676"/>
              <a:gd name="connsiteX478" fmla="*/ 1588 w 373180"/>
              <a:gd name="connsiteY478" fmla="*/ 101632 h 201676"/>
              <a:gd name="connsiteX479" fmla="*/ 1588 w 373180"/>
              <a:gd name="connsiteY479" fmla="*/ 100044 h 201676"/>
              <a:gd name="connsiteX480" fmla="*/ 4764 w 373180"/>
              <a:gd name="connsiteY480" fmla="*/ 100044 h 201676"/>
              <a:gd name="connsiteX481" fmla="*/ 4764 w 373180"/>
              <a:gd name="connsiteY481" fmla="*/ 96868 h 201676"/>
              <a:gd name="connsiteX482" fmla="*/ 6352 w 373180"/>
              <a:gd name="connsiteY482" fmla="*/ 100044 h 201676"/>
              <a:gd name="connsiteX483" fmla="*/ 9528 w 373180"/>
              <a:gd name="connsiteY483" fmla="*/ 100044 h 201676"/>
              <a:gd name="connsiteX484" fmla="*/ 11116 w 373180"/>
              <a:gd name="connsiteY484" fmla="*/ 101632 h 201676"/>
              <a:gd name="connsiteX485" fmla="*/ 11116 w 373180"/>
              <a:gd name="connsiteY485" fmla="*/ 100044 h 201676"/>
              <a:gd name="connsiteX486" fmla="*/ 12704 w 373180"/>
              <a:gd name="connsiteY486" fmla="*/ 100044 h 201676"/>
              <a:gd name="connsiteX487" fmla="*/ 12704 w 373180"/>
              <a:gd name="connsiteY487" fmla="*/ 96868 h 201676"/>
              <a:gd name="connsiteX488" fmla="*/ 15880 w 373180"/>
              <a:gd name="connsiteY488" fmla="*/ 96868 h 201676"/>
              <a:gd name="connsiteX489" fmla="*/ 17468 w 373180"/>
              <a:gd name="connsiteY489" fmla="*/ 96868 h 201676"/>
              <a:gd name="connsiteX490" fmla="*/ 20644 w 373180"/>
              <a:gd name="connsiteY490" fmla="*/ 96868 h 201676"/>
              <a:gd name="connsiteX491" fmla="*/ 20644 w 373180"/>
              <a:gd name="connsiteY491" fmla="*/ 100044 h 201676"/>
              <a:gd name="connsiteX492" fmla="*/ 22232 w 373180"/>
              <a:gd name="connsiteY492" fmla="*/ 100044 h 201676"/>
              <a:gd name="connsiteX493" fmla="*/ 23820 w 373180"/>
              <a:gd name="connsiteY493" fmla="*/ 100044 h 201676"/>
              <a:gd name="connsiteX494" fmla="*/ 23820 w 373180"/>
              <a:gd name="connsiteY494" fmla="*/ 96868 h 201676"/>
              <a:gd name="connsiteX495" fmla="*/ 26996 w 373180"/>
              <a:gd name="connsiteY495" fmla="*/ 96868 h 201676"/>
              <a:gd name="connsiteX496" fmla="*/ 28584 w 373180"/>
              <a:gd name="connsiteY496" fmla="*/ 96868 h 201676"/>
              <a:gd name="connsiteX497" fmla="*/ 28584 w 373180"/>
              <a:gd name="connsiteY497" fmla="*/ 95280 h 201676"/>
              <a:gd name="connsiteX498" fmla="*/ 31760 w 373180"/>
              <a:gd name="connsiteY498" fmla="*/ 93692 h 201676"/>
              <a:gd name="connsiteX499" fmla="*/ 28584 w 373180"/>
              <a:gd name="connsiteY499" fmla="*/ 93692 h 201676"/>
              <a:gd name="connsiteX500" fmla="*/ 31760 w 373180"/>
              <a:gd name="connsiteY500" fmla="*/ 90516 h 201676"/>
              <a:gd name="connsiteX501" fmla="*/ 31760 w 373180"/>
              <a:gd name="connsiteY501" fmla="*/ 88928 h 201676"/>
              <a:gd name="connsiteX502" fmla="*/ 33348 w 373180"/>
              <a:gd name="connsiteY502" fmla="*/ 88928 h 201676"/>
              <a:gd name="connsiteX503" fmla="*/ 36524 w 373180"/>
              <a:gd name="connsiteY503" fmla="*/ 88928 h 201676"/>
              <a:gd name="connsiteX504" fmla="*/ 36524 w 373180"/>
              <a:gd name="connsiteY504" fmla="*/ 85752 h 201676"/>
              <a:gd name="connsiteX505" fmla="*/ 38112 w 373180"/>
              <a:gd name="connsiteY505" fmla="*/ 85752 h 201676"/>
              <a:gd name="connsiteX506" fmla="*/ 38112 w 373180"/>
              <a:gd name="connsiteY506" fmla="*/ 88928 h 201676"/>
              <a:gd name="connsiteX507" fmla="*/ 39700 w 373180"/>
              <a:gd name="connsiteY507" fmla="*/ 88928 h 201676"/>
              <a:gd name="connsiteX508" fmla="*/ 42876 w 373180"/>
              <a:gd name="connsiteY508" fmla="*/ 85752 h 201676"/>
              <a:gd name="connsiteX509" fmla="*/ 42876 w 373180"/>
              <a:gd name="connsiteY509" fmla="*/ 84164 h 201676"/>
              <a:gd name="connsiteX510" fmla="*/ 42876 w 373180"/>
              <a:gd name="connsiteY510" fmla="*/ 80988 h 201676"/>
              <a:gd name="connsiteX511" fmla="*/ 42876 w 373180"/>
              <a:gd name="connsiteY511" fmla="*/ 79400 h 201676"/>
              <a:gd name="connsiteX512" fmla="*/ 44464 w 373180"/>
              <a:gd name="connsiteY512" fmla="*/ 79400 h 201676"/>
              <a:gd name="connsiteX513" fmla="*/ 44464 w 373180"/>
              <a:gd name="connsiteY513" fmla="*/ 77812 h 201676"/>
              <a:gd name="connsiteX514" fmla="*/ 44464 w 373180"/>
              <a:gd name="connsiteY514" fmla="*/ 74636 h 201676"/>
              <a:gd name="connsiteX515" fmla="*/ 47640 w 373180"/>
              <a:gd name="connsiteY515" fmla="*/ 74636 h 201676"/>
              <a:gd name="connsiteX516" fmla="*/ 49228 w 373180"/>
              <a:gd name="connsiteY516" fmla="*/ 73048 h 201676"/>
              <a:gd name="connsiteX517" fmla="*/ 47640 w 373180"/>
              <a:gd name="connsiteY517" fmla="*/ 73048 h 201676"/>
              <a:gd name="connsiteX518" fmla="*/ 44464 w 373180"/>
              <a:gd name="connsiteY518" fmla="*/ 69872 h 201676"/>
              <a:gd name="connsiteX519" fmla="*/ 47640 w 373180"/>
              <a:gd name="connsiteY519" fmla="*/ 69872 h 201676"/>
              <a:gd name="connsiteX520" fmla="*/ 47640 w 373180"/>
              <a:gd name="connsiteY520" fmla="*/ 68284 h 201676"/>
              <a:gd name="connsiteX521" fmla="*/ 49228 w 373180"/>
              <a:gd name="connsiteY521" fmla="*/ 68284 h 201676"/>
              <a:gd name="connsiteX522" fmla="*/ 49228 w 373180"/>
              <a:gd name="connsiteY522" fmla="*/ 66696 h 201676"/>
              <a:gd name="connsiteX523" fmla="*/ 49228 w 373180"/>
              <a:gd name="connsiteY523" fmla="*/ 63520 h 201676"/>
              <a:gd name="connsiteX524" fmla="*/ 49228 w 373180"/>
              <a:gd name="connsiteY524" fmla="*/ 61932 h 201676"/>
              <a:gd name="connsiteX525" fmla="*/ 52404 w 373180"/>
              <a:gd name="connsiteY525" fmla="*/ 61932 h 201676"/>
              <a:gd name="connsiteX526" fmla="*/ 53992 w 373180"/>
              <a:gd name="connsiteY526" fmla="*/ 61932 h 201676"/>
              <a:gd name="connsiteX527" fmla="*/ 53992 w 373180"/>
              <a:gd name="connsiteY527" fmla="*/ 58756 h 201676"/>
              <a:gd name="connsiteX528" fmla="*/ 52404 w 373180"/>
              <a:gd name="connsiteY528" fmla="*/ 57168 h 201676"/>
              <a:gd name="connsiteX529" fmla="*/ 52404 w 373180"/>
              <a:gd name="connsiteY529" fmla="*/ 53992 h 201676"/>
              <a:gd name="connsiteX530" fmla="*/ 53992 w 373180"/>
              <a:gd name="connsiteY530" fmla="*/ 53992 h 201676"/>
              <a:gd name="connsiteX531" fmla="*/ 55580 w 373180"/>
              <a:gd name="connsiteY531" fmla="*/ 53992 h 201676"/>
              <a:gd name="connsiteX532" fmla="*/ 58756 w 373180"/>
              <a:gd name="connsiteY532" fmla="*/ 53992 h 201676"/>
              <a:gd name="connsiteX533" fmla="*/ 58756 w 373180"/>
              <a:gd name="connsiteY533" fmla="*/ 52404 h 201676"/>
              <a:gd name="connsiteX534" fmla="*/ 55580 w 373180"/>
              <a:gd name="connsiteY534" fmla="*/ 50816 h 201676"/>
              <a:gd name="connsiteX535" fmla="*/ 58756 w 373180"/>
              <a:gd name="connsiteY535" fmla="*/ 50816 h 201676"/>
              <a:gd name="connsiteX536" fmla="*/ 60344 w 373180"/>
              <a:gd name="connsiteY536" fmla="*/ 50816 h 201676"/>
              <a:gd name="connsiteX537" fmla="*/ 63520 w 373180"/>
              <a:gd name="connsiteY537" fmla="*/ 50816 h 201676"/>
              <a:gd name="connsiteX538" fmla="*/ 65108 w 373180"/>
              <a:gd name="connsiteY538" fmla="*/ 50816 h 201676"/>
              <a:gd name="connsiteX539" fmla="*/ 68284 w 373180"/>
              <a:gd name="connsiteY539" fmla="*/ 50816 h 201676"/>
              <a:gd name="connsiteX540" fmla="*/ 69872 w 373180"/>
              <a:gd name="connsiteY540" fmla="*/ 50816 h 201676"/>
              <a:gd name="connsiteX541" fmla="*/ 71460 w 373180"/>
              <a:gd name="connsiteY541" fmla="*/ 50816 h 201676"/>
              <a:gd name="connsiteX542" fmla="*/ 71460 w 373180"/>
              <a:gd name="connsiteY542" fmla="*/ 47640 h 201676"/>
              <a:gd name="connsiteX543" fmla="*/ 74636 w 373180"/>
              <a:gd name="connsiteY543" fmla="*/ 47640 h 201676"/>
              <a:gd name="connsiteX544" fmla="*/ 76224 w 373180"/>
              <a:gd name="connsiteY544" fmla="*/ 47640 h 201676"/>
              <a:gd name="connsiteX545" fmla="*/ 76224 w 373180"/>
              <a:gd name="connsiteY545" fmla="*/ 50816 h 201676"/>
              <a:gd name="connsiteX546" fmla="*/ 79400 w 373180"/>
              <a:gd name="connsiteY546" fmla="*/ 50816 h 201676"/>
              <a:gd name="connsiteX547" fmla="*/ 79400 w 373180"/>
              <a:gd name="connsiteY547" fmla="*/ 47640 h 201676"/>
              <a:gd name="connsiteX548" fmla="*/ 80988 w 373180"/>
              <a:gd name="connsiteY548" fmla="*/ 47640 h 201676"/>
              <a:gd name="connsiteX549" fmla="*/ 80988 w 373180"/>
              <a:gd name="connsiteY549" fmla="*/ 46052 h 201676"/>
              <a:gd name="connsiteX550" fmla="*/ 84164 w 373180"/>
              <a:gd name="connsiteY550" fmla="*/ 42876 h 201676"/>
              <a:gd name="connsiteX551" fmla="*/ 85752 w 373180"/>
              <a:gd name="connsiteY551" fmla="*/ 42876 h 201676"/>
              <a:gd name="connsiteX552" fmla="*/ 87340 w 373180"/>
              <a:gd name="connsiteY552" fmla="*/ 42876 h 201676"/>
              <a:gd name="connsiteX553" fmla="*/ 90516 w 373180"/>
              <a:gd name="connsiteY553" fmla="*/ 42876 h 201676"/>
              <a:gd name="connsiteX554" fmla="*/ 92104 w 373180"/>
              <a:gd name="connsiteY554" fmla="*/ 42876 h 201676"/>
              <a:gd name="connsiteX555" fmla="*/ 92104 w 373180"/>
              <a:gd name="connsiteY555" fmla="*/ 41288 h 201676"/>
              <a:gd name="connsiteX556" fmla="*/ 95280 w 373180"/>
              <a:gd name="connsiteY556" fmla="*/ 41288 h 201676"/>
              <a:gd name="connsiteX557" fmla="*/ 96868 w 373180"/>
              <a:gd name="connsiteY557" fmla="*/ 41288 h 201676"/>
              <a:gd name="connsiteX558" fmla="*/ 98456 w 373180"/>
              <a:gd name="connsiteY558" fmla="*/ 38112 h 201676"/>
              <a:gd name="connsiteX559" fmla="*/ 101632 w 373180"/>
              <a:gd name="connsiteY559" fmla="*/ 38112 h 201676"/>
              <a:gd name="connsiteX560" fmla="*/ 103220 w 373180"/>
              <a:gd name="connsiteY560" fmla="*/ 38112 h 201676"/>
              <a:gd name="connsiteX561" fmla="*/ 106396 w 373180"/>
              <a:gd name="connsiteY561" fmla="*/ 38112 h 201676"/>
              <a:gd name="connsiteX562" fmla="*/ 107984 w 373180"/>
              <a:gd name="connsiteY562" fmla="*/ 38112 h 201676"/>
              <a:gd name="connsiteX563" fmla="*/ 107984 w 373180"/>
              <a:gd name="connsiteY563" fmla="*/ 36524 h 201676"/>
              <a:gd name="connsiteX564" fmla="*/ 111160 w 373180"/>
              <a:gd name="connsiteY564" fmla="*/ 36524 h 201676"/>
              <a:gd name="connsiteX565" fmla="*/ 112748 w 373180"/>
              <a:gd name="connsiteY565" fmla="*/ 36524 h 201676"/>
              <a:gd name="connsiteX566" fmla="*/ 112748 w 373180"/>
              <a:gd name="connsiteY566" fmla="*/ 38112 h 201676"/>
              <a:gd name="connsiteX567" fmla="*/ 114336 w 373180"/>
              <a:gd name="connsiteY567" fmla="*/ 38112 h 201676"/>
              <a:gd name="connsiteX568" fmla="*/ 117512 w 373180"/>
              <a:gd name="connsiteY568" fmla="*/ 38112 h 201676"/>
              <a:gd name="connsiteX569" fmla="*/ 117512 w 373180"/>
              <a:gd name="connsiteY569" fmla="*/ 36524 h 201676"/>
              <a:gd name="connsiteX570" fmla="*/ 119100 w 373180"/>
              <a:gd name="connsiteY570" fmla="*/ 38112 h 201676"/>
              <a:gd name="connsiteX571" fmla="*/ 119100 w 373180"/>
              <a:gd name="connsiteY571" fmla="*/ 36524 h 201676"/>
              <a:gd name="connsiteX572" fmla="*/ 122276 w 373180"/>
              <a:gd name="connsiteY572" fmla="*/ 34936 h 201676"/>
              <a:gd name="connsiteX573" fmla="*/ 123864 w 373180"/>
              <a:gd name="connsiteY573" fmla="*/ 34936 h 201676"/>
              <a:gd name="connsiteX574" fmla="*/ 123864 w 373180"/>
              <a:gd name="connsiteY574" fmla="*/ 36524 h 201676"/>
              <a:gd name="connsiteX575" fmla="*/ 127040 w 373180"/>
              <a:gd name="connsiteY575" fmla="*/ 36524 h 201676"/>
              <a:gd name="connsiteX576" fmla="*/ 127040 w 373180"/>
              <a:gd name="connsiteY576" fmla="*/ 34936 h 201676"/>
              <a:gd name="connsiteX577" fmla="*/ 128628 w 373180"/>
              <a:gd name="connsiteY577" fmla="*/ 34936 h 201676"/>
              <a:gd name="connsiteX578" fmla="*/ 128628 w 373180"/>
              <a:gd name="connsiteY578" fmla="*/ 31760 h 201676"/>
              <a:gd name="connsiteX579" fmla="*/ 127040 w 373180"/>
              <a:gd name="connsiteY579" fmla="*/ 30172 h 201676"/>
              <a:gd name="connsiteX580" fmla="*/ 128628 w 373180"/>
              <a:gd name="connsiteY580" fmla="*/ 30172 h 201676"/>
              <a:gd name="connsiteX581" fmla="*/ 130216 w 373180"/>
              <a:gd name="connsiteY581" fmla="*/ 30172 h 201676"/>
              <a:gd name="connsiteX582" fmla="*/ 133392 w 373180"/>
              <a:gd name="connsiteY582" fmla="*/ 30172 h 201676"/>
              <a:gd name="connsiteX583" fmla="*/ 133392 w 373180"/>
              <a:gd name="connsiteY583" fmla="*/ 26996 h 201676"/>
              <a:gd name="connsiteX584" fmla="*/ 134980 w 373180"/>
              <a:gd name="connsiteY584" fmla="*/ 26996 h 201676"/>
              <a:gd name="connsiteX585" fmla="*/ 138156 w 373180"/>
              <a:gd name="connsiteY585" fmla="*/ 26996 h 201676"/>
              <a:gd name="connsiteX586" fmla="*/ 139744 w 373180"/>
              <a:gd name="connsiteY586" fmla="*/ 26996 h 201676"/>
              <a:gd name="connsiteX587" fmla="*/ 139744 w 373180"/>
              <a:gd name="connsiteY587" fmla="*/ 25408 h 201676"/>
              <a:gd name="connsiteX588" fmla="*/ 142920 w 373180"/>
              <a:gd name="connsiteY588" fmla="*/ 25408 h 201676"/>
              <a:gd name="connsiteX589" fmla="*/ 144508 w 373180"/>
              <a:gd name="connsiteY589" fmla="*/ 25408 h 201676"/>
              <a:gd name="connsiteX590" fmla="*/ 146096 w 373180"/>
              <a:gd name="connsiteY590" fmla="*/ 25408 h 201676"/>
              <a:gd name="connsiteX591" fmla="*/ 144508 w 373180"/>
              <a:gd name="connsiteY591" fmla="*/ 22232 h 201676"/>
              <a:gd name="connsiteX592" fmla="*/ 146096 w 373180"/>
              <a:gd name="connsiteY592" fmla="*/ 22232 h 201676"/>
              <a:gd name="connsiteX593" fmla="*/ 149272 w 373180"/>
              <a:gd name="connsiteY593" fmla="*/ 22232 h 201676"/>
              <a:gd name="connsiteX594" fmla="*/ 150860 w 373180"/>
              <a:gd name="connsiteY594" fmla="*/ 20644 h 201676"/>
              <a:gd name="connsiteX595" fmla="*/ 150860 w 373180"/>
              <a:gd name="connsiteY595" fmla="*/ 22232 h 201676"/>
              <a:gd name="connsiteX596" fmla="*/ 154036 w 373180"/>
              <a:gd name="connsiteY596" fmla="*/ 22232 h 201676"/>
              <a:gd name="connsiteX597" fmla="*/ 155624 w 373180"/>
              <a:gd name="connsiteY597" fmla="*/ 22232 h 201676"/>
              <a:gd name="connsiteX598" fmla="*/ 155624 w 373180"/>
              <a:gd name="connsiteY598" fmla="*/ 20644 h 201676"/>
              <a:gd name="connsiteX599" fmla="*/ 158800 w 373180"/>
              <a:gd name="connsiteY599" fmla="*/ 20644 h 201676"/>
              <a:gd name="connsiteX600" fmla="*/ 160388 w 373180"/>
              <a:gd name="connsiteY600" fmla="*/ 20644 h 201676"/>
              <a:gd name="connsiteX601" fmla="*/ 160388 w 373180"/>
              <a:gd name="connsiteY601" fmla="*/ 22232 h 201676"/>
              <a:gd name="connsiteX602" fmla="*/ 161976 w 373180"/>
              <a:gd name="connsiteY602" fmla="*/ 20644 h 201676"/>
              <a:gd name="connsiteX603" fmla="*/ 165152 w 373180"/>
              <a:gd name="connsiteY603" fmla="*/ 20644 h 201676"/>
              <a:gd name="connsiteX604" fmla="*/ 166740 w 373180"/>
              <a:gd name="connsiteY604" fmla="*/ 20644 h 201676"/>
              <a:gd name="connsiteX605" fmla="*/ 166740 w 373180"/>
              <a:gd name="connsiteY605" fmla="*/ 19056 h 201676"/>
              <a:gd name="connsiteX606" fmla="*/ 166740 w 373180"/>
              <a:gd name="connsiteY606" fmla="*/ 15880 h 201676"/>
              <a:gd name="connsiteX607" fmla="*/ 169916 w 373180"/>
              <a:gd name="connsiteY607" fmla="*/ 15880 h 201676"/>
              <a:gd name="connsiteX608" fmla="*/ 169916 w 373180"/>
              <a:gd name="connsiteY608" fmla="*/ 19056 h 201676"/>
              <a:gd name="connsiteX609" fmla="*/ 171504 w 373180"/>
              <a:gd name="connsiteY609" fmla="*/ 19056 h 201676"/>
              <a:gd name="connsiteX610" fmla="*/ 171504 w 373180"/>
              <a:gd name="connsiteY610" fmla="*/ 15880 h 201676"/>
              <a:gd name="connsiteX611" fmla="*/ 173092 w 373180"/>
              <a:gd name="connsiteY611" fmla="*/ 15880 h 201676"/>
              <a:gd name="connsiteX612" fmla="*/ 176268 w 373180"/>
              <a:gd name="connsiteY612" fmla="*/ 15880 h 201676"/>
              <a:gd name="connsiteX613" fmla="*/ 177856 w 373180"/>
              <a:gd name="connsiteY613" fmla="*/ 15880 h 201676"/>
              <a:gd name="connsiteX614" fmla="*/ 181032 w 373180"/>
              <a:gd name="connsiteY614" fmla="*/ 15880 h 201676"/>
              <a:gd name="connsiteX615" fmla="*/ 181032 w 373180"/>
              <a:gd name="connsiteY615" fmla="*/ 14292 h 201676"/>
              <a:gd name="connsiteX616" fmla="*/ 182620 w 373180"/>
              <a:gd name="connsiteY616" fmla="*/ 14292 h 201676"/>
              <a:gd name="connsiteX617" fmla="*/ 185796 w 373180"/>
              <a:gd name="connsiteY617" fmla="*/ 14292 h 201676"/>
              <a:gd name="connsiteX618" fmla="*/ 187384 w 373180"/>
              <a:gd name="connsiteY618" fmla="*/ 14292 h 201676"/>
              <a:gd name="connsiteX619" fmla="*/ 187384 w 373180"/>
              <a:gd name="connsiteY619" fmla="*/ 11116 h 201676"/>
              <a:gd name="connsiteX620" fmla="*/ 188972 w 373180"/>
              <a:gd name="connsiteY620" fmla="*/ 14292 h 201676"/>
              <a:gd name="connsiteX621" fmla="*/ 188972 w 373180"/>
              <a:gd name="connsiteY621" fmla="*/ 11116 h 201676"/>
              <a:gd name="connsiteX622" fmla="*/ 192148 w 373180"/>
              <a:gd name="connsiteY622" fmla="*/ 11116 h 201676"/>
              <a:gd name="connsiteX623" fmla="*/ 193736 w 373180"/>
              <a:gd name="connsiteY623" fmla="*/ 11116 h 201676"/>
              <a:gd name="connsiteX624" fmla="*/ 193736 w 373180"/>
              <a:gd name="connsiteY624" fmla="*/ 9528 h 201676"/>
              <a:gd name="connsiteX625" fmla="*/ 196912 w 373180"/>
              <a:gd name="connsiteY625" fmla="*/ 9528 h 201676"/>
              <a:gd name="connsiteX626" fmla="*/ 198500 w 373180"/>
              <a:gd name="connsiteY626" fmla="*/ 9528 h 201676"/>
              <a:gd name="connsiteX627" fmla="*/ 201676 w 373180"/>
              <a:gd name="connsiteY627" fmla="*/ 9528 h 201676"/>
              <a:gd name="connsiteX628" fmla="*/ 203264 w 373180"/>
              <a:gd name="connsiteY628" fmla="*/ 9528 h 201676"/>
              <a:gd name="connsiteX629" fmla="*/ 203264 w 373180"/>
              <a:gd name="connsiteY629" fmla="*/ 6352 h 201676"/>
              <a:gd name="connsiteX630" fmla="*/ 204852 w 373180"/>
              <a:gd name="connsiteY630" fmla="*/ 6352 h 201676"/>
              <a:gd name="connsiteX631" fmla="*/ 208028 w 373180"/>
              <a:gd name="connsiteY631" fmla="*/ 9528 h 201676"/>
              <a:gd name="connsiteX632" fmla="*/ 208028 w 373180"/>
              <a:gd name="connsiteY632" fmla="*/ 6352 h 201676"/>
              <a:gd name="connsiteX633" fmla="*/ 209616 w 373180"/>
              <a:gd name="connsiteY633" fmla="*/ 6352 h 201676"/>
              <a:gd name="connsiteX634" fmla="*/ 212792 w 373180"/>
              <a:gd name="connsiteY634" fmla="*/ 4764 h 201676"/>
              <a:gd name="connsiteX635" fmla="*/ 214380 w 373180"/>
              <a:gd name="connsiteY635" fmla="*/ 4764 h 201676"/>
              <a:gd name="connsiteX636" fmla="*/ 217556 w 373180"/>
              <a:gd name="connsiteY636" fmla="*/ 4764 h 201676"/>
              <a:gd name="connsiteX637" fmla="*/ 219144 w 373180"/>
              <a:gd name="connsiteY637" fmla="*/ 4764 h 201676"/>
              <a:gd name="connsiteX638" fmla="*/ 219144 w 373180"/>
              <a:gd name="connsiteY638" fmla="*/ 3176 h 201676"/>
              <a:gd name="connsiteX639" fmla="*/ 220732 w 373180"/>
              <a:gd name="connsiteY639" fmla="*/ 3176 h 201676"/>
              <a:gd name="connsiteX640" fmla="*/ 223908 w 373180"/>
              <a:gd name="connsiteY640" fmla="*/ 3176 h 201676"/>
              <a:gd name="connsiteX641" fmla="*/ 225496 w 373180"/>
              <a:gd name="connsiteY641" fmla="*/ 3176 h 201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Lst>
            <a:rect l="l" t="t" r="r" b="b"/>
            <a:pathLst>
              <a:path w="373180" h="201676">
                <a:moveTo>
                  <a:pt x="36524" y="84164"/>
                </a:moveTo>
                <a:lnTo>
                  <a:pt x="36524" y="85752"/>
                </a:lnTo>
                <a:lnTo>
                  <a:pt x="33348" y="85752"/>
                </a:lnTo>
                <a:close/>
                <a:moveTo>
                  <a:pt x="49228" y="57168"/>
                </a:moveTo>
                <a:lnTo>
                  <a:pt x="52404" y="57168"/>
                </a:lnTo>
                <a:lnTo>
                  <a:pt x="52404" y="58756"/>
                </a:lnTo>
                <a:lnTo>
                  <a:pt x="49228" y="58756"/>
                </a:lnTo>
                <a:close/>
                <a:moveTo>
                  <a:pt x="363652" y="53992"/>
                </a:moveTo>
                <a:lnTo>
                  <a:pt x="363652" y="57168"/>
                </a:lnTo>
                <a:lnTo>
                  <a:pt x="362064" y="58756"/>
                </a:lnTo>
                <a:lnTo>
                  <a:pt x="362064" y="57168"/>
                </a:lnTo>
                <a:close/>
                <a:moveTo>
                  <a:pt x="347772" y="46052"/>
                </a:moveTo>
                <a:lnTo>
                  <a:pt x="349360" y="46052"/>
                </a:lnTo>
                <a:lnTo>
                  <a:pt x="349360" y="47640"/>
                </a:lnTo>
                <a:lnTo>
                  <a:pt x="347772" y="47640"/>
                </a:lnTo>
                <a:close/>
                <a:moveTo>
                  <a:pt x="338244" y="42876"/>
                </a:moveTo>
                <a:lnTo>
                  <a:pt x="338244" y="46052"/>
                </a:lnTo>
                <a:lnTo>
                  <a:pt x="336656" y="46052"/>
                </a:lnTo>
                <a:close/>
                <a:moveTo>
                  <a:pt x="330304" y="38112"/>
                </a:moveTo>
                <a:lnTo>
                  <a:pt x="330304" y="41288"/>
                </a:lnTo>
                <a:lnTo>
                  <a:pt x="327128" y="41288"/>
                </a:lnTo>
                <a:close/>
                <a:moveTo>
                  <a:pt x="325540" y="31760"/>
                </a:moveTo>
                <a:lnTo>
                  <a:pt x="325540" y="34936"/>
                </a:lnTo>
                <a:lnTo>
                  <a:pt x="323952" y="34936"/>
                </a:lnTo>
                <a:close/>
                <a:moveTo>
                  <a:pt x="323952" y="22232"/>
                </a:moveTo>
                <a:lnTo>
                  <a:pt x="323952" y="25408"/>
                </a:lnTo>
                <a:lnTo>
                  <a:pt x="320776" y="25408"/>
                </a:lnTo>
                <a:close/>
                <a:moveTo>
                  <a:pt x="304896" y="15880"/>
                </a:moveTo>
                <a:lnTo>
                  <a:pt x="306484" y="15880"/>
                </a:lnTo>
                <a:lnTo>
                  <a:pt x="306484" y="17468"/>
                </a:lnTo>
                <a:lnTo>
                  <a:pt x="304896" y="17468"/>
                </a:lnTo>
                <a:close/>
                <a:moveTo>
                  <a:pt x="161976" y="15880"/>
                </a:moveTo>
                <a:lnTo>
                  <a:pt x="165152" y="15880"/>
                </a:lnTo>
                <a:lnTo>
                  <a:pt x="165152" y="19056"/>
                </a:lnTo>
                <a:lnTo>
                  <a:pt x="161976" y="19056"/>
                </a:lnTo>
                <a:close/>
                <a:moveTo>
                  <a:pt x="262020" y="14292"/>
                </a:moveTo>
                <a:lnTo>
                  <a:pt x="263608" y="15880"/>
                </a:lnTo>
                <a:lnTo>
                  <a:pt x="263608" y="14292"/>
                </a:lnTo>
                <a:close/>
                <a:moveTo>
                  <a:pt x="287428" y="11116"/>
                </a:moveTo>
                <a:lnTo>
                  <a:pt x="289016" y="11116"/>
                </a:lnTo>
                <a:lnTo>
                  <a:pt x="289016" y="14292"/>
                </a:lnTo>
                <a:lnTo>
                  <a:pt x="287428" y="14292"/>
                </a:lnTo>
                <a:close/>
                <a:moveTo>
                  <a:pt x="292192" y="9528"/>
                </a:moveTo>
                <a:lnTo>
                  <a:pt x="292192" y="11116"/>
                </a:lnTo>
                <a:lnTo>
                  <a:pt x="289016" y="11116"/>
                </a:lnTo>
                <a:close/>
                <a:moveTo>
                  <a:pt x="293780" y="6352"/>
                </a:moveTo>
                <a:lnTo>
                  <a:pt x="295368" y="6352"/>
                </a:lnTo>
                <a:lnTo>
                  <a:pt x="295368" y="9528"/>
                </a:lnTo>
                <a:lnTo>
                  <a:pt x="293780" y="9528"/>
                </a:lnTo>
                <a:close/>
                <a:moveTo>
                  <a:pt x="263608" y="4764"/>
                </a:moveTo>
                <a:lnTo>
                  <a:pt x="266784" y="4764"/>
                </a:lnTo>
                <a:lnTo>
                  <a:pt x="268372" y="4764"/>
                </a:lnTo>
                <a:lnTo>
                  <a:pt x="266784" y="6352"/>
                </a:lnTo>
                <a:lnTo>
                  <a:pt x="263608" y="6352"/>
                </a:lnTo>
                <a:close/>
                <a:moveTo>
                  <a:pt x="263608" y="0"/>
                </a:moveTo>
                <a:lnTo>
                  <a:pt x="265196" y="0"/>
                </a:lnTo>
                <a:lnTo>
                  <a:pt x="265196" y="1588"/>
                </a:lnTo>
                <a:lnTo>
                  <a:pt x="263608" y="1588"/>
                </a:lnTo>
                <a:close/>
                <a:moveTo>
                  <a:pt x="260432" y="0"/>
                </a:moveTo>
                <a:lnTo>
                  <a:pt x="262020" y="0"/>
                </a:lnTo>
                <a:lnTo>
                  <a:pt x="262020" y="1588"/>
                </a:lnTo>
                <a:lnTo>
                  <a:pt x="260432" y="1588"/>
                </a:lnTo>
                <a:close/>
                <a:moveTo>
                  <a:pt x="228672" y="0"/>
                </a:moveTo>
                <a:lnTo>
                  <a:pt x="230260" y="3176"/>
                </a:lnTo>
                <a:lnTo>
                  <a:pt x="230260" y="0"/>
                </a:lnTo>
                <a:lnTo>
                  <a:pt x="233436" y="0"/>
                </a:lnTo>
                <a:lnTo>
                  <a:pt x="233436" y="3176"/>
                </a:lnTo>
                <a:lnTo>
                  <a:pt x="235024" y="3176"/>
                </a:lnTo>
                <a:lnTo>
                  <a:pt x="236612" y="3176"/>
                </a:lnTo>
                <a:lnTo>
                  <a:pt x="236612" y="4764"/>
                </a:lnTo>
                <a:lnTo>
                  <a:pt x="239788" y="4764"/>
                </a:lnTo>
                <a:lnTo>
                  <a:pt x="241376" y="4764"/>
                </a:lnTo>
                <a:lnTo>
                  <a:pt x="244552" y="4764"/>
                </a:lnTo>
                <a:lnTo>
                  <a:pt x="246140" y="4764"/>
                </a:lnTo>
                <a:lnTo>
                  <a:pt x="249316" y="4764"/>
                </a:lnTo>
                <a:lnTo>
                  <a:pt x="250904" y="3176"/>
                </a:lnTo>
                <a:lnTo>
                  <a:pt x="252492" y="3176"/>
                </a:lnTo>
                <a:lnTo>
                  <a:pt x="255668" y="3176"/>
                </a:lnTo>
                <a:lnTo>
                  <a:pt x="257256" y="3176"/>
                </a:lnTo>
                <a:lnTo>
                  <a:pt x="260432" y="3176"/>
                </a:lnTo>
                <a:lnTo>
                  <a:pt x="262020" y="3176"/>
                </a:lnTo>
                <a:lnTo>
                  <a:pt x="262020" y="4764"/>
                </a:lnTo>
                <a:lnTo>
                  <a:pt x="260432" y="4764"/>
                </a:lnTo>
                <a:lnTo>
                  <a:pt x="260432" y="6352"/>
                </a:lnTo>
                <a:lnTo>
                  <a:pt x="262020" y="6352"/>
                </a:lnTo>
                <a:lnTo>
                  <a:pt x="262020" y="9528"/>
                </a:lnTo>
                <a:lnTo>
                  <a:pt x="260432" y="9528"/>
                </a:lnTo>
                <a:lnTo>
                  <a:pt x="260432" y="11116"/>
                </a:lnTo>
                <a:lnTo>
                  <a:pt x="262020" y="11116"/>
                </a:lnTo>
                <a:lnTo>
                  <a:pt x="263608" y="11116"/>
                </a:lnTo>
                <a:lnTo>
                  <a:pt x="263608" y="9528"/>
                </a:lnTo>
                <a:lnTo>
                  <a:pt x="266784" y="9528"/>
                </a:lnTo>
                <a:lnTo>
                  <a:pt x="266784" y="11116"/>
                </a:lnTo>
                <a:lnTo>
                  <a:pt x="266784" y="14292"/>
                </a:lnTo>
                <a:lnTo>
                  <a:pt x="268372" y="14292"/>
                </a:lnTo>
                <a:lnTo>
                  <a:pt x="268372" y="11116"/>
                </a:lnTo>
                <a:lnTo>
                  <a:pt x="271548" y="11116"/>
                </a:lnTo>
                <a:lnTo>
                  <a:pt x="271548" y="14292"/>
                </a:lnTo>
                <a:lnTo>
                  <a:pt x="273136" y="14292"/>
                </a:lnTo>
                <a:lnTo>
                  <a:pt x="273136" y="15880"/>
                </a:lnTo>
                <a:lnTo>
                  <a:pt x="276312" y="15880"/>
                </a:lnTo>
                <a:lnTo>
                  <a:pt x="277900" y="15880"/>
                </a:lnTo>
                <a:lnTo>
                  <a:pt x="279488" y="14292"/>
                </a:lnTo>
                <a:lnTo>
                  <a:pt x="279488" y="15880"/>
                </a:lnTo>
                <a:lnTo>
                  <a:pt x="282664" y="15880"/>
                </a:lnTo>
                <a:lnTo>
                  <a:pt x="282664" y="14292"/>
                </a:lnTo>
                <a:lnTo>
                  <a:pt x="284252" y="14292"/>
                </a:lnTo>
                <a:lnTo>
                  <a:pt x="287428" y="15880"/>
                </a:lnTo>
                <a:lnTo>
                  <a:pt x="287428" y="19056"/>
                </a:lnTo>
                <a:lnTo>
                  <a:pt x="289016" y="15880"/>
                </a:lnTo>
                <a:lnTo>
                  <a:pt x="290604" y="15880"/>
                </a:lnTo>
                <a:lnTo>
                  <a:pt x="292192" y="15880"/>
                </a:lnTo>
                <a:lnTo>
                  <a:pt x="292192" y="19056"/>
                </a:lnTo>
                <a:lnTo>
                  <a:pt x="293780" y="19056"/>
                </a:lnTo>
                <a:lnTo>
                  <a:pt x="295368" y="19056"/>
                </a:lnTo>
                <a:lnTo>
                  <a:pt x="298544" y="19056"/>
                </a:lnTo>
                <a:lnTo>
                  <a:pt x="300132" y="19056"/>
                </a:lnTo>
                <a:lnTo>
                  <a:pt x="300132" y="15880"/>
                </a:lnTo>
                <a:lnTo>
                  <a:pt x="303308" y="15880"/>
                </a:lnTo>
                <a:lnTo>
                  <a:pt x="303308" y="19056"/>
                </a:lnTo>
                <a:lnTo>
                  <a:pt x="304896" y="19056"/>
                </a:lnTo>
                <a:lnTo>
                  <a:pt x="308072" y="19056"/>
                </a:lnTo>
                <a:lnTo>
                  <a:pt x="309660" y="19056"/>
                </a:lnTo>
                <a:lnTo>
                  <a:pt x="309660" y="20644"/>
                </a:lnTo>
                <a:lnTo>
                  <a:pt x="308072" y="20644"/>
                </a:lnTo>
                <a:lnTo>
                  <a:pt x="308072" y="22232"/>
                </a:lnTo>
                <a:lnTo>
                  <a:pt x="309660" y="22232"/>
                </a:lnTo>
                <a:lnTo>
                  <a:pt x="309660" y="20644"/>
                </a:lnTo>
                <a:lnTo>
                  <a:pt x="311248" y="20644"/>
                </a:lnTo>
                <a:lnTo>
                  <a:pt x="311248" y="22232"/>
                </a:lnTo>
                <a:lnTo>
                  <a:pt x="314424" y="22232"/>
                </a:lnTo>
                <a:lnTo>
                  <a:pt x="316012" y="22232"/>
                </a:lnTo>
                <a:lnTo>
                  <a:pt x="316012" y="20644"/>
                </a:lnTo>
                <a:lnTo>
                  <a:pt x="319188" y="20644"/>
                </a:lnTo>
                <a:lnTo>
                  <a:pt x="319188" y="19056"/>
                </a:lnTo>
                <a:lnTo>
                  <a:pt x="319188" y="15880"/>
                </a:lnTo>
                <a:lnTo>
                  <a:pt x="320776" y="15880"/>
                </a:lnTo>
                <a:lnTo>
                  <a:pt x="320776" y="19056"/>
                </a:lnTo>
                <a:lnTo>
                  <a:pt x="320776" y="20644"/>
                </a:lnTo>
                <a:lnTo>
                  <a:pt x="320776" y="22232"/>
                </a:lnTo>
                <a:lnTo>
                  <a:pt x="320776" y="25408"/>
                </a:lnTo>
                <a:lnTo>
                  <a:pt x="320776" y="26996"/>
                </a:lnTo>
                <a:lnTo>
                  <a:pt x="319188" y="30172"/>
                </a:lnTo>
                <a:lnTo>
                  <a:pt x="316012" y="30172"/>
                </a:lnTo>
                <a:lnTo>
                  <a:pt x="316012" y="31760"/>
                </a:lnTo>
                <a:lnTo>
                  <a:pt x="316012" y="34936"/>
                </a:lnTo>
                <a:lnTo>
                  <a:pt x="319188" y="34936"/>
                </a:lnTo>
                <a:lnTo>
                  <a:pt x="320776" y="34936"/>
                </a:lnTo>
                <a:lnTo>
                  <a:pt x="323952" y="34936"/>
                </a:lnTo>
                <a:lnTo>
                  <a:pt x="323952" y="36524"/>
                </a:lnTo>
                <a:lnTo>
                  <a:pt x="325540" y="36524"/>
                </a:lnTo>
                <a:lnTo>
                  <a:pt x="327128" y="36524"/>
                </a:lnTo>
                <a:lnTo>
                  <a:pt x="330304" y="38112"/>
                </a:lnTo>
                <a:lnTo>
                  <a:pt x="327128" y="38112"/>
                </a:lnTo>
                <a:lnTo>
                  <a:pt x="327128" y="41288"/>
                </a:lnTo>
                <a:lnTo>
                  <a:pt x="327128" y="42876"/>
                </a:lnTo>
                <a:lnTo>
                  <a:pt x="330304" y="42876"/>
                </a:lnTo>
                <a:lnTo>
                  <a:pt x="331892" y="42876"/>
                </a:lnTo>
                <a:lnTo>
                  <a:pt x="331892" y="41288"/>
                </a:lnTo>
                <a:lnTo>
                  <a:pt x="335068" y="41288"/>
                </a:lnTo>
                <a:lnTo>
                  <a:pt x="335068" y="42876"/>
                </a:lnTo>
                <a:lnTo>
                  <a:pt x="335068" y="46052"/>
                </a:lnTo>
                <a:lnTo>
                  <a:pt x="336656" y="46052"/>
                </a:lnTo>
                <a:lnTo>
                  <a:pt x="336656" y="47640"/>
                </a:lnTo>
                <a:lnTo>
                  <a:pt x="338244" y="46052"/>
                </a:lnTo>
                <a:lnTo>
                  <a:pt x="341420" y="46052"/>
                </a:lnTo>
                <a:lnTo>
                  <a:pt x="341420" y="47640"/>
                </a:lnTo>
                <a:lnTo>
                  <a:pt x="343008" y="47640"/>
                </a:lnTo>
                <a:lnTo>
                  <a:pt x="346184" y="47640"/>
                </a:lnTo>
                <a:lnTo>
                  <a:pt x="347772" y="47640"/>
                </a:lnTo>
                <a:lnTo>
                  <a:pt x="347772" y="50816"/>
                </a:lnTo>
                <a:lnTo>
                  <a:pt x="346184" y="52404"/>
                </a:lnTo>
                <a:lnTo>
                  <a:pt x="346184" y="53992"/>
                </a:lnTo>
                <a:lnTo>
                  <a:pt x="346184" y="57168"/>
                </a:lnTo>
                <a:lnTo>
                  <a:pt x="346184" y="58756"/>
                </a:lnTo>
                <a:lnTo>
                  <a:pt x="347772" y="58756"/>
                </a:lnTo>
                <a:lnTo>
                  <a:pt x="350948" y="58756"/>
                </a:lnTo>
                <a:lnTo>
                  <a:pt x="350948" y="57168"/>
                </a:lnTo>
                <a:lnTo>
                  <a:pt x="352536" y="57168"/>
                </a:lnTo>
                <a:lnTo>
                  <a:pt x="352536" y="58756"/>
                </a:lnTo>
                <a:lnTo>
                  <a:pt x="354124" y="58756"/>
                </a:lnTo>
                <a:lnTo>
                  <a:pt x="357300" y="57168"/>
                </a:lnTo>
                <a:lnTo>
                  <a:pt x="358888" y="53992"/>
                </a:lnTo>
                <a:lnTo>
                  <a:pt x="358888" y="57168"/>
                </a:lnTo>
                <a:lnTo>
                  <a:pt x="358888" y="58756"/>
                </a:lnTo>
                <a:lnTo>
                  <a:pt x="362064" y="58756"/>
                </a:lnTo>
                <a:lnTo>
                  <a:pt x="363652" y="58756"/>
                </a:lnTo>
                <a:lnTo>
                  <a:pt x="363652" y="57168"/>
                </a:lnTo>
                <a:lnTo>
                  <a:pt x="366828" y="57168"/>
                </a:lnTo>
                <a:lnTo>
                  <a:pt x="366828" y="58756"/>
                </a:lnTo>
                <a:lnTo>
                  <a:pt x="366828" y="61932"/>
                </a:lnTo>
                <a:lnTo>
                  <a:pt x="363652" y="61932"/>
                </a:lnTo>
                <a:lnTo>
                  <a:pt x="363652" y="63520"/>
                </a:lnTo>
                <a:lnTo>
                  <a:pt x="363652" y="66696"/>
                </a:lnTo>
                <a:lnTo>
                  <a:pt x="366828" y="66696"/>
                </a:lnTo>
                <a:lnTo>
                  <a:pt x="368416" y="63520"/>
                </a:lnTo>
                <a:lnTo>
                  <a:pt x="368416" y="61932"/>
                </a:lnTo>
                <a:lnTo>
                  <a:pt x="370004" y="61932"/>
                </a:lnTo>
                <a:lnTo>
                  <a:pt x="370004" y="63520"/>
                </a:lnTo>
                <a:lnTo>
                  <a:pt x="370004" y="66696"/>
                </a:lnTo>
                <a:lnTo>
                  <a:pt x="370004" y="68284"/>
                </a:lnTo>
                <a:lnTo>
                  <a:pt x="370004" y="69872"/>
                </a:lnTo>
                <a:lnTo>
                  <a:pt x="370004" y="73048"/>
                </a:lnTo>
                <a:lnTo>
                  <a:pt x="373180" y="73048"/>
                </a:lnTo>
                <a:lnTo>
                  <a:pt x="373180" y="74636"/>
                </a:lnTo>
                <a:lnTo>
                  <a:pt x="373180" y="77812"/>
                </a:lnTo>
                <a:lnTo>
                  <a:pt x="370004" y="79400"/>
                </a:lnTo>
                <a:lnTo>
                  <a:pt x="370004" y="80988"/>
                </a:lnTo>
                <a:lnTo>
                  <a:pt x="368416" y="84164"/>
                </a:lnTo>
                <a:lnTo>
                  <a:pt x="368416" y="85752"/>
                </a:lnTo>
                <a:lnTo>
                  <a:pt x="366828" y="85752"/>
                </a:lnTo>
                <a:lnTo>
                  <a:pt x="366828" y="88928"/>
                </a:lnTo>
                <a:lnTo>
                  <a:pt x="363652" y="88928"/>
                </a:lnTo>
                <a:lnTo>
                  <a:pt x="363652" y="90516"/>
                </a:lnTo>
                <a:lnTo>
                  <a:pt x="362064" y="93692"/>
                </a:lnTo>
                <a:lnTo>
                  <a:pt x="362064" y="95280"/>
                </a:lnTo>
                <a:lnTo>
                  <a:pt x="358888" y="95280"/>
                </a:lnTo>
                <a:lnTo>
                  <a:pt x="358888" y="96868"/>
                </a:lnTo>
                <a:lnTo>
                  <a:pt x="357300" y="96868"/>
                </a:lnTo>
                <a:lnTo>
                  <a:pt x="357300" y="100044"/>
                </a:lnTo>
                <a:lnTo>
                  <a:pt x="354124" y="100044"/>
                </a:lnTo>
                <a:lnTo>
                  <a:pt x="354124" y="101632"/>
                </a:lnTo>
                <a:lnTo>
                  <a:pt x="354124" y="104808"/>
                </a:lnTo>
                <a:lnTo>
                  <a:pt x="354124" y="106396"/>
                </a:lnTo>
                <a:lnTo>
                  <a:pt x="352536" y="109572"/>
                </a:lnTo>
                <a:lnTo>
                  <a:pt x="350948" y="109572"/>
                </a:lnTo>
                <a:lnTo>
                  <a:pt x="350948" y="111160"/>
                </a:lnTo>
                <a:lnTo>
                  <a:pt x="352536" y="111160"/>
                </a:lnTo>
                <a:lnTo>
                  <a:pt x="352536" y="112748"/>
                </a:lnTo>
                <a:lnTo>
                  <a:pt x="350948" y="112748"/>
                </a:lnTo>
                <a:lnTo>
                  <a:pt x="347772" y="112748"/>
                </a:lnTo>
                <a:lnTo>
                  <a:pt x="347772" y="115924"/>
                </a:lnTo>
                <a:lnTo>
                  <a:pt x="346184" y="115924"/>
                </a:lnTo>
                <a:lnTo>
                  <a:pt x="346184" y="117512"/>
                </a:lnTo>
                <a:lnTo>
                  <a:pt x="343008" y="120688"/>
                </a:lnTo>
                <a:lnTo>
                  <a:pt x="343008" y="122276"/>
                </a:lnTo>
                <a:lnTo>
                  <a:pt x="341420" y="125452"/>
                </a:lnTo>
                <a:lnTo>
                  <a:pt x="341420" y="127040"/>
                </a:lnTo>
                <a:lnTo>
                  <a:pt x="338244" y="127040"/>
                </a:lnTo>
                <a:lnTo>
                  <a:pt x="336656" y="127040"/>
                </a:lnTo>
                <a:lnTo>
                  <a:pt x="336656" y="128628"/>
                </a:lnTo>
                <a:lnTo>
                  <a:pt x="335068" y="128628"/>
                </a:lnTo>
                <a:lnTo>
                  <a:pt x="331892" y="128628"/>
                </a:lnTo>
                <a:lnTo>
                  <a:pt x="331892" y="131804"/>
                </a:lnTo>
                <a:lnTo>
                  <a:pt x="330304" y="131804"/>
                </a:lnTo>
                <a:lnTo>
                  <a:pt x="330304" y="133392"/>
                </a:lnTo>
                <a:lnTo>
                  <a:pt x="330304" y="136568"/>
                </a:lnTo>
                <a:lnTo>
                  <a:pt x="327128" y="136568"/>
                </a:lnTo>
                <a:lnTo>
                  <a:pt x="325540" y="138156"/>
                </a:lnTo>
                <a:lnTo>
                  <a:pt x="323952" y="138156"/>
                </a:lnTo>
                <a:lnTo>
                  <a:pt x="320776" y="138156"/>
                </a:lnTo>
                <a:lnTo>
                  <a:pt x="320776" y="141332"/>
                </a:lnTo>
                <a:lnTo>
                  <a:pt x="320776" y="142920"/>
                </a:lnTo>
                <a:lnTo>
                  <a:pt x="319188" y="142920"/>
                </a:lnTo>
                <a:lnTo>
                  <a:pt x="316012" y="142920"/>
                </a:lnTo>
                <a:lnTo>
                  <a:pt x="314424" y="142920"/>
                </a:lnTo>
                <a:lnTo>
                  <a:pt x="314424" y="144508"/>
                </a:lnTo>
                <a:lnTo>
                  <a:pt x="314424" y="147684"/>
                </a:lnTo>
                <a:lnTo>
                  <a:pt x="311248" y="147684"/>
                </a:lnTo>
                <a:lnTo>
                  <a:pt x="311248" y="149272"/>
                </a:lnTo>
                <a:lnTo>
                  <a:pt x="309660" y="149272"/>
                </a:lnTo>
                <a:lnTo>
                  <a:pt x="308072" y="149272"/>
                </a:lnTo>
                <a:lnTo>
                  <a:pt x="308072" y="152448"/>
                </a:lnTo>
                <a:lnTo>
                  <a:pt x="304896" y="152448"/>
                </a:lnTo>
                <a:lnTo>
                  <a:pt x="303308" y="152448"/>
                </a:lnTo>
                <a:lnTo>
                  <a:pt x="303308" y="154036"/>
                </a:lnTo>
                <a:lnTo>
                  <a:pt x="300132" y="154036"/>
                </a:lnTo>
                <a:lnTo>
                  <a:pt x="298544" y="154036"/>
                </a:lnTo>
                <a:lnTo>
                  <a:pt x="298544" y="155624"/>
                </a:lnTo>
                <a:lnTo>
                  <a:pt x="295368" y="155624"/>
                </a:lnTo>
                <a:lnTo>
                  <a:pt x="295368" y="158800"/>
                </a:lnTo>
                <a:lnTo>
                  <a:pt x="293780" y="158800"/>
                </a:lnTo>
                <a:lnTo>
                  <a:pt x="292192" y="158800"/>
                </a:lnTo>
                <a:lnTo>
                  <a:pt x="289016" y="158800"/>
                </a:lnTo>
                <a:lnTo>
                  <a:pt x="289016" y="160388"/>
                </a:lnTo>
                <a:lnTo>
                  <a:pt x="287428" y="160388"/>
                </a:lnTo>
                <a:lnTo>
                  <a:pt x="287428" y="163564"/>
                </a:lnTo>
                <a:lnTo>
                  <a:pt x="284252" y="163564"/>
                </a:lnTo>
                <a:lnTo>
                  <a:pt x="282664" y="163564"/>
                </a:lnTo>
                <a:lnTo>
                  <a:pt x="282664" y="165152"/>
                </a:lnTo>
                <a:lnTo>
                  <a:pt x="279488" y="165152"/>
                </a:lnTo>
                <a:lnTo>
                  <a:pt x="277900" y="165152"/>
                </a:lnTo>
                <a:lnTo>
                  <a:pt x="276312" y="168328"/>
                </a:lnTo>
                <a:lnTo>
                  <a:pt x="273136" y="168328"/>
                </a:lnTo>
                <a:lnTo>
                  <a:pt x="271548" y="168328"/>
                </a:lnTo>
                <a:lnTo>
                  <a:pt x="268372" y="168328"/>
                </a:lnTo>
                <a:lnTo>
                  <a:pt x="266784" y="169916"/>
                </a:lnTo>
                <a:lnTo>
                  <a:pt x="266784" y="168328"/>
                </a:lnTo>
                <a:lnTo>
                  <a:pt x="263608" y="168328"/>
                </a:lnTo>
                <a:lnTo>
                  <a:pt x="263608" y="169916"/>
                </a:lnTo>
                <a:lnTo>
                  <a:pt x="262020" y="169916"/>
                </a:lnTo>
                <a:lnTo>
                  <a:pt x="262020" y="171504"/>
                </a:lnTo>
                <a:lnTo>
                  <a:pt x="260432" y="171504"/>
                </a:lnTo>
                <a:lnTo>
                  <a:pt x="257256" y="171504"/>
                </a:lnTo>
                <a:lnTo>
                  <a:pt x="257256" y="174680"/>
                </a:lnTo>
                <a:lnTo>
                  <a:pt x="255668" y="174680"/>
                </a:lnTo>
                <a:lnTo>
                  <a:pt x="252492" y="174680"/>
                </a:lnTo>
                <a:lnTo>
                  <a:pt x="250904" y="176268"/>
                </a:lnTo>
                <a:lnTo>
                  <a:pt x="249316" y="176268"/>
                </a:lnTo>
                <a:lnTo>
                  <a:pt x="249316" y="174680"/>
                </a:lnTo>
                <a:lnTo>
                  <a:pt x="246140" y="174680"/>
                </a:lnTo>
                <a:lnTo>
                  <a:pt x="246140" y="176268"/>
                </a:lnTo>
                <a:lnTo>
                  <a:pt x="244552" y="176268"/>
                </a:lnTo>
                <a:lnTo>
                  <a:pt x="241376" y="176268"/>
                </a:lnTo>
                <a:lnTo>
                  <a:pt x="239788" y="176268"/>
                </a:lnTo>
                <a:lnTo>
                  <a:pt x="239788" y="179444"/>
                </a:lnTo>
                <a:lnTo>
                  <a:pt x="236612" y="179444"/>
                </a:lnTo>
                <a:lnTo>
                  <a:pt x="235024" y="179444"/>
                </a:lnTo>
                <a:lnTo>
                  <a:pt x="235024" y="181032"/>
                </a:lnTo>
                <a:lnTo>
                  <a:pt x="233436" y="181032"/>
                </a:lnTo>
                <a:lnTo>
                  <a:pt x="230260" y="181032"/>
                </a:lnTo>
                <a:lnTo>
                  <a:pt x="228672" y="181032"/>
                </a:lnTo>
                <a:lnTo>
                  <a:pt x="225496" y="184208"/>
                </a:lnTo>
                <a:lnTo>
                  <a:pt x="223908" y="184208"/>
                </a:lnTo>
                <a:lnTo>
                  <a:pt x="220732" y="184208"/>
                </a:lnTo>
                <a:lnTo>
                  <a:pt x="219144" y="184208"/>
                </a:lnTo>
                <a:lnTo>
                  <a:pt x="217556" y="184208"/>
                </a:lnTo>
                <a:lnTo>
                  <a:pt x="217556" y="185796"/>
                </a:lnTo>
                <a:lnTo>
                  <a:pt x="214380" y="184208"/>
                </a:lnTo>
                <a:lnTo>
                  <a:pt x="212792" y="184208"/>
                </a:lnTo>
                <a:lnTo>
                  <a:pt x="212792" y="185796"/>
                </a:lnTo>
                <a:lnTo>
                  <a:pt x="209616" y="185796"/>
                </a:lnTo>
                <a:lnTo>
                  <a:pt x="208028" y="185796"/>
                </a:lnTo>
                <a:lnTo>
                  <a:pt x="208028" y="187384"/>
                </a:lnTo>
                <a:lnTo>
                  <a:pt x="204852" y="187384"/>
                </a:lnTo>
                <a:lnTo>
                  <a:pt x="203264" y="187384"/>
                </a:lnTo>
                <a:lnTo>
                  <a:pt x="201676" y="187384"/>
                </a:lnTo>
                <a:lnTo>
                  <a:pt x="198500" y="187384"/>
                </a:lnTo>
                <a:lnTo>
                  <a:pt x="196912" y="187384"/>
                </a:lnTo>
                <a:lnTo>
                  <a:pt x="193736" y="187384"/>
                </a:lnTo>
                <a:lnTo>
                  <a:pt x="192148" y="190560"/>
                </a:lnTo>
                <a:lnTo>
                  <a:pt x="188972" y="190560"/>
                </a:lnTo>
                <a:lnTo>
                  <a:pt x="187384" y="190560"/>
                </a:lnTo>
                <a:lnTo>
                  <a:pt x="185796" y="190560"/>
                </a:lnTo>
                <a:lnTo>
                  <a:pt x="182620" y="190560"/>
                </a:lnTo>
                <a:lnTo>
                  <a:pt x="181032" y="190560"/>
                </a:lnTo>
                <a:lnTo>
                  <a:pt x="177856" y="190560"/>
                </a:lnTo>
                <a:lnTo>
                  <a:pt x="176268" y="190560"/>
                </a:lnTo>
                <a:lnTo>
                  <a:pt x="176268" y="187384"/>
                </a:lnTo>
                <a:lnTo>
                  <a:pt x="173092" y="187384"/>
                </a:lnTo>
                <a:lnTo>
                  <a:pt x="173092" y="190560"/>
                </a:lnTo>
                <a:lnTo>
                  <a:pt x="171504" y="190560"/>
                </a:lnTo>
                <a:lnTo>
                  <a:pt x="171504" y="187384"/>
                </a:lnTo>
                <a:lnTo>
                  <a:pt x="169916" y="187384"/>
                </a:lnTo>
                <a:lnTo>
                  <a:pt x="166740" y="187384"/>
                </a:lnTo>
                <a:lnTo>
                  <a:pt x="165152" y="187384"/>
                </a:lnTo>
                <a:lnTo>
                  <a:pt x="161976" y="187384"/>
                </a:lnTo>
                <a:lnTo>
                  <a:pt x="160388" y="187384"/>
                </a:lnTo>
                <a:lnTo>
                  <a:pt x="158800" y="187384"/>
                </a:lnTo>
                <a:lnTo>
                  <a:pt x="155624" y="187384"/>
                </a:lnTo>
                <a:lnTo>
                  <a:pt x="154036" y="187384"/>
                </a:lnTo>
                <a:lnTo>
                  <a:pt x="150860" y="190560"/>
                </a:lnTo>
                <a:lnTo>
                  <a:pt x="149272" y="190560"/>
                </a:lnTo>
                <a:lnTo>
                  <a:pt x="146096" y="190560"/>
                </a:lnTo>
                <a:lnTo>
                  <a:pt x="146096" y="187384"/>
                </a:lnTo>
                <a:lnTo>
                  <a:pt x="144508" y="187384"/>
                </a:lnTo>
                <a:lnTo>
                  <a:pt x="144508" y="190560"/>
                </a:lnTo>
                <a:lnTo>
                  <a:pt x="144508" y="192148"/>
                </a:lnTo>
                <a:lnTo>
                  <a:pt x="142920" y="192148"/>
                </a:lnTo>
                <a:lnTo>
                  <a:pt x="139744" y="192148"/>
                </a:lnTo>
                <a:lnTo>
                  <a:pt x="138156" y="192148"/>
                </a:lnTo>
                <a:lnTo>
                  <a:pt x="134980" y="192148"/>
                </a:lnTo>
                <a:lnTo>
                  <a:pt x="133392" y="190560"/>
                </a:lnTo>
                <a:lnTo>
                  <a:pt x="130216" y="190560"/>
                </a:lnTo>
                <a:lnTo>
                  <a:pt x="128628" y="190560"/>
                </a:lnTo>
                <a:lnTo>
                  <a:pt x="127040" y="190560"/>
                </a:lnTo>
                <a:lnTo>
                  <a:pt x="123864" y="190560"/>
                </a:lnTo>
                <a:lnTo>
                  <a:pt x="123864" y="192148"/>
                </a:lnTo>
                <a:lnTo>
                  <a:pt x="122276" y="192148"/>
                </a:lnTo>
                <a:lnTo>
                  <a:pt x="119100" y="192148"/>
                </a:lnTo>
                <a:lnTo>
                  <a:pt x="117512" y="192148"/>
                </a:lnTo>
                <a:lnTo>
                  <a:pt x="114336" y="192148"/>
                </a:lnTo>
                <a:lnTo>
                  <a:pt x="112748" y="192148"/>
                </a:lnTo>
                <a:lnTo>
                  <a:pt x="112748" y="195324"/>
                </a:lnTo>
                <a:lnTo>
                  <a:pt x="111160" y="195324"/>
                </a:lnTo>
                <a:lnTo>
                  <a:pt x="107984" y="195324"/>
                </a:lnTo>
                <a:lnTo>
                  <a:pt x="106396" y="195324"/>
                </a:lnTo>
                <a:lnTo>
                  <a:pt x="106396" y="192148"/>
                </a:lnTo>
                <a:lnTo>
                  <a:pt x="106396" y="190560"/>
                </a:lnTo>
                <a:lnTo>
                  <a:pt x="103220" y="190560"/>
                </a:lnTo>
                <a:lnTo>
                  <a:pt x="101632" y="190560"/>
                </a:lnTo>
                <a:lnTo>
                  <a:pt x="98456" y="192148"/>
                </a:lnTo>
                <a:lnTo>
                  <a:pt x="98456" y="195324"/>
                </a:lnTo>
                <a:lnTo>
                  <a:pt x="101632" y="195324"/>
                </a:lnTo>
                <a:lnTo>
                  <a:pt x="101632" y="196912"/>
                </a:lnTo>
                <a:lnTo>
                  <a:pt x="98456" y="196912"/>
                </a:lnTo>
                <a:lnTo>
                  <a:pt x="96868" y="196912"/>
                </a:lnTo>
                <a:lnTo>
                  <a:pt x="95280" y="196912"/>
                </a:lnTo>
                <a:lnTo>
                  <a:pt x="92104" y="196912"/>
                </a:lnTo>
                <a:lnTo>
                  <a:pt x="90516" y="196912"/>
                </a:lnTo>
                <a:lnTo>
                  <a:pt x="87340" y="200088"/>
                </a:lnTo>
                <a:lnTo>
                  <a:pt x="85752" y="200088"/>
                </a:lnTo>
                <a:lnTo>
                  <a:pt x="84164" y="200088"/>
                </a:lnTo>
                <a:lnTo>
                  <a:pt x="80988" y="200088"/>
                </a:lnTo>
                <a:lnTo>
                  <a:pt x="79400" y="200088"/>
                </a:lnTo>
                <a:lnTo>
                  <a:pt x="76224" y="200088"/>
                </a:lnTo>
                <a:lnTo>
                  <a:pt x="76224" y="201676"/>
                </a:lnTo>
                <a:lnTo>
                  <a:pt x="74636" y="201676"/>
                </a:lnTo>
                <a:lnTo>
                  <a:pt x="71460" y="201676"/>
                </a:lnTo>
                <a:lnTo>
                  <a:pt x="69872" y="201676"/>
                </a:lnTo>
                <a:lnTo>
                  <a:pt x="69872" y="200088"/>
                </a:lnTo>
                <a:lnTo>
                  <a:pt x="68284" y="200088"/>
                </a:lnTo>
                <a:lnTo>
                  <a:pt x="65108" y="196912"/>
                </a:lnTo>
                <a:lnTo>
                  <a:pt x="63520" y="196912"/>
                </a:lnTo>
                <a:lnTo>
                  <a:pt x="63520" y="195324"/>
                </a:lnTo>
                <a:lnTo>
                  <a:pt x="60344" y="192148"/>
                </a:lnTo>
                <a:lnTo>
                  <a:pt x="58756" y="192148"/>
                </a:lnTo>
                <a:lnTo>
                  <a:pt x="55580" y="192148"/>
                </a:lnTo>
                <a:lnTo>
                  <a:pt x="55580" y="190560"/>
                </a:lnTo>
                <a:lnTo>
                  <a:pt x="58756" y="190560"/>
                </a:lnTo>
                <a:lnTo>
                  <a:pt x="58756" y="187384"/>
                </a:lnTo>
                <a:lnTo>
                  <a:pt x="60344" y="187384"/>
                </a:lnTo>
                <a:lnTo>
                  <a:pt x="60344" y="185796"/>
                </a:lnTo>
                <a:lnTo>
                  <a:pt x="60344" y="184208"/>
                </a:lnTo>
                <a:lnTo>
                  <a:pt x="58756" y="184208"/>
                </a:lnTo>
                <a:lnTo>
                  <a:pt x="58756" y="181032"/>
                </a:lnTo>
                <a:lnTo>
                  <a:pt x="55580" y="181032"/>
                </a:lnTo>
                <a:lnTo>
                  <a:pt x="55580" y="179444"/>
                </a:lnTo>
                <a:lnTo>
                  <a:pt x="53992" y="179444"/>
                </a:lnTo>
                <a:lnTo>
                  <a:pt x="52404" y="179444"/>
                </a:lnTo>
                <a:lnTo>
                  <a:pt x="52404" y="176268"/>
                </a:lnTo>
                <a:lnTo>
                  <a:pt x="49228" y="176268"/>
                </a:lnTo>
                <a:lnTo>
                  <a:pt x="47640" y="176268"/>
                </a:lnTo>
                <a:lnTo>
                  <a:pt x="47640" y="174680"/>
                </a:lnTo>
                <a:lnTo>
                  <a:pt x="47640" y="171504"/>
                </a:lnTo>
                <a:lnTo>
                  <a:pt x="49228" y="171504"/>
                </a:lnTo>
                <a:lnTo>
                  <a:pt x="49228" y="169916"/>
                </a:lnTo>
                <a:lnTo>
                  <a:pt x="49228" y="168328"/>
                </a:lnTo>
                <a:lnTo>
                  <a:pt x="47640" y="168328"/>
                </a:lnTo>
                <a:lnTo>
                  <a:pt x="44464" y="168328"/>
                </a:lnTo>
                <a:lnTo>
                  <a:pt x="44464" y="165152"/>
                </a:lnTo>
                <a:lnTo>
                  <a:pt x="42876" y="165152"/>
                </a:lnTo>
                <a:lnTo>
                  <a:pt x="42876" y="163564"/>
                </a:lnTo>
                <a:lnTo>
                  <a:pt x="42876" y="160388"/>
                </a:lnTo>
                <a:lnTo>
                  <a:pt x="39700" y="160388"/>
                </a:lnTo>
                <a:lnTo>
                  <a:pt x="38112" y="160388"/>
                </a:lnTo>
                <a:lnTo>
                  <a:pt x="38112" y="158800"/>
                </a:lnTo>
                <a:lnTo>
                  <a:pt x="36524" y="158800"/>
                </a:lnTo>
                <a:lnTo>
                  <a:pt x="33348" y="158800"/>
                </a:lnTo>
                <a:lnTo>
                  <a:pt x="33348" y="155624"/>
                </a:lnTo>
                <a:lnTo>
                  <a:pt x="36524" y="155624"/>
                </a:lnTo>
                <a:lnTo>
                  <a:pt x="36524" y="154036"/>
                </a:lnTo>
                <a:lnTo>
                  <a:pt x="33348" y="154036"/>
                </a:lnTo>
                <a:lnTo>
                  <a:pt x="33348" y="152448"/>
                </a:lnTo>
                <a:lnTo>
                  <a:pt x="31760" y="152448"/>
                </a:lnTo>
                <a:lnTo>
                  <a:pt x="31760" y="149272"/>
                </a:lnTo>
                <a:lnTo>
                  <a:pt x="28584" y="149272"/>
                </a:lnTo>
                <a:lnTo>
                  <a:pt x="28584" y="147684"/>
                </a:lnTo>
                <a:lnTo>
                  <a:pt x="26996" y="147684"/>
                </a:lnTo>
                <a:lnTo>
                  <a:pt x="23820" y="144508"/>
                </a:lnTo>
                <a:lnTo>
                  <a:pt x="22232" y="144508"/>
                </a:lnTo>
                <a:lnTo>
                  <a:pt x="20644" y="142920"/>
                </a:lnTo>
                <a:lnTo>
                  <a:pt x="20644" y="141332"/>
                </a:lnTo>
                <a:lnTo>
                  <a:pt x="17468" y="141332"/>
                </a:lnTo>
                <a:lnTo>
                  <a:pt x="17468" y="138156"/>
                </a:lnTo>
                <a:lnTo>
                  <a:pt x="15880" y="138156"/>
                </a:lnTo>
                <a:lnTo>
                  <a:pt x="15880" y="136568"/>
                </a:lnTo>
                <a:lnTo>
                  <a:pt x="12704" y="136568"/>
                </a:lnTo>
                <a:lnTo>
                  <a:pt x="11116" y="136568"/>
                </a:lnTo>
                <a:lnTo>
                  <a:pt x="11116" y="133392"/>
                </a:lnTo>
                <a:lnTo>
                  <a:pt x="9528" y="133392"/>
                </a:lnTo>
                <a:lnTo>
                  <a:pt x="9528" y="131804"/>
                </a:lnTo>
                <a:lnTo>
                  <a:pt x="6352" y="131804"/>
                </a:lnTo>
                <a:lnTo>
                  <a:pt x="6352" y="128628"/>
                </a:lnTo>
                <a:lnTo>
                  <a:pt x="6352" y="127040"/>
                </a:lnTo>
                <a:lnTo>
                  <a:pt x="4764" y="125452"/>
                </a:lnTo>
                <a:lnTo>
                  <a:pt x="6352" y="125452"/>
                </a:lnTo>
                <a:lnTo>
                  <a:pt x="4764" y="122276"/>
                </a:lnTo>
                <a:lnTo>
                  <a:pt x="4764" y="120688"/>
                </a:lnTo>
                <a:lnTo>
                  <a:pt x="4764" y="117512"/>
                </a:lnTo>
                <a:lnTo>
                  <a:pt x="4764" y="115924"/>
                </a:lnTo>
                <a:lnTo>
                  <a:pt x="1588" y="115924"/>
                </a:lnTo>
                <a:lnTo>
                  <a:pt x="1588" y="112748"/>
                </a:lnTo>
                <a:lnTo>
                  <a:pt x="1588" y="111160"/>
                </a:lnTo>
                <a:lnTo>
                  <a:pt x="1588" y="109572"/>
                </a:lnTo>
                <a:lnTo>
                  <a:pt x="0" y="106396"/>
                </a:lnTo>
                <a:lnTo>
                  <a:pt x="1588" y="106396"/>
                </a:lnTo>
                <a:lnTo>
                  <a:pt x="1588" y="104808"/>
                </a:lnTo>
                <a:lnTo>
                  <a:pt x="1588" y="101632"/>
                </a:lnTo>
                <a:lnTo>
                  <a:pt x="1588" y="100044"/>
                </a:lnTo>
                <a:lnTo>
                  <a:pt x="4764" y="100044"/>
                </a:lnTo>
                <a:lnTo>
                  <a:pt x="4764" y="96868"/>
                </a:lnTo>
                <a:lnTo>
                  <a:pt x="6352" y="100044"/>
                </a:lnTo>
                <a:lnTo>
                  <a:pt x="9528" y="100044"/>
                </a:lnTo>
                <a:lnTo>
                  <a:pt x="11116" y="101632"/>
                </a:lnTo>
                <a:lnTo>
                  <a:pt x="11116" y="100044"/>
                </a:lnTo>
                <a:lnTo>
                  <a:pt x="12704" y="100044"/>
                </a:lnTo>
                <a:lnTo>
                  <a:pt x="12704" y="96868"/>
                </a:lnTo>
                <a:lnTo>
                  <a:pt x="15880" y="96868"/>
                </a:lnTo>
                <a:lnTo>
                  <a:pt x="17468" y="96868"/>
                </a:lnTo>
                <a:lnTo>
                  <a:pt x="20644" y="96868"/>
                </a:lnTo>
                <a:lnTo>
                  <a:pt x="20644" y="100044"/>
                </a:lnTo>
                <a:lnTo>
                  <a:pt x="22232" y="100044"/>
                </a:lnTo>
                <a:lnTo>
                  <a:pt x="23820" y="100044"/>
                </a:lnTo>
                <a:lnTo>
                  <a:pt x="23820" y="96868"/>
                </a:lnTo>
                <a:lnTo>
                  <a:pt x="26996" y="96868"/>
                </a:lnTo>
                <a:lnTo>
                  <a:pt x="28584" y="96868"/>
                </a:lnTo>
                <a:lnTo>
                  <a:pt x="28584" y="95280"/>
                </a:lnTo>
                <a:lnTo>
                  <a:pt x="31760" y="93692"/>
                </a:lnTo>
                <a:lnTo>
                  <a:pt x="28584" y="93692"/>
                </a:lnTo>
                <a:lnTo>
                  <a:pt x="31760" y="90516"/>
                </a:lnTo>
                <a:lnTo>
                  <a:pt x="31760" y="88928"/>
                </a:lnTo>
                <a:lnTo>
                  <a:pt x="33348" y="88928"/>
                </a:lnTo>
                <a:lnTo>
                  <a:pt x="36524" y="88928"/>
                </a:lnTo>
                <a:lnTo>
                  <a:pt x="36524" y="85752"/>
                </a:lnTo>
                <a:lnTo>
                  <a:pt x="38112" y="85752"/>
                </a:lnTo>
                <a:lnTo>
                  <a:pt x="38112" y="88928"/>
                </a:lnTo>
                <a:lnTo>
                  <a:pt x="39700" y="88928"/>
                </a:lnTo>
                <a:lnTo>
                  <a:pt x="42876" y="85752"/>
                </a:lnTo>
                <a:lnTo>
                  <a:pt x="42876" y="84164"/>
                </a:lnTo>
                <a:lnTo>
                  <a:pt x="42876" y="80988"/>
                </a:lnTo>
                <a:lnTo>
                  <a:pt x="42876" y="79400"/>
                </a:lnTo>
                <a:lnTo>
                  <a:pt x="44464" y="79400"/>
                </a:lnTo>
                <a:lnTo>
                  <a:pt x="44464" y="77812"/>
                </a:lnTo>
                <a:lnTo>
                  <a:pt x="44464" y="74636"/>
                </a:lnTo>
                <a:lnTo>
                  <a:pt x="47640" y="74636"/>
                </a:lnTo>
                <a:lnTo>
                  <a:pt x="49228" y="73048"/>
                </a:lnTo>
                <a:lnTo>
                  <a:pt x="47640" y="73048"/>
                </a:lnTo>
                <a:lnTo>
                  <a:pt x="44464" y="69872"/>
                </a:lnTo>
                <a:lnTo>
                  <a:pt x="47640" y="69872"/>
                </a:lnTo>
                <a:lnTo>
                  <a:pt x="47640" y="68284"/>
                </a:lnTo>
                <a:lnTo>
                  <a:pt x="49228" y="68284"/>
                </a:lnTo>
                <a:lnTo>
                  <a:pt x="49228" y="66696"/>
                </a:lnTo>
                <a:lnTo>
                  <a:pt x="49228" y="63520"/>
                </a:lnTo>
                <a:lnTo>
                  <a:pt x="49228" y="61932"/>
                </a:lnTo>
                <a:lnTo>
                  <a:pt x="52404" y="61932"/>
                </a:lnTo>
                <a:lnTo>
                  <a:pt x="53992" y="61932"/>
                </a:lnTo>
                <a:lnTo>
                  <a:pt x="53992" y="58756"/>
                </a:lnTo>
                <a:lnTo>
                  <a:pt x="52404" y="57168"/>
                </a:lnTo>
                <a:lnTo>
                  <a:pt x="52404" y="53992"/>
                </a:lnTo>
                <a:lnTo>
                  <a:pt x="53992" y="53992"/>
                </a:lnTo>
                <a:lnTo>
                  <a:pt x="55580" y="53992"/>
                </a:lnTo>
                <a:lnTo>
                  <a:pt x="58756" y="53992"/>
                </a:lnTo>
                <a:lnTo>
                  <a:pt x="58756" y="52404"/>
                </a:lnTo>
                <a:lnTo>
                  <a:pt x="55580" y="50816"/>
                </a:lnTo>
                <a:lnTo>
                  <a:pt x="58756" y="50816"/>
                </a:lnTo>
                <a:lnTo>
                  <a:pt x="60344" y="50816"/>
                </a:lnTo>
                <a:lnTo>
                  <a:pt x="63520" y="50816"/>
                </a:lnTo>
                <a:lnTo>
                  <a:pt x="65108" y="50816"/>
                </a:lnTo>
                <a:lnTo>
                  <a:pt x="68284" y="50816"/>
                </a:lnTo>
                <a:lnTo>
                  <a:pt x="69872" y="50816"/>
                </a:lnTo>
                <a:lnTo>
                  <a:pt x="71460" y="50816"/>
                </a:lnTo>
                <a:lnTo>
                  <a:pt x="71460" y="47640"/>
                </a:lnTo>
                <a:lnTo>
                  <a:pt x="74636" y="47640"/>
                </a:lnTo>
                <a:lnTo>
                  <a:pt x="76224" y="47640"/>
                </a:lnTo>
                <a:lnTo>
                  <a:pt x="76224" y="50816"/>
                </a:lnTo>
                <a:lnTo>
                  <a:pt x="79400" y="50816"/>
                </a:lnTo>
                <a:lnTo>
                  <a:pt x="79400" y="47640"/>
                </a:lnTo>
                <a:lnTo>
                  <a:pt x="80988" y="47640"/>
                </a:lnTo>
                <a:lnTo>
                  <a:pt x="80988" y="46052"/>
                </a:lnTo>
                <a:lnTo>
                  <a:pt x="84164" y="42876"/>
                </a:lnTo>
                <a:lnTo>
                  <a:pt x="85752" y="42876"/>
                </a:lnTo>
                <a:lnTo>
                  <a:pt x="87340" y="42876"/>
                </a:lnTo>
                <a:lnTo>
                  <a:pt x="90516" y="42876"/>
                </a:lnTo>
                <a:lnTo>
                  <a:pt x="92104" y="42876"/>
                </a:lnTo>
                <a:lnTo>
                  <a:pt x="92104" y="41288"/>
                </a:lnTo>
                <a:lnTo>
                  <a:pt x="95280" y="41288"/>
                </a:lnTo>
                <a:lnTo>
                  <a:pt x="96868" y="41288"/>
                </a:lnTo>
                <a:lnTo>
                  <a:pt x="98456" y="38112"/>
                </a:lnTo>
                <a:lnTo>
                  <a:pt x="101632" y="38112"/>
                </a:lnTo>
                <a:lnTo>
                  <a:pt x="103220" y="38112"/>
                </a:lnTo>
                <a:lnTo>
                  <a:pt x="106396" y="38112"/>
                </a:lnTo>
                <a:lnTo>
                  <a:pt x="107984" y="38112"/>
                </a:lnTo>
                <a:lnTo>
                  <a:pt x="107984" y="36524"/>
                </a:lnTo>
                <a:lnTo>
                  <a:pt x="111160" y="36524"/>
                </a:lnTo>
                <a:lnTo>
                  <a:pt x="112748" y="36524"/>
                </a:lnTo>
                <a:lnTo>
                  <a:pt x="112748" y="38112"/>
                </a:lnTo>
                <a:lnTo>
                  <a:pt x="114336" y="38112"/>
                </a:lnTo>
                <a:lnTo>
                  <a:pt x="117512" y="38112"/>
                </a:lnTo>
                <a:lnTo>
                  <a:pt x="117512" y="36524"/>
                </a:lnTo>
                <a:lnTo>
                  <a:pt x="119100" y="38112"/>
                </a:lnTo>
                <a:lnTo>
                  <a:pt x="119100" y="36524"/>
                </a:lnTo>
                <a:lnTo>
                  <a:pt x="122276" y="34936"/>
                </a:lnTo>
                <a:lnTo>
                  <a:pt x="123864" y="34936"/>
                </a:lnTo>
                <a:lnTo>
                  <a:pt x="123864" y="36524"/>
                </a:lnTo>
                <a:lnTo>
                  <a:pt x="127040" y="36524"/>
                </a:lnTo>
                <a:lnTo>
                  <a:pt x="127040" y="34936"/>
                </a:lnTo>
                <a:lnTo>
                  <a:pt x="128628" y="34936"/>
                </a:lnTo>
                <a:lnTo>
                  <a:pt x="128628" y="31760"/>
                </a:lnTo>
                <a:lnTo>
                  <a:pt x="127040" y="30172"/>
                </a:lnTo>
                <a:lnTo>
                  <a:pt x="128628" y="30172"/>
                </a:lnTo>
                <a:lnTo>
                  <a:pt x="130216" y="30172"/>
                </a:lnTo>
                <a:lnTo>
                  <a:pt x="133392" y="30172"/>
                </a:lnTo>
                <a:lnTo>
                  <a:pt x="133392" y="26996"/>
                </a:lnTo>
                <a:lnTo>
                  <a:pt x="134980" y="26996"/>
                </a:lnTo>
                <a:lnTo>
                  <a:pt x="138156" y="26996"/>
                </a:lnTo>
                <a:lnTo>
                  <a:pt x="139744" y="26996"/>
                </a:lnTo>
                <a:lnTo>
                  <a:pt x="139744" y="25408"/>
                </a:lnTo>
                <a:lnTo>
                  <a:pt x="142920" y="25408"/>
                </a:lnTo>
                <a:lnTo>
                  <a:pt x="144508" y="25408"/>
                </a:lnTo>
                <a:lnTo>
                  <a:pt x="146096" y="25408"/>
                </a:lnTo>
                <a:lnTo>
                  <a:pt x="144508" y="22232"/>
                </a:lnTo>
                <a:lnTo>
                  <a:pt x="146096" y="22232"/>
                </a:lnTo>
                <a:lnTo>
                  <a:pt x="149272" y="22232"/>
                </a:lnTo>
                <a:lnTo>
                  <a:pt x="150860" y="20644"/>
                </a:lnTo>
                <a:lnTo>
                  <a:pt x="150860" y="22232"/>
                </a:lnTo>
                <a:lnTo>
                  <a:pt x="154036" y="22232"/>
                </a:lnTo>
                <a:lnTo>
                  <a:pt x="155624" y="22232"/>
                </a:lnTo>
                <a:lnTo>
                  <a:pt x="155624" y="20644"/>
                </a:lnTo>
                <a:lnTo>
                  <a:pt x="158800" y="20644"/>
                </a:lnTo>
                <a:lnTo>
                  <a:pt x="160388" y="20644"/>
                </a:lnTo>
                <a:lnTo>
                  <a:pt x="160388" y="22232"/>
                </a:lnTo>
                <a:lnTo>
                  <a:pt x="161976" y="20644"/>
                </a:lnTo>
                <a:lnTo>
                  <a:pt x="165152" y="20644"/>
                </a:lnTo>
                <a:lnTo>
                  <a:pt x="166740" y="20644"/>
                </a:lnTo>
                <a:lnTo>
                  <a:pt x="166740" y="19056"/>
                </a:lnTo>
                <a:lnTo>
                  <a:pt x="166740" y="15880"/>
                </a:lnTo>
                <a:lnTo>
                  <a:pt x="169916" y="15880"/>
                </a:lnTo>
                <a:lnTo>
                  <a:pt x="169916" y="19056"/>
                </a:lnTo>
                <a:lnTo>
                  <a:pt x="171504" y="19056"/>
                </a:lnTo>
                <a:lnTo>
                  <a:pt x="171504" y="15880"/>
                </a:lnTo>
                <a:lnTo>
                  <a:pt x="173092" y="15880"/>
                </a:lnTo>
                <a:lnTo>
                  <a:pt x="176268" y="15880"/>
                </a:lnTo>
                <a:lnTo>
                  <a:pt x="177856" y="15880"/>
                </a:lnTo>
                <a:lnTo>
                  <a:pt x="181032" y="15880"/>
                </a:lnTo>
                <a:lnTo>
                  <a:pt x="181032" y="14292"/>
                </a:lnTo>
                <a:lnTo>
                  <a:pt x="182620" y="14292"/>
                </a:lnTo>
                <a:lnTo>
                  <a:pt x="185796" y="14292"/>
                </a:lnTo>
                <a:lnTo>
                  <a:pt x="187384" y="14292"/>
                </a:lnTo>
                <a:lnTo>
                  <a:pt x="187384" y="11116"/>
                </a:lnTo>
                <a:lnTo>
                  <a:pt x="188972" y="14292"/>
                </a:lnTo>
                <a:lnTo>
                  <a:pt x="188972" y="11116"/>
                </a:lnTo>
                <a:lnTo>
                  <a:pt x="192148" y="11116"/>
                </a:lnTo>
                <a:lnTo>
                  <a:pt x="193736" y="11116"/>
                </a:lnTo>
                <a:lnTo>
                  <a:pt x="193736" y="9528"/>
                </a:lnTo>
                <a:lnTo>
                  <a:pt x="196912" y="9528"/>
                </a:lnTo>
                <a:lnTo>
                  <a:pt x="198500" y="9528"/>
                </a:lnTo>
                <a:lnTo>
                  <a:pt x="201676" y="9528"/>
                </a:lnTo>
                <a:lnTo>
                  <a:pt x="203264" y="9528"/>
                </a:lnTo>
                <a:lnTo>
                  <a:pt x="203264" y="6352"/>
                </a:lnTo>
                <a:lnTo>
                  <a:pt x="204852" y="6352"/>
                </a:lnTo>
                <a:lnTo>
                  <a:pt x="208028" y="9528"/>
                </a:lnTo>
                <a:lnTo>
                  <a:pt x="208028" y="6352"/>
                </a:lnTo>
                <a:lnTo>
                  <a:pt x="209616" y="6352"/>
                </a:lnTo>
                <a:lnTo>
                  <a:pt x="212792" y="4764"/>
                </a:lnTo>
                <a:lnTo>
                  <a:pt x="214380" y="4764"/>
                </a:lnTo>
                <a:lnTo>
                  <a:pt x="217556" y="4764"/>
                </a:lnTo>
                <a:lnTo>
                  <a:pt x="219144" y="4764"/>
                </a:lnTo>
                <a:lnTo>
                  <a:pt x="219144" y="3176"/>
                </a:lnTo>
                <a:lnTo>
                  <a:pt x="220732" y="3176"/>
                </a:lnTo>
                <a:lnTo>
                  <a:pt x="223908" y="3176"/>
                </a:lnTo>
                <a:lnTo>
                  <a:pt x="225496" y="3176"/>
                </a:lnTo>
                <a:close/>
              </a:path>
            </a:pathLst>
          </a:custGeom>
          <a:blipFill dpi="0" rotWithShape="0">
            <a:blip r:embed="rId3"/>
            <a:srcRect/>
            <a:tile tx="0" ty="-1047750" sx="100000" sy="100000" flip="none" algn="tl"/>
          </a:blipFill>
          <a:ln>
            <a:noFill/>
          </a:ln>
        </p:spPr>
        <p:txBody>
          <a:bodyPr vert="horz" wrap="square" lIns="91440" tIns="45720" rIns="91440" bIns="45720" numCol="1" anchor="t" anchorCtr="0" compatLnSpc="1">
            <a:prstTxWarp prst="textNoShape">
              <a:avLst/>
            </a:prstTxWarp>
            <a:noAutofit/>
          </a:bodyPr>
          <a:lstStyle/>
          <a:p>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1638301" y="3263896"/>
            <a:ext cx="5803900" cy="1600438"/>
          </a:xfrm>
          <a:prstGeom prst="rect">
            <a:avLst/>
          </a:prstGeom>
        </p:spPr>
        <p:txBody>
          <a:bodyPr wrap="square">
            <a:spAutoFit/>
          </a:bodyPr>
          <a:lstStyle/>
          <a:p>
            <a:pPr lvl="0" indent="317500" eaLnBrk="0" fontAlgn="base" hangingPunct="0">
              <a:spcBef>
                <a:spcPct val="0"/>
              </a:spcBef>
              <a:spcAft>
                <a:spcPct val="0"/>
              </a:spcAft>
            </a:pPr>
            <a:r>
              <a:rPr lang="zh-CN" altLang="en-US" sz="1400" dirty="0">
                <a:solidFill>
                  <a:srgbClr val="333333"/>
                </a:solidFill>
                <a:cs typeface="+mn-ea"/>
                <a:sym typeface="+mn-lt"/>
              </a:rPr>
              <a:t>晋文公</a:t>
            </a:r>
            <a:r>
              <a:rPr lang="zh-CN" altLang="zh-CN" sz="1400" dirty="0">
                <a:solidFill>
                  <a:srgbClr val="333333"/>
                </a:solidFill>
                <a:cs typeface="+mn-ea"/>
                <a:sym typeface="+mn-lt"/>
              </a:rPr>
              <a:t>听说后，羞愧莫及，亲自带人去请介子推 ，然而介子推已离家去了绵山。绵山山高路险，树木茂密，找寻两个人谈何容易，有人献计，从三面火烧绵山，逼出介子推。 大火烧遍绵山，却没见介子推的身影，火熄后，人们才发现背着老母亲的介子推已坐在一棵老柳树下死了。晋文公见状，恸哭。装殓时，从树洞里发现一血书，上写道：“割肉奉君尽丹心，但愿主公常清明。”为纪念介子推，晋文公下令将这一天定为寒食节</a:t>
            </a:r>
            <a:r>
              <a:rPr lang="zh-CN" altLang="en-US" sz="1400" dirty="0">
                <a:solidFill>
                  <a:srgbClr val="333333"/>
                </a:solidFill>
                <a:cs typeface="+mn-ea"/>
                <a:sym typeface="+mn-lt"/>
              </a:rPr>
              <a:t>。</a:t>
            </a:r>
            <a:endParaRPr kumimoji="0" lang="zh-CN" altLang="zh-CN" sz="1100" i="0" u="none" strike="noStrike" cap="none" normalizeH="0" baseline="0" dirty="0">
              <a:ln>
                <a:noFill/>
              </a:ln>
              <a:solidFill>
                <a:schemeClr val="tx1"/>
              </a:solidFill>
              <a:effectLst/>
              <a:cs typeface="+mn-ea"/>
              <a:sym typeface="+mn-lt"/>
            </a:endParaRPr>
          </a:p>
        </p:txBody>
      </p:sp>
      <p:sp>
        <p:nvSpPr>
          <p:cNvPr id="7" name="矩形 6"/>
          <p:cNvSpPr/>
          <p:nvPr/>
        </p:nvSpPr>
        <p:spPr>
          <a:xfrm>
            <a:off x="1638300" y="1222675"/>
            <a:ext cx="8397072" cy="954107"/>
          </a:xfrm>
          <a:prstGeom prst="rect">
            <a:avLst/>
          </a:prstGeom>
        </p:spPr>
        <p:txBody>
          <a:bodyPr wrap="square">
            <a:spAutoFit/>
          </a:bodyPr>
          <a:lstStyle/>
          <a:p>
            <a:pPr lvl="0" indent="317500" eaLnBrk="0" fontAlgn="base" hangingPunct="0">
              <a:spcBef>
                <a:spcPct val="0"/>
              </a:spcBef>
              <a:spcAft>
                <a:spcPct val="0"/>
              </a:spcAft>
            </a:pPr>
            <a:r>
              <a:rPr lang="zh-CN" altLang="zh-CN" sz="1400" dirty="0">
                <a:solidFill>
                  <a:srgbClr val="333333"/>
                </a:solidFill>
                <a:cs typeface="+mn-ea"/>
                <a:sym typeface="+mn-lt"/>
              </a:rPr>
              <a:t>相传</a:t>
            </a:r>
            <a:r>
              <a:rPr lang="zh-CN" altLang="en-US" sz="1400" dirty="0">
                <a:solidFill>
                  <a:srgbClr val="333333"/>
                </a:solidFill>
                <a:cs typeface="+mn-ea"/>
                <a:sym typeface="+mn-lt"/>
              </a:rPr>
              <a:t>春秋时期</a:t>
            </a:r>
            <a:r>
              <a:rPr lang="zh-CN" altLang="zh-CN" sz="1400" dirty="0">
                <a:solidFill>
                  <a:srgbClr val="333333"/>
                </a:solidFill>
                <a:cs typeface="+mn-ea"/>
                <a:sym typeface="+mn-lt"/>
              </a:rPr>
              <a:t>，晋公子</a:t>
            </a:r>
            <a:r>
              <a:rPr lang="zh-CN" altLang="en-US" sz="1400" dirty="0">
                <a:solidFill>
                  <a:srgbClr val="333333"/>
                </a:solidFill>
                <a:cs typeface="+mn-ea"/>
                <a:sym typeface="+mn-lt"/>
              </a:rPr>
              <a:t>重耳</a:t>
            </a:r>
            <a:r>
              <a:rPr lang="zh-CN" altLang="zh-CN" sz="1400" dirty="0">
                <a:solidFill>
                  <a:srgbClr val="333333"/>
                </a:solidFill>
                <a:cs typeface="+mn-ea"/>
                <a:sym typeface="+mn-lt"/>
              </a:rPr>
              <a:t>为逃避迫害而流亡国外，流亡途中，在一处渺无人烟的地方，又累又饿，再也无力站起来。随臣找了半天也找不到一点吃的，正在大家万分焦急的时候，随臣</a:t>
            </a:r>
            <a:r>
              <a:rPr lang="zh-CN" altLang="en-US" sz="1400" dirty="0">
                <a:solidFill>
                  <a:srgbClr val="333333"/>
                </a:solidFill>
                <a:cs typeface="+mn-ea"/>
                <a:sym typeface="+mn-lt"/>
              </a:rPr>
              <a:t>介子推</a:t>
            </a:r>
            <a:r>
              <a:rPr lang="zh-CN" altLang="zh-CN" sz="1400" dirty="0">
                <a:solidFill>
                  <a:srgbClr val="333333"/>
                </a:solidFill>
                <a:cs typeface="+mn-ea"/>
                <a:sym typeface="+mn-lt"/>
              </a:rPr>
              <a:t>走到僻静处，从自己的大腿上割下了一块肉，煮了一碗肉汤让公子喝了，重耳渐渐恢复了精神，当重耳发现肉是介子推自己腿割下的时候，流下了眼泪。</a:t>
            </a:r>
          </a:p>
        </p:txBody>
      </p:sp>
      <p:sp>
        <p:nvSpPr>
          <p:cNvPr id="10" name="矩形 9"/>
          <p:cNvSpPr/>
          <p:nvPr/>
        </p:nvSpPr>
        <p:spPr>
          <a:xfrm>
            <a:off x="1638300" y="2396578"/>
            <a:ext cx="8397072" cy="738664"/>
          </a:xfrm>
          <a:prstGeom prst="rect">
            <a:avLst/>
          </a:prstGeom>
        </p:spPr>
        <p:txBody>
          <a:bodyPr wrap="square">
            <a:spAutoFit/>
          </a:bodyPr>
          <a:lstStyle/>
          <a:p>
            <a:pPr lvl="0" indent="317500" eaLnBrk="0" fontAlgn="base" hangingPunct="0">
              <a:spcBef>
                <a:spcPct val="0"/>
              </a:spcBef>
              <a:spcAft>
                <a:spcPct val="0"/>
              </a:spcAft>
            </a:pPr>
            <a:r>
              <a:rPr lang="zh-CN" altLang="zh-CN" sz="1400" dirty="0">
                <a:solidFill>
                  <a:srgbClr val="333333"/>
                </a:solidFill>
                <a:cs typeface="+mn-ea"/>
                <a:sym typeface="+mn-lt"/>
              </a:rPr>
              <a:t>十九年后，重耳做了国君，也就是历史上的</a:t>
            </a:r>
            <a:r>
              <a:rPr lang="zh-CN" altLang="en-US" sz="1400" dirty="0">
                <a:solidFill>
                  <a:srgbClr val="333333"/>
                </a:solidFill>
                <a:cs typeface="+mn-ea"/>
                <a:sym typeface="+mn-lt"/>
              </a:rPr>
              <a:t>晋文公</a:t>
            </a:r>
            <a:r>
              <a:rPr lang="zh-CN" altLang="zh-CN" sz="1400" dirty="0">
                <a:solidFill>
                  <a:srgbClr val="333333"/>
                </a:solidFill>
                <a:cs typeface="+mn-ea"/>
                <a:sym typeface="+mn-lt"/>
              </a:rPr>
              <a:t>。即位后文公重重赏了当初伴随他流亡的功臣，唯独忘了介子推。很多人为介子推鸣不平，劝他面君讨赏，然而介子推最鄙视那些争功讨赏的人。他打好行装，同悄悄的到绵山隐居去了。</a:t>
            </a:r>
            <a:endParaRPr kumimoji="0" lang="zh-CN" altLang="zh-CN" sz="1100" i="0" u="none" strike="noStrike" cap="none" normalizeH="0" baseline="0" dirty="0">
              <a:ln>
                <a:noFill/>
              </a:ln>
              <a:solidFill>
                <a:schemeClr val="tx1"/>
              </a:solidFill>
              <a:effectLst/>
              <a:cs typeface="+mn-ea"/>
              <a:sym typeface="+mn-lt"/>
            </a:endParaRPr>
          </a:p>
        </p:txBody>
      </p:sp>
      <p:sp>
        <p:nvSpPr>
          <p:cNvPr id="12" name="矩形 11"/>
          <p:cNvSpPr/>
          <p:nvPr/>
        </p:nvSpPr>
        <p:spPr>
          <a:xfrm>
            <a:off x="1638300" y="5112105"/>
            <a:ext cx="6337160" cy="523220"/>
          </a:xfrm>
          <a:prstGeom prst="rect">
            <a:avLst/>
          </a:prstGeom>
          <a:noFill/>
        </p:spPr>
        <p:txBody>
          <a:bodyPr wrap="square">
            <a:spAutoFit/>
          </a:bodyPr>
          <a:lstStyle/>
          <a:p>
            <a:r>
              <a:rPr lang="zh-CN" altLang="zh-CN" sz="1400" dirty="0">
                <a:solidFill>
                  <a:srgbClr val="333333"/>
                </a:solidFill>
                <a:cs typeface="+mn-ea"/>
                <a:sym typeface="+mn-lt"/>
              </a:rPr>
              <a:t>第二年晋文公率众臣登山祭奠，发现老柳树死而复活。便赐老柳树为”</a:t>
            </a:r>
            <a:r>
              <a:rPr lang="zh-CN" altLang="en-US" sz="1400" dirty="0">
                <a:solidFill>
                  <a:srgbClr val="333333"/>
                </a:solidFill>
                <a:cs typeface="+mn-ea"/>
                <a:sym typeface="+mn-lt"/>
              </a:rPr>
              <a:t>清明柳</a:t>
            </a:r>
            <a:r>
              <a:rPr lang="zh-CN" altLang="zh-CN" sz="1400" dirty="0">
                <a:solidFill>
                  <a:srgbClr val="333333"/>
                </a:solidFill>
                <a:cs typeface="+mn-ea"/>
                <a:sym typeface="+mn-lt"/>
              </a:rPr>
              <a:t>“，并晓谕天下，把</a:t>
            </a:r>
            <a:r>
              <a:rPr lang="zh-CN" altLang="en-US" sz="1400" dirty="0">
                <a:solidFill>
                  <a:srgbClr val="333333"/>
                </a:solidFill>
                <a:cs typeface="+mn-ea"/>
                <a:sym typeface="+mn-lt"/>
              </a:rPr>
              <a:t>寒食节</a:t>
            </a:r>
            <a:r>
              <a:rPr lang="zh-CN" altLang="zh-CN" sz="1400" dirty="0">
                <a:solidFill>
                  <a:srgbClr val="333333"/>
                </a:solidFill>
                <a:cs typeface="+mn-ea"/>
                <a:sym typeface="+mn-lt"/>
              </a:rPr>
              <a:t>的后一天定为清明节</a:t>
            </a:r>
            <a:r>
              <a:rPr lang="zh-CN" altLang="en-US" sz="1400" dirty="0">
                <a:solidFill>
                  <a:srgbClr val="333333"/>
                </a:solidFill>
                <a:cs typeface="+mn-ea"/>
                <a:sym typeface="+mn-lt"/>
              </a:rPr>
              <a:t>。</a:t>
            </a:r>
            <a:endParaRPr lang="zh-CN" altLang="en-US" sz="1400" dirty="0">
              <a:cs typeface="+mn-ea"/>
              <a:sym typeface="+mn-lt"/>
            </a:endParaRPr>
          </a:p>
        </p:txBody>
      </p:sp>
      <p:sp>
        <p:nvSpPr>
          <p:cNvPr id="11" name="矩形 10">
            <a:extLst>
              <a:ext uri="{FF2B5EF4-FFF2-40B4-BE49-F238E27FC236}">
                <a16:creationId xmlns:a16="http://schemas.microsoft.com/office/drawing/2014/main" id="{B71F9CAF-1602-478D-9A1E-96CFFD49582F}"/>
              </a:ext>
            </a:extLst>
          </p:cNvPr>
          <p:cNvSpPr/>
          <p:nvPr/>
        </p:nvSpPr>
        <p:spPr>
          <a:xfrm>
            <a:off x="1638300" y="244319"/>
            <a:ext cx="1869415" cy="430887"/>
          </a:xfrm>
          <a:prstGeom prst="rect">
            <a:avLst/>
          </a:prstGeom>
        </p:spPr>
        <p:txBody>
          <a:bodyPr wrap="square">
            <a:spAutoFit/>
          </a:bodyPr>
          <a:lstStyle/>
          <a:p>
            <a:r>
              <a:rPr lang="zh-CN" altLang="en-US" sz="2200" b="1" i="0" dirty="0">
                <a:solidFill>
                  <a:srgbClr val="333333"/>
                </a:solidFill>
                <a:effectLst/>
                <a:cs typeface="+mn-ea"/>
                <a:sym typeface="+mn-lt"/>
              </a:rPr>
              <a:t>起源源流</a:t>
            </a:r>
          </a:p>
        </p:txBody>
      </p:sp>
      <p:sp>
        <p:nvSpPr>
          <p:cNvPr id="46" name="任意多边形: 形状 45">
            <a:extLst>
              <a:ext uri="{FF2B5EF4-FFF2-40B4-BE49-F238E27FC236}">
                <a16:creationId xmlns:a16="http://schemas.microsoft.com/office/drawing/2014/main" id="{3A8E5C00-8AC9-402A-97F5-324512943C5E}"/>
              </a:ext>
            </a:extLst>
          </p:cNvPr>
          <p:cNvSpPr>
            <a:spLocks/>
          </p:cNvSpPr>
          <p:nvPr/>
        </p:nvSpPr>
        <p:spPr bwMode="auto">
          <a:xfrm>
            <a:off x="8088928" y="7209792"/>
            <a:ext cx="34356" cy="34352"/>
          </a:xfrm>
          <a:custGeom>
            <a:avLst/>
            <a:gdLst>
              <a:gd name="connsiteX0" fmla="*/ 0 w 34356"/>
              <a:gd name="connsiteY0" fmla="*/ 0 h 34352"/>
              <a:gd name="connsiteX1" fmla="*/ 34356 w 34356"/>
              <a:gd name="connsiteY1" fmla="*/ 0 h 34352"/>
              <a:gd name="connsiteX2" fmla="*/ 34356 w 34356"/>
              <a:gd name="connsiteY2" fmla="*/ 34352 h 34352"/>
              <a:gd name="connsiteX3" fmla="*/ 0 w 34356"/>
              <a:gd name="connsiteY3" fmla="*/ 0 h 34352"/>
            </a:gdLst>
            <a:ahLst/>
            <a:cxnLst>
              <a:cxn ang="0">
                <a:pos x="connsiteX0" y="connsiteY0"/>
              </a:cxn>
              <a:cxn ang="0">
                <a:pos x="connsiteX1" y="connsiteY1"/>
              </a:cxn>
              <a:cxn ang="0">
                <a:pos x="connsiteX2" y="connsiteY2"/>
              </a:cxn>
              <a:cxn ang="0">
                <a:pos x="connsiteX3" y="connsiteY3"/>
              </a:cxn>
            </a:cxnLst>
            <a:rect l="l" t="t" r="r" b="b"/>
            <a:pathLst>
              <a:path w="34356" h="34352">
                <a:moveTo>
                  <a:pt x="0" y="0"/>
                </a:moveTo>
                <a:lnTo>
                  <a:pt x="34356" y="0"/>
                </a:lnTo>
                <a:lnTo>
                  <a:pt x="34356" y="34352"/>
                </a:lnTo>
                <a:lnTo>
                  <a:pt x="0" y="0"/>
                </a:lnTo>
                <a:close/>
              </a:path>
            </a:pathLst>
          </a:custGeom>
          <a:blipFill dpi="0" rotWithShape="1">
            <a:blip r:embed="rId3"/>
            <a:srcRect/>
            <a:tile tx="-1016000" ty="-88900" sx="100000" sy="100000" flip="none" algn="tl"/>
          </a:bli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2" name="任意多边形: 形状 31">
            <a:extLst>
              <a:ext uri="{FF2B5EF4-FFF2-40B4-BE49-F238E27FC236}">
                <a16:creationId xmlns:a16="http://schemas.microsoft.com/office/drawing/2014/main" id="{6AABC613-417B-4A69-A4B5-E48DC9AE346D}"/>
              </a:ext>
            </a:extLst>
          </p:cNvPr>
          <p:cNvSpPr>
            <a:spLocks/>
          </p:cNvSpPr>
          <p:nvPr/>
        </p:nvSpPr>
        <p:spPr bwMode="auto">
          <a:xfrm>
            <a:off x="7848460" y="3757344"/>
            <a:ext cx="3899040" cy="3100656"/>
          </a:xfrm>
          <a:custGeom>
            <a:avLst/>
            <a:gdLst>
              <a:gd name="connsiteX0" fmla="*/ 1906580 w 3899040"/>
              <a:gd name="connsiteY0" fmla="*/ 0 h 3100656"/>
              <a:gd name="connsiteX1" fmla="*/ 1940932 w 3899040"/>
              <a:gd name="connsiteY1" fmla="*/ 0 h 3100656"/>
              <a:gd name="connsiteX2" fmla="*/ 1958108 w 3899040"/>
              <a:gd name="connsiteY2" fmla="*/ 0 h 3100656"/>
              <a:gd name="connsiteX3" fmla="*/ 1975284 w 3899040"/>
              <a:gd name="connsiteY3" fmla="*/ 34352 h 3100656"/>
              <a:gd name="connsiteX4" fmla="*/ 2009639 w 3899040"/>
              <a:gd name="connsiteY4" fmla="*/ 0 h 3100656"/>
              <a:gd name="connsiteX5" fmla="*/ 2026815 w 3899040"/>
              <a:gd name="connsiteY5" fmla="*/ 34352 h 3100656"/>
              <a:gd name="connsiteX6" fmla="*/ 2009639 w 3899040"/>
              <a:gd name="connsiteY6" fmla="*/ 34352 h 3100656"/>
              <a:gd name="connsiteX7" fmla="*/ 2009639 w 3899040"/>
              <a:gd name="connsiteY7" fmla="*/ 51527 h 3100656"/>
              <a:gd name="connsiteX8" fmla="*/ 2026815 w 3899040"/>
              <a:gd name="connsiteY8" fmla="*/ 51527 h 3100656"/>
              <a:gd name="connsiteX9" fmla="*/ 2061166 w 3899040"/>
              <a:gd name="connsiteY9" fmla="*/ 34352 h 3100656"/>
              <a:gd name="connsiteX10" fmla="*/ 2078342 w 3899040"/>
              <a:gd name="connsiteY10" fmla="*/ 34352 h 3100656"/>
              <a:gd name="connsiteX11" fmla="*/ 2078342 w 3899040"/>
              <a:gd name="connsiteY11" fmla="*/ 51527 h 3100656"/>
              <a:gd name="connsiteX12" fmla="*/ 2112697 w 3899040"/>
              <a:gd name="connsiteY12" fmla="*/ 51527 h 3100656"/>
              <a:gd name="connsiteX13" fmla="*/ 2129873 w 3899040"/>
              <a:gd name="connsiteY13" fmla="*/ 51527 h 3100656"/>
              <a:gd name="connsiteX14" fmla="*/ 2198576 w 3899040"/>
              <a:gd name="connsiteY14" fmla="*/ 85883 h 3100656"/>
              <a:gd name="connsiteX15" fmla="*/ 2232931 w 3899040"/>
              <a:gd name="connsiteY15" fmla="*/ 85883 h 3100656"/>
              <a:gd name="connsiteX16" fmla="*/ 2250107 w 3899040"/>
              <a:gd name="connsiteY16" fmla="*/ 85883 h 3100656"/>
              <a:gd name="connsiteX17" fmla="*/ 2284458 w 3899040"/>
              <a:gd name="connsiteY17" fmla="*/ 85883 h 3100656"/>
              <a:gd name="connsiteX18" fmla="*/ 2284458 w 3899040"/>
              <a:gd name="connsiteY18" fmla="*/ 103058 h 3100656"/>
              <a:gd name="connsiteX19" fmla="*/ 2301634 w 3899040"/>
              <a:gd name="connsiteY19" fmla="*/ 103058 h 3100656"/>
              <a:gd name="connsiteX20" fmla="*/ 2318814 w 3899040"/>
              <a:gd name="connsiteY20" fmla="*/ 103058 h 3100656"/>
              <a:gd name="connsiteX21" fmla="*/ 2318814 w 3899040"/>
              <a:gd name="connsiteY21" fmla="*/ 120234 h 3100656"/>
              <a:gd name="connsiteX22" fmla="*/ 2353165 w 3899040"/>
              <a:gd name="connsiteY22" fmla="*/ 120234 h 3100656"/>
              <a:gd name="connsiteX23" fmla="*/ 2370341 w 3899040"/>
              <a:gd name="connsiteY23" fmla="*/ 120234 h 3100656"/>
              <a:gd name="connsiteX24" fmla="*/ 2370341 w 3899040"/>
              <a:gd name="connsiteY24" fmla="*/ 154586 h 3100656"/>
              <a:gd name="connsiteX25" fmla="*/ 2404693 w 3899040"/>
              <a:gd name="connsiteY25" fmla="*/ 154586 h 3100656"/>
              <a:gd name="connsiteX26" fmla="*/ 2421872 w 3899040"/>
              <a:gd name="connsiteY26" fmla="*/ 171765 h 3100656"/>
              <a:gd name="connsiteX27" fmla="*/ 2456224 w 3899040"/>
              <a:gd name="connsiteY27" fmla="*/ 171765 h 3100656"/>
              <a:gd name="connsiteX28" fmla="*/ 2473400 w 3899040"/>
              <a:gd name="connsiteY28" fmla="*/ 171765 h 3100656"/>
              <a:gd name="connsiteX29" fmla="*/ 2524930 w 3899040"/>
              <a:gd name="connsiteY29" fmla="*/ 206117 h 3100656"/>
              <a:gd name="connsiteX30" fmla="*/ 2542106 w 3899040"/>
              <a:gd name="connsiteY30" fmla="*/ 206117 h 3100656"/>
              <a:gd name="connsiteX31" fmla="*/ 2576458 w 3899040"/>
              <a:gd name="connsiteY31" fmla="*/ 206117 h 3100656"/>
              <a:gd name="connsiteX32" fmla="*/ 2576458 w 3899040"/>
              <a:gd name="connsiteY32" fmla="*/ 171765 h 3100656"/>
              <a:gd name="connsiteX33" fmla="*/ 2576458 w 3899040"/>
              <a:gd name="connsiteY33" fmla="*/ 154586 h 3100656"/>
              <a:gd name="connsiteX34" fmla="*/ 2576458 w 3899040"/>
              <a:gd name="connsiteY34" fmla="*/ 120234 h 3100656"/>
              <a:gd name="connsiteX35" fmla="*/ 2524930 w 3899040"/>
              <a:gd name="connsiteY35" fmla="*/ 103058 h 3100656"/>
              <a:gd name="connsiteX36" fmla="*/ 2490575 w 3899040"/>
              <a:gd name="connsiteY36" fmla="*/ 85883 h 3100656"/>
              <a:gd name="connsiteX37" fmla="*/ 2456224 w 3899040"/>
              <a:gd name="connsiteY37" fmla="*/ 51527 h 3100656"/>
              <a:gd name="connsiteX38" fmla="*/ 2404693 w 3899040"/>
              <a:gd name="connsiteY38" fmla="*/ 34352 h 3100656"/>
              <a:gd name="connsiteX39" fmla="*/ 2318814 w 3899040"/>
              <a:gd name="connsiteY39" fmla="*/ 0 h 3100656"/>
              <a:gd name="connsiteX40" fmla="*/ 2370341 w 3899040"/>
              <a:gd name="connsiteY40" fmla="*/ 0 h 3100656"/>
              <a:gd name="connsiteX41" fmla="*/ 2421872 w 3899040"/>
              <a:gd name="connsiteY41" fmla="*/ 34352 h 3100656"/>
              <a:gd name="connsiteX42" fmla="*/ 2473400 w 3899040"/>
              <a:gd name="connsiteY42" fmla="*/ 51527 h 3100656"/>
              <a:gd name="connsiteX43" fmla="*/ 2524930 w 3899040"/>
              <a:gd name="connsiteY43" fmla="*/ 85883 h 3100656"/>
              <a:gd name="connsiteX44" fmla="*/ 2524930 w 3899040"/>
              <a:gd name="connsiteY44" fmla="*/ 51527 h 3100656"/>
              <a:gd name="connsiteX45" fmla="*/ 2490575 w 3899040"/>
              <a:gd name="connsiteY45" fmla="*/ 51527 h 3100656"/>
              <a:gd name="connsiteX46" fmla="*/ 2490575 w 3899040"/>
              <a:gd name="connsiteY46" fmla="*/ 34352 h 3100656"/>
              <a:gd name="connsiteX47" fmla="*/ 2473400 w 3899040"/>
              <a:gd name="connsiteY47" fmla="*/ 34352 h 3100656"/>
              <a:gd name="connsiteX48" fmla="*/ 2473400 w 3899040"/>
              <a:gd name="connsiteY48" fmla="*/ 0 h 3100656"/>
              <a:gd name="connsiteX49" fmla="*/ 2490575 w 3899040"/>
              <a:gd name="connsiteY49" fmla="*/ 0 h 3100656"/>
              <a:gd name="connsiteX50" fmla="*/ 2524930 w 3899040"/>
              <a:gd name="connsiteY50" fmla="*/ 0 h 3100656"/>
              <a:gd name="connsiteX51" fmla="*/ 2542106 w 3899040"/>
              <a:gd name="connsiteY51" fmla="*/ 0 h 3100656"/>
              <a:gd name="connsiteX52" fmla="*/ 2576458 w 3899040"/>
              <a:gd name="connsiteY52" fmla="*/ 34352 h 3100656"/>
              <a:gd name="connsiteX53" fmla="*/ 2593634 w 3899040"/>
              <a:gd name="connsiteY53" fmla="*/ 51527 h 3100656"/>
              <a:gd name="connsiteX54" fmla="*/ 2627989 w 3899040"/>
              <a:gd name="connsiteY54" fmla="*/ 85883 h 3100656"/>
              <a:gd name="connsiteX55" fmla="*/ 2645164 w 3899040"/>
              <a:gd name="connsiteY55" fmla="*/ 85883 h 3100656"/>
              <a:gd name="connsiteX56" fmla="*/ 2645164 w 3899040"/>
              <a:gd name="connsiteY56" fmla="*/ 103058 h 3100656"/>
              <a:gd name="connsiteX57" fmla="*/ 2662340 w 3899040"/>
              <a:gd name="connsiteY57" fmla="*/ 120234 h 3100656"/>
              <a:gd name="connsiteX58" fmla="*/ 2696692 w 3899040"/>
              <a:gd name="connsiteY58" fmla="*/ 120234 h 3100656"/>
              <a:gd name="connsiteX59" fmla="*/ 2696692 w 3899040"/>
              <a:gd name="connsiteY59" fmla="*/ 154586 h 3100656"/>
              <a:gd name="connsiteX60" fmla="*/ 2748223 w 3899040"/>
              <a:gd name="connsiteY60" fmla="*/ 171765 h 3100656"/>
              <a:gd name="connsiteX61" fmla="*/ 2782574 w 3899040"/>
              <a:gd name="connsiteY61" fmla="*/ 206117 h 3100656"/>
              <a:gd name="connsiteX62" fmla="*/ 2816926 w 3899040"/>
              <a:gd name="connsiteY62" fmla="*/ 223292 h 3100656"/>
              <a:gd name="connsiteX63" fmla="*/ 2885633 w 3899040"/>
              <a:gd name="connsiteY63" fmla="*/ 257644 h 3100656"/>
              <a:gd name="connsiteX64" fmla="*/ 2868457 w 3899040"/>
              <a:gd name="connsiteY64" fmla="*/ 257644 h 3100656"/>
              <a:gd name="connsiteX65" fmla="*/ 2885633 w 3899040"/>
              <a:gd name="connsiteY65" fmla="*/ 274820 h 3100656"/>
              <a:gd name="connsiteX66" fmla="*/ 2919984 w 3899040"/>
              <a:gd name="connsiteY66" fmla="*/ 274820 h 3100656"/>
              <a:gd name="connsiteX67" fmla="*/ 2954340 w 3899040"/>
              <a:gd name="connsiteY67" fmla="*/ 291999 h 3100656"/>
              <a:gd name="connsiteX68" fmla="*/ 2988691 w 3899040"/>
              <a:gd name="connsiteY68" fmla="*/ 326351 h 3100656"/>
              <a:gd name="connsiteX69" fmla="*/ 3005867 w 3899040"/>
              <a:gd name="connsiteY69" fmla="*/ 343527 h 3100656"/>
              <a:gd name="connsiteX70" fmla="*/ 3040222 w 3899040"/>
              <a:gd name="connsiteY70" fmla="*/ 377878 h 3100656"/>
              <a:gd name="connsiteX71" fmla="*/ 3057398 w 3899040"/>
              <a:gd name="connsiteY71" fmla="*/ 377878 h 3100656"/>
              <a:gd name="connsiteX72" fmla="*/ 3091749 w 3899040"/>
              <a:gd name="connsiteY72" fmla="*/ 395057 h 3100656"/>
              <a:gd name="connsiteX73" fmla="*/ 3108925 w 3899040"/>
              <a:gd name="connsiteY73" fmla="*/ 429409 h 3100656"/>
              <a:gd name="connsiteX74" fmla="*/ 3126101 w 3899040"/>
              <a:gd name="connsiteY74" fmla="*/ 446585 h 3100656"/>
              <a:gd name="connsiteX75" fmla="*/ 3160456 w 3899040"/>
              <a:gd name="connsiteY75" fmla="*/ 446585 h 3100656"/>
              <a:gd name="connsiteX76" fmla="*/ 3160456 w 3899040"/>
              <a:gd name="connsiteY76" fmla="*/ 463761 h 3100656"/>
              <a:gd name="connsiteX77" fmla="*/ 3177632 w 3899040"/>
              <a:gd name="connsiteY77" fmla="*/ 498116 h 3100656"/>
              <a:gd name="connsiteX78" fmla="*/ 3211984 w 3899040"/>
              <a:gd name="connsiteY78" fmla="*/ 515292 h 3100656"/>
              <a:gd name="connsiteX79" fmla="*/ 3229163 w 3899040"/>
              <a:gd name="connsiteY79" fmla="*/ 515292 h 3100656"/>
              <a:gd name="connsiteX80" fmla="*/ 3229163 w 3899040"/>
              <a:gd name="connsiteY80" fmla="*/ 549643 h 3100656"/>
              <a:gd name="connsiteX81" fmla="*/ 3229163 w 3899040"/>
              <a:gd name="connsiteY81" fmla="*/ 566819 h 3100656"/>
              <a:gd name="connsiteX82" fmla="*/ 3211984 w 3899040"/>
              <a:gd name="connsiteY82" fmla="*/ 566819 h 3100656"/>
              <a:gd name="connsiteX83" fmla="*/ 3211984 w 3899040"/>
              <a:gd name="connsiteY83" fmla="*/ 549643 h 3100656"/>
              <a:gd name="connsiteX84" fmla="*/ 3177632 w 3899040"/>
              <a:gd name="connsiteY84" fmla="*/ 515292 h 3100656"/>
              <a:gd name="connsiteX85" fmla="*/ 3160456 w 3899040"/>
              <a:gd name="connsiteY85" fmla="*/ 498116 h 3100656"/>
              <a:gd name="connsiteX86" fmla="*/ 3160456 w 3899040"/>
              <a:gd name="connsiteY86" fmla="*/ 515292 h 3100656"/>
              <a:gd name="connsiteX87" fmla="*/ 3126101 w 3899040"/>
              <a:gd name="connsiteY87" fmla="*/ 549643 h 3100656"/>
              <a:gd name="connsiteX88" fmla="*/ 3126101 w 3899040"/>
              <a:gd name="connsiteY88" fmla="*/ 566819 h 3100656"/>
              <a:gd name="connsiteX89" fmla="*/ 3160456 w 3899040"/>
              <a:gd name="connsiteY89" fmla="*/ 566819 h 3100656"/>
              <a:gd name="connsiteX90" fmla="*/ 3160456 w 3899040"/>
              <a:gd name="connsiteY90" fmla="*/ 601174 h 3100656"/>
              <a:gd name="connsiteX91" fmla="*/ 3177632 w 3899040"/>
              <a:gd name="connsiteY91" fmla="*/ 601174 h 3100656"/>
              <a:gd name="connsiteX92" fmla="*/ 3211984 w 3899040"/>
              <a:gd name="connsiteY92" fmla="*/ 601174 h 3100656"/>
              <a:gd name="connsiteX93" fmla="*/ 3211984 w 3899040"/>
              <a:gd name="connsiteY93" fmla="*/ 618350 h 3100656"/>
              <a:gd name="connsiteX94" fmla="*/ 3229163 w 3899040"/>
              <a:gd name="connsiteY94" fmla="*/ 635526 h 3100656"/>
              <a:gd name="connsiteX95" fmla="*/ 3263514 w 3899040"/>
              <a:gd name="connsiteY95" fmla="*/ 669877 h 3100656"/>
              <a:gd name="connsiteX96" fmla="*/ 3280690 w 3899040"/>
              <a:gd name="connsiteY96" fmla="*/ 635526 h 3100656"/>
              <a:gd name="connsiteX97" fmla="*/ 3280690 w 3899040"/>
              <a:gd name="connsiteY97" fmla="*/ 669877 h 3100656"/>
              <a:gd name="connsiteX98" fmla="*/ 3297866 w 3899040"/>
              <a:gd name="connsiteY98" fmla="*/ 687053 h 3100656"/>
              <a:gd name="connsiteX99" fmla="*/ 3297866 w 3899040"/>
              <a:gd name="connsiteY99" fmla="*/ 669877 h 3100656"/>
              <a:gd name="connsiteX100" fmla="*/ 3332218 w 3899040"/>
              <a:gd name="connsiteY100" fmla="*/ 687053 h 3100656"/>
              <a:gd name="connsiteX101" fmla="*/ 3332218 w 3899040"/>
              <a:gd name="connsiteY101" fmla="*/ 721408 h 3100656"/>
              <a:gd name="connsiteX102" fmla="*/ 3349397 w 3899040"/>
              <a:gd name="connsiteY102" fmla="*/ 721408 h 3100656"/>
              <a:gd name="connsiteX103" fmla="*/ 3349397 w 3899040"/>
              <a:gd name="connsiteY103" fmla="*/ 687053 h 3100656"/>
              <a:gd name="connsiteX104" fmla="*/ 3332218 w 3899040"/>
              <a:gd name="connsiteY104" fmla="*/ 669877 h 3100656"/>
              <a:gd name="connsiteX105" fmla="*/ 3332218 w 3899040"/>
              <a:gd name="connsiteY105" fmla="*/ 635526 h 3100656"/>
              <a:gd name="connsiteX106" fmla="*/ 3297866 w 3899040"/>
              <a:gd name="connsiteY106" fmla="*/ 635526 h 3100656"/>
              <a:gd name="connsiteX107" fmla="*/ 3297866 w 3899040"/>
              <a:gd name="connsiteY107" fmla="*/ 618350 h 3100656"/>
              <a:gd name="connsiteX108" fmla="*/ 3280690 w 3899040"/>
              <a:gd name="connsiteY108" fmla="*/ 618350 h 3100656"/>
              <a:gd name="connsiteX109" fmla="*/ 3263514 w 3899040"/>
              <a:gd name="connsiteY109" fmla="*/ 618350 h 3100656"/>
              <a:gd name="connsiteX110" fmla="*/ 3263514 w 3899040"/>
              <a:gd name="connsiteY110" fmla="*/ 601174 h 3100656"/>
              <a:gd name="connsiteX111" fmla="*/ 3263514 w 3899040"/>
              <a:gd name="connsiteY111" fmla="*/ 566819 h 3100656"/>
              <a:gd name="connsiteX112" fmla="*/ 3263514 w 3899040"/>
              <a:gd name="connsiteY112" fmla="*/ 549643 h 3100656"/>
              <a:gd name="connsiteX113" fmla="*/ 3263514 w 3899040"/>
              <a:gd name="connsiteY113" fmla="*/ 515292 h 3100656"/>
              <a:gd name="connsiteX114" fmla="*/ 3280690 w 3899040"/>
              <a:gd name="connsiteY114" fmla="*/ 515292 h 3100656"/>
              <a:gd name="connsiteX115" fmla="*/ 3297866 w 3899040"/>
              <a:gd name="connsiteY115" fmla="*/ 549643 h 3100656"/>
              <a:gd name="connsiteX116" fmla="*/ 3332218 w 3899040"/>
              <a:gd name="connsiteY116" fmla="*/ 566819 h 3100656"/>
              <a:gd name="connsiteX117" fmla="*/ 3349397 w 3899040"/>
              <a:gd name="connsiteY117" fmla="*/ 601174 h 3100656"/>
              <a:gd name="connsiteX118" fmla="*/ 3383748 w 3899040"/>
              <a:gd name="connsiteY118" fmla="*/ 618350 h 3100656"/>
              <a:gd name="connsiteX119" fmla="*/ 3383748 w 3899040"/>
              <a:gd name="connsiteY119" fmla="*/ 635526 h 3100656"/>
              <a:gd name="connsiteX120" fmla="*/ 3400924 w 3899040"/>
              <a:gd name="connsiteY120" fmla="*/ 635526 h 3100656"/>
              <a:gd name="connsiteX121" fmla="*/ 3435280 w 3899040"/>
              <a:gd name="connsiteY121" fmla="*/ 669877 h 3100656"/>
              <a:gd name="connsiteX122" fmla="*/ 3452455 w 3899040"/>
              <a:gd name="connsiteY122" fmla="*/ 669877 h 3100656"/>
              <a:gd name="connsiteX123" fmla="*/ 3452455 w 3899040"/>
              <a:gd name="connsiteY123" fmla="*/ 635526 h 3100656"/>
              <a:gd name="connsiteX124" fmla="*/ 3452455 w 3899040"/>
              <a:gd name="connsiteY124" fmla="*/ 618350 h 3100656"/>
              <a:gd name="connsiteX125" fmla="*/ 3469631 w 3899040"/>
              <a:gd name="connsiteY125" fmla="*/ 618350 h 3100656"/>
              <a:gd name="connsiteX126" fmla="*/ 3469631 w 3899040"/>
              <a:gd name="connsiteY126" fmla="*/ 601174 h 3100656"/>
              <a:gd name="connsiteX127" fmla="*/ 3452455 w 3899040"/>
              <a:gd name="connsiteY127" fmla="*/ 566819 h 3100656"/>
              <a:gd name="connsiteX128" fmla="*/ 3452455 w 3899040"/>
              <a:gd name="connsiteY128" fmla="*/ 549643 h 3100656"/>
              <a:gd name="connsiteX129" fmla="*/ 3452455 w 3899040"/>
              <a:gd name="connsiteY129" fmla="*/ 515292 h 3100656"/>
              <a:gd name="connsiteX130" fmla="*/ 3503982 w 3899040"/>
              <a:gd name="connsiteY130" fmla="*/ 498116 h 3100656"/>
              <a:gd name="connsiteX131" fmla="*/ 3555514 w 3899040"/>
              <a:gd name="connsiteY131" fmla="*/ 463761 h 3100656"/>
              <a:gd name="connsiteX132" fmla="*/ 3572689 w 3899040"/>
              <a:gd name="connsiteY132" fmla="*/ 463761 h 3100656"/>
              <a:gd name="connsiteX133" fmla="*/ 3555514 w 3899040"/>
              <a:gd name="connsiteY133" fmla="*/ 498116 h 3100656"/>
              <a:gd name="connsiteX134" fmla="*/ 3521158 w 3899040"/>
              <a:gd name="connsiteY134" fmla="*/ 498116 h 3100656"/>
              <a:gd name="connsiteX135" fmla="*/ 3572689 w 3899040"/>
              <a:gd name="connsiteY135" fmla="*/ 515292 h 3100656"/>
              <a:gd name="connsiteX136" fmla="*/ 3572689 w 3899040"/>
              <a:gd name="connsiteY136" fmla="*/ 549643 h 3100656"/>
              <a:gd name="connsiteX137" fmla="*/ 3589865 w 3899040"/>
              <a:gd name="connsiteY137" fmla="*/ 549643 h 3100656"/>
              <a:gd name="connsiteX138" fmla="*/ 3572689 w 3899040"/>
              <a:gd name="connsiteY138" fmla="*/ 566819 h 3100656"/>
              <a:gd name="connsiteX139" fmla="*/ 3572689 w 3899040"/>
              <a:gd name="connsiteY139" fmla="*/ 601174 h 3100656"/>
              <a:gd name="connsiteX140" fmla="*/ 3555514 w 3899040"/>
              <a:gd name="connsiteY140" fmla="*/ 601174 h 3100656"/>
              <a:gd name="connsiteX141" fmla="*/ 3521158 w 3899040"/>
              <a:gd name="connsiteY141" fmla="*/ 601174 h 3100656"/>
              <a:gd name="connsiteX142" fmla="*/ 3503982 w 3899040"/>
              <a:gd name="connsiteY142" fmla="*/ 601174 h 3100656"/>
              <a:gd name="connsiteX143" fmla="*/ 3503982 w 3899040"/>
              <a:gd name="connsiteY143" fmla="*/ 618350 h 3100656"/>
              <a:gd name="connsiteX144" fmla="*/ 3521158 w 3899040"/>
              <a:gd name="connsiteY144" fmla="*/ 669877 h 3100656"/>
              <a:gd name="connsiteX145" fmla="*/ 3521158 w 3899040"/>
              <a:gd name="connsiteY145" fmla="*/ 687053 h 3100656"/>
              <a:gd name="connsiteX146" fmla="*/ 3521158 w 3899040"/>
              <a:gd name="connsiteY146" fmla="*/ 738584 h 3100656"/>
              <a:gd name="connsiteX147" fmla="*/ 3521158 w 3899040"/>
              <a:gd name="connsiteY147" fmla="*/ 772936 h 3100656"/>
              <a:gd name="connsiteX148" fmla="*/ 3555514 w 3899040"/>
              <a:gd name="connsiteY148" fmla="*/ 790111 h 3100656"/>
              <a:gd name="connsiteX149" fmla="*/ 3555514 w 3899040"/>
              <a:gd name="connsiteY149" fmla="*/ 807287 h 3100656"/>
              <a:gd name="connsiteX150" fmla="*/ 3521158 w 3899040"/>
              <a:gd name="connsiteY150" fmla="*/ 807287 h 3100656"/>
              <a:gd name="connsiteX151" fmla="*/ 3521158 w 3899040"/>
              <a:gd name="connsiteY151" fmla="*/ 841642 h 3100656"/>
              <a:gd name="connsiteX152" fmla="*/ 3521158 w 3899040"/>
              <a:gd name="connsiteY152" fmla="*/ 858818 h 3100656"/>
              <a:gd name="connsiteX153" fmla="*/ 3555514 w 3899040"/>
              <a:gd name="connsiteY153" fmla="*/ 893170 h 3100656"/>
              <a:gd name="connsiteX154" fmla="*/ 3572689 w 3899040"/>
              <a:gd name="connsiteY154" fmla="*/ 910346 h 3100656"/>
              <a:gd name="connsiteX155" fmla="*/ 3589865 w 3899040"/>
              <a:gd name="connsiteY155" fmla="*/ 910346 h 3100656"/>
              <a:gd name="connsiteX156" fmla="*/ 3589865 w 3899040"/>
              <a:gd name="connsiteY156" fmla="*/ 927525 h 3100656"/>
              <a:gd name="connsiteX157" fmla="*/ 3589865 w 3899040"/>
              <a:gd name="connsiteY157" fmla="*/ 961876 h 3100656"/>
              <a:gd name="connsiteX158" fmla="*/ 3589865 w 3899040"/>
              <a:gd name="connsiteY158" fmla="*/ 979052 h 3100656"/>
              <a:gd name="connsiteX159" fmla="*/ 3624217 w 3899040"/>
              <a:gd name="connsiteY159" fmla="*/ 979052 h 3100656"/>
              <a:gd name="connsiteX160" fmla="*/ 3641396 w 3899040"/>
              <a:gd name="connsiteY160" fmla="*/ 979052 h 3100656"/>
              <a:gd name="connsiteX161" fmla="*/ 3675748 w 3899040"/>
              <a:gd name="connsiteY161" fmla="*/ 1013404 h 3100656"/>
              <a:gd name="connsiteX162" fmla="*/ 3675748 w 3899040"/>
              <a:gd name="connsiteY162" fmla="*/ 1030583 h 3100656"/>
              <a:gd name="connsiteX163" fmla="*/ 3692924 w 3899040"/>
              <a:gd name="connsiteY163" fmla="*/ 1064935 h 3100656"/>
              <a:gd name="connsiteX164" fmla="*/ 3692924 w 3899040"/>
              <a:gd name="connsiteY164" fmla="*/ 1082111 h 3100656"/>
              <a:gd name="connsiteX165" fmla="*/ 3727275 w 3899040"/>
              <a:gd name="connsiteY165" fmla="*/ 1082111 h 3100656"/>
              <a:gd name="connsiteX166" fmla="*/ 3727275 w 3899040"/>
              <a:gd name="connsiteY166" fmla="*/ 1099286 h 3100656"/>
              <a:gd name="connsiteX167" fmla="*/ 3744451 w 3899040"/>
              <a:gd name="connsiteY167" fmla="*/ 1099286 h 3100656"/>
              <a:gd name="connsiteX168" fmla="*/ 3761630 w 3899040"/>
              <a:gd name="connsiteY168" fmla="*/ 1133638 h 3100656"/>
              <a:gd name="connsiteX169" fmla="*/ 3761630 w 3899040"/>
              <a:gd name="connsiteY169" fmla="*/ 1150817 h 3100656"/>
              <a:gd name="connsiteX170" fmla="*/ 3761630 w 3899040"/>
              <a:gd name="connsiteY170" fmla="*/ 1202345 h 3100656"/>
              <a:gd name="connsiteX171" fmla="*/ 3795982 w 3899040"/>
              <a:gd name="connsiteY171" fmla="*/ 1236696 h 3100656"/>
              <a:gd name="connsiteX172" fmla="*/ 3795982 w 3899040"/>
              <a:gd name="connsiteY172" fmla="*/ 1253876 h 3100656"/>
              <a:gd name="connsiteX173" fmla="*/ 3813158 w 3899040"/>
              <a:gd name="connsiteY173" fmla="*/ 1253876 h 3100656"/>
              <a:gd name="connsiteX174" fmla="*/ 3813158 w 3899040"/>
              <a:gd name="connsiteY174" fmla="*/ 1271051 h 3100656"/>
              <a:gd name="connsiteX175" fmla="*/ 3847513 w 3899040"/>
              <a:gd name="connsiteY175" fmla="*/ 1305403 h 3100656"/>
              <a:gd name="connsiteX176" fmla="*/ 3847513 w 3899040"/>
              <a:gd name="connsiteY176" fmla="*/ 1322579 h 3100656"/>
              <a:gd name="connsiteX177" fmla="*/ 3847513 w 3899040"/>
              <a:gd name="connsiteY177" fmla="*/ 1356934 h 3100656"/>
              <a:gd name="connsiteX178" fmla="*/ 3847513 w 3899040"/>
              <a:gd name="connsiteY178" fmla="*/ 1374110 h 3100656"/>
              <a:gd name="connsiteX179" fmla="*/ 3847513 w 3899040"/>
              <a:gd name="connsiteY179" fmla="*/ 1408461 h 3100656"/>
              <a:gd name="connsiteX180" fmla="*/ 3864688 w 3899040"/>
              <a:gd name="connsiteY180" fmla="*/ 1425637 h 3100656"/>
              <a:gd name="connsiteX181" fmla="*/ 3864688 w 3899040"/>
              <a:gd name="connsiteY181" fmla="*/ 1442813 h 3100656"/>
              <a:gd name="connsiteX182" fmla="*/ 3899040 w 3899040"/>
              <a:gd name="connsiteY182" fmla="*/ 1477168 h 3100656"/>
              <a:gd name="connsiteX183" fmla="*/ 3899040 w 3899040"/>
              <a:gd name="connsiteY183" fmla="*/ 1494344 h 3100656"/>
              <a:gd name="connsiteX184" fmla="*/ 3899040 w 3899040"/>
              <a:gd name="connsiteY184" fmla="*/ 1545871 h 3100656"/>
              <a:gd name="connsiteX185" fmla="*/ 3899040 w 3899040"/>
              <a:gd name="connsiteY185" fmla="*/ 1580226 h 3100656"/>
              <a:gd name="connsiteX186" fmla="*/ 3899040 w 3899040"/>
              <a:gd name="connsiteY186" fmla="*/ 1597402 h 3100656"/>
              <a:gd name="connsiteX187" fmla="*/ 3899040 w 3899040"/>
              <a:gd name="connsiteY187" fmla="*/ 1614578 h 3100656"/>
              <a:gd name="connsiteX188" fmla="*/ 3899040 w 3899040"/>
              <a:gd name="connsiteY188" fmla="*/ 1648930 h 3100656"/>
              <a:gd name="connsiteX189" fmla="*/ 3899040 w 3899040"/>
              <a:gd name="connsiteY189" fmla="*/ 1666105 h 3100656"/>
              <a:gd name="connsiteX190" fmla="*/ 3899040 w 3899040"/>
              <a:gd name="connsiteY190" fmla="*/ 1700460 h 3100656"/>
              <a:gd name="connsiteX191" fmla="*/ 3899040 w 3899040"/>
              <a:gd name="connsiteY191" fmla="*/ 1717636 h 3100656"/>
              <a:gd name="connsiteX192" fmla="*/ 3899040 w 3899040"/>
              <a:gd name="connsiteY192" fmla="*/ 1769164 h 3100656"/>
              <a:gd name="connsiteX193" fmla="*/ 3864688 w 3899040"/>
              <a:gd name="connsiteY193" fmla="*/ 1820695 h 3100656"/>
              <a:gd name="connsiteX194" fmla="*/ 3864688 w 3899040"/>
              <a:gd name="connsiteY194" fmla="*/ 1889401 h 3100656"/>
              <a:gd name="connsiteX195" fmla="*/ 3864688 w 3899040"/>
              <a:gd name="connsiteY195" fmla="*/ 1906577 h 3100656"/>
              <a:gd name="connsiteX196" fmla="*/ 3847513 w 3899040"/>
              <a:gd name="connsiteY196" fmla="*/ 1940929 h 3100656"/>
              <a:gd name="connsiteX197" fmla="*/ 3847513 w 3899040"/>
              <a:gd name="connsiteY197" fmla="*/ 1958104 h 3100656"/>
              <a:gd name="connsiteX198" fmla="*/ 3847513 w 3899040"/>
              <a:gd name="connsiteY198" fmla="*/ 1992456 h 3100656"/>
              <a:gd name="connsiteX199" fmla="*/ 3813158 w 3899040"/>
              <a:gd name="connsiteY199" fmla="*/ 1992456 h 3100656"/>
              <a:gd name="connsiteX200" fmla="*/ 3813158 w 3899040"/>
              <a:gd name="connsiteY200" fmla="*/ 2009635 h 3100656"/>
              <a:gd name="connsiteX201" fmla="*/ 3813158 w 3899040"/>
              <a:gd name="connsiteY201" fmla="*/ 2043987 h 3100656"/>
              <a:gd name="connsiteX202" fmla="*/ 3813158 w 3899040"/>
              <a:gd name="connsiteY202" fmla="*/ 2061163 h 3100656"/>
              <a:gd name="connsiteX203" fmla="*/ 3813158 w 3899040"/>
              <a:gd name="connsiteY203" fmla="*/ 2078339 h 3100656"/>
              <a:gd name="connsiteX204" fmla="*/ 3813158 w 3899040"/>
              <a:gd name="connsiteY204" fmla="*/ 2112694 h 3100656"/>
              <a:gd name="connsiteX205" fmla="*/ 3813158 w 3899040"/>
              <a:gd name="connsiteY205" fmla="*/ 2129869 h 3100656"/>
              <a:gd name="connsiteX206" fmla="*/ 3813158 w 3899040"/>
              <a:gd name="connsiteY206" fmla="*/ 2164221 h 3100656"/>
              <a:gd name="connsiteX207" fmla="*/ 3813158 w 3899040"/>
              <a:gd name="connsiteY207" fmla="*/ 2181397 h 3100656"/>
              <a:gd name="connsiteX208" fmla="*/ 3813158 w 3899040"/>
              <a:gd name="connsiteY208" fmla="*/ 2215752 h 3100656"/>
              <a:gd name="connsiteX209" fmla="*/ 3795982 w 3899040"/>
              <a:gd name="connsiteY209" fmla="*/ 2232928 h 3100656"/>
              <a:gd name="connsiteX210" fmla="*/ 3795982 w 3899040"/>
              <a:gd name="connsiteY210" fmla="*/ 2250104 h 3100656"/>
              <a:gd name="connsiteX211" fmla="*/ 3795982 w 3899040"/>
              <a:gd name="connsiteY211" fmla="*/ 2284455 h 3100656"/>
              <a:gd name="connsiteX212" fmla="*/ 3795982 w 3899040"/>
              <a:gd name="connsiteY212" fmla="*/ 2301631 h 3100656"/>
              <a:gd name="connsiteX213" fmla="*/ 3795982 w 3899040"/>
              <a:gd name="connsiteY213" fmla="*/ 2353162 h 3100656"/>
              <a:gd name="connsiteX214" fmla="*/ 3795982 w 3899040"/>
              <a:gd name="connsiteY214" fmla="*/ 2387513 h 3100656"/>
              <a:gd name="connsiteX215" fmla="*/ 3795982 w 3899040"/>
              <a:gd name="connsiteY215" fmla="*/ 2404689 h 3100656"/>
              <a:gd name="connsiteX216" fmla="*/ 3795982 w 3899040"/>
              <a:gd name="connsiteY216" fmla="*/ 2473396 h 3100656"/>
              <a:gd name="connsiteX217" fmla="*/ 3813158 w 3899040"/>
              <a:gd name="connsiteY217" fmla="*/ 2473396 h 3100656"/>
              <a:gd name="connsiteX218" fmla="*/ 3813158 w 3899040"/>
              <a:gd name="connsiteY218" fmla="*/ 2507748 h 3100656"/>
              <a:gd name="connsiteX219" fmla="*/ 3813158 w 3899040"/>
              <a:gd name="connsiteY219" fmla="*/ 2542103 h 3100656"/>
              <a:gd name="connsiteX220" fmla="*/ 3795982 w 3899040"/>
              <a:gd name="connsiteY220" fmla="*/ 2576454 h 3100656"/>
              <a:gd name="connsiteX221" fmla="*/ 3795982 w 3899040"/>
              <a:gd name="connsiteY221" fmla="*/ 2627982 h 3100656"/>
              <a:gd name="connsiteX222" fmla="*/ 3795982 w 3899040"/>
              <a:gd name="connsiteY222" fmla="*/ 2645161 h 3100656"/>
              <a:gd name="connsiteX223" fmla="*/ 3795982 w 3899040"/>
              <a:gd name="connsiteY223" fmla="*/ 2679513 h 3100656"/>
              <a:gd name="connsiteX224" fmla="*/ 3761630 w 3899040"/>
              <a:gd name="connsiteY224" fmla="*/ 2679513 h 3100656"/>
              <a:gd name="connsiteX225" fmla="*/ 3744451 w 3899040"/>
              <a:gd name="connsiteY225" fmla="*/ 2748216 h 3100656"/>
              <a:gd name="connsiteX226" fmla="*/ 3727275 w 3899040"/>
              <a:gd name="connsiteY226" fmla="*/ 2816923 h 3100656"/>
              <a:gd name="connsiteX227" fmla="*/ 3692924 w 3899040"/>
              <a:gd name="connsiteY227" fmla="*/ 2885629 h 3100656"/>
              <a:gd name="connsiteX228" fmla="*/ 3692924 w 3899040"/>
              <a:gd name="connsiteY228" fmla="*/ 2971512 h 3100656"/>
              <a:gd name="connsiteX229" fmla="*/ 3641396 w 3899040"/>
              <a:gd name="connsiteY229" fmla="*/ 3040215 h 3100656"/>
              <a:gd name="connsiteX230" fmla="*/ 3626284 w 3899040"/>
              <a:gd name="connsiteY230" fmla="*/ 3100656 h 3100656"/>
              <a:gd name="connsiteX231" fmla="*/ 86527 w 3899040"/>
              <a:gd name="connsiteY231" fmla="*/ 3100656 h 3100656"/>
              <a:gd name="connsiteX232" fmla="*/ 68707 w 3899040"/>
              <a:gd name="connsiteY232" fmla="*/ 3091746 h 3100656"/>
              <a:gd name="connsiteX233" fmla="*/ 68707 w 3899040"/>
              <a:gd name="connsiteY233" fmla="*/ 3057391 h 3100656"/>
              <a:gd name="connsiteX234" fmla="*/ 51531 w 3899040"/>
              <a:gd name="connsiteY234" fmla="*/ 3040215 h 3100656"/>
              <a:gd name="connsiteX235" fmla="*/ 51531 w 3899040"/>
              <a:gd name="connsiteY235" fmla="*/ 3023039 h 3100656"/>
              <a:gd name="connsiteX236" fmla="*/ 51531 w 3899040"/>
              <a:gd name="connsiteY236" fmla="*/ 2988688 h 3100656"/>
              <a:gd name="connsiteX237" fmla="*/ 34352 w 3899040"/>
              <a:gd name="connsiteY237" fmla="*/ 2971512 h 3100656"/>
              <a:gd name="connsiteX238" fmla="*/ 34352 w 3899040"/>
              <a:gd name="connsiteY238" fmla="*/ 2885629 h 3100656"/>
              <a:gd name="connsiteX239" fmla="*/ 0 w 3899040"/>
              <a:gd name="connsiteY239" fmla="*/ 2816923 h 3100656"/>
              <a:gd name="connsiteX240" fmla="*/ 0 w 3899040"/>
              <a:gd name="connsiteY240" fmla="*/ 2713864 h 3100656"/>
              <a:gd name="connsiteX241" fmla="*/ 0 w 3899040"/>
              <a:gd name="connsiteY241" fmla="*/ 2645161 h 3100656"/>
              <a:gd name="connsiteX242" fmla="*/ 0 w 3899040"/>
              <a:gd name="connsiteY242" fmla="*/ 2576454 h 3100656"/>
              <a:gd name="connsiteX243" fmla="*/ 0 w 3899040"/>
              <a:gd name="connsiteY243" fmla="*/ 2507748 h 3100656"/>
              <a:gd name="connsiteX244" fmla="*/ 0 w 3899040"/>
              <a:gd name="connsiteY244" fmla="*/ 2404689 h 3100656"/>
              <a:gd name="connsiteX245" fmla="*/ 0 w 3899040"/>
              <a:gd name="connsiteY245" fmla="*/ 2335986 h 3100656"/>
              <a:gd name="connsiteX246" fmla="*/ 34352 w 3899040"/>
              <a:gd name="connsiteY246" fmla="*/ 2335986 h 3100656"/>
              <a:gd name="connsiteX247" fmla="*/ 34352 w 3899040"/>
              <a:gd name="connsiteY247" fmla="*/ 2301631 h 3100656"/>
              <a:gd name="connsiteX248" fmla="*/ 0 w 3899040"/>
              <a:gd name="connsiteY248" fmla="*/ 2284455 h 3100656"/>
              <a:gd name="connsiteX249" fmla="*/ 34352 w 3899040"/>
              <a:gd name="connsiteY249" fmla="*/ 2250104 h 3100656"/>
              <a:gd name="connsiteX250" fmla="*/ 34352 w 3899040"/>
              <a:gd name="connsiteY250" fmla="*/ 2215752 h 3100656"/>
              <a:gd name="connsiteX251" fmla="*/ 51531 w 3899040"/>
              <a:gd name="connsiteY251" fmla="*/ 2164221 h 3100656"/>
              <a:gd name="connsiteX252" fmla="*/ 51531 w 3899040"/>
              <a:gd name="connsiteY252" fmla="*/ 2129869 h 3100656"/>
              <a:gd name="connsiteX253" fmla="*/ 51531 w 3899040"/>
              <a:gd name="connsiteY253" fmla="*/ 2112694 h 3100656"/>
              <a:gd name="connsiteX254" fmla="*/ 51531 w 3899040"/>
              <a:gd name="connsiteY254" fmla="*/ 2078339 h 3100656"/>
              <a:gd name="connsiteX255" fmla="*/ 68707 w 3899040"/>
              <a:gd name="connsiteY255" fmla="*/ 2061163 h 3100656"/>
              <a:gd name="connsiteX256" fmla="*/ 68707 w 3899040"/>
              <a:gd name="connsiteY256" fmla="*/ 2043987 h 3100656"/>
              <a:gd name="connsiteX257" fmla="*/ 68707 w 3899040"/>
              <a:gd name="connsiteY257" fmla="*/ 2009635 h 3100656"/>
              <a:gd name="connsiteX258" fmla="*/ 103059 w 3899040"/>
              <a:gd name="connsiteY258" fmla="*/ 1992456 h 3100656"/>
              <a:gd name="connsiteX259" fmla="*/ 120234 w 3899040"/>
              <a:gd name="connsiteY259" fmla="*/ 1940929 h 3100656"/>
              <a:gd name="connsiteX260" fmla="*/ 154589 w 3899040"/>
              <a:gd name="connsiteY260" fmla="*/ 1889401 h 3100656"/>
              <a:gd name="connsiteX261" fmla="*/ 154589 w 3899040"/>
              <a:gd name="connsiteY261" fmla="*/ 1837870 h 3100656"/>
              <a:gd name="connsiteX262" fmla="*/ 171765 w 3899040"/>
              <a:gd name="connsiteY262" fmla="*/ 1820695 h 3100656"/>
              <a:gd name="connsiteX263" fmla="*/ 188941 w 3899040"/>
              <a:gd name="connsiteY263" fmla="*/ 1786343 h 3100656"/>
              <a:gd name="connsiteX264" fmla="*/ 188941 w 3899040"/>
              <a:gd name="connsiteY264" fmla="*/ 1769164 h 3100656"/>
              <a:gd name="connsiteX265" fmla="*/ 223293 w 3899040"/>
              <a:gd name="connsiteY265" fmla="*/ 1734812 h 3100656"/>
              <a:gd name="connsiteX266" fmla="*/ 240468 w 3899040"/>
              <a:gd name="connsiteY266" fmla="*/ 1700460 h 3100656"/>
              <a:gd name="connsiteX267" fmla="*/ 274824 w 3899040"/>
              <a:gd name="connsiteY267" fmla="*/ 1648930 h 3100656"/>
              <a:gd name="connsiteX268" fmla="*/ 291999 w 3899040"/>
              <a:gd name="connsiteY268" fmla="*/ 1614578 h 3100656"/>
              <a:gd name="connsiteX269" fmla="*/ 343527 w 3899040"/>
              <a:gd name="connsiteY269" fmla="*/ 1580226 h 3100656"/>
              <a:gd name="connsiteX270" fmla="*/ 395058 w 3899040"/>
              <a:gd name="connsiteY270" fmla="*/ 1494344 h 3100656"/>
              <a:gd name="connsiteX271" fmla="*/ 463764 w 3899040"/>
              <a:gd name="connsiteY271" fmla="*/ 1442813 h 3100656"/>
              <a:gd name="connsiteX272" fmla="*/ 566822 w 3899040"/>
              <a:gd name="connsiteY272" fmla="*/ 1356934 h 3100656"/>
              <a:gd name="connsiteX273" fmla="*/ 669881 w 3899040"/>
              <a:gd name="connsiteY273" fmla="*/ 1271051 h 3100656"/>
              <a:gd name="connsiteX274" fmla="*/ 704232 w 3899040"/>
              <a:gd name="connsiteY274" fmla="*/ 1253876 h 3100656"/>
              <a:gd name="connsiteX275" fmla="*/ 755760 w 3899040"/>
              <a:gd name="connsiteY275" fmla="*/ 1236696 h 3100656"/>
              <a:gd name="connsiteX276" fmla="*/ 807291 w 3899040"/>
              <a:gd name="connsiteY276" fmla="*/ 1202345 h 3100656"/>
              <a:gd name="connsiteX277" fmla="*/ 875997 w 3899040"/>
              <a:gd name="connsiteY277" fmla="*/ 1185169 h 3100656"/>
              <a:gd name="connsiteX278" fmla="*/ 927525 w 3899040"/>
              <a:gd name="connsiteY278" fmla="*/ 1150817 h 3100656"/>
              <a:gd name="connsiteX279" fmla="*/ 996232 w 3899040"/>
              <a:gd name="connsiteY279" fmla="*/ 1133638 h 3100656"/>
              <a:gd name="connsiteX280" fmla="*/ 1082114 w 3899040"/>
              <a:gd name="connsiteY280" fmla="*/ 1099286 h 3100656"/>
              <a:gd name="connsiteX281" fmla="*/ 1133641 w 3899040"/>
              <a:gd name="connsiteY281" fmla="*/ 1082111 h 3100656"/>
              <a:gd name="connsiteX282" fmla="*/ 1271051 w 3899040"/>
              <a:gd name="connsiteY282" fmla="*/ 1064935 h 3100656"/>
              <a:gd name="connsiteX283" fmla="*/ 1425640 w 3899040"/>
              <a:gd name="connsiteY283" fmla="*/ 1064935 h 3100656"/>
              <a:gd name="connsiteX284" fmla="*/ 1425640 w 3899040"/>
              <a:gd name="connsiteY284" fmla="*/ 1030583 h 3100656"/>
              <a:gd name="connsiteX285" fmla="*/ 1477168 w 3899040"/>
              <a:gd name="connsiteY285" fmla="*/ 1030583 h 3100656"/>
              <a:gd name="connsiteX286" fmla="*/ 1494347 w 3899040"/>
              <a:gd name="connsiteY286" fmla="*/ 1030583 h 3100656"/>
              <a:gd name="connsiteX287" fmla="*/ 1511523 w 3899040"/>
              <a:gd name="connsiteY287" fmla="*/ 1030583 h 3100656"/>
              <a:gd name="connsiteX288" fmla="*/ 1511523 w 3899040"/>
              <a:gd name="connsiteY288" fmla="*/ 1013404 h 3100656"/>
              <a:gd name="connsiteX289" fmla="*/ 1545875 w 3899040"/>
              <a:gd name="connsiteY289" fmla="*/ 1030583 h 3100656"/>
              <a:gd name="connsiteX290" fmla="*/ 1545875 w 3899040"/>
              <a:gd name="connsiteY290" fmla="*/ 1013404 h 3100656"/>
              <a:gd name="connsiteX291" fmla="*/ 1511523 w 3899040"/>
              <a:gd name="connsiteY291" fmla="*/ 979052 h 3100656"/>
              <a:gd name="connsiteX292" fmla="*/ 1494347 w 3899040"/>
              <a:gd name="connsiteY292" fmla="*/ 961876 h 3100656"/>
              <a:gd name="connsiteX293" fmla="*/ 1477168 w 3899040"/>
              <a:gd name="connsiteY293" fmla="*/ 961876 h 3100656"/>
              <a:gd name="connsiteX294" fmla="*/ 1442816 w 3899040"/>
              <a:gd name="connsiteY294" fmla="*/ 979052 h 3100656"/>
              <a:gd name="connsiteX295" fmla="*/ 1442816 w 3899040"/>
              <a:gd name="connsiteY295" fmla="*/ 961876 h 3100656"/>
              <a:gd name="connsiteX296" fmla="*/ 1442816 w 3899040"/>
              <a:gd name="connsiteY296" fmla="*/ 927525 h 3100656"/>
              <a:gd name="connsiteX297" fmla="*/ 1425640 w 3899040"/>
              <a:gd name="connsiteY297" fmla="*/ 927525 h 3100656"/>
              <a:gd name="connsiteX298" fmla="*/ 1391289 w 3899040"/>
              <a:gd name="connsiteY298" fmla="*/ 927525 h 3100656"/>
              <a:gd name="connsiteX299" fmla="*/ 1374110 w 3899040"/>
              <a:gd name="connsiteY299" fmla="*/ 927525 h 3100656"/>
              <a:gd name="connsiteX300" fmla="*/ 1339758 w 3899040"/>
              <a:gd name="connsiteY300" fmla="*/ 927525 h 3100656"/>
              <a:gd name="connsiteX301" fmla="*/ 1339758 w 3899040"/>
              <a:gd name="connsiteY301" fmla="*/ 910346 h 3100656"/>
              <a:gd name="connsiteX302" fmla="*/ 1322582 w 3899040"/>
              <a:gd name="connsiteY302" fmla="*/ 910346 h 3100656"/>
              <a:gd name="connsiteX303" fmla="*/ 1305406 w 3899040"/>
              <a:gd name="connsiteY303" fmla="*/ 910346 h 3100656"/>
              <a:gd name="connsiteX304" fmla="*/ 1271051 w 3899040"/>
              <a:gd name="connsiteY304" fmla="*/ 927525 h 3100656"/>
              <a:gd name="connsiteX305" fmla="*/ 1253876 w 3899040"/>
              <a:gd name="connsiteY305" fmla="*/ 927525 h 3100656"/>
              <a:gd name="connsiteX306" fmla="*/ 1253876 w 3899040"/>
              <a:gd name="connsiteY306" fmla="*/ 910346 h 3100656"/>
              <a:gd name="connsiteX307" fmla="*/ 1219524 w 3899040"/>
              <a:gd name="connsiteY307" fmla="*/ 910346 h 3100656"/>
              <a:gd name="connsiteX308" fmla="*/ 1202348 w 3899040"/>
              <a:gd name="connsiteY308" fmla="*/ 910346 h 3100656"/>
              <a:gd name="connsiteX309" fmla="*/ 1167993 w 3899040"/>
              <a:gd name="connsiteY309" fmla="*/ 910346 h 3100656"/>
              <a:gd name="connsiteX310" fmla="*/ 1133641 w 3899040"/>
              <a:gd name="connsiteY310" fmla="*/ 893170 h 3100656"/>
              <a:gd name="connsiteX311" fmla="*/ 1133641 w 3899040"/>
              <a:gd name="connsiteY311" fmla="*/ 910346 h 3100656"/>
              <a:gd name="connsiteX312" fmla="*/ 1099290 w 3899040"/>
              <a:gd name="connsiteY312" fmla="*/ 910346 h 3100656"/>
              <a:gd name="connsiteX313" fmla="*/ 1099290 w 3899040"/>
              <a:gd name="connsiteY313" fmla="*/ 893170 h 3100656"/>
              <a:gd name="connsiteX314" fmla="*/ 1082114 w 3899040"/>
              <a:gd name="connsiteY314" fmla="*/ 858818 h 3100656"/>
              <a:gd name="connsiteX315" fmla="*/ 1082114 w 3899040"/>
              <a:gd name="connsiteY315" fmla="*/ 893170 h 3100656"/>
              <a:gd name="connsiteX316" fmla="*/ 1082114 w 3899040"/>
              <a:gd name="connsiteY316" fmla="*/ 910346 h 3100656"/>
              <a:gd name="connsiteX317" fmla="*/ 1047759 w 3899040"/>
              <a:gd name="connsiteY317" fmla="*/ 893170 h 3100656"/>
              <a:gd name="connsiteX318" fmla="*/ 1047759 w 3899040"/>
              <a:gd name="connsiteY318" fmla="*/ 858818 h 3100656"/>
              <a:gd name="connsiteX319" fmla="*/ 1030583 w 3899040"/>
              <a:gd name="connsiteY319" fmla="*/ 858818 h 3100656"/>
              <a:gd name="connsiteX320" fmla="*/ 996232 w 3899040"/>
              <a:gd name="connsiteY320" fmla="*/ 858818 h 3100656"/>
              <a:gd name="connsiteX321" fmla="*/ 996232 w 3899040"/>
              <a:gd name="connsiteY321" fmla="*/ 893170 h 3100656"/>
              <a:gd name="connsiteX322" fmla="*/ 979056 w 3899040"/>
              <a:gd name="connsiteY322" fmla="*/ 858818 h 3100656"/>
              <a:gd name="connsiteX323" fmla="*/ 961876 w 3899040"/>
              <a:gd name="connsiteY323" fmla="*/ 858818 h 3100656"/>
              <a:gd name="connsiteX324" fmla="*/ 961876 w 3899040"/>
              <a:gd name="connsiteY324" fmla="*/ 841642 h 3100656"/>
              <a:gd name="connsiteX325" fmla="*/ 927525 w 3899040"/>
              <a:gd name="connsiteY325" fmla="*/ 841642 h 3100656"/>
              <a:gd name="connsiteX326" fmla="*/ 910349 w 3899040"/>
              <a:gd name="connsiteY326" fmla="*/ 841642 h 3100656"/>
              <a:gd name="connsiteX327" fmla="*/ 910349 w 3899040"/>
              <a:gd name="connsiteY327" fmla="*/ 807287 h 3100656"/>
              <a:gd name="connsiteX328" fmla="*/ 927525 w 3899040"/>
              <a:gd name="connsiteY328" fmla="*/ 807287 h 3100656"/>
              <a:gd name="connsiteX329" fmla="*/ 961876 w 3899040"/>
              <a:gd name="connsiteY329" fmla="*/ 807287 h 3100656"/>
              <a:gd name="connsiteX330" fmla="*/ 979056 w 3899040"/>
              <a:gd name="connsiteY330" fmla="*/ 807287 h 3100656"/>
              <a:gd name="connsiteX331" fmla="*/ 996232 w 3899040"/>
              <a:gd name="connsiteY331" fmla="*/ 807287 h 3100656"/>
              <a:gd name="connsiteX332" fmla="*/ 1030583 w 3899040"/>
              <a:gd name="connsiteY332" fmla="*/ 807287 h 3100656"/>
              <a:gd name="connsiteX333" fmla="*/ 1047759 w 3899040"/>
              <a:gd name="connsiteY333" fmla="*/ 841642 h 3100656"/>
              <a:gd name="connsiteX334" fmla="*/ 1082114 w 3899040"/>
              <a:gd name="connsiteY334" fmla="*/ 841642 h 3100656"/>
              <a:gd name="connsiteX335" fmla="*/ 1099290 w 3899040"/>
              <a:gd name="connsiteY335" fmla="*/ 841642 h 3100656"/>
              <a:gd name="connsiteX336" fmla="*/ 1133641 w 3899040"/>
              <a:gd name="connsiteY336" fmla="*/ 841642 h 3100656"/>
              <a:gd name="connsiteX337" fmla="*/ 1150817 w 3899040"/>
              <a:gd name="connsiteY337" fmla="*/ 858818 h 3100656"/>
              <a:gd name="connsiteX338" fmla="*/ 1167993 w 3899040"/>
              <a:gd name="connsiteY338" fmla="*/ 858818 h 3100656"/>
              <a:gd name="connsiteX339" fmla="*/ 1202348 w 3899040"/>
              <a:gd name="connsiteY339" fmla="*/ 858818 h 3100656"/>
              <a:gd name="connsiteX340" fmla="*/ 1219524 w 3899040"/>
              <a:gd name="connsiteY340" fmla="*/ 858818 h 3100656"/>
              <a:gd name="connsiteX341" fmla="*/ 1253876 w 3899040"/>
              <a:gd name="connsiteY341" fmla="*/ 858818 h 3100656"/>
              <a:gd name="connsiteX342" fmla="*/ 1253876 w 3899040"/>
              <a:gd name="connsiteY342" fmla="*/ 841642 h 3100656"/>
              <a:gd name="connsiteX343" fmla="*/ 1219524 w 3899040"/>
              <a:gd name="connsiteY343" fmla="*/ 841642 h 3100656"/>
              <a:gd name="connsiteX344" fmla="*/ 1202348 w 3899040"/>
              <a:gd name="connsiteY344" fmla="*/ 807287 h 3100656"/>
              <a:gd name="connsiteX345" fmla="*/ 1167993 w 3899040"/>
              <a:gd name="connsiteY345" fmla="*/ 807287 h 3100656"/>
              <a:gd name="connsiteX346" fmla="*/ 1133641 w 3899040"/>
              <a:gd name="connsiteY346" fmla="*/ 790111 h 3100656"/>
              <a:gd name="connsiteX347" fmla="*/ 1082114 w 3899040"/>
              <a:gd name="connsiteY347" fmla="*/ 772936 h 3100656"/>
              <a:gd name="connsiteX348" fmla="*/ 961876 w 3899040"/>
              <a:gd name="connsiteY348" fmla="*/ 738584 h 3100656"/>
              <a:gd name="connsiteX349" fmla="*/ 927525 w 3899040"/>
              <a:gd name="connsiteY349" fmla="*/ 738584 h 3100656"/>
              <a:gd name="connsiteX350" fmla="*/ 875997 w 3899040"/>
              <a:gd name="connsiteY350" fmla="*/ 721408 h 3100656"/>
              <a:gd name="connsiteX351" fmla="*/ 841642 w 3899040"/>
              <a:gd name="connsiteY351" fmla="*/ 721408 h 3100656"/>
              <a:gd name="connsiteX352" fmla="*/ 841642 w 3899040"/>
              <a:gd name="connsiteY352" fmla="*/ 687053 h 3100656"/>
              <a:gd name="connsiteX353" fmla="*/ 807291 w 3899040"/>
              <a:gd name="connsiteY353" fmla="*/ 687053 h 3100656"/>
              <a:gd name="connsiteX354" fmla="*/ 755760 w 3899040"/>
              <a:gd name="connsiteY354" fmla="*/ 669877 h 3100656"/>
              <a:gd name="connsiteX355" fmla="*/ 738584 w 3899040"/>
              <a:gd name="connsiteY355" fmla="*/ 669877 h 3100656"/>
              <a:gd name="connsiteX356" fmla="*/ 704232 w 3899040"/>
              <a:gd name="connsiteY356" fmla="*/ 635526 h 3100656"/>
              <a:gd name="connsiteX357" fmla="*/ 687057 w 3899040"/>
              <a:gd name="connsiteY357" fmla="*/ 635526 h 3100656"/>
              <a:gd name="connsiteX358" fmla="*/ 687057 w 3899040"/>
              <a:gd name="connsiteY358" fmla="*/ 618350 h 3100656"/>
              <a:gd name="connsiteX359" fmla="*/ 738584 w 3899040"/>
              <a:gd name="connsiteY359" fmla="*/ 618350 h 3100656"/>
              <a:gd name="connsiteX360" fmla="*/ 755760 w 3899040"/>
              <a:gd name="connsiteY360" fmla="*/ 635526 h 3100656"/>
              <a:gd name="connsiteX361" fmla="*/ 807291 w 3899040"/>
              <a:gd name="connsiteY361" fmla="*/ 635526 h 3100656"/>
              <a:gd name="connsiteX362" fmla="*/ 858818 w 3899040"/>
              <a:gd name="connsiteY362" fmla="*/ 669877 h 3100656"/>
              <a:gd name="connsiteX363" fmla="*/ 875997 w 3899040"/>
              <a:gd name="connsiteY363" fmla="*/ 669877 h 3100656"/>
              <a:gd name="connsiteX364" fmla="*/ 910349 w 3899040"/>
              <a:gd name="connsiteY364" fmla="*/ 669877 h 3100656"/>
              <a:gd name="connsiteX365" fmla="*/ 927525 w 3899040"/>
              <a:gd name="connsiteY365" fmla="*/ 687053 h 3100656"/>
              <a:gd name="connsiteX366" fmla="*/ 961876 w 3899040"/>
              <a:gd name="connsiteY366" fmla="*/ 687053 h 3100656"/>
              <a:gd name="connsiteX367" fmla="*/ 979056 w 3899040"/>
              <a:gd name="connsiteY367" fmla="*/ 687053 h 3100656"/>
              <a:gd name="connsiteX368" fmla="*/ 996232 w 3899040"/>
              <a:gd name="connsiteY368" fmla="*/ 687053 h 3100656"/>
              <a:gd name="connsiteX369" fmla="*/ 996232 w 3899040"/>
              <a:gd name="connsiteY369" fmla="*/ 721408 h 3100656"/>
              <a:gd name="connsiteX370" fmla="*/ 1030583 w 3899040"/>
              <a:gd name="connsiteY370" fmla="*/ 721408 h 3100656"/>
              <a:gd name="connsiteX371" fmla="*/ 1047759 w 3899040"/>
              <a:gd name="connsiteY371" fmla="*/ 721408 h 3100656"/>
              <a:gd name="connsiteX372" fmla="*/ 1082114 w 3899040"/>
              <a:gd name="connsiteY372" fmla="*/ 721408 h 3100656"/>
              <a:gd name="connsiteX373" fmla="*/ 1099290 w 3899040"/>
              <a:gd name="connsiteY373" fmla="*/ 721408 h 3100656"/>
              <a:gd name="connsiteX374" fmla="*/ 1133641 w 3899040"/>
              <a:gd name="connsiteY374" fmla="*/ 721408 h 3100656"/>
              <a:gd name="connsiteX375" fmla="*/ 1133641 w 3899040"/>
              <a:gd name="connsiteY375" fmla="*/ 738584 h 3100656"/>
              <a:gd name="connsiteX376" fmla="*/ 1150817 w 3899040"/>
              <a:gd name="connsiteY376" fmla="*/ 738584 h 3100656"/>
              <a:gd name="connsiteX377" fmla="*/ 1150817 w 3899040"/>
              <a:gd name="connsiteY377" fmla="*/ 721408 h 3100656"/>
              <a:gd name="connsiteX378" fmla="*/ 1167993 w 3899040"/>
              <a:gd name="connsiteY378" fmla="*/ 721408 h 3100656"/>
              <a:gd name="connsiteX379" fmla="*/ 1202348 w 3899040"/>
              <a:gd name="connsiteY379" fmla="*/ 738584 h 3100656"/>
              <a:gd name="connsiteX380" fmla="*/ 1219524 w 3899040"/>
              <a:gd name="connsiteY380" fmla="*/ 772936 h 3100656"/>
              <a:gd name="connsiteX381" fmla="*/ 1253876 w 3899040"/>
              <a:gd name="connsiteY381" fmla="*/ 772936 h 3100656"/>
              <a:gd name="connsiteX382" fmla="*/ 1253876 w 3899040"/>
              <a:gd name="connsiteY382" fmla="*/ 738584 h 3100656"/>
              <a:gd name="connsiteX383" fmla="*/ 1219524 w 3899040"/>
              <a:gd name="connsiteY383" fmla="*/ 721408 h 3100656"/>
              <a:gd name="connsiteX384" fmla="*/ 1202348 w 3899040"/>
              <a:gd name="connsiteY384" fmla="*/ 721408 h 3100656"/>
              <a:gd name="connsiteX385" fmla="*/ 1167993 w 3899040"/>
              <a:gd name="connsiteY385" fmla="*/ 721408 h 3100656"/>
              <a:gd name="connsiteX386" fmla="*/ 1167993 w 3899040"/>
              <a:gd name="connsiteY386" fmla="*/ 687053 h 3100656"/>
              <a:gd name="connsiteX387" fmla="*/ 1150817 w 3899040"/>
              <a:gd name="connsiteY387" fmla="*/ 669877 h 3100656"/>
              <a:gd name="connsiteX388" fmla="*/ 1150817 w 3899040"/>
              <a:gd name="connsiteY388" fmla="*/ 687053 h 3100656"/>
              <a:gd name="connsiteX389" fmla="*/ 1133641 w 3899040"/>
              <a:gd name="connsiteY389" fmla="*/ 687053 h 3100656"/>
              <a:gd name="connsiteX390" fmla="*/ 1099290 w 3899040"/>
              <a:gd name="connsiteY390" fmla="*/ 669877 h 3100656"/>
              <a:gd name="connsiteX391" fmla="*/ 1082114 w 3899040"/>
              <a:gd name="connsiteY391" fmla="*/ 635526 h 3100656"/>
              <a:gd name="connsiteX392" fmla="*/ 1047759 w 3899040"/>
              <a:gd name="connsiteY392" fmla="*/ 635526 h 3100656"/>
              <a:gd name="connsiteX393" fmla="*/ 1047759 w 3899040"/>
              <a:gd name="connsiteY393" fmla="*/ 618350 h 3100656"/>
              <a:gd name="connsiteX394" fmla="*/ 1030583 w 3899040"/>
              <a:gd name="connsiteY394" fmla="*/ 618350 h 3100656"/>
              <a:gd name="connsiteX395" fmla="*/ 996232 w 3899040"/>
              <a:gd name="connsiteY395" fmla="*/ 601174 h 3100656"/>
              <a:gd name="connsiteX396" fmla="*/ 979056 w 3899040"/>
              <a:gd name="connsiteY396" fmla="*/ 601174 h 3100656"/>
              <a:gd name="connsiteX397" fmla="*/ 961876 w 3899040"/>
              <a:gd name="connsiteY397" fmla="*/ 601174 h 3100656"/>
              <a:gd name="connsiteX398" fmla="*/ 927525 w 3899040"/>
              <a:gd name="connsiteY398" fmla="*/ 601174 h 3100656"/>
              <a:gd name="connsiteX399" fmla="*/ 910349 w 3899040"/>
              <a:gd name="connsiteY399" fmla="*/ 566819 h 3100656"/>
              <a:gd name="connsiteX400" fmla="*/ 875997 w 3899040"/>
              <a:gd name="connsiteY400" fmla="*/ 601174 h 3100656"/>
              <a:gd name="connsiteX401" fmla="*/ 858818 w 3899040"/>
              <a:gd name="connsiteY401" fmla="*/ 566819 h 3100656"/>
              <a:gd name="connsiteX402" fmla="*/ 841642 w 3899040"/>
              <a:gd name="connsiteY402" fmla="*/ 549643 h 3100656"/>
              <a:gd name="connsiteX403" fmla="*/ 807291 w 3899040"/>
              <a:gd name="connsiteY403" fmla="*/ 549643 h 3100656"/>
              <a:gd name="connsiteX404" fmla="*/ 790115 w 3899040"/>
              <a:gd name="connsiteY404" fmla="*/ 549643 h 3100656"/>
              <a:gd name="connsiteX405" fmla="*/ 755760 w 3899040"/>
              <a:gd name="connsiteY405" fmla="*/ 549643 h 3100656"/>
              <a:gd name="connsiteX406" fmla="*/ 738584 w 3899040"/>
              <a:gd name="connsiteY406" fmla="*/ 549643 h 3100656"/>
              <a:gd name="connsiteX407" fmla="*/ 738584 w 3899040"/>
              <a:gd name="connsiteY407" fmla="*/ 515292 h 3100656"/>
              <a:gd name="connsiteX408" fmla="*/ 687057 w 3899040"/>
              <a:gd name="connsiteY408" fmla="*/ 498116 h 3100656"/>
              <a:gd name="connsiteX409" fmla="*/ 704232 w 3899040"/>
              <a:gd name="connsiteY409" fmla="*/ 498116 h 3100656"/>
              <a:gd name="connsiteX410" fmla="*/ 738584 w 3899040"/>
              <a:gd name="connsiteY410" fmla="*/ 463761 h 3100656"/>
              <a:gd name="connsiteX411" fmla="*/ 755760 w 3899040"/>
              <a:gd name="connsiteY411" fmla="*/ 463761 h 3100656"/>
              <a:gd name="connsiteX412" fmla="*/ 738584 w 3899040"/>
              <a:gd name="connsiteY412" fmla="*/ 446585 h 3100656"/>
              <a:gd name="connsiteX413" fmla="*/ 704232 w 3899040"/>
              <a:gd name="connsiteY413" fmla="*/ 446585 h 3100656"/>
              <a:gd name="connsiteX414" fmla="*/ 687057 w 3899040"/>
              <a:gd name="connsiteY414" fmla="*/ 446585 h 3100656"/>
              <a:gd name="connsiteX415" fmla="*/ 635526 w 3899040"/>
              <a:gd name="connsiteY415" fmla="*/ 446585 h 3100656"/>
              <a:gd name="connsiteX416" fmla="*/ 618350 w 3899040"/>
              <a:gd name="connsiteY416" fmla="*/ 429409 h 3100656"/>
              <a:gd name="connsiteX417" fmla="*/ 618350 w 3899040"/>
              <a:gd name="connsiteY417" fmla="*/ 395057 h 3100656"/>
              <a:gd name="connsiteX418" fmla="*/ 635526 w 3899040"/>
              <a:gd name="connsiteY418" fmla="*/ 377878 h 3100656"/>
              <a:gd name="connsiteX419" fmla="*/ 635526 w 3899040"/>
              <a:gd name="connsiteY419" fmla="*/ 343527 h 3100656"/>
              <a:gd name="connsiteX420" fmla="*/ 687057 w 3899040"/>
              <a:gd name="connsiteY420" fmla="*/ 343527 h 3100656"/>
              <a:gd name="connsiteX421" fmla="*/ 687057 w 3899040"/>
              <a:gd name="connsiteY421" fmla="*/ 377878 h 3100656"/>
              <a:gd name="connsiteX422" fmla="*/ 704232 w 3899040"/>
              <a:gd name="connsiteY422" fmla="*/ 343527 h 3100656"/>
              <a:gd name="connsiteX423" fmla="*/ 704232 w 3899040"/>
              <a:gd name="connsiteY423" fmla="*/ 326351 h 3100656"/>
              <a:gd name="connsiteX424" fmla="*/ 687057 w 3899040"/>
              <a:gd name="connsiteY424" fmla="*/ 326351 h 3100656"/>
              <a:gd name="connsiteX425" fmla="*/ 669881 w 3899040"/>
              <a:gd name="connsiteY425" fmla="*/ 326351 h 3100656"/>
              <a:gd name="connsiteX426" fmla="*/ 635526 w 3899040"/>
              <a:gd name="connsiteY426" fmla="*/ 326351 h 3100656"/>
              <a:gd name="connsiteX427" fmla="*/ 618350 w 3899040"/>
              <a:gd name="connsiteY427" fmla="*/ 291999 h 3100656"/>
              <a:gd name="connsiteX428" fmla="*/ 583998 w 3899040"/>
              <a:gd name="connsiteY428" fmla="*/ 274820 h 3100656"/>
              <a:gd name="connsiteX429" fmla="*/ 566822 w 3899040"/>
              <a:gd name="connsiteY429" fmla="*/ 274820 h 3100656"/>
              <a:gd name="connsiteX430" fmla="*/ 498116 w 3899040"/>
              <a:gd name="connsiteY430" fmla="*/ 257644 h 3100656"/>
              <a:gd name="connsiteX431" fmla="*/ 515292 w 3899040"/>
              <a:gd name="connsiteY431" fmla="*/ 257644 h 3100656"/>
              <a:gd name="connsiteX432" fmla="*/ 515292 w 3899040"/>
              <a:gd name="connsiteY432" fmla="*/ 223292 h 3100656"/>
              <a:gd name="connsiteX433" fmla="*/ 532468 w 3899040"/>
              <a:gd name="connsiteY433" fmla="*/ 223292 h 3100656"/>
              <a:gd name="connsiteX434" fmla="*/ 566822 w 3899040"/>
              <a:gd name="connsiteY434" fmla="*/ 223292 h 3100656"/>
              <a:gd name="connsiteX435" fmla="*/ 583998 w 3899040"/>
              <a:gd name="connsiteY435" fmla="*/ 223292 h 3100656"/>
              <a:gd name="connsiteX436" fmla="*/ 618350 w 3899040"/>
              <a:gd name="connsiteY436" fmla="*/ 257644 h 3100656"/>
              <a:gd name="connsiteX437" fmla="*/ 635526 w 3899040"/>
              <a:gd name="connsiteY437" fmla="*/ 257644 h 3100656"/>
              <a:gd name="connsiteX438" fmla="*/ 669881 w 3899040"/>
              <a:gd name="connsiteY438" fmla="*/ 257644 h 3100656"/>
              <a:gd name="connsiteX439" fmla="*/ 687057 w 3899040"/>
              <a:gd name="connsiteY439" fmla="*/ 257644 h 3100656"/>
              <a:gd name="connsiteX440" fmla="*/ 704232 w 3899040"/>
              <a:gd name="connsiteY440" fmla="*/ 257644 h 3100656"/>
              <a:gd name="connsiteX441" fmla="*/ 738584 w 3899040"/>
              <a:gd name="connsiteY441" fmla="*/ 257644 h 3100656"/>
              <a:gd name="connsiteX442" fmla="*/ 755760 w 3899040"/>
              <a:gd name="connsiteY442" fmla="*/ 257644 h 3100656"/>
              <a:gd name="connsiteX443" fmla="*/ 790115 w 3899040"/>
              <a:gd name="connsiteY443" fmla="*/ 274820 h 3100656"/>
              <a:gd name="connsiteX444" fmla="*/ 807291 w 3899040"/>
              <a:gd name="connsiteY444" fmla="*/ 274820 h 3100656"/>
              <a:gd name="connsiteX445" fmla="*/ 841642 w 3899040"/>
              <a:gd name="connsiteY445" fmla="*/ 274820 h 3100656"/>
              <a:gd name="connsiteX446" fmla="*/ 858818 w 3899040"/>
              <a:gd name="connsiteY446" fmla="*/ 274820 h 3100656"/>
              <a:gd name="connsiteX447" fmla="*/ 875997 w 3899040"/>
              <a:gd name="connsiteY447" fmla="*/ 274820 h 3100656"/>
              <a:gd name="connsiteX448" fmla="*/ 875997 w 3899040"/>
              <a:gd name="connsiteY448" fmla="*/ 291999 h 3100656"/>
              <a:gd name="connsiteX449" fmla="*/ 910349 w 3899040"/>
              <a:gd name="connsiteY449" fmla="*/ 291999 h 3100656"/>
              <a:gd name="connsiteX450" fmla="*/ 927525 w 3899040"/>
              <a:gd name="connsiteY450" fmla="*/ 291999 h 3100656"/>
              <a:gd name="connsiteX451" fmla="*/ 961876 w 3899040"/>
              <a:gd name="connsiteY451" fmla="*/ 291999 h 3100656"/>
              <a:gd name="connsiteX452" fmla="*/ 979056 w 3899040"/>
              <a:gd name="connsiteY452" fmla="*/ 291999 h 3100656"/>
              <a:gd name="connsiteX453" fmla="*/ 996232 w 3899040"/>
              <a:gd name="connsiteY453" fmla="*/ 291999 h 3100656"/>
              <a:gd name="connsiteX454" fmla="*/ 1030583 w 3899040"/>
              <a:gd name="connsiteY454" fmla="*/ 291999 h 3100656"/>
              <a:gd name="connsiteX455" fmla="*/ 1047759 w 3899040"/>
              <a:gd name="connsiteY455" fmla="*/ 291999 h 3100656"/>
              <a:gd name="connsiteX456" fmla="*/ 1047759 w 3899040"/>
              <a:gd name="connsiteY456" fmla="*/ 326351 h 3100656"/>
              <a:gd name="connsiteX457" fmla="*/ 1082114 w 3899040"/>
              <a:gd name="connsiteY457" fmla="*/ 326351 h 3100656"/>
              <a:gd name="connsiteX458" fmla="*/ 1099290 w 3899040"/>
              <a:gd name="connsiteY458" fmla="*/ 326351 h 3100656"/>
              <a:gd name="connsiteX459" fmla="*/ 1133641 w 3899040"/>
              <a:gd name="connsiteY459" fmla="*/ 326351 h 3100656"/>
              <a:gd name="connsiteX460" fmla="*/ 1150817 w 3899040"/>
              <a:gd name="connsiteY460" fmla="*/ 326351 h 3100656"/>
              <a:gd name="connsiteX461" fmla="*/ 1133641 w 3899040"/>
              <a:gd name="connsiteY461" fmla="*/ 291999 h 3100656"/>
              <a:gd name="connsiteX462" fmla="*/ 1099290 w 3899040"/>
              <a:gd name="connsiteY462" fmla="*/ 291999 h 3100656"/>
              <a:gd name="connsiteX463" fmla="*/ 1099290 w 3899040"/>
              <a:gd name="connsiteY463" fmla="*/ 274820 h 3100656"/>
              <a:gd name="connsiteX464" fmla="*/ 1082114 w 3899040"/>
              <a:gd name="connsiteY464" fmla="*/ 274820 h 3100656"/>
              <a:gd name="connsiteX465" fmla="*/ 1047759 w 3899040"/>
              <a:gd name="connsiteY465" fmla="*/ 274820 h 3100656"/>
              <a:gd name="connsiteX466" fmla="*/ 1030583 w 3899040"/>
              <a:gd name="connsiteY466" fmla="*/ 274820 h 3100656"/>
              <a:gd name="connsiteX467" fmla="*/ 996232 w 3899040"/>
              <a:gd name="connsiteY467" fmla="*/ 274820 h 3100656"/>
              <a:gd name="connsiteX468" fmla="*/ 961876 w 3899040"/>
              <a:gd name="connsiteY468" fmla="*/ 274820 h 3100656"/>
              <a:gd name="connsiteX469" fmla="*/ 927525 w 3899040"/>
              <a:gd name="connsiteY469" fmla="*/ 257644 h 3100656"/>
              <a:gd name="connsiteX470" fmla="*/ 910349 w 3899040"/>
              <a:gd name="connsiteY470" fmla="*/ 257644 h 3100656"/>
              <a:gd name="connsiteX471" fmla="*/ 875997 w 3899040"/>
              <a:gd name="connsiteY471" fmla="*/ 257644 h 3100656"/>
              <a:gd name="connsiteX472" fmla="*/ 858818 w 3899040"/>
              <a:gd name="connsiteY472" fmla="*/ 257644 h 3100656"/>
              <a:gd name="connsiteX473" fmla="*/ 841642 w 3899040"/>
              <a:gd name="connsiteY473" fmla="*/ 257644 h 3100656"/>
              <a:gd name="connsiteX474" fmla="*/ 841642 w 3899040"/>
              <a:gd name="connsiteY474" fmla="*/ 223292 h 3100656"/>
              <a:gd name="connsiteX475" fmla="*/ 807291 w 3899040"/>
              <a:gd name="connsiteY475" fmla="*/ 223292 h 3100656"/>
              <a:gd name="connsiteX476" fmla="*/ 755760 w 3899040"/>
              <a:gd name="connsiteY476" fmla="*/ 223292 h 3100656"/>
              <a:gd name="connsiteX477" fmla="*/ 738584 w 3899040"/>
              <a:gd name="connsiteY477" fmla="*/ 206117 h 3100656"/>
              <a:gd name="connsiteX478" fmla="*/ 738584 w 3899040"/>
              <a:gd name="connsiteY478" fmla="*/ 223292 h 3100656"/>
              <a:gd name="connsiteX479" fmla="*/ 704232 w 3899040"/>
              <a:gd name="connsiteY479" fmla="*/ 223292 h 3100656"/>
              <a:gd name="connsiteX480" fmla="*/ 704232 w 3899040"/>
              <a:gd name="connsiteY480" fmla="*/ 206117 h 3100656"/>
              <a:gd name="connsiteX481" fmla="*/ 687057 w 3899040"/>
              <a:gd name="connsiteY481" fmla="*/ 206117 h 3100656"/>
              <a:gd name="connsiteX482" fmla="*/ 669881 w 3899040"/>
              <a:gd name="connsiteY482" fmla="*/ 206117 h 3100656"/>
              <a:gd name="connsiteX483" fmla="*/ 635526 w 3899040"/>
              <a:gd name="connsiteY483" fmla="*/ 171765 h 3100656"/>
              <a:gd name="connsiteX484" fmla="*/ 669881 w 3899040"/>
              <a:gd name="connsiteY484" fmla="*/ 171765 h 3100656"/>
              <a:gd name="connsiteX485" fmla="*/ 687057 w 3899040"/>
              <a:gd name="connsiteY485" fmla="*/ 171765 h 3100656"/>
              <a:gd name="connsiteX486" fmla="*/ 704232 w 3899040"/>
              <a:gd name="connsiteY486" fmla="*/ 171765 h 3100656"/>
              <a:gd name="connsiteX487" fmla="*/ 755760 w 3899040"/>
              <a:gd name="connsiteY487" fmla="*/ 171765 h 3100656"/>
              <a:gd name="connsiteX488" fmla="*/ 790115 w 3899040"/>
              <a:gd name="connsiteY488" fmla="*/ 206117 h 3100656"/>
              <a:gd name="connsiteX489" fmla="*/ 875997 w 3899040"/>
              <a:gd name="connsiteY489" fmla="*/ 223292 h 3100656"/>
              <a:gd name="connsiteX490" fmla="*/ 927525 w 3899040"/>
              <a:gd name="connsiteY490" fmla="*/ 223292 h 3100656"/>
              <a:gd name="connsiteX491" fmla="*/ 979056 w 3899040"/>
              <a:gd name="connsiteY491" fmla="*/ 223292 h 3100656"/>
              <a:gd name="connsiteX492" fmla="*/ 996232 w 3899040"/>
              <a:gd name="connsiteY492" fmla="*/ 257644 h 3100656"/>
              <a:gd name="connsiteX493" fmla="*/ 1030583 w 3899040"/>
              <a:gd name="connsiteY493" fmla="*/ 257644 h 3100656"/>
              <a:gd name="connsiteX494" fmla="*/ 1047759 w 3899040"/>
              <a:gd name="connsiteY494" fmla="*/ 257644 h 3100656"/>
              <a:gd name="connsiteX495" fmla="*/ 1099290 w 3899040"/>
              <a:gd name="connsiteY495" fmla="*/ 257644 h 3100656"/>
              <a:gd name="connsiteX496" fmla="*/ 1133641 w 3899040"/>
              <a:gd name="connsiteY496" fmla="*/ 257644 h 3100656"/>
              <a:gd name="connsiteX497" fmla="*/ 1150817 w 3899040"/>
              <a:gd name="connsiteY497" fmla="*/ 274820 h 3100656"/>
              <a:gd name="connsiteX498" fmla="*/ 1167993 w 3899040"/>
              <a:gd name="connsiteY498" fmla="*/ 257644 h 3100656"/>
              <a:gd name="connsiteX499" fmla="*/ 1202348 w 3899040"/>
              <a:gd name="connsiteY499" fmla="*/ 257644 h 3100656"/>
              <a:gd name="connsiteX500" fmla="*/ 1202348 w 3899040"/>
              <a:gd name="connsiteY500" fmla="*/ 274820 h 3100656"/>
              <a:gd name="connsiteX501" fmla="*/ 1219524 w 3899040"/>
              <a:gd name="connsiteY501" fmla="*/ 274820 h 3100656"/>
              <a:gd name="connsiteX502" fmla="*/ 1202348 w 3899040"/>
              <a:gd name="connsiteY502" fmla="*/ 257644 h 3100656"/>
              <a:gd name="connsiteX503" fmla="*/ 1219524 w 3899040"/>
              <a:gd name="connsiteY503" fmla="*/ 257644 h 3100656"/>
              <a:gd name="connsiteX504" fmla="*/ 1253876 w 3899040"/>
              <a:gd name="connsiteY504" fmla="*/ 257644 h 3100656"/>
              <a:gd name="connsiteX505" fmla="*/ 1271051 w 3899040"/>
              <a:gd name="connsiteY505" fmla="*/ 274820 h 3100656"/>
              <a:gd name="connsiteX506" fmla="*/ 1305406 w 3899040"/>
              <a:gd name="connsiteY506" fmla="*/ 257644 h 3100656"/>
              <a:gd name="connsiteX507" fmla="*/ 1271051 w 3899040"/>
              <a:gd name="connsiteY507" fmla="*/ 257644 h 3100656"/>
              <a:gd name="connsiteX508" fmla="*/ 1271051 w 3899040"/>
              <a:gd name="connsiteY508" fmla="*/ 223292 h 3100656"/>
              <a:gd name="connsiteX509" fmla="*/ 1253876 w 3899040"/>
              <a:gd name="connsiteY509" fmla="*/ 223292 h 3100656"/>
              <a:gd name="connsiteX510" fmla="*/ 1219524 w 3899040"/>
              <a:gd name="connsiteY510" fmla="*/ 223292 h 3100656"/>
              <a:gd name="connsiteX511" fmla="*/ 1167993 w 3899040"/>
              <a:gd name="connsiteY511" fmla="*/ 223292 h 3100656"/>
              <a:gd name="connsiteX512" fmla="*/ 1167993 w 3899040"/>
              <a:gd name="connsiteY512" fmla="*/ 206117 h 3100656"/>
              <a:gd name="connsiteX513" fmla="*/ 1202348 w 3899040"/>
              <a:gd name="connsiteY513" fmla="*/ 206117 h 3100656"/>
              <a:gd name="connsiteX514" fmla="*/ 1219524 w 3899040"/>
              <a:gd name="connsiteY514" fmla="*/ 206117 h 3100656"/>
              <a:gd name="connsiteX515" fmla="*/ 1253876 w 3899040"/>
              <a:gd name="connsiteY515" fmla="*/ 206117 h 3100656"/>
              <a:gd name="connsiteX516" fmla="*/ 1271051 w 3899040"/>
              <a:gd name="connsiteY516" fmla="*/ 206117 h 3100656"/>
              <a:gd name="connsiteX517" fmla="*/ 1305406 w 3899040"/>
              <a:gd name="connsiteY517" fmla="*/ 206117 h 3100656"/>
              <a:gd name="connsiteX518" fmla="*/ 1305406 w 3899040"/>
              <a:gd name="connsiteY518" fmla="*/ 171765 h 3100656"/>
              <a:gd name="connsiteX519" fmla="*/ 1271051 w 3899040"/>
              <a:gd name="connsiteY519" fmla="*/ 171765 h 3100656"/>
              <a:gd name="connsiteX520" fmla="*/ 1305406 w 3899040"/>
              <a:gd name="connsiteY520" fmla="*/ 154586 h 3100656"/>
              <a:gd name="connsiteX521" fmla="*/ 1271051 w 3899040"/>
              <a:gd name="connsiteY521" fmla="*/ 120234 h 3100656"/>
              <a:gd name="connsiteX522" fmla="*/ 1253876 w 3899040"/>
              <a:gd name="connsiteY522" fmla="*/ 154586 h 3100656"/>
              <a:gd name="connsiteX523" fmla="*/ 1253876 w 3899040"/>
              <a:gd name="connsiteY523" fmla="*/ 120234 h 3100656"/>
              <a:gd name="connsiteX524" fmla="*/ 1253876 w 3899040"/>
              <a:gd name="connsiteY524" fmla="*/ 103058 h 3100656"/>
              <a:gd name="connsiteX525" fmla="*/ 1219524 w 3899040"/>
              <a:gd name="connsiteY525" fmla="*/ 103058 h 3100656"/>
              <a:gd name="connsiteX526" fmla="*/ 1202348 w 3899040"/>
              <a:gd name="connsiteY526" fmla="*/ 103058 h 3100656"/>
              <a:gd name="connsiteX527" fmla="*/ 1167993 w 3899040"/>
              <a:gd name="connsiteY527" fmla="*/ 103058 h 3100656"/>
              <a:gd name="connsiteX528" fmla="*/ 1133641 w 3899040"/>
              <a:gd name="connsiteY528" fmla="*/ 103058 h 3100656"/>
              <a:gd name="connsiteX529" fmla="*/ 1099290 w 3899040"/>
              <a:gd name="connsiteY529" fmla="*/ 120234 h 3100656"/>
              <a:gd name="connsiteX530" fmla="*/ 1082114 w 3899040"/>
              <a:gd name="connsiteY530" fmla="*/ 120234 h 3100656"/>
              <a:gd name="connsiteX531" fmla="*/ 1047759 w 3899040"/>
              <a:gd name="connsiteY531" fmla="*/ 103058 h 3100656"/>
              <a:gd name="connsiteX532" fmla="*/ 1082114 w 3899040"/>
              <a:gd name="connsiteY532" fmla="*/ 103058 h 3100656"/>
              <a:gd name="connsiteX533" fmla="*/ 1099290 w 3899040"/>
              <a:gd name="connsiteY533" fmla="*/ 85883 h 3100656"/>
              <a:gd name="connsiteX534" fmla="*/ 1150817 w 3899040"/>
              <a:gd name="connsiteY534" fmla="*/ 85883 h 3100656"/>
              <a:gd name="connsiteX535" fmla="*/ 1253876 w 3899040"/>
              <a:gd name="connsiteY535" fmla="*/ 85883 h 3100656"/>
              <a:gd name="connsiteX536" fmla="*/ 1339758 w 3899040"/>
              <a:gd name="connsiteY536" fmla="*/ 85883 h 3100656"/>
              <a:gd name="connsiteX537" fmla="*/ 1442816 w 3899040"/>
              <a:gd name="connsiteY537" fmla="*/ 85883 h 3100656"/>
              <a:gd name="connsiteX538" fmla="*/ 1545875 w 3899040"/>
              <a:gd name="connsiteY538" fmla="*/ 103058 h 3100656"/>
              <a:gd name="connsiteX539" fmla="*/ 1597406 w 3899040"/>
              <a:gd name="connsiteY539" fmla="*/ 103058 h 3100656"/>
              <a:gd name="connsiteX540" fmla="*/ 1597406 w 3899040"/>
              <a:gd name="connsiteY540" fmla="*/ 51527 h 3100656"/>
              <a:gd name="connsiteX541" fmla="*/ 1563050 w 3899040"/>
              <a:gd name="connsiteY541" fmla="*/ 51527 h 3100656"/>
              <a:gd name="connsiteX542" fmla="*/ 1545875 w 3899040"/>
              <a:gd name="connsiteY542" fmla="*/ 51527 h 3100656"/>
              <a:gd name="connsiteX543" fmla="*/ 1511523 w 3899040"/>
              <a:gd name="connsiteY543" fmla="*/ 51527 h 3100656"/>
              <a:gd name="connsiteX544" fmla="*/ 1511523 w 3899040"/>
              <a:gd name="connsiteY544" fmla="*/ 34352 h 3100656"/>
              <a:gd name="connsiteX545" fmla="*/ 1545875 w 3899040"/>
              <a:gd name="connsiteY545" fmla="*/ 34352 h 3100656"/>
              <a:gd name="connsiteX546" fmla="*/ 1563050 w 3899040"/>
              <a:gd name="connsiteY546" fmla="*/ 34352 h 3100656"/>
              <a:gd name="connsiteX547" fmla="*/ 1614581 w 3899040"/>
              <a:gd name="connsiteY547" fmla="*/ 51527 h 3100656"/>
              <a:gd name="connsiteX548" fmla="*/ 1648933 w 3899040"/>
              <a:gd name="connsiteY548" fmla="*/ 34352 h 3100656"/>
              <a:gd name="connsiteX549" fmla="*/ 1666109 w 3899040"/>
              <a:gd name="connsiteY549" fmla="*/ 51527 h 3100656"/>
              <a:gd name="connsiteX550" fmla="*/ 1683284 w 3899040"/>
              <a:gd name="connsiteY550" fmla="*/ 51527 h 3100656"/>
              <a:gd name="connsiteX551" fmla="*/ 1734816 w 3899040"/>
              <a:gd name="connsiteY551" fmla="*/ 51527 h 3100656"/>
              <a:gd name="connsiteX552" fmla="*/ 1786343 w 3899040"/>
              <a:gd name="connsiteY552" fmla="*/ 85883 h 3100656"/>
              <a:gd name="connsiteX553" fmla="*/ 1803522 w 3899040"/>
              <a:gd name="connsiteY553" fmla="*/ 85883 h 3100656"/>
              <a:gd name="connsiteX554" fmla="*/ 1837874 w 3899040"/>
              <a:gd name="connsiteY554" fmla="*/ 103058 h 3100656"/>
              <a:gd name="connsiteX555" fmla="*/ 1855050 w 3899040"/>
              <a:gd name="connsiteY555" fmla="*/ 103058 h 3100656"/>
              <a:gd name="connsiteX556" fmla="*/ 1889401 w 3899040"/>
              <a:gd name="connsiteY556" fmla="*/ 103058 h 3100656"/>
              <a:gd name="connsiteX557" fmla="*/ 1906580 w 3899040"/>
              <a:gd name="connsiteY557" fmla="*/ 103058 h 3100656"/>
              <a:gd name="connsiteX558" fmla="*/ 1940932 w 3899040"/>
              <a:gd name="connsiteY558" fmla="*/ 103058 h 3100656"/>
              <a:gd name="connsiteX559" fmla="*/ 1958108 w 3899040"/>
              <a:gd name="connsiteY559" fmla="*/ 103058 h 3100656"/>
              <a:gd name="connsiteX560" fmla="*/ 1975284 w 3899040"/>
              <a:gd name="connsiteY560" fmla="*/ 103058 h 3100656"/>
              <a:gd name="connsiteX561" fmla="*/ 1975284 w 3899040"/>
              <a:gd name="connsiteY561" fmla="*/ 120234 h 3100656"/>
              <a:gd name="connsiteX562" fmla="*/ 2009639 w 3899040"/>
              <a:gd name="connsiteY562" fmla="*/ 120234 h 3100656"/>
              <a:gd name="connsiteX563" fmla="*/ 2009639 w 3899040"/>
              <a:gd name="connsiteY563" fmla="*/ 103058 h 3100656"/>
              <a:gd name="connsiteX564" fmla="*/ 2009639 w 3899040"/>
              <a:gd name="connsiteY564" fmla="*/ 85883 h 3100656"/>
              <a:gd name="connsiteX565" fmla="*/ 1975284 w 3899040"/>
              <a:gd name="connsiteY565" fmla="*/ 85883 h 3100656"/>
              <a:gd name="connsiteX566" fmla="*/ 1958108 w 3899040"/>
              <a:gd name="connsiteY566" fmla="*/ 85883 h 3100656"/>
              <a:gd name="connsiteX567" fmla="*/ 1940932 w 3899040"/>
              <a:gd name="connsiteY567" fmla="*/ 51527 h 3100656"/>
              <a:gd name="connsiteX568" fmla="*/ 1906580 w 3899040"/>
              <a:gd name="connsiteY568" fmla="*/ 34352 h 3100656"/>
              <a:gd name="connsiteX569" fmla="*/ 1906580 w 3899040"/>
              <a:gd name="connsiteY569" fmla="*/ 0 h 310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Lst>
            <a:rect l="l" t="t" r="r" b="b"/>
            <a:pathLst>
              <a:path w="3899040" h="3100656">
                <a:moveTo>
                  <a:pt x="1906580" y="0"/>
                </a:moveTo>
                <a:lnTo>
                  <a:pt x="1940932" y="0"/>
                </a:lnTo>
                <a:lnTo>
                  <a:pt x="1958108" y="0"/>
                </a:lnTo>
                <a:lnTo>
                  <a:pt x="1975284" y="34352"/>
                </a:lnTo>
                <a:lnTo>
                  <a:pt x="2009639" y="0"/>
                </a:lnTo>
                <a:lnTo>
                  <a:pt x="2026815" y="34352"/>
                </a:lnTo>
                <a:lnTo>
                  <a:pt x="2009639" y="34352"/>
                </a:lnTo>
                <a:lnTo>
                  <a:pt x="2009639" y="51527"/>
                </a:lnTo>
                <a:lnTo>
                  <a:pt x="2026815" y="51527"/>
                </a:lnTo>
                <a:lnTo>
                  <a:pt x="2061166" y="34352"/>
                </a:lnTo>
                <a:lnTo>
                  <a:pt x="2078342" y="34352"/>
                </a:lnTo>
                <a:lnTo>
                  <a:pt x="2078342" y="51527"/>
                </a:lnTo>
                <a:lnTo>
                  <a:pt x="2112697" y="51527"/>
                </a:lnTo>
                <a:lnTo>
                  <a:pt x="2129873" y="51527"/>
                </a:lnTo>
                <a:lnTo>
                  <a:pt x="2198576" y="85883"/>
                </a:lnTo>
                <a:lnTo>
                  <a:pt x="2232931" y="85883"/>
                </a:lnTo>
                <a:lnTo>
                  <a:pt x="2250107" y="85883"/>
                </a:lnTo>
                <a:lnTo>
                  <a:pt x="2284458" y="85883"/>
                </a:lnTo>
                <a:lnTo>
                  <a:pt x="2284458" y="103058"/>
                </a:lnTo>
                <a:lnTo>
                  <a:pt x="2301634" y="103058"/>
                </a:lnTo>
                <a:lnTo>
                  <a:pt x="2318814" y="103058"/>
                </a:lnTo>
                <a:lnTo>
                  <a:pt x="2318814" y="120234"/>
                </a:lnTo>
                <a:lnTo>
                  <a:pt x="2353165" y="120234"/>
                </a:lnTo>
                <a:lnTo>
                  <a:pt x="2370341" y="120234"/>
                </a:lnTo>
                <a:lnTo>
                  <a:pt x="2370341" y="154586"/>
                </a:lnTo>
                <a:lnTo>
                  <a:pt x="2404693" y="154586"/>
                </a:lnTo>
                <a:lnTo>
                  <a:pt x="2421872" y="171765"/>
                </a:lnTo>
                <a:lnTo>
                  <a:pt x="2456224" y="171765"/>
                </a:lnTo>
                <a:lnTo>
                  <a:pt x="2473400" y="171765"/>
                </a:lnTo>
                <a:lnTo>
                  <a:pt x="2524930" y="206117"/>
                </a:lnTo>
                <a:lnTo>
                  <a:pt x="2542106" y="206117"/>
                </a:lnTo>
                <a:lnTo>
                  <a:pt x="2576458" y="206117"/>
                </a:lnTo>
                <a:lnTo>
                  <a:pt x="2576458" y="171765"/>
                </a:lnTo>
                <a:lnTo>
                  <a:pt x="2576458" y="154586"/>
                </a:lnTo>
                <a:lnTo>
                  <a:pt x="2576458" y="120234"/>
                </a:lnTo>
                <a:lnTo>
                  <a:pt x="2524930" y="103058"/>
                </a:lnTo>
                <a:lnTo>
                  <a:pt x="2490575" y="85883"/>
                </a:lnTo>
                <a:lnTo>
                  <a:pt x="2456224" y="51527"/>
                </a:lnTo>
                <a:lnTo>
                  <a:pt x="2404693" y="34352"/>
                </a:lnTo>
                <a:lnTo>
                  <a:pt x="2318814" y="0"/>
                </a:lnTo>
                <a:lnTo>
                  <a:pt x="2370341" y="0"/>
                </a:lnTo>
                <a:lnTo>
                  <a:pt x="2421872" y="34352"/>
                </a:lnTo>
                <a:lnTo>
                  <a:pt x="2473400" y="51527"/>
                </a:lnTo>
                <a:lnTo>
                  <a:pt x="2524930" y="85883"/>
                </a:lnTo>
                <a:lnTo>
                  <a:pt x="2524930" y="51527"/>
                </a:lnTo>
                <a:lnTo>
                  <a:pt x="2490575" y="51527"/>
                </a:lnTo>
                <a:lnTo>
                  <a:pt x="2490575" y="34352"/>
                </a:lnTo>
                <a:lnTo>
                  <a:pt x="2473400" y="34352"/>
                </a:lnTo>
                <a:lnTo>
                  <a:pt x="2473400" y="0"/>
                </a:lnTo>
                <a:lnTo>
                  <a:pt x="2490575" y="0"/>
                </a:lnTo>
                <a:lnTo>
                  <a:pt x="2524930" y="0"/>
                </a:lnTo>
                <a:lnTo>
                  <a:pt x="2542106" y="0"/>
                </a:lnTo>
                <a:lnTo>
                  <a:pt x="2576458" y="34352"/>
                </a:lnTo>
                <a:lnTo>
                  <a:pt x="2593634" y="51527"/>
                </a:lnTo>
                <a:lnTo>
                  <a:pt x="2627989" y="85883"/>
                </a:lnTo>
                <a:lnTo>
                  <a:pt x="2645164" y="85883"/>
                </a:lnTo>
                <a:lnTo>
                  <a:pt x="2645164" y="103058"/>
                </a:lnTo>
                <a:lnTo>
                  <a:pt x="2662340" y="120234"/>
                </a:lnTo>
                <a:lnTo>
                  <a:pt x="2696692" y="120234"/>
                </a:lnTo>
                <a:lnTo>
                  <a:pt x="2696692" y="154586"/>
                </a:lnTo>
                <a:lnTo>
                  <a:pt x="2748223" y="171765"/>
                </a:lnTo>
                <a:lnTo>
                  <a:pt x="2782574" y="206117"/>
                </a:lnTo>
                <a:lnTo>
                  <a:pt x="2816926" y="223292"/>
                </a:lnTo>
                <a:lnTo>
                  <a:pt x="2885633" y="257644"/>
                </a:lnTo>
                <a:lnTo>
                  <a:pt x="2868457" y="257644"/>
                </a:lnTo>
                <a:lnTo>
                  <a:pt x="2885633" y="274820"/>
                </a:lnTo>
                <a:lnTo>
                  <a:pt x="2919984" y="274820"/>
                </a:lnTo>
                <a:lnTo>
                  <a:pt x="2954340" y="291999"/>
                </a:lnTo>
                <a:lnTo>
                  <a:pt x="2988691" y="326351"/>
                </a:lnTo>
                <a:lnTo>
                  <a:pt x="3005867" y="343527"/>
                </a:lnTo>
                <a:lnTo>
                  <a:pt x="3040222" y="377878"/>
                </a:lnTo>
                <a:lnTo>
                  <a:pt x="3057398" y="377878"/>
                </a:lnTo>
                <a:lnTo>
                  <a:pt x="3091749" y="395057"/>
                </a:lnTo>
                <a:lnTo>
                  <a:pt x="3108925" y="429409"/>
                </a:lnTo>
                <a:lnTo>
                  <a:pt x="3126101" y="446585"/>
                </a:lnTo>
                <a:lnTo>
                  <a:pt x="3160456" y="446585"/>
                </a:lnTo>
                <a:lnTo>
                  <a:pt x="3160456" y="463761"/>
                </a:lnTo>
                <a:lnTo>
                  <a:pt x="3177632" y="498116"/>
                </a:lnTo>
                <a:lnTo>
                  <a:pt x="3211984" y="515292"/>
                </a:lnTo>
                <a:lnTo>
                  <a:pt x="3229163" y="515292"/>
                </a:lnTo>
                <a:lnTo>
                  <a:pt x="3229163" y="549643"/>
                </a:lnTo>
                <a:lnTo>
                  <a:pt x="3229163" y="566819"/>
                </a:lnTo>
                <a:lnTo>
                  <a:pt x="3211984" y="566819"/>
                </a:lnTo>
                <a:lnTo>
                  <a:pt x="3211984" y="549643"/>
                </a:lnTo>
                <a:lnTo>
                  <a:pt x="3177632" y="515292"/>
                </a:lnTo>
                <a:lnTo>
                  <a:pt x="3160456" y="498116"/>
                </a:lnTo>
                <a:lnTo>
                  <a:pt x="3160456" y="515292"/>
                </a:lnTo>
                <a:lnTo>
                  <a:pt x="3126101" y="549643"/>
                </a:lnTo>
                <a:lnTo>
                  <a:pt x="3126101" y="566819"/>
                </a:lnTo>
                <a:lnTo>
                  <a:pt x="3160456" y="566819"/>
                </a:lnTo>
                <a:lnTo>
                  <a:pt x="3160456" y="601174"/>
                </a:lnTo>
                <a:lnTo>
                  <a:pt x="3177632" y="601174"/>
                </a:lnTo>
                <a:lnTo>
                  <a:pt x="3211984" y="601174"/>
                </a:lnTo>
                <a:lnTo>
                  <a:pt x="3211984" y="618350"/>
                </a:lnTo>
                <a:lnTo>
                  <a:pt x="3229163" y="635526"/>
                </a:lnTo>
                <a:lnTo>
                  <a:pt x="3263514" y="669877"/>
                </a:lnTo>
                <a:lnTo>
                  <a:pt x="3280690" y="635526"/>
                </a:lnTo>
                <a:lnTo>
                  <a:pt x="3280690" y="669877"/>
                </a:lnTo>
                <a:lnTo>
                  <a:pt x="3297866" y="687053"/>
                </a:lnTo>
                <a:lnTo>
                  <a:pt x="3297866" y="669877"/>
                </a:lnTo>
                <a:lnTo>
                  <a:pt x="3332218" y="687053"/>
                </a:lnTo>
                <a:lnTo>
                  <a:pt x="3332218" y="721408"/>
                </a:lnTo>
                <a:lnTo>
                  <a:pt x="3349397" y="721408"/>
                </a:lnTo>
                <a:lnTo>
                  <a:pt x="3349397" y="687053"/>
                </a:lnTo>
                <a:lnTo>
                  <a:pt x="3332218" y="669877"/>
                </a:lnTo>
                <a:lnTo>
                  <a:pt x="3332218" y="635526"/>
                </a:lnTo>
                <a:lnTo>
                  <a:pt x="3297866" y="635526"/>
                </a:lnTo>
                <a:lnTo>
                  <a:pt x="3297866" y="618350"/>
                </a:lnTo>
                <a:lnTo>
                  <a:pt x="3280690" y="618350"/>
                </a:lnTo>
                <a:lnTo>
                  <a:pt x="3263514" y="618350"/>
                </a:lnTo>
                <a:lnTo>
                  <a:pt x="3263514" y="601174"/>
                </a:lnTo>
                <a:lnTo>
                  <a:pt x="3263514" y="566819"/>
                </a:lnTo>
                <a:lnTo>
                  <a:pt x="3263514" y="549643"/>
                </a:lnTo>
                <a:lnTo>
                  <a:pt x="3263514" y="515292"/>
                </a:lnTo>
                <a:lnTo>
                  <a:pt x="3280690" y="515292"/>
                </a:lnTo>
                <a:lnTo>
                  <a:pt x="3297866" y="549643"/>
                </a:lnTo>
                <a:lnTo>
                  <a:pt x="3332218" y="566819"/>
                </a:lnTo>
                <a:lnTo>
                  <a:pt x="3349397" y="601174"/>
                </a:lnTo>
                <a:lnTo>
                  <a:pt x="3383748" y="618350"/>
                </a:lnTo>
                <a:lnTo>
                  <a:pt x="3383748" y="635526"/>
                </a:lnTo>
                <a:lnTo>
                  <a:pt x="3400924" y="635526"/>
                </a:lnTo>
                <a:lnTo>
                  <a:pt x="3435280" y="669877"/>
                </a:lnTo>
                <a:lnTo>
                  <a:pt x="3452455" y="669877"/>
                </a:lnTo>
                <a:lnTo>
                  <a:pt x="3452455" y="635526"/>
                </a:lnTo>
                <a:lnTo>
                  <a:pt x="3452455" y="618350"/>
                </a:lnTo>
                <a:lnTo>
                  <a:pt x="3469631" y="618350"/>
                </a:lnTo>
                <a:lnTo>
                  <a:pt x="3469631" y="601174"/>
                </a:lnTo>
                <a:lnTo>
                  <a:pt x="3452455" y="566819"/>
                </a:lnTo>
                <a:lnTo>
                  <a:pt x="3452455" y="549643"/>
                </a:lnTo>
                <a:lnTo>
                  <a:pt x="3452455" y="515292"/>
                </a:lnTo>
                <a:lnTo>
                  <a:pt x="3503982" y="498116"/>
                </a:lnTo>
                <a:lnTo>
                  <a:pt x="3555514" y="463761"/>
                </a:lnTo>
                <a:lnTo>
                  <a:pt x="3572689" y="463761"/>
                </a:lnTo>
                <a:lnTo>
                  <a:pt x="3555514" y="498116"/>
                </a:lnTo>
                <a:lnTo>
                  <a:pt x="3521158" y="498116"/>
                </a:lnTo>
                <a:lnTo>
                  <a:pt x="3572689" y="515292"/>
                </a:lnTo>
                <a:lnTo>
                  <a:pt x="3572689" y="549643"/>
                </a:lnTo>
                <a:lnTo>
                  <a:pt x="3589865" y="549643"/>
                </a:lnTo>
                <a:lnTo>
                  <a:pt x="3572689" y="566819"/>
                </a:lnTo>
                <a:lnTo>
                  <a:pt x="3572689" y="601174"/>
                </a:lnTo>
                <a:lnTo>
                  <a:pt x="3555514" y="601174"/>
                </a:lnTo>
                <a:lnTo>
                  <a:pt x="3521158" y="601174"/>
                </a:lnTo>
                <a:lnTo>
                  <a:pt x="3503982" y="601174"/>
                </a:lnTo>
                <a:lnTo>
                  <a:pt x="3503982" y="618350"/>
                </a:lnTo>
                <a:lnTo>
                  <a:pt x="3521158" y="669877"/>
                </a:lnTo>
                <a:lnTo>
                  <a:pt x="3521158" y="687053"/>
                </a:lnTo>
                <a:lnTo>
                  <a:pt x="3521158" y="738584"/>
                </a:lnTo>
                <a:lnTo>
                  <a:pt x="3521158" y="772936"/>
                </a:lnTo>
                <a:lnTo>
                  <a:pt x="3555514" y="790111"/>
                </a:lnTo>
                <a:lnTo>
                  <a:pt x="3555514" y="807287"/>
                </a:lnTo>
                <a:lnTo>
                  <a:pt x="3521158" y="807287"/>
                </a:lnTo>
                <a:lnTo>
                  <a:pt x="3521158" y="841642"/>
                </a:lnTo>
                <a:lnTo>
                  <a:pt x="3521158" y="858818"/>
                </a:lnTo>
                <a:lnTo>
                  <a:pt x="3555514" y="893170"/>
                </a:lnTo>
                <a:lnTo>
                  <a:pt x="3572689" y="910346"/>
                </a:lnTo>
                <a:lnTo>
                  <a:pt x="3589865" y="910346"/>
                </a:lnTo>
                <a:lnTo>
                  <a:pt x="3589865" y="927525"/>
                </a:lnTo>
                <a:lnTo>
                  <a:pt x="3589865" y="961876"/>
                </a:lnTo>
                <a:lnTo>
                  <a:pt x="3589865" y="979052"/>
                </a:lnTo>
                <a:lnTo>
                  <a:pt x="3624217" y="979052"/>
                </a:lnTo>
                <a:lnTo>
                  <a:pt x="3641396" y="979052"/>
                </a:lnTo>
                <a:lnTo>
                  <a:pt x="3675748" y="1013404"/>
                </a:lnTo>
                <a:lnTo>
                  <a:pt x="3675748" y="1030583"/>
                </a:lnTo>
                <a:lnTo>
                  <a:pt x="3692924" y="1064935"/>
                </a:lnTo>
                <a:lnTo>
                  <a:pt x="3692924" y="1082111"/>
                </a:lnTo>
                <a:lnTo>
                  <a:pt x="3727275" y="1082111"/>
                </a:lnTo>
                <a:lnTo>
                  <a:pt x="3727275" y="1099286"/>
                </a:lnTo>
                <a:lnTo>
                  <a:pt x="3744451" y="1099286"/>
                </a:lnTo>
                <a:lnTo>
                  <a:pt x="3761630" y="1133638"/>
                </a:lnTo>
                <a:lnTo>
                  <a:pt x="3761630" y="1150817"/>
                </a:lnTo>
                <a:lnTo>
                  <a:pt x="3761630" y="1202345"/>
                </a:lnTo>
                <a:lnTo>
                  <a:pt x="3795982" y="1236696"/>
                </a:lnTo>
                <a:lnTo>
                  <a:pt x="3795982" y="1253876"/>
                </a:lnTo>
                <a:lnTo>
                  <a:pt x="3813158" y="1253876"/>
                </a:lnTo>
                <a:lnTo>
                  <a:pt x="3813158" y="1271051"/>
                </a:lnTo>
                <a:lnTo>
                  <a:pt x="3847513" y="1305403"/>
                </a:lnTo>
                <a:lnTo>
                  <a:pt x="3847513" y="1322579"/>
                </a:lnTo>
                <a:lnTo>
                  <a:pt x="3847513" y="1356934"/>
                </a:lnTo>
                <a:lnTo>
                  <a:pt x="3847513" y="1374110"/>
                </a:lnTo>
                <a:lnTo>
                  <a:pt x="3847513" y="1408461"/>
                </a:lnTo>
                <a:lnTo>
                  <a:pt x="3864688" y="1425637"/>
                </a:lnTo>
                <a:lnTo>
                  <a:pt x="3864688" y="1442813"/>
                </a:lnTo>
                <a:lnTo>
                  <a:pt x="3899040" y="1477168"/>
                </a:lnTo>
                <a:lnTo>
                  <a:pt x="3899040" y="1494344"/>
                </a:lnTo>
                <a:lnTo>
                  <a:pt x="3899040" y="1545871"/>
                </a:lnTo>
                <a:lnTo>
                  <a:pt x="3899040" y="1580226"/>
                </a:lnTo>
                <a:lnTo>
                  <a:pt x="3899040" y="1597402"/>
                </a:lnTo>
                <a:lnTo>
                  <a:pt x="3899040" y="1614578"/>
                </a:lnTo>
                <a:lnTo>
                  <a:pt x="3899040" y="1648930"/>
                </a:lnTo>
                <a:lnTo>
                  <a:pt x="3899040" y="1666105"/>
                </a:lnTo>
                <a:lnTo>
                  <a:pt x="3899040" y="1700460"/>
                </a:lnTo>
                <a:lnTo>
                  <a:pt x="3899040" y="1717636"/>
                </a:lnTo>
                <a:lnTo>
                  <a:pt x="3899040" y="1769164"/>
                </a:lnTo>
                <a:lnTo>
                  <a:pt x="3864688" y="1820695"/>
                </a:lnTo>
                <a:lnTo>
                  <a:pt x="3864688" y="1889401"/>
                </a:lnTo>
                <a:lnTo>
                  <a:pt x="3864688" y="1906577"/>
                </a:lnTo>
                <a:lnTo>
                  <a:pt x="3847513" y="1940929"/>
                </a:lnTo>
                <a:lnTo>
                  <a:pt x="3847513" y="1958104"/>
                </a:lnTo>
                <a:lnTo>
                  <a:pt x="3847513" y="1992456"/>
                </a:lnTo>
                <a:lnTo>
                  <a:pt x="3813158" y="1992456"/>
                </a:lnTo>
                <a:lnTo>
                  <a:pt x="3813158" y="2009635"/>
                </a:lnTo>
                <a:lnTo>
                  <a:pt x="3813158" y="2043987"/>
                </a:lnTo>
                <a:lnTo>
                  <a:pt x="3813158" y="2061163"/>
                </a:lnTo>
                <a:lnTo>
                  <a:pt x="3813158" y="2078339"/>
                </a:lnTo>
                <a:lnTo>
                  <a:pt x="3813158" y="2112694"/>
                </a:lnTo>
                <a:lnTo>
                  <a:pt x="3813158" y="2129869"/>
                </a:lnTo>
                <a:lnTo>
                  <a:pt x="3813158" y="2164221"/>
                </a:lnTo>
                <a:lnTo>
                  <a:pt x="3813158" y="2181397"/>
                </a:lnTo>
                <a:lnTo>
                  <a:pt x="3813158" y="2215752"/>
                </a:lnTo>
                <a:lnTo>
                  <a:pt x="3795982" y="2232928"/>
                </a:lnTo>
                <a:lnTo>
                  <a:pt x="3795982" y="2250104"/>
                </a:lnTo>
                <a:lnTo>
                  <a:pt x="3795982" y="2284455"/>
                </a:lnTo>
                <a:lnTo>
                  <a:pt x="3795982" y="2301631"/>
                </a:lnTo>
                <a:lnTo>
                  <a:pt x="3795982" y="2353162"/>
                </a:lnTo>
                <a:lnTo>
                  <a:pt x="3795982" y="2387513"/>
                </a:lnTo>
                <a:lnTo>
                  <a:pt x="3795982" y="2404689"/>
                </a:lnTo>
                <a:lnTo>
                  <a:pt x="3795982" y="2473396"/>
                </a:lnTo>
                <a:lnTo>
                  <a:pt x="3813158" y="2473396"/>
                </a:lnTo>
                <a:lnTo>
                  <a:pt x="3813158" y="2507748"/>
                </a:lnTo>
                <a:lnTo>
                  <a:pt x="3813158" y="2542103"/>
                </a:lnTo>
                <a:lnTo>
                  <a:pt x="3795982" y="2576454"/>
                </a:lnTo>
                <a:lnTo>
                  <a:pt x="3795982" y="2627982"/>
                </a:lnTo>
                <a:lnTo>
                  <a:pt x="3795982" y="2645161"/>
                </a:lnTo>
                <a:lnTo>
                  <a:pt x="3795982" y="2679513"/>
                </a:lnTo>
                <a:lnTo>
                  <a:pt x="3761630" y="2679513"/>
                </a:lnTo>
                <a:lnTo>
                  <a:pt x="3744451" y="2748216"/>
                </a:lnTo>
                <a:lnTo>
                  <a:pt x="3727275" y="2816923"/>
                </a:lnTo>
                <a:lnTo>
                  <a:pt x="3692924" y="2885629"/>
                </a:lnTo>
                <a:lnTo>
                  <a:pt x="3692924" y="2971512"/>
                </a:lnTo>
                <a:lnTo>
                  <a:pt x="3641396" y="3040215"/>
                </a:lnTo>
                <a:lnTo>
                  <a:pt x="3626284" y="3100656"/>
                </a:lnTo>
                <a:lnTo>
                  <a:pt x="86527" y="3100656"/>
                </a:lnTo>
                <a:lnTo>
                  <a:pt x="68707" y="3091746"/>
                </a:lnTo>
                <a:lnTo>
                  <a:pt x="68707" y="3057391"/>
                </a:lnTo>
                <a:lnTo>
                  <a:pt x="51531" y="3040215"/>
                </a:lnTo>
                <a:lnTo>
                  <a:pt x="51531" y="3023039"/>
                </a:lnTo>
                <a:lnTo>
                  <a:pt x="51531" y="2988688"/>
                </a:lnTo>
                <a:lnTo>
                  <a:pt x="34352" y="2971512"/>
                </a:lnTo>
                <a:lnTo>
                  <a:pt x="34352" y="2885629"/>
                </a:lnTo>
                <a:lnTo>
                  <a:pt x="0" y="2816923"/>
                </a:lnTo>
                <a:lnTo>
                  <a:pt x="0" y="2713864"/>
                </a:lnTo>
                <a:lnTo>
                  <a:pt x="0" y="2645161"/>
                </a:lnTo>
                <a:lnTo>
                  <a:pt x="0" y="2576454"/>
                </a:lnTo>
                <a:lnTo>
                  <a:pt x="0" y="2507748"/>
                </a:lnTo>
                <a:lnTo>
                  <a:pt x="0" y="2404689"/>
                </a:lnTo>
                <a:lnTo>
                  <a:pt x="0" y="2335986"/>
                </a:lnTo>
                <a:lnTo>
                  <a:pt x="34352" y="2335986"/>
                </a:lnTo>
                <a:lnTo>
                  <a:pt x="34352" y="2301631"/>
                </a:lnTo>
                <a:lnTo>
                  <a:pt x="0" y="2284455"/>
                </a:lnTo>
                <a:lnTo>
                  <a:pt x="34352" y="2250104"/>
                </a:lnTo>
                <a:lnTo>
                  <a:pt x="34352" y="2215752"/>
                </a:lnTo>
                <a:lnTo>
                  <a:pt x="51531" y="2164221"/>
                </a:lnTo>
                <a:lnTo>
                  <a:pt x="51531" y="2129869"/>
                </a:lnTo>
                <a:lnTo>
                  <a:pt x="51531" y="2112694"/>
                </a:lnTo>
                <a:lnTo>
                  <a:pt x="51531" y="2078339"/>
                </a:lnTo>
                <a:lnTo>
                  <a:pt x="68707" y="2061163"/>
                </a:lnTo>
                <a:lnTo>
                  <a:pt x="68707" y="2043987"/>
                </a:lnTo>
                <a:lnTo>
                  <a:pt x="68707" y="2009635"/>
                </a:lnTo>
                <a:lnTo>
                  <a:pt x="103059" y="1992456"/>
                </a:lnTo>
                <a:lnTo>
                  <a:pt x="120234" y="1940929"/>
                </a:lnTo>
                <a:lnTo>
                  <a:pt x="154589" y="1889401"/>
                </a:lnTo>
                <a:lnTo>
                  <a:pt x="154589" y="1837870"/>
                </a:lnTo>
                <a:lnTo>
                  <a:pt x="171765" y="1820695"/>
                </a:lnTo>
                <a:lnTo>
                  <a:pt x="188941" y="1786343"/>
                </a:lnTo>
                <a:lnTo>
                  <a:pt x="188941" y="1769164"/>
                </a:lnTo>
                <a:lnTo>
                  <a:pt x="223293" y="1734812"/>
                </a:lnTo>
                <a:lnTo>
                  <a:pt x="240468" y="1700460"/>
                </a:lnTo>
                <a:lnTo>
                  <a:pt x="274824" y="1648930"/>
                </a:lnTo>
                <a:lnTo>
                  <a:pt x="291999" y="1614578"/>
                </a:lnTo>
                <a:lnTo>
                  <a:pt x="343527" y="1580226"/>
                </a:lnTo>
                <a:lnTo>
                  <a:pt x="395058" y="1494344"/>
                </a:lnTo>
                <a:lnTo>
                  <a:pt x="463764" y="1442813"/>
                </a:lnTo>
                <a:lnTo>
                  <a:pt x="566822" y="1356934"/>
                </a:lnTo>
                <a:lnTo>
                  <a:pt x="669881" y="1271051"/>
                </a:lnTo>
                <a:lnTo>
                  <a:pt x="704232" y="1253876"/>
                </a:lnTo>
                <a:lnTo>
                  <a:pt x="755760" y="1236696"/>
                </a:lnTo>
                <a:lnTo>
                  <a:pt x="807291" y="1202345"/>
                </a:lnTo>
                <a:lnTo>
                  <a:pt x="875997" y="1185169"/>
                </a:lnTo>
                <a:lnTo>
                  <a:pt x="927525" y="1150817"/>
                </a:lnTo>
                <a:lnTo>
                  <a:pt x="996232" y="1133638"/>
                </a:lnTo>
                <a:lnTo>
                  <a:pt x="1082114" y="1099286"/>
                </a:lnTo>
                <a:lnTo>
                  <a:pt x="1133641" y="1082111"/>
                </a:lnTo>
                <a:lnTo>
                  <a:pt x="1271051" y="1064935"/>
                </a:lnTo>
                <a:lnTo>
                  <a:pt x="1425640" y="1064935"/>
                </a:lnTo>
                <a:lnTo>
                  <a:pt x="1425640" y="1030583"/>
                </a:lnTo>
                <a:lnTo>
                  <a:pt x="1477168" y="1030583"/>
                </a:lnTo>
                <a:lnTo>
                  <a:pt x="1494347" y="1030583"/>
                </a:lnTo>
                <a:lnTo>
                  <a:pt x="1511523" y="1030583"/>
                </a:lnTo>
                <a:lnTo>
                  <a:pt x="1511523" y="1013404"/>
                </a:lnTo>
                <a:lnTo>
                  <a:pt x="1545875" y="1030583"/>
                </a:lnTo>
                <a:lnTo>
                  <a:pt x="1545875" y="1013404"/>
                </a:lnTo>
                <a:lnTo>
                  <a:pt x="1511523" y="979052"/>
                </a:lnTo>
                <a:lnTo>
                  <a:pt x="1494347" y="961876"/>
                </a:lnTo>
                <a:lnTo>
                  <a:pt x="1477168" y="961876"/>
                </a:lnTo>
                <a:lnTo>
                  <a:pt x="1442816" y="979052"/>
                </a:lnTo>
                <a:lnTo>
                  <a:pt x="1442816" y="961876"/>
                </a:lnTo>
                <a:lnTo>
                  <a:pt x="1442816" y="927525"/>
                </a:lnTo>
                <a:lnTo>
                  <a:pt x="1425640" y="927525"/>
                </a:lnTo>
                <a:lnTo>
                  <a:pt x="1391289" y="927525"/>
                </a:lnTo>
                <a:lnTo>
                  <a:pt x="1374110" y="927525"/>
                </a:lnTo>
                <a:lnTo>
                  <a:pt x="1339758" y="927525"/>
                </a:lnTo>
                <a:lnTo>
                  <a:pt x="1339758" y="910346"/>
                </a:lnTo>
                <a:lnTo>
                  <a:pt x="1322582" y="910346"/>
                </a:lnTo>
                <a:lnTo>
                  <a:pt x="1305406" y="910346"/>
                </a:lnTo>
                <a:lnTo>
                  <a:pt x="1271051" y="927525"/>
                </a:lnTo>
                <a:lnTo>
                  <a:pt x="1253876" y="927525"/>
                </a:lnTo>
                <a:lnTo>
                  <a:pt x="1253876" y="910346"/>
                </a:lnTo>
                <a:lnTo>
                  <a:pt x="1219524" y="910346"/>
                </a:lnTo>
                <a:lnTo>
                  <a:pt x="1202348" y="910346"/>
                </a:lnTo>
                <a:lnTo>
                  <a:pt x="1167993" y="910346"/>
                </a:lnTo>
                <a:lnTo>
                  <a:pt x="1133641" y="893170"/>
                </a:lnTo>
                <a:lnTo>
                  <a:pt x="1133641" y="910346"/>
                </a:lnTo>
                <a:lnTo>
                  <a:pt x="1099290" y="910346"/>
                </a:lnTo>
                <a:lnTo>
                  <a:pt x="1099290" y="893170"/>
                </a:lnTo>
                <a:lnTo>
                  <a:pt x="1082114" y="858818"/>
                </a:lnTo>
                <a:lnTo>
                  <a:pt x="1082114" y="893170"/>
                </a:lnTo>
                <a:lnTo>
                  <a:pt x="1082114" y="910346"/>
                </a:lnTo>
                <a:lnTo>
                  <a:pt x="1047759" y="893170"/>
                </a:lnTo>
                <a:lnTo>
                  <a:pt x="1047759" y="858818"/>
                </a:lnTo>
                <a:lnTo>
                  <a:pt x="1030583" y="858818"/>
                </a:lnTo>
                <a:lnTo>
                  <a:pt x="996232" y="858818"/>
                </a:lnTo>
                <a:lnTo>
                  <a:pt x="996232" y="893170"/>
                </a:lnTo>
                <a:lnTo>
                  <a:pt x="979056" y="858818"/>
                </a:lnTo>
                <a:lnTo>
                  <a:pt x="961876" y="858818"/>
                </a:lnTo>
                <a:lnTo>
                  <a:pt x="961876" y="841642"/>
                </a:lnTo>
                <a:lnTo>
                  <a:pt x="927525" y="841642"/>
                </a:lnTo>
                <a:lnTo>
                  <a:pt x="910349" y="841642"/>
                </a:lnTo>
                <a:lnTo>
                  <a:pt x="910349" y="807287"/>
                </a:lnTo>
                <a:lnTo>
                  <a:pt x="927525" y="807287"/>
                </a:lnTo>
                <a:lnTo>
                  <a:pt x="961876" y="807287"/>
                </a:lnTo>
                <a:lnTo>
                  <a:pt x="979056" y="807287"/>
                </a:lnTo>
                <a:lnTo>
                  <a:pt x="996232" y="807287"/>
                </a:lnTo>
                <a:lnTo>
                  <a:pt x="1030583" y="807287"/>
                </a:lnTo>
                <a:lnTo>
                  <a:pt x="1047759" y="841642"/>
                </a:lnTo>
                <a:lnTo>
                  <a:pt x="1082114" y="841642"/>
                </a:lnTo>
                <a:lnTo>
                  <a:pt x="1099290" y="841642"/>
                </a:lnTo>
                <a:lnTo>
                  <a:pt x="1133641" y="841642"/>
                </a:lnTo>
                <a:lnTo>
                  <a:pt x="1150817" y="858818"/>
                </a:lnTo>
                <a:lnTo>
                  <a:pt x="1167993" y="858818"/>
                </a:lnTo>
                <a:lnTo>
                  <a:pt x="1202348" y="858818"/>
                </a:lnTo>
                <a:lnTo>
                  <a:pt x="1219524" y="858818"/>
                </a:lnTo>
                <a:lnTo>
                  <a:pt x="1253876" y="858818"/>
                </a:lnTo>
                <a:lnTo>
                  <a:pt x="1253876" y="841642"/>
                </a:lnTo>
                <a:lnTo>
                  <a:pt x="1219524" y="841642"/>
                </a:lnTo>
                <a:lnTo>
                  <a:pt x="1202348" y="807287"/>
                </a:lnTo>
                <a:lnTo>
                  <a:pt x="1167993" y="807287"/>
                </a:lnTo>
                <a:lnTo>
                  <a:pt x="1133641" y="790111"/>
                </a:lnTo>
                <a:lnTo>
                  <a:pt x="1082114" y="772936"/>
                </a:lnTo>
                <a:lnTo>
                  <a:pt x="961876" y="738584"/>
                </a:lnTo>
                <a:lnTo>
                  <a:pt x="927525" y="738584"/>
                </a:lnTo>
                <a:lnTo>
                  <a:pt x="875997" y="721408"/>
                </a:lnTo>
                <a:lnTo>
                  <a:pt x="841642" y="721408"/>
                </a:lnTo>
                <a:lnTo>
                  <a:pt x="841642" y="687053"/>
                </a:lnTo>
                <a:lnTo>
                  <a:pt x="807291" y="687053"/>
                </a:lnTo>
                <a:lnTo>
                  <a:pt x="755760" y="669877"/>
                </a:lnTo>
                <a:lnTo>
                  <a:pt x="738584" y="669877"/>
                </a:lnTo>
                <a:lnTo>
                  <a:pt x="704232" y="635526"/>
                </a:lnTo>
                <a:lnTo>
                  <a:pt x="687057" y="635526"/>
                </a:lnTo>
                <a:lnTo>
                  <a:pt x="687057" y="618350"/>
                </a:lnTo>
                <a:lnTo>
                  <a:pt x="738584" y="618350"/>
                </a:lnTo>
                <a:lnTo>
                  <a:pt x="755760" y="635526"/>
                </a:lnTo>
                <a:lnTo>
                  <a:pt x="807291" y="635526"/>
                </a:lnTo>
                <a:lnTo>
                  <a:pt x="858818" y="669877"/>
                </a:lnTo>
                <a:lnTo>
                  <a:pt x="875997" y="669877"/>
                </a:lnTo>
                <a:lnTo>
                  <a:pt x="910349" y="669877"/>
                </a:lnTo>
                <a:lnTo>
                  <a:pt x="927525" y="687053"/>
                </a:lnTo>
                <a:lnTo>
                  <a:pt x="961876" y="687053"/>
                </a:lnTo>
                <a:lnTo>
                  <a:pt x="979056" y="687053"/>
                </a:lnTo>
                <a:lnTo>
                  <a:pt x="996232" y="687053"/>
                </a:lnTo>
                <a:lnTo>
                  <a:pt x="996232" y="721408"/>
                </a:lnTo>
                <a:lnTo>
                  <a:pt x="1030583" y="721408"/>
                </a:lnTo>
                <a:lnTo>
                  <a:pt x="1047759" y="721408"/>
                </a:lnTo>
                <a:lnTo>
                  <a:pt x="1082114" y="721408"/>
                </a:lnTo>
                <a:lnTo>
                  <a:pt x="1099290" y="721408"/>
                </a:lnTo>
                <a:lnTo>
                  <a:pt x="1133641" y="721408"/>
                </a:lnTo>
                <a:lnTo>
                  <a:pt x="1133641" y="738584"/>
                </a:lnTo>
                <a:lnTo>
                  <a:pt x="1150817" y="738584"/>
                </a:lnTo>
                <a:lnTo>
                  <a:pt x="1150817" y="721408"/>
                </a:lnTo>
                <a:lnTo>
                  <a:pt x="1167993" y="721408"/>
                </a:lnTo>
                <a:lnTo>
                  <a:pt x="1202348" y="738584"/>
                </a:lnTo>
                <a:lnTo>
                  <a:pt x="1219524" y="772936"/>
                </a:lnTo>
                <a:lnTo>
                  <a:pt x="1253876" y="772936"/>
                </a:lnTo>
                <a:lnTo>
                  <a:pt x="1253876" y="738584"/>
                </a:lnTo>
                <a:lnTo>
                  <a:pt x="1219524" y="721408"/>
                </a:lnTo>
                <a:lnTo>
                  <a:pt x="1202348" y="721408"/>
                </a:lnTo>
                <a:lnTo>
                  <a:pt x="1167993" y="721408"/>
                </a:lnTo>
                <a:lnTo>
                  <a:pt x="1167993" y="687053"/>
                </a:lnTo>
                <a:lnTo>
                  <a:pt x="1150817" y="669877"/>
                </a:lnTo>
                <a:lnTo>
                  <a:pt x="1150817" y="687053"/>
                </a:lnTo>
                <a:lnTo>
                  <a:pt x="1133641" y="687053"/>
                </a:lnTo>
                <a:lnTo>
                  <a:pt x="1099290" y="669877"/>
                </a:lnTo>
                <a:lnTo>
                  <a:pt x="1082114" y="635526"/>
                </a:lnTo>
                <a:lnTo>
                  <a:pt x="1047759" y="635526"/>
                </a:lnTo>
                <a:lnTo>
                  <a:pt x="1047759" y="618350"/>
                </a:lnTo>
                <a:lnTo>
                  <a:pt x="1030583" y="618350"/>
                </a:lnTo>
                <a:lnTo>
                  <a:pt x="996232" y="601174"/>
                </a:lnTo>
                <a:lnTo>
                  <a:pt x="979056" y="601174"/>
                </a:lnTo>
                <a:lnTo>
                  <a:pt x="961876" y="601174"/>
                </a:lnTo>
                <a:lnTo>
                  <a:pt x="927525" y="601174"/>
                </a:lnTo>
                <a:lnTo>
                  <a:pt x="910349" y="566819"/>
                </a:lnTo>
                <a:lnTo>
                  <a:pt x="875997" y="601174"/>
                </a:lnTo>
                <a:lnTo>
                  <a:pt x="858818" y="566819"/>
                </a:lnTo>
                <a:lnTo>
                  <a:pt x="841642" y="549643"/>
                </a:lnTo>
                <a:lnTo>
                  <a:pt x="807291" y="549643"/>
                </a:lnTo>
                <a:lnTo>
                  <a:pt x="790115" y="549643"/>
                </a:lnTo>
                <a:lnTo>
                  <a:pt x="755760" y="549643"/>
                </a:lnTo>
                <a:lnTo>
                  <a:pt x="738584" y="549643"/>
                </a:lnTo>
                <a:lnTo>
                  <a:pt x="738584" y="515292"/>
                </a:lnTo>
                <a:lnTo>
                  <a:pt x="687057" y="498116"/>
                </a:lnTo>
                <a:lnTo>
                  <a:pt x="704232" y="498116"/>
                </a:lnTo>
                <a:lnTo>
                  <a:pt x="738584" y="463761"/>
                </a:lnTo>
                <a:lnTo>
                  <a:pt x="755760" y="463761"/>
                </a:lnTo>
                <a:lnTo>
                  <a:pt x="738584" y="446585"/>
                </a:lnTo>
                <a:lnTo>
                  <a:pt x="704232" y="446585"/>
                </a:lnTo>
                <a:lnTo>
                  <a:pt x="687057" y="446585"/>
                </a:lnTo>
                <a:lnTo>
                  <a:pt x="635526" y="446585"/>
                </a:lnTo>
                <a:lnTo>
                  <a:pt x="618350" y="429409"/>
                </a:lnTo>
                <a:lnTo>
                  <a:pt x="618350" y="395057"/>
                </a:lnTo>
                <a:lnTo>
                  <a:pt x="635526" y="377878"/>
                </a:lnTo>
                <a:lnTo>
                  <a:pt x="635526" y="343527"/>
                </a:lnTo>
                <a:lnTo>
                  <a:pt x="687057" y="343527"/>
                </a:lnTo>
                <a:lnTo>
                  <a:pt x="687057" y="377878"/>
                </a:lnTo>
                <a:lnTo>
                  <a:pt x="704232" y="343527"/>
                </a:lnTo>
                <a:lnTo>
                  <a:pt x="704232" y="326351"/>
                </a:lnTo>
                <a:lnTo>
                  <a:pt x="687057" y="326351"/>
                </a:lnTo>
                <a:lnTo>
                  <a:pt x="669881" y="326351"/>
                </a:lnTo>
                <a:lnTo>
                  <a:pt x="635526" y="326351"/>
                </a:lnTo>
                <a:lnTo>
                  <a:pt x="618350" y="291999"/>
                </a:lnTo>
                <a:lnTo>
                  <a:pt x="583998" y="274820"/>
                </a:lnTo>
                <a:lnTo>
                  <a:pt x="566822" y="274820"/>
                </a:lnTo>
                <a:lnTo>
                  <a:pt x="498116" y="257644"/>
                </a:lnTo>
                <a:lnTo>
                  <a:pt x="515292" y="257644"/>
                </a:lnTo>
                <a:lnTo>
                  <a:pt x="515292" y="223292"/>
                </a:lnTo>
                <a:lnTo>
                  <a:pt x="532468" y="223292"/>
                </a:lnTo>
                <a:lnTo>
                  <a:pt x="566822" y="223292"/>
                </a:lnTo>
                <a:lnTo>
                  <a:pt x="583998" y="223292"/>
                </a:lnTo>
                <a:lnTo>
                  <a:pt x="618350" y="257644"/>
                </a:lnTo>
                <a:lnTo>
                  <a:pt x="635526" y="257644"/>
                </a:lnTo>
                <a:lnTo>
                  <a:pt x="669881" y="257644"/>
                </a:lnTo>
                <a:lnTo>
                  <a:pt x="687057" y="257644"/>
                </a:lnTo>
                <a:lnTo>
                  <a:pt x="704232" y="257644"/>
                </a:lnTo>
                <a:lnTo>
                  <a:pt x="738584" y="257644"/>
                </a:lnTo>
                <a:lnTo>
                  <a:pt x="755760" y="257644"/>
                </a:lnTo>
                <a:lnTo>
                  <a:pt x="790115" y="274820"/>
                </a:lnTo>
                <a:lnTo>
                  <a:pt x="807291" y="274820"/>
                </a:lnTo>
                <a:lnTo>
                  <a:pt x="841642" y="274820"/>
                </a:lnTo>
                <a:lnTo>
                  <a:pt x="858818" y="274820"/>
                </a:lnTo>
                <a:lnTo>
                  <a:pt x="875997" y="274820"/>
                </a:lnTo>
                <a:lnTo>
                  <a:pt x="875997" y="291999"/>
                </a:lnTo>
                <a:lnTo>
                  <a:pt x="910349" y="291999"/>
                </a:lnTo>
                <a:lnTo>
                  <a:pt x="927525" y="291999"/>
                </a:lnTo>
                <a:lnTo>
                  <a:pt x="961876" y="291999"/>
                </a:lnTo>
                <a:lnTo>
                  <a:pt x="979056" y="291999"/>
                </a:lnTo>
                <a:lnTo>
                  <a:pt x="996232" y="291999"/>
                </a:lnTo>
                <a:lnTo>
                  <a:pt x="1030583" y="291999"/>
                </a:lnTo>
                <a:lnTo>
                  <a:pt x="1047759" y="291999"/>
                </a:lnTo>
                <a:lnTo>
                  <a:pt x="1047759" y="326351"/>
                </a:lnTo>
                <a:lnTo>
                  <a:pt x="1082114" y="326351"/>
                </a:lnTo>
                <a:lnTo>
                  <a:pt x="1099290" y="326351"/>
                </a:lnTo>
                <a:lnTo>
                  <a:pt x="1133641" y="326351"/>
                </a:lnTo>
                <a:lnTo>
                  <a:pt x="1150817" y="326351"/>
                </a:lnTo>
                <a:lnTo>
                  <a:pt x="1133641" y="291999"/>
                </a:lnTo>
                <a:lnTo>
                  <a:pt x="1099290" y="291999"/>
                </a:lnTo>
                <a:lnTo>
                  <a:pt x="1099290" y="274820"/>
                </a:lnTo>
                <a:lnTo>
                  <a:pt x="1082114" y="274820"/>
                </a:lnTo>
                <a:lnTo>
                  <a:pt x="1047759" y="274820"/>
                </a:lnTo>
                <a:lnTo>
                  <a:pt x="1030583" y="274820"/>
                </a:lnTo>
                <a:lnTo>
                  <a:pt x="996232" y="274820"/>
                </a:lnTo>
                <a:lnTo>
                  <a:pt x="961876" y="274820"/>
                </a:lnTo>
                <a:lnTo>
                  <a:pt x="927525" y="257644"/>
                </a:lnTo>
                <a:lnTo>
                  <a:pt x="910349" y="257644"/>
                </a:lnTo>
                <a:lnTo>
                  <a:pt x="875997" y="257644"/>
                </a:lnTo>
                <a:lnTo>
                  <a:pt x="858818" y="257644"/>
                </a:lnTo>
                <a:lnTo>
                  <a:pt x="841642" y="257644"/>
                </a:lnTo>
                <a:lnTo>
                  <a:pt x="841642" y="223292"/>
                </a:lnTo>
                <a:lnTo>
                  <a:pt x="807291" y="223292"/>
                </a:lnTo>
                <a:lnTo>
                  <a:pt x="755760" y="223292"/>
                </a:lnTo>
                <a:lnTo>
                  <a:pt x="738584" y="206117"/>
                </a:lnTo>
                <a:lnTo>
                  <a:pt x="738584" y="223292"/>
                </a:lnTo>
                <a:lnTo>
                  <a:pt x="704232" y="223292"/>
                </a:lnTo>
                <a:lnTo>
                  <a:pt x="704232" y="206117"/>
                </a:lnTo>
                <a:lnTo>
                  <a:pt x="687057" y="206117"/>
                </a:lnTo>
                <a:lnTo>
                  <a:pt x="669881" y="206117"/>
                </a:lnTo>
                <a:lnTo>
                  <a:pt x="635526" y="171765"/>
                </a:lnTo>
                <a:lnTo>
                  <a:pt x="669881" y="171765"/>
                </a:lnTo>
                <a:lnTo>
                  <a:pt x="687057" y="171765"/>
                </a:lnTo>
                <a:lnTo>
                  <a:pt x="704232" y="171765"/>
                </a:lnTo>
                <a:lnTo>
                  <a:pt x="755760" y="171765"/>
                </a:lnTo>
                <a:lnTo>
                  <a:pt x="790115" y="206117"/>
                </a:lnTo>
                <a:lnTo>
                  <a:pt x="875997" y="223292"/>
                </a:lnTo>
                <a:lnTo>
                  <a:pt x="927525" y="223292"/>
                </a:lnTo>
                <a:lnTo>
                  <a:pt x="979056" y="223292"/>
                </a:lnTo>
                <a:lnTo>
                  <a:pt x="996232" y="257644"/>
                </a:lnTo>
                <a:lnTo>
                  <a:pt x="1030583" y="257644"/>
                </a:lnTo>
                <a:lnTo>
                  <a:pt x="1047759" y="257644"/>
                </a:lnTo>
                <a:lnTo>
                  <a:pt x="1099290" y="257644"/>
                </a:lnTo>
                <a:lnTo>
                  <a:pt x="1133641" y="257644"/>
                </a:lnTo>
                <a:lnTo>
                  <a:pt x="1150817" y="274820"/>
                </a:lnTo>
                <a:lnTo>
                  <a:pt x="1167993" y="257644"/>
                </a:lnTo>
                <a:lnTo>
                  <a:pt x="1202348" y="257644"/>
                </a:lnTo>
                <a:lnTo>
                  <a:pt x="1202348" y="274820"/>
                </a:lnTo>
                <a:lnTo>
                  <a:pt x="1219524" y="274820"/>
                </a:lnTo>
                <a:lnTo>
                  <a:pt x="1202348" y="257644"/>
                </a:lnTo>
                <a:lnTo>
                  <a:pt x="1219524" y="257644"/>
                </a:lnTo>
                <a:lnTo>
                  <a:pt x="1253876" y="257644"/>
                </a:lnTo>
                <a:lnTo>
                  <a:pt x="1271051" y="274820"/>
                </a:lnTo>
                <a:lnTo>
                  <a:pt x="1305406" y="257644"/>
                </a:lnTo>
                <a:lnTo>
                  <a:pt x="1271051" y="257644"/>
                </a:lnTo>
                <a:lnTo>
                  <a:pt x="1271051" y="223292"/>
                </a:lnTo>
                <a:lnTo>
                  <a:pt x="1253876" y="223292"/>
                </a:lnTo>
                <a:lnTo>
                  <a:pt x="1219524" y="223292"/>
                </a:lnTo>
                <a:lnTo>
                  <a:pt x="1167993" y="223292"/>
                </a:lnTo>
                <a:lnTo>
                  <a:pt x="1167993" y="206117"/>
                </a:lnTo>
                <a:lnTo>
                  <a:pt x="1202348" y="206117"/>
                </a:lnTo>
                <a:lnTo>
                  <a:pt x="1219524" y="206117"/>
                </a:lnTo>
                <a:lnTo>
                  <a:pt x="1253876" y="206117"/>
                </a:lnTo>
                <a:lnTo>
                  <a:pt x="1271051" y="206117"/>
                </a:lnTo>
                <a:lnTo>
                  <a:pt x="1305406" y="206117"/>
                </a:lnTo>
                <a:lnTo>
                  <a:pt x="1305406" y="171765"/>
                </a:lnTo>
                <a:lnTo>
                  <a:pt x="1271051" y="171765"/>
                </a:lnTo>
                <a:lnTo>
                  <a:pt x="1305406" y="154586"/>
                </a:lnTo>
                <a:lnTo>
                  <a:pt x="1271051" y="120234"/>
                </a:lnTo>
                <a:lnTo>
                  <a:pt x="1253876" y="154586"/>
                </a:lnTo>
                <a:lnTo>
                  <a:pt x="1253876" y="120234"/>
                </a:lnTo>
                <a:lnTo>
                  <a:pt x="1253876" y="103058"/>
                </a:lnTo>
                <a:lnTo>
                  <a:pt x="1219524" y="103058"/>
                </a:lnTo>
                <a:lnTo>
                  <a:pt x="1202348" y="103058"/>
                </a:lnTo>
                <a:lnTo>
                  <a:pt x="1167993" y="103058"/>
                </a:lnTo>
                <a:lnTo>
                  <a:pt x="1133641" y="103058"/>
                </a:lnTo>
                <a:lnTo>
                  <a:pt x="1099290" y="120234"/>
                </a:lnTo>
                <a:lnTo>
                  <a:pt x="1082114" y="120234"/>
                </a:lnTo>
                <a:lnTo>
                  <a:pt x="1047759" y="103058"/>
                </a:lnTo>
                <a:lnTo>
                  <a:pt x="1082114" y="103058"/>
                </a:lnTo>
                <a:lnTo>
                  <a:pt x="1099290" y="85883"/>
                </a:lnTo>
                <a:lnTo>
                  <a:pt x="1150817" y="85883"/>
                </a:lnTo>
                <a:lnTo>
                  <a:pt x="1253876" y="85883"/>
                </a:lnTo>
                <a:lnTo>
                  <a:pt x="1339758" y="85883"/>
                </a:lnTo>
                <a:lnTo>
                  <a:pt x="1442816" y="85883"/>
                </a:lnTo>
                <a:lnTo>
                  <a:pt x="1545875" y="103058"/>
                </a:lnTo>
                <a:lnTo>
                  <a:pt x="1597406" y="103058"/>
                </a:lnTo>
                <a:lnTo>
                  <a:pt x="1597406" y="51527"/>
                </a:lnTo>
                <a:lnTo>
                  <a:pt x="1563050" y="51527"/>
                </a:lnTo>
                <a:lnTo>
                  <a:pt x="1545875" y="51527"/>
                </a:lnTo>
                <a:lnTo>
                  <a:pt x="1511523" y="51527"/>
                </a:lnTo>
                <a:lnTo>
                  <a:pt x="1511523" y="34352"/>
                </a:lnTo>
                <a:lnTo>
                  <a:pt x="1545875" y="34352"/>
                </a:lnTo>
                <a:lnTo>
                  <a:pt x="1563050" y="34352"/>
                </a:lnTo>
                <a:lnTo>
                  <a:pt x="1614581" y="51527"/>
                </a:lnTo>
                <a:lnTo>
                  <a:pt x="1648933" y="34352"/>
                </a:lnTo>
                <a:lnTo>
                  <a:pt x="1666109" y="51527"/>
                </a:lnTo>
                <a:lnTo>
                  <a:pt x="1683284" y="51527"/>
                </a:lnTo>
                <a:lnTo>
                  <a:pt x="1734816" y="51527"/>
                </a:lnTo>
                <a:lnTo>
                  <a:pt x="1786343" y="85883"/>
                </a:lnTo>
                <a:lnTo>
                  <a:pt x="1803522" y="85883"/>
                </a:lnTo>
                <a:lnTo>
                  <a:pt x="1837874" y="103058"/>
                </a:lnTo>
                <a:lnTo>
                  <a:pt x="1855050" y="103058"/>
                </a:lnTo>
                <a:lnTo>
                  <a:pt x="1889401" y="103058"/>
                </a:lnTo>
                <a:lnTo>
                  <a:pt x="1906580" y="103058"/>
                </a:lnTo>
                <a:lnTo>
                  <a:pt x="1940932" y="103058"/>
                </a:lnTo>
                <a:lnTo>
                  <a:pt x="1958108" y="103058"/>
                </a:lnTo>
                <a:lnTo>
                  <a:pt x="1975284" y="103058"/>
                </a:lnTo>
                <a:lnTo>
                  <a:pt x="1975284" y="120234"/>
                </a:lnTo>
                <a:lnTo>
                  <a:pt x="2009639" y="120234"/>
                </a:lnTo>
                <a:lnTo>
                  <a:pt x="2009639" y="103058"/>
                </a:lnTo>
                <a:lnTo>
                  <a:pt x="2009639" y="85883"/>
                </a:lnTo>
                <a:lnTo>
                  <a:pt x="1975284" y="85883"/>
                </a:lnTo>
                <a:lnTo>
                  <a:pt x="1958108" y="85883"/>
                </a:lnTo>
                <a:lnTo>
                  <a:pt x="1940932" y="51527"/>
                </a:lnTo>
                <a:lnTo>
                  <a:pt x="1906580" y="34352"/>
                </a:lnTo>
                <a:lnTo>
                  <a:pt x="1906580" y="0"/>
                </a:lnTo>
                <a:close/>
              </a:path>
            </a:pathLst>
          </a:custGeom>
          <a:blipFill dpi="0" rotWithShape="1">
            <a:blip r:embed="rId3"/>
            <a:srcRect/>
            <a:tile tx="-1016000" ty="-88900" sx="100000" sy="100000" flip="none" algn="tl"/>
          </a:bli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6" name="任意多边形: 形状 15">
            <a:extLst>
              <a:ext uri="{FF2B5EF4-FFF2-40B4-BE49-F238E27FC236}">
                <a16:creationId xmlns:a16="http://schemas.microsoft.com/office/drawing/2014/main" id="{AFCB838A-93A9-44D6-B188-7BF97F1E150C}"/>
              </a:ext>
            </a:extLst>
          </p:cNvPr>
          <p:cNvSpPr>
            <a:spLocks/>
          </p:cNvSpPr>
          <p:nvPr/>
        </p:nvSpPr>
        <p:spPr bwMode="auto">
          <a:xfrm>
            <a:off x="8123285" y="7209792"/>
            <a:ext cx="17175" cy="34352"/>
          </a:xfrm>
          <a:custGeom>
            <a:avLst/>
            <a:gdLst>
              <a:gd name="connsiteX0" fmla="*/ 0 w 17175"/>
              <a:gd name="connsiteY0" fmla="*/ 0 h 34352"/>
              <a:gd name="connsiteX1" fmla="*/ 17175 w 17175"/>
              <a:gd name="connsiteY1" fmla="*/ 34352 h 34352"/>
              <a:gd name="connsiteX2" fmla="*/ 0 w 17175"/>
              <a:gd name="connsiteY2" fmla="*/ 34352 h 34352"/>
              <a:gd name="connsiteX3" fmla="*/ 0 w 17175"/>
              <a:gd name="connsiteY3" fmla="*/ 0 h 34352"/>
            </a:gdLst>
            <a:ahLst/>
            <a:cxnLst>
              <a:cxn ang="0">
                <a:pos x="connsiteX0" y="connsiteY0"/>
              </a:cxn>
              <a:cxn ang="0">
                <a:pos x="connsiteX1" y="connsiteY1"/>
              </a:cxn>
              <a:cxn ang="0">
                <a:pos x="connsiteX2" y="connsiteY2"/>
              </a:cxn>
              <a:cxn ang="0">
                <a:pos x="connsiteX3" y="connsiteY3"/>
              </a:cxn>
            </a:cxnLst>
            <a:rect l="l" t="t" r="r" b="b"/>
            <a:pathLst>
              <a:path w="17175" h="34352">
                <a:moveTo>
                  <a:pt x="0" y="0"/>
                </a:moveTo>
                <a:lnTo>
                  <a:pt x="17175" y="34352"/>
                </a:lnTo>
                <a:lnTo>
                  <a:pt x="0" y="34352"/>
                </a:lnTo>
                <a:lnTo>
                  <a:pt x="0" y="0"/>
                </a:lnTo>
                <a:close/>
              </a:path>
            </a:pathLst>
          </a:custGeom>
          <a:blipFill dpi="0" rotWithShape="1">
            <a:blip r:embed="rId3"/>
            <a:srcRect/>
            <a:tile tx="-1016000" ty="-88900" sx="100000" sy="100000" flip="none" algn="tl"/>
          </a:blipFill>
          <a:ln>
            <a:noFill/>
          </a:ln>
        </p:spPr>
        <p:txBody>
          <a:bodyPr vert="horz" wrap="square" lIns="91440" tIns="45720" rIns="91440" bIns="45720" numCol="1" anchor="t" anchorCtr="0" compatLnSpc="1">
            <a:prstTxWarp prst="textNoShape">
              <a:avLst/>
            </a:prstTxWarp>
            <a:noAutofit/>
          </a:bodyPr>
          <a:lstStyle/>
          <a:p>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649906" y="1155198"/>
            <a:ext cx="9512300" cy="1705595"/>
          </a:xfrm>
          <a:prstGeom prst="rect">
            <a:avLst/>
          </a:prstGeom>
        </p:spPr>
        <p:txBody>
          <a:bodyPr wrap="square">
            <a:spAutoFit/>
          </a:bodyPr>
          <a:lstStyle/>
          <a:p>
            <a:pPr lvl="0" indent="317500" eaLnBrk="0" fontAlgn="base" hangingPunct="0">
              <a:lnSpc>
                <a:spcPct val="150000"/>
              </a:lnSpc>
              <a:spcBef>
                <a:spcPct val="0"/>
              </a:spcBef>
              <a:spcAft>
                <a:spcPct val="0"/>
              </a:spcAft>
            </a:pPr>
            <a:r>
              <a:rPr lang="zh-CN" altLang="zh-CN" dirty="0">
                <a:solidFill>
                  <a:srgbClr val="333333"/>
                </a:solidFill>
                <a:cs typeface="+mn-ea"/>
                <a:sym typeface="+mn-lt"/>
              </a:rPr>
              <a:t>清明节的名称与此时天气物侯的特点有关。西汉时期的《</a:t>
            </a:r>
            <a:r>
              <a:rPr lang="zh-CN" altLang="en-US" dirty="0">
                <a:solidFill>
                  <a:srgbClr val="333333"/>
                </a:solidFill>
                <a:cs typeface="+mn-ea"/>
                <a:sym typeface="+mn-lt"/>
              </a:rPr>
              <a:t>淮南子</a:t>
            </a:r>
            <a:r>
              <a:rPr lang="zh-CN" altLang="zh-CN" dirty="0">
                <a:solidFill>
                  <a:srgbClr val="333333"/>
                </a:solidFill>
                <a:cs typeface="+mn-ea"/>
                <a:sym typeface="+mn-lt"/>
              </a:rPr>
              <a:t>·天文训》中说:“春分后十五日，斗指乙，则清明风至。”“清明风”即清爽明净之风。《岁时百问》则说“万物生长此时，皆清洁而明净。故谓之清明。”虽然作为节日的清明在唐朝才形成，但作为时序标志的清明节气早已被古人所认识，汉代已有了明确的记载。</a:t>
            </a:r>
            <a:endParaRPr kumimoji="0" lang="zh-CN" altLang="zh-CN" sz="1400" b="0" i="0" u="none" strike="noStrike" cap="none" normalizeH="0" baseline="0" dirty="0">
              <a:ln>
                <a:noFill/>
              </a:ln>
              <a:solidFill>
                <a:schemeClr val="tx1"/>
              </a:solidFill>
              <a:effectLst/>
              <a:cs typeface="+mn-ea"/>
              <a:sym typeface="+mn-lt"/>
            </a:endParaRPr>
          </a:p>
        </p:txBody>
      </p:sp>
      <p:sp>
        <p:nvSpPr>
          <p:cNvPr id="11" name="矩形 10">
            <a:extLst>
              <a:ext uri="{FF2B5EF4-FFF2-40B4-BE49-F238E27FC236}">
                <a16:creationId xmlns:a16="http://schemas.microsoft.com/office/drawing/2014/main" id="{90D449B9-4522-4B56-AFD3-041AB8EC6841}"/>
              </a:ext>
            </a:extLst>
          </p:cNvPr>
          <p:cNvSpPr/>
          <p:nvPr/>
        </p:nvSpPr>
        <p:spPr>
          <a:xfrm>
            <a:off x="1638300" y="244319"/>
            <a:ext cx="3797300" cy="461665"/>
          </a:xfrm>
          <a:prstGeom prst="rect">
            <a:avLst/>
          </a:prstGeom>
        </p:spPr>
        <p:txBody>
          <a:bodyPr wrap="square">
            <a:spAutoFit/>
          </a:bodyPr>
          <a:lstStyle/>
          <a:p>
            <a:r>
              <a:rPr lang="zh-CN" altLang="en-US" sz="2400" b="1" dirty="0">
                <a:cs typeface="+mn-ea"/>
                <a:sym typeface="+mn-lt"/>
              </a:rPr>
              <a:t>节气清明与清明节</a:t>
            </a:r>
            <a:endParaRPr lang="zh-CN" altLang="en-US" sz="2800" b="1" i="0" dirty="0">
              <a:solidFill>
                <a:srgbClr val="333333"/>
              </a:solidFill>
              <a:effectLst/>
              <a:cs typeface="+mn-ea"/>
              <a:sym typeface="+mn-lt"/>
            </a:endParaRPr>
          </a:p>
        </p:txBody>
      </p:sp>
      <p:sp>
        <p:nvSpPr>
          <p:cNvPr id="15" name="任意多边形: 形状 14">
            <a:extLst>
              <a:ext uri="{FF2B5EF4-FFF2-40B4-BE49-F238E27FC236}">
                <a16:creationId xmlns:a16="http://schemas.microsoft.com/office/drawing/2014/main" id="{04BD01A4-779E-490D-92AE-0F6FEFEF1F1A}"/>
              </a:ext>
            </a:extLst>
          </p:cNvPr>
          <p:cNvSpPr/>
          <p:nvPr/>
        </p:nvSpPr>
        <p:spPr>
          <a:xfrm>
            <a:off x="0" y="2968504"/>
            <a:ext cx="12192000" cy="3889496"/>
          </a:xfrm>
          <a:custGeom>
            <a:avLst/>
            <a:gdLst>
              <a:gd name="connsiteX0" fmla="*/ 12135745 w 12192000"/>
              <a:gd name="connsiteY0" fmla="*/ 3052028 h 3889496"/>
              <a:gd name="connsiteX1" fmla="*/ 12137961 w 12192000"/>
              <a:gd name="connsiteY1" fmla="*/ 3053271 h 3889496"/>
              <a:gd name="connsiteX2" fmla="*/ 12144323 w 12192000"/>
              <a:gd name="connsiteY2" fmla="*/ 3052333 h 3889496"/>
              <a:gd name="connsiteX3" fmla="*/ 11961852 w 12192000"/>
              <a:gd name="connsiteY3" fmla="*/ 3037063 h 3889496"/>
              <a:gd name="connsiteX4" fmla="*/ 11956274 w 12192000"/>
              <a:gd name="connsiteY4" fmla="*/ 3041250 h 3889496"/>
              <a:gd name="connsiteX5" fmla="*/ 11942539 w 12192000"/>
              <a:gd name="connsiteY5" fmla="*/ 3048907 h 3889496"/>
              <a:gd name="connsiteX6" fmla="*/ 11954794 w 12192000"/>
              <a:gd name="connsiteY6" fmla="*/ 3052782 h 3889496"/>
              <a:gd name="connsiteX7" fmla="*/ 11974406 w 12192000"/>
              <a:gd name="connsiteY7" fmla="*/ 3045026 h 3889496"/>
              <a:gd name="connsiteX8" fmla="*/ 11981375 w 12192000"/>
              <a:gd name="connsiteY8" fmla="*/ 3040839 h 3889496"/>
              <a:gd name="connsiteX9" fmla="*/ 12001601 w 12192000"/>
              <a:gd name="connsiteY9" fmla="*/ 3060362 h 3889496"/>
              <a:gd name="connsiteX10" fmla="*/ 12000203 w 12192000"/>
              <a:gd name="connsiteY10" fmla="*/ 3069431 h 3889496"/>
              <a:gd name="connsiteX11" fmla="*/ 11999508 w 12192000"/>
              <a:gd name="connsiteY11" fmla="*/ 3074307 h 3889496"/>
              <a:gd name="connsiteX12" fmla="*/ 12013452 w 12192000"/>
              <a:gd name="connsiteY12" fmla="*/ 3082674 h 3889496"/>
              <a:gd name="connsiteX13" fmla="*/ 12051803 w 12192000"/>
              <a:gd name="connsiteY13" fmla="*/ 3057573 h 3889496"/>
              <a:gd name="connsiteX14" fmla="*/ 12061197 w 12192000"/>
              <a:gd name="connsiteY14" fmla="*/ 3052748 h 3889496"/>
              <a:gd name="connsiteX15" fmla="*/ 12049709 w 12192000"/>
              <a:gd name="connsiteY15" fmla="*/ 3053101 h 3889496"/>
              <a:gd name="connsiteX16" fmla="*/ 11961852 w 12192000"/>
              <a:gd name="connsiteY16" fmla="*/ 3037063 h 3889496"/>
              <a:gd name="connsiteX17" fmla="*/ 285735 w 12192000"/>
              <a:gd name="connsiteY17" fmla="*/ 2926901 h 3889496"/>
              <a:gd name="connsiteX18" fmla="*/ 283642 w 12192000"/>
              <a:gd name="connsiteY18" fmla="*/ 2929690 h 3889496"/>
              <a:gd name="connsiteX19" fmla="*/ 278470 w 12192000"/>
              <a:gd name="connsiteY19" fmla="*/ 2936413 h 3889496"/>
              <a:gd name="connsiteX20" fmla="*/ 304700 w 12192000"/>
              <a:gd name="connsiteY20" fmla="*/ 2934337 h 3889496"/>
              <a:gd name="connsiteX21" fmla="*/ 301857 w 12192000"/>
              <a:gd name="connsiteY21" fmla="*/ 2932565 h 3889496"/>
              <a:gd name="connsiteX22" fmla="*/ 285735 w 12192000"/>
              <a:gd name="connsiteY22" fmla="*/ 2926901 h 3889496"/>
              <a:gd name="connsiteX23" fmla="*/ 187418 w 12192000"/>
              <a:gd name="connsiteY23" fmla="*/ 2913651 h 3889496"/>
              <a:gd name="connsiteX24" fmla="*/ 170684 w 12192000"/>
              <a:gd name="connsiteY24" fmla="*/ 2926205 h 3889496"/>
              <a:gd name="connsiteX25" fmla="*/ 152038 w 12192000"/>
              <a:gd name="connsiteY25" fmla="*/ 2947118 h 3889496"/>
              <a:gd name="connsiteX26" fmla="*/ 147251 w 12192000"/>
              <a:gd name="connsiteY26" fmla="*/ 2950019 h 3889496"/>
              <a:gd name="connsiteX27" fmla="*/ 147478 w 12192000"/>
              <a:gd name="connsiteY27" fmla="*/ 2950055 h 3889496"/>
              <a:gd name="connsiteX28" fmla="*/ 197878 w 12192000"/>
              <a:gd name="connsiteY28" fmla="*/ 2941130 h 3889496"/>
              <a:gd name="connsiteX29" fmla="*/ 207834 w 12192000"/>
              <a:gd name="connsiteY29" fmla="*/ 2940656 h 3889496"/>
              <a:gd name="connsiteX30" fmla="*/ 205550 w 12192000"/>
              <a:gd name="connsiteY30" fmla="*/ 2938752 h 3889496"/>
              <a:gd name="connsiteX31" fmla="*/ 187418 w 12192000"/>
              <a:gd name="connsiteY31" fmla="*/ 2913651 h 3889496"/>
              <a:gd name="connsiteX32" fmla="*/ 1351123 w 12192000"/>
              <a:gd name="connsiteY32" fmla="*/ 1944764 h 3889496"/>
              <a:gd name="connsiteX33" fmla="*/ 1296742 w 12192000"/>
              <a:gd name="connsiteY33" fmla="*/ 1969169 h 3889496"/>
              <a:gd name="connsiteX34" fmla="*/ 1280358 w 12192000"/>
              <a:gd name="connsiteY34" fmla="*/ 1998192 h 3889496"/>
              <a:gd name="connsiteX35" fmla="*/ 1279825 w 12192000"/>
              <a:gd name="connsiteY35" fmla="*/ 2000746 h 3889496"/>
              <a:gd name="connsiteX36" fmla="*/ 1334395 w 12192000"/>
              <a:gd name="connsiteY36" fmla="*/ 1994155 h 3889496"/>
              <a:gd name="connsiteX37" fmla="*/ 1392263 w 12192000"/>
              <a:gd name="connsiteY37" fmla="*/ 2002346 h 3889496"/>
              <a:gd name="connsiteX38" fmla="*/ 1412699 w 12192000"/>
              <a:gd name="connsiteY38" fmla="*/ 1992538 h 3889496"/>
              <a:gd name="connsiteX39" fmla="*/ 1382505 w 12192000"/>
              <a:gd name="connsiteY39" fmla="*/ 1989388 h 3889496"/>
              <a:gd name="connsiteX40" fmla="*/ 1320444 w 12192000"/>
              <a:gd name="connsiteY40" fmla="*/ 1983114 h 3889496"/>
              <a:gd name="connsiteX41" fmla="*/ 1351123 w 12192000"/>
              <a:gd name="connsiteY41" fmla="*/ 1944764 h 3889496"/>
              <a:gd name="connsiteX42" fmla="*/ 12085267 w 12192000"/>
              <a:gd name="connsiteY42" fmla="*/ 1468952 h 3889496"/>
              <a:gd name="connsiteX43" fmla="*/ 12067619 w 12192000"/>
              <a:gd name="connsiteY43" fmla="*/ 1475293 h 3889496"/>
              <a:gd name="connsiteX44" fmla="*/ 12067921 w 12192000"/>
              <a:gd name="connsiteY44" fmla="*/ 1475603 h 3889496"/>
              <a:gd name="connsiteX45" fmla="*/ 12085264 w 12192000"/>
              <a:gd name="connsiteY45" fmla="*/ 1489463 h 3889496"/>
              <a:gd name="connsiteX46" fmla="*/ 12108974 w 12192000"/>
              <a:gd name="connsiteY46" fmla="*/ 1479002 h 3889496"/>
              <a:gd name="connsiteX47" fmla="*/ 12107719 w 12192000"/>
              <a:gd name="connsiteY47" fmla="*/ 1471492 h 3889496"/>
              <a:gd name="connsiteX48" fmla="*/ 11983033 w 12192000"/>
              <a:gd name="connsiteY48" fmla="*/ 1458318 h 3889496"/>
              <a:gd name="connsiteX49" fmla="*/ 11956970 w 12192000"/>
              <a:gd name="connsiteY49" fmla="*/ 1487077 h 3889496"/>
              <a:gd name="connsiteX50" fmla="*/ 11955579 w 12192000"/>
              <a:gd name="connsiteY50" fmla="*/ 1492655 h 3889496"/>
              <a:gd name="connsiteX51" fmla="*/ 11944510 w 12192000"/>
              <a:gd name="connsiteY51" fmla="*/ 1503553 h 3889496"/>
              <a:gd name="connsiteX52" fmla="*/ 11948149 w 12192000"/>
              <a:gd name="connsiteY52" fmla="*/ 1506030 h 3889496"/>
              <a:gd name="connsiteX53" fmla="*/ 11971083 w 12192000"/>
              <a:gd name="connsiteY53" fmla="*/ 1493503 h 3889496"/>
              <a:gd name="connsiteX54" fmla="*/ 11978296 w 12192000"/>
              <a:gd name="connsiteY54" fmla="*/ 1518753 h 3889496"/>
              <a:gd name="connsiteX55" fmla="*/ 11986258 w 12192000"/>
              <a:gd name="connsiteY55" fmla="*/ 1518459 h 3889496"/>
              <a:gd name="connsiteX56" fmla="*/ 11988710 w 12192000"/>
              <a:gd name="connsiteY56" fmla="*/ 1518347 h 3889496"/>
              <a:gd name="connsiteX57" fmla="*/ 12027855 w 12192000"/>
              <a:gd name="connsiteY57" fmla="*/ 1474856 h 3889496"/>
              <a:gd name="connsiteX58" fmla="*/ 12023210 w 12192000"/>
              <a:gd name="connsiteY58" fmla="*/ 1472437 h 3889496"/>
              <a:gd name="connsiteX59" fmla="*/ 12020271 w 12192000"/>
              <a:gd name="connsiteY59" fmla="*/ 1471057 h 3889496"/>
              <a:gd name="connsiteX60" fmla="*/ 11974494 w 12192000"/>
              <a:gd name="connsiteY60" fmla="*/ 1491644 h 3889496"/>
              <a:gd name="connsiteX61" fmla="*/ 11971083 w 12192000"/>
              <a:gd name="connsiteY61" fmla="*/ 1493503 h 3889496"/>
              <a:gd name="connsiteX62" fmla="*/ 11965344 w 12192000"/>
              <a:gd name="connsiteY62" fmla="*/ 1473424 h 3889496"/>
              <a:gd name="connsiteX63" fmla="*/ 11991836 w 12192000"/>
              <a:gd name="connsiteY63" fmla="*/ 1464362 h 3889496"/>
              <a:gd name="connsiteX64" fmla="*/ 11999242 w 12192000"/>
              <a:gd name="connsiteY64" fmla="*/ 1461823 h 3889496"/>
              <a:gd name="connsiteX65" fmla="*/ 592525 w 12192000"/>
              <a:gd name="connsiteY65" fmla="*/ 1203303 h 3889496"/>
              <a:gd name="connsiteX66" fmla="*/ 575095 w 12192000"/>
              <a:gd name="connsiteY66" fmla="*/ 1210967 h 3889496"/>
              <a:gd name="connsiteX67" fmla="*/ 601587 w 12192000"/>
              <a:gd name="connsiteY67" fmla="*/ 1254895 h 3889496"/>
              <a:gd name="connsiteX68" fmla="*/ 590431 w 12192000"/>
              <a:gd name="connsiteY68" fmla="*/ 1265356 h 3889496"/>
              <a:gd name="connsiteX69" fmla="*/ 585548 w 12192000"/>
              <a:gd name="connsiteY69" fmla="*/ 1270238 h 3889496"/>
              <a:gd name="connsiteX70" fmla="*/ 600104 w 12192000"/>
              <a:gd name="connsiteY70" fmla="*/ 1289411 h 3889496"/>
              <a:gd name="connsiteX71" fmla="*/ 608479 w 12192000"/>
              <a:gd name="connsiteY71" fmla="*/ 1307491 h 3889496"/>
              <a:gd name="connsiteX72" fmla="*/ 611958 w 12192000"/>
              <a:gd name="connsiteY72" fmla="*/ 1308525 h 3889496"/>
              <a:gd name="connsiteX73" fmla="*/ 654578 w 12192000"/>
              <a:gd name="connsiteY73" fmla="*/ 1308178 h 3889496"/>
              <a:gd name="connsiteX74" fmla="*/ 686722 w 12192000"/>
              <a:gd name="connsiteY74" fmla="*/ 1293733 h 3889496"/>
              <a:gd name="connsiteX75" fmla="*/ 678983 w 12192000"/>
              <a:gd name="connsiteY75" fmla="*/ 1283657 h 3889496"/>
              <a:gd name="connsiteX76" fmla="*/ 658758 w 12192000"/>
              <a:gd name="connsiteY76" fmla="*/ 1254200 h 3889496"/>
              <a:gd name="connsiteX77" fmla="*/ 677585 w 12192000"/>
              <a:gd name="connsiteY77" fmla="*/ 1236771 h 3889496"/>
              <a:gd name="connsiteX78" fmla="*/ 680374 w 12192000"/>
              <a:gd name="connsiteY78" fmla="*/ 1233982 h 3889496"/>
              <a:gd name="connsiteX79" fmla="*/ 644820 w 12192000"/>
              <a:gd name="connsiteY79" fmla="*/ 1229099 h 3889496"/>
              <a:gd name="connsiteX80" fmla="*/ 629477 w 12192000"/>
              <a:gd name="connsiteY80" fmla="*/ 1215849 h 3889496"/>
              <a:gd name="connsiteX81" fmla="*/ 592525 w 12192000"/>
              <a:gd name="connsiteY81" fmla="*/ 1203303 h 3889496"/>
              <a:gd name="connsiteX82" fmla="*/ 1818765 w 12192000"/>
              <a:gd name="connsiteY82" fmla="*/ 1202663 h 3889496"/>
              <a:gd name="connsiteX83" fmla="*/ 1821072 w 12192000"/>
              <a:gd name="connsiteY83" fmla="*/ 1213756 h 3889496"/>
              <a:gd name="connsiteX84" fmla="*/ 1844080 w 12192000"/>
              <a:gd name="connsiteY84" fmla="*/ 1215849 h 3889496"/>
              <a:gd name="connsiteX85" fmla="*/ 1854007 w 12192000"/>
              <a:gd name="connsiteY85" fmla="*/ 1211586 h 3889496"/>
              <a:gd name="connsiteX86" fmla="*/ 1853142 w 12192000"/>
              <a:gd name="connsiteY86" fmla="*/ 1211258 h 3889496"/>
              <a:gd name="connsiteX87" fmla="*/ 1033881 w 12192000"/>
              <a:gd name="connsiteY87" fmla="*/ 1155890 h 3889496"/>
              <a:gd name="connsiteX88" fmla="*/ 1006686 w 12192000"/>
              <a:gd name="connsiteY88" fmla="*/ 1174014 h 3889496"/>
              <a:gd name="connsiteX89" fmla="*/ 1014358 w 12192000"/>
              <a:gd name="connsiteY89" fmla="*/ 1214459 h 3889496"/>
              <a:gd name="connsiteX90" fmla="*/ 1018545 w 12192000"/>
              <a:gd name="connsiteY90" fmla="*/ 1244442 h 3889496"/>
              <a:gd name="connsiteX91" fmla="*/ 1038061 w 12192000"/>
              <a:gd name="connsiteY91" fmla="*/ 1195631 h 3889496"/>
              <a:gd name="connsiteX92" fmla="*/ 1056193 w 12192000"/>
              <a:gd name="connsiteY92" fmla="*/ 1171226 h 3889496"/>
              <a:gd name="connsiteX93" fmla="*/ 1050615 w 12192000"/>
              <a:gd name="connsiteY93" fmla="*/ 1158679 h 3889496"/>
              <a:gd name="connsiteX94" fmla="*/ 1033881 w 12192000"/>
              <a:gd name="connsiteY94" fmla="*/ 1155890 h 3889496"/>
              <a:gd name="connsiteX95" fmla="*/ 563236 w 12192000"/>
              <a:gd name="connsiteY95" fmla="*/ 1142640 h 3889496"/>
              <a:gd name="connsiteX96" fmla="*/ 563236 w 12192000"/>
              <a:gd name="connsiteY96" fmla="*/ 1145429 h 3889496"/>
              <a:gd name="connsiteX97" fmla="*/ 558354 w 12192000"/>
              <a:gd name="connsiteY97" fmla="*/ 1190748 h 3889496"/>
              <a:gd name="connsiteX98" fmla="*/ 464926 w 12192000"/>
              <a:gd name="connsiteY98" fmla="*/ 1157983 h 3889496"/>
              <a:gd name="connsiteX99" fmla="*/ 400779 w 12192000"/>
              <a:gd name="connsiteY99" fmla="*/ 1148218 h 3889496"/>
              <a:gd name="connsiteX100" fmla="*/ 376727 w 12192000"/>
              <a:gd name="connsiteY100" fmla="*/ 1168488 h 3889496"/>
              <a:gd name="connsiteX101" fmla="*/ 377069 w 12192000"/>
              <a:gd name="connsiteY101" fmla="*/ 1172908 h 3889496"/>
              <a:gd name="connsiteX102" fmla="*/ 379156 w 12192000"/>
              <a:gd name="connsiteY102" fmla="*/ 1211954 h 3889496"/>
              <a:gd name="connsiteX103" fmla="*/ 401994 w 12192000"/>
              <a:gd name="connsiteY103" fmla="*/ 1202803 h 3889496"/>
              <a:gd name="connsiteX104" fmla="*/ 402405 w 12192000"/>
              <a:gd name="connsiteY104" fmla="*/ 1203303 h 3889496"/>
              <a:gd name="connsiteX105" fmla="*/ 408451 w 12192000"/>
              <a:gd name="connsiteY105" fmla="*/ 1185170 h 3889496"/>
              <a:gd name="connsiteX106" fmla="*/ 489332 w 12192000"/>
              <a:gd name="connsiteY106" fmla="*/ 1197725 h 3889496"/>
              <a:gd name="connsiteX107" fmla="*/ 543018 w 12192000"/>
              <a:gd name="connsiteY107" fmla="*/ 1192147 h 3889496"/>
              <a:gd name="connsiteX108" fmla="*/ 565330 w 12192000"/>
              <a:gd name="connsiteY108" fmla="*/ 1204693 h 3889496"/>
              <a:gd name="connsiteX109" fmla="*/ 591829 w 12192000"/>
              <a:gd name="connsiteY109" fmla="*/ 1155890 h 3889496"/>
              <a:gd name="connsiteX110" fmla="*/ 563236 w 12192000"/>
              <a:gd name="connsiteY110" fmla="*/ 1142640 h 3889496"/>
              <a:gd name="connsiteX111" fmla="*/ 1192853 w 12192000"/>
              <a:gd name="connsiteY111" fmla="*/ 1139851 h 3889496"/>
              <a:gd name="connsiteX112" fmla="*/ 1174026 w 12192000"/>
              <a:gd name="connsiteY112" fmla="*/ 1166343 h 3889496"/>
              <a:gd name="connsiteX113" fmla="*/ 1213767 w 12192000"/>
              <a:gd name="connsiteY113" fmla="*/ 1223521 h 3889496"/>
              <a:gd name="connsiteX114" fmla="*/ 1227720 w 12192000"/>
              <a:gd name="connsiteY114" fmla="*/ 1231888 h 3889496"/>
              <a:gd name="connsiteX115" fmla="*/ 1229806 w 12192000"/>
              <a:gd name="connsiteY115" fmla="*/ 1233279 h 3889496"/>
              <a:gd name="connsiteX116" fmla="*/ 1237477 w 12192000"/>
              <a:gd name="connsiteY116" fmla="*/ 1220732 h 3889496"/>
              <a:gd name="connsiteX117" fmla="*/ 1246540 w 12192000"/>
              <a:gd name="connsiteY117" fmla="*/ 1199818 h 3889496"/>
              <a:gd name="connsiteX118" fmla="*/ 1275132 w 12192000"/>
              <a:gd name="connsiteY118" fmla="*/ 1158679 h 3889496"/>
              <a:gd name="connsiteX119" fmla="*/ 1192853 w 12192000"/>
              <a:gd name="connsiteY119" fmla="*/ 1139851 h 3889496"/>
              <a:gd name="connsiteX120" fmla="*/ 259236 w 12192000"/>
              <a:gd name="connsiteY120" fmla="*/ 1123813 h 3889496"/>
              <a:gd name="connsiteX121" fmla="*/ 262721 w 12192000"/>
              <a:gd name="connsiteY121" fmla="*/ 1153796 h 3889496"/>
              <a:gd name="connsiteX122" fmla="*/ 271790 w 12192000"/>
              <a:gd name="connsiteY122" fmla="*/ 1153796 h 3889496"/>
              <a:gd name="connsiteX123" fmla="*/ 305954 w 12192000"/>
              <a:gd name="connsiteY123" fmla="*/ 1154492 h 3889496"/>
              <a:gd name="connsiteX124" fmla="*/ 289220 w 12192000"/>
              <a:gd name="connsiteY124" fmla="*/ 1189358 h 3889496"/>
              <a:gd name="connsiteX125" fmla="*/ 298282 w 12192000"/>
              <a:gd name="connsiteY125" fmla="*/ 1201209 h 3889496"/>
              <a:gd name="connsiteX126" fmla="*/ 303165 w 12192000"/>
              <a:gd name="connsiteY126" fmla="*/ 1199818 h 3889496"/>
              <a:gd name="connsiteX127" fmla="*/ 325477 w 12192000"/>
              <a:gd name="connsiteY127" fmla="*/ 1151007 h 3889496"/>
              <a:gd name="connsiteX128" fmla="*/ 321297 w 12192000"/>
              <a:gd name="connsiteY128" fmla="*/ 1143336 h 3889496"/>
              <a:gd name="connsiteX129" fmla="*/ 287821 w 12192000"/>
              <a:gd name="connsiteY129" fmla="*/ 1124508 h 3889496"/>
              <a:gd name="connsiteX130" fmla="*/ 275275 w 12192000"/>
              <a:gd name="connsiteY130" fmla="*/ 1124508 h 3889496"/>
              <a:gd name="connsiteX131" fmla="*/ 1810972 w 12192000"/>
              <a:gd name="connsiteY131" fmla="*/ 1123597 h 3889496"/>
              <a:gd name="connsiteX132" fmla="*/ 1800151 w 12192000"/>
              <a:gd name="connsiteY132" fmla="*/ 1125211 h 3889496"/>
              <a:gd name="connsiteX133" fmla="*/ 1785949 w 12192000"/>
              <a:gd name="connsiteY133" fmla="*/ 1158851 h 3889496"/>
              <a:gd name="connsiteX134" fmla="*/ 1786117 w 12192000"/>
              <a:gd name="connsiteY134" fmla="*/ 1167626 h 3889496"/>
              <a:gd name="connsiteX135" fmla="*/ 1791784 w 12192000"/>
              <a:gd name="connsiteY135" fmla="*/ 1142924 h 3889496"/>
              <a:gd name="connsiteX136" fmla="*/ 1816893 w 12192000"/>
              <a:gd name="connsiteY136" fmla="*/ 1144323 h 3889496"/>
              <a:gd name="connsiteX137" fmla="*/ 1838502 w 12192000"/>
              <a:gd name="connsiteY137" fmla="*/ 1145721 h 3889496"/>
              <a:gd name="connsiteX138" fmla="*/ 1873368 w 12192000"/>
              <a:gd name="connsiteY138" fmla="*/ 1168033 h 3889496"/>
              <a:gd name="connsiteX139" fmla="*/ 1920781 w 12192000"/>
              <a:gd name="connsiteY139" fmla="*/ 1173611 h 3889496"/>
              <a:gd name="connsiteX140" fmla="*/ 1919505 w 12192000"/>
              <a:gd name="connsiteY140" fmla="*/ 1185934 h 3889496"/>
              <a:gd name="connsiteX141" fmla="*/ 1928102 w 12192000"/>
              <a:gd name="connsiteY141" fmla="*/ 1189704 h 3889496"/>
              <a:gd name="connsiteX142" fmla="*/ 1941695 w 12192000"/>
              <a:gd name="connsiteY142" fmla="*/ 1187959 h 3889496"/>
              <a:gd name="connsiteX143" fmla="*/ 1910320 w 12192000"/>
              <a:gd name="connsiteY143" fmla="*/ 1155890 h 3889496"/>
              <a:gd name="connsiteX144" fmla="*/ 1839900 w 12192000"/>
              <a:gd name="connsiteY144" fmla="*/ 1141242 h 3889496"/>
              <a:gd name="connsiteX145" fmla="*/ 1810972 w 12192000"/>
              <a:gd name="connsiteY145" fmla="*/ 1123597 h 3889496"/>
              <a:gd name="connsiteX146" fmla="*/ 825057 w 12192000"/>
              <a:gd name="connsiteY146" fmla="*/ 1118930 h 3889496"/>
              <a:gd name="connsiteX147" fmla="*/ 810066 w 12192000"/>
              <a:gd name="connsiteY147" fmla="*/ 1124508 h 3889496"/>
              <a:gd name="connsiteX148" fmla="*/ 787754 w 12192000"/>
              <a:gd name="connsiteY148" fmla="*/ 1140547 h 3889496"/>
              <a:gd name="connsiteX149" fmla="*/ 760036 w 12192000"/>
              <a:gd name="connsiteY149" fmla="*/ 1144383 h 3889496"/>
              <a:gd name="connsiteX150" fmla="*/ 746425 w 12192000"/>
              <a:gd name="connsiteY150" fmla="*/ 1158139 h 3889496"/>
              <a:gd name="connsiteX151" fmla="*/ 753490 w 12192000"/>
              <a:gd name="connsiteY151" fmla="*/ 1155217 h 3889496"/>
              <a:gd name="connsiteX152" fmla="*/ 760560 w 12192000"/>
              <a:gd name="connsiteY152" fmla="*/ 1155479 h 3889496"/>
              <a:gd name="connsiteX153" fmla="*/ 764220 w 12192000"/>
              <a:gd name="connsiteY153" fmla="*/ 1173783 h 3889496"/>
              <a:gd name="connsiteX154" fmla="*/ 764317 w 12192000"/>
              <a:gd name="connsiteY154" fmla="*/ 1174001 h 3889496"/>
              <a:gd name="connsiteX155" fmla="*/ 777294 w 12192000"/>
              <a:gd name="connsiteY155" fmla="*/ 1182383 h 3889496"/>
              <a:gd name="connsiteX156" fmla="*/ 787870 w 12192000"/>
              <a:gd name="connsiteY156" fmla="*/ 1186860 h 3889496"/>
              <a:gd name="connsiteX157" fmla="*/ 791586 w 12192000"/>
              <a:gd name="connsiteY157" fmla="*/ 1186859 h 3889496"/>
              <a:gd name="connsiteX158" fmla="*/ 810066 w 12192000"/>
              <a:gd name="connsiteY158" fmla="*/ 1184767 h 3889496"/>
              <a:gd name="connsiteX159" fmla="*/ 815644 w 12192000"/>
              <a:gd name="connsiteY159" fmla="*/ 1158268 h 3889496"/>
              <a:gd name="connsiteX160" fmla="*/ 837956 w 12192000"/>
              <a:gd name="connsiteY160" fmla="*/ 1151994 h 3889496"/>
              <a:gd name="connsiteX161" fmla="*/ 847714 w 12192000"/>
              <a:gd name="connsiteY161" fmla="*/ 1159666 h 3889496"/>
              <a:gd name="connsiteX162" fmla="*/ 853994 w 12192000"/>
              <a:gd name="connsiteY162" fmla="*/ 1164541 h 3889496"/>
              <a:gd name="connsiteX163" fmla="*/ 830980 w 12192000"/>
              <a:gd name="connsiteY163" fmla="*/ 1197314 h 3889496"/>
              <a:gd name="connsiteX164" fmla="*/ 826257 w 12192000"/>
              <a:gd name="connsiteY164" fmla="*/ 1201271 h 3889496"/>
              <a:gd name="connsiteX165" fmla="*/ 837171 w 12192000"/>
              <a:gd name="connsiteY165" fmla="*/ 1206700 h 3889496"/>
              <a:gd name="connsiteX166" fmla="*/ 840049 w 12192000"/>
              <a:gd name="connsiteY166" fmla="*/ 1223521 h 3889496"/>
              <a:gd name="connsiteX167" fmla="*/ 825402 w 12192000"/>
              <a:gd name="connsiteY167" fmla="*/ 1282785 h 3889496"/>
              <a:gd name="connsiteX168" fmla="*/ 863752 w 12192000"/>
              <a:gd name="connsiteY168" fmla="*/ 1290457 h 3889496"/>
              <a:gd name="connsiteX169" fmla="*/ 871424 w 12192000"/>
              <a:gd name="connsiteY169" fmla="*/ 1247231 h 3889496"/>
              <a:gd name="connsiteX170" fmla="*/ 895127 w 12192000"/>
              <a:gd name="connsiteY170" fmla="*/ 1228404 h 3889496"/>
              <a:gd name="connsiteX171" fmla="*/ 924407 w 12192000"/>
              <a:gd name="connsiteY171" fmla="*/ 1190053 h 3889496"/>
              <a:gd name="connsiteX172" fmla="*/ 943235 w 12192000"/>
              <a:gd name="connsiteY172" fmla="*/ 1185170 h 3889496"/>
              <a:gd name="connsiteX173" fmla="*/ 980195 w 12192000"/>
              <a:gd name="connsiteY173" fmla="*/ 1176108 h 3889496"/>
              <a:gd name="connsiteX174" fmla="*/ 942540 w 12192000"/>
              <a:gd name="connsiteY174" fmla="*/ 1146820 h 3889496"/>
              <a:gd name="connsiteX175" fmla="*/ 846323 w 12192000"/>
              <a:gd name="connsiteY175" fmla="*/ 1121719 h 3889496"/>
              <a:gd name="connsiteX176" fmla="*/ 825057 w 12192000"/>
              <a:gd name="connsiteY176" fmla="*/ 1118930 h 3889496"/>
              <a:gd name="connsiteX177" fmla="*/ 2689672 w 12192000"/>
              <a:gd name="connsiteY177" fmla="*/ 1111915 h 3889496"/>
              <a:gd name="connsiteX178" fmla="*/ 2672411 w 12192000"/>
              <a:gd name="connsiteY178" fmla="*/ 1121719 h 3889496"/>
              <a:gd name="connsiteX179" fmla="*/ 2632670 w 12192000"/>
              <a:gd name="connsiteY179" fmla="*/ 1121719 h 3889496"/>
              <a:gd name="connsiteX180" fmla="*/ 2606873 w 12192000"/>
              <a:gd name="connsiteY180" fmla="*/ 1177506 h 3889496"/>
              <a:gd name="connsiteX181" fmla="*/ 2650802 w 12192000"/>
              <a:gd name="connsiteY181" fmla="*/ 1137758 h 3889496"/>
              <a:gd name="connsiteX182" fmla="*/ 2680785 w 12192000"/>
              <a:gd name="connsiteY182" fmla="*/ 1139156 h 3889496"/>
              <a:gd name="connsiteX183" fmla="*/ 2696121 w 12192000"/>
              <a:gd name="connsiteY183" fmla="*/ 1118930 h 3889496"/>
              <a:gd name="connsiteX184" fmla="*/ 2689672 w 12192000"/>
              <a:gd name="connsiteY184" fmla="*/ 1111915 h 3889496"/>
              <a:gd name="connsiteX185" fmla="*/ 3844491 w 12192000"/>
              <a:gd name="connsiteY185" fmla="*/ 1107079 h 3889496"/>
              <a:gd name="connsiteX186" fmla="*/ 3806484 w 12192000"/>
              <a:gd name="connsiteY186" fmla="*/ 1108721 h 3889496"/>
              <a:gd name="connsiteX187" fmla="*/ 3824961 w 12192000"/>
              <a:gd name="connsiteY187" fmla="*/ 1128979 h 3889496"/>
              <a:gd name="connsiteX188" fmla="*/ 3834544 w 12192000"/>
              <a:gd name="connsiteY188" fmla="*/ 1143544 h 3889496"/>
              <a:gd name="connsiteX189" fmla="*/ 3859827 w 12192000"/>
              <a:gd name="connsiteY189" fmla="*/ 1141945 h 3889496"/>
              <a:gd name="connsiteX190" fmla="*/ 3866803 w 12192000"/>
              <a:gd name="connsiteY190" fmla="*/ 1139156 h 3889496"/>
              <a:gd name="connsiteX191" fmla="*/ 3875170 w 12192000"/>
              <a:gd name="connsiteY191" fmla="*/ 1135671 h 3889496"/>
              <a:gd name="connsiteX192" fmla="*/ 3874474 w 12192000"/>
              <a:gd name="connsiteY192" fmla="*/ 1110570 h 3889496"/>
              <a:gd name="connsiteX193" fmla="*/ 3867498 w 12192000"/>
              <a:gd name="connsiteY193" fmla="*/ 1109868 h 3889496"/>
              <a:gd name="connsiteX194" fmla="*/ 3617184 w 12192000"/>
              <a:gd name="connsiteY194" fmla="*/ 1078493 h 3889496"/>
              <a:gd name="connsiteX195" fmla="*/ 3612302 w 12192000"/>
              <a:gd name="connsiteY195" fmla="*/ 1079189 h 3889496"/>
              <a:gd name="connsiteX196" fmla="*/ 3636012 w 12192000"/>
              <a:gd name="connsiteY196" fmla="*/ 1163554 h 3889496"/>
              <a:gd name="connsiteX197" fmla="*/ 3650652 w 12192000"/>
              <a:gd name="connsiteY197" fmla="*/ 1169835 h 3889496"/>
              <a:gd name="connsiteX198" fmla="*/ 3668784 w 12192000"/>
              <a:gd name="connsiteY198" fmla="*/ 1169835 h 3889496"/>
              <a:gd name="connsiteX199" fmla="*/ 3672964 w 12192000"/>
              <a:gd name="connsiteY199" fmla="*/ 1167741 h 3889496"/>
              <a:gd name="connsiteX200" fmla="*/ 3649261 w 12192000"/>
              <a:gd name="connsiteY200" fmla="*/ 1106383 h 3889496"/>
              <a:gd name="connsiteX201" fmla="*/ 3633918 w 12192000"/>
              <a:gd name="connsiteY201" fmla="*/ 1081282 h 3889496"/>
              <a:gd name="connsiteX202" fmla="*/ 3617184 w 12192000"/>
              <a:gd name="connsiteY202" fmla="*/ 1078493 h 3889496"/>
              <a:gd name="connsiteX203" fmla="*/ 1351123 w 12192000"/>
              <a:gd name="connsiteY203" fmla="*/ 1034565 h 3889496"/>
              <a:gd name="connsiteX204" fmla="*/ 1296742 w 12192000"/>
              <a:gd name="connsiteY204" fmla="*/ 1058970 h 3889496"/>
              <a:gd name="connsiteX205" fmla="*/ 1278617 w 12192000"/>
              <a:gd name="connsiteY205" fmla="*/ 1113359 h 3889496"/>
              <a:gd name="connsiteX206" fmla="*/ 1312077 w 12192000"/>
              <a:gd name="connsiteY206" fmla="*/ 1141242 h 3889496"/>
              <a:gd name="connsiteX207" fmla="*/ 1348342 w 12192000"/>
              <a:gd name="connsiteY207" fmla="*/ 1185866 h 3889496"/>
              <a:gd name="connsiteX208" fmla="*/ 1432012 w 12192000"/>
              <a:gd name="connsiteY208" fmla="*/ 1173319 h 3889496"/>
              <a:gd name="connsiteX209" fmla="*/ 1437589 w 12192000"/>
              <a:gd name="connsiteY209" fmla="*/ 1156585 h 3889496"/>
              <a:gd name="connsiteX210" fmla="*/ 1429223 w 12192000"/>
              <a:gd name="connsiteY210" fmla="*/ 1143336 h 3889496"/>
              <a:gd name="connsiteX211" fmla="*/ 1434801 w 12192000"/>
              <a:gd name="connsiteY211" fmla="*/ 1139851 h 3889496"/>
              <a:gd name="connsiteX212" fmla="*/ 1439676 w 12192000"/>
              <a:gd name="connsiteY212" fmla="*/ 1136367 h 3889496"/>
              <a:gd name="connsiteX213" fmla="*/ 1415973 w 12192000"/>
              <a:gd name="connsiteY213" fmla="*/ 1082680 h 3889496"/>
              <a:gd name="connsiteX214" fmla="*/ 1382505 w 12192000"/>
              <a:gd name="connsiteY214" fmla="*/ 1079189 h 3889496"/>
              <a:gd name="connsiteX215" fmla="*/ 1320444 w 12192000"/>
              <a:gd name="connsiteY215" fmla="*/ 1072915 h 3889496"/>
              <a:gd name="connsiteX216" fmla="*/ 1351123 w 12192000"/>
              <a:gd name="connsiteY216" fmla="*/ 1034565 h 3889496"/>
              <a:gd name="connsiteX217" fmla="*/ 10883208 w 12192000"/>
              <a:gd name="connsiteY217" fmla="*/ 845609 h 3889496"/>
              <a:gd name="connsiteX218" fmla="*/ 10869965 w 12192000"/>
              <a:gd name="connsiteY218" fmla="*/ 864436 h 3889496"/>
              <a:gd name="connsiteX219" fmla="*/ 10811396 w 12192000"/>
              <a:gd name="connsiteY219" fmla="*/ 917427 h 3889496"/>
              <a:gd name="connsiteX220" fmla="*/ 10814881 w 12192000"/>
              <a:gd name="connsiteY220" fmla="*/ 918825 h 3889496"/>
              <a:gd name="connsiteX221" fmla="*/ 10839286 w 12192000"/>
              <a:gd name="connsiteY221" fmla="*/ 923708 h 3889496"/>
              <a:gd name="connsiteX222" fmla="*/ 10858809 w 12192000"/>
              <a:gd name="connsiteY222" fmla="*/ 901396 h 3889496"/>
              <a:gd name="connsiteX223" fmla="*/ 10948752 w 12192000"/>
              <a:gd name="connsiteY223" fmla="*/ 902787 h 3889496"/>
              <a:gd name="connsiteX224" fmla="*/ 10947362 w 12192000"/>
              <a:gd name="connsiteY224" fmla="*/ 859554 h 3889496"/>
              <a:gd name="connsiteX225" fmla="*/ 10932018 w 12192000"/>
              <a:gd name="connsiteY225" fmla="*/ 863741 h 3889496"/>
              <a:gd name="connsiteX226" fmla="*/ 10917378 w 12192000"/>
              <a:gd name="connsiteY226" fmla="*/ 867225 h 3889496"/>
              <a:gd name="connsiteX227" fmla="*/ 10883208 w 12192000"/>
              <a:gd name="connsiteY227" fmla="*/ 845609 h 3889496"/>
              <a:gd name="connsiteX228" fmla="*/ 10245231 w 12192000"/>
              <a:gd name="connsiteY228" fmla="*/ 840733 h 3889496"/>
              <a:gd name="connsiteX229" fmla="*/ 10210364 w 12192000"/>
              <a:gd name="connsiteY229" fmla="*/ 846311 h 3889496"/>
              <a:gd name="connsiteX230" fmla="*/ 10193630 w 12192000"/>
              <a:gd name="connsiteY230" fmla="*/ 844218 h 3889496"/>
              <a:gd name="connsiteX231" fmla="*/ 10151100 w 12192000"/>
              <a:gd name="connsiteY231" fmla="*/ 851889 h 3889496"/>
              <a:gd name="connsiteX232" fmla="*/ 10155280 w 12192000"/>
              <a:gd name="connsiteY232" fmla="*/ 856069 h 3889496"/>
              <a:gd name="connsiteX233" fmla="*/ 10188053 w 12192000"/>
              <a:gd name="connsiteY233" fmla="*/ 874897 h 3889496"/>
              <a:gd name="connsiteX234" fmla="*/ 10194326 w 12192000"/>
              <a:gd name="connsiteY234" fmla="*/ 883264 h 3889496"/>
              <a:gd name="connsiteX235" fmla="*/ 10196420 w 12192000"/>
              <a:gd name="connsiteY235" fmla="*/ 907670 h 3889496"/>
              <a:gd name="connsiteX236" fmla="*/ 10206185 w 12192000"/>
              <a:gd name="connsiteY236" fmla="*/ 893725 h 3889496"/>
              <a:gd name="connsiteX237" fmla="*/ 10248020 w 12192000"/>
              <a:gd name="connsiteY237" fmla="*/ 861647 h 3889496"/>
              <a:gd name="connsiteX238" fmla="*/ 10251504 w 12192000"/>
              <a:gd name="connsiteY238" fmla="*/ 841429 h 3889496"/>
              <a:gd name="connsiteX239" fmla="*/ 1042248 w 12192000"/>
              <a:gd name="connsiteY239" fmla="*/ 806570 h 3889496"/>
              <a:gd name="connsiteX240" fmla="*/ 1028303 w 12192000"/>
              <a:gd name="connsiteY240" fmla="*/ 810054 h 3889496"/>
              <a:gd name="connsiteX241" fmla="*/ 997624 w 12192000"/>
              <a:gd name="connsiteY241" fmla="*/ 860952 h 3889496"/>
              <a:gd name="connsiteX242" fmla="*/ 1029694 w 12192000"/>
              <a:gd name="connsiteY242" fmla="*/ 870710 h 3889496"/>
              <a:gd name="connsiteX243" fmla="*/ 1065958 w 12192000"/>
              <a:gd name="connsiteY243" fmla="*/ 819117 h 3889496"/>
              <a:gd name="connsiteX244" fmla="*/ 1061771 w 12192000"/>
              <a:gd name="connsiteY244" fmla="*/ 814930 h 3889496"/>
              <a:gd name="connsiteX245" fmla="*/ 1042248 w 12192000"/>
              <a:gd name="connsiteY245" fmla="*/ 806570 h 3889496"/>
              <a:gd name="connsiteX246" fmla="*/ 10780718 w 12192000"/>
              <a:gd name="connsiteY246" fmla="*/ 790532 h 3889496"/>
              <a:gd name="connsiteX247" fmla="*/ 10773741 w 12192000"/>
              <a:gd name="connsiteY247" fmla="*/ 796110 h 3889496"/>
              <a:gd name="connsiteX248" fmla="*/ 10764679 w 12192000"/>
              <a:gd name="connsiteY248" fmla="*/ 815632 h 3889496"/>
              <a:gd name="connsiteX249" fmla="*/ 10736094 w 12192000"/>
              <a:gd name="connsiteY249" fmla="*/ 814234 h 3889496"/>
              <a:gd name="connsiteX250" fmla="*/ 10763281 w 12192000"/>
              <a:gd name="connsiteY250" fmla="*/ 835155 h 3889496"/>
              <a:gd name="connsiteX251" fmla="*/ 10777233 w 12192000"/>
              <a:gd name="connsiteY251" fmla="*/ 840733 h 3889496"/>
              <a:gd name="connsiteX252" fmla="*/ 10798147 w 12192000"/>
              <a:gd name="connsiteY252" fmla="*/ 867225 h 3889496"/>
              <a:gd name="connsiteX253" fmla="*/ 10807209 w 12192000"/>
              <a:gd name="connsiteY253" fmla="*/ 837242 h 3889496"/>
              <a:gd name="connsiteX254" fmla="*/ 10780718 w 12192000"/>
              <a:gd name="connsiteY254" fmla="*/ 790532 h 3889496"/>
              <a:gd name="connsiteX255" fmla="*/ 8863979 w 12192000"/>
              <a:gd name="connsiteY255" fmla="*/ 745469 h 3889496"/>
              <a:gd name="connsiteX256" fmla="*/ 8843062 w 12192000"/>
              <a:gd name="connsiteY256" fmla="*/ 754970 h 3889496"/>
              <a:gd name="connsiteX257" fmla="*/ 8850734 w 12192000"/>
              <a:gd name="connsiteY257" fmla="*/ 782860 h 3889496"/>
              <a:gd name="connsiteX258" fmla="*/ 8882804 w 12192000"/>
              <a:gd name="connsiteY258" fmla="*/ 752181 h 3889496"/>
              <a:gd name="connsiteX259" fmla="*/ 8863979 w 12192000"/>
              <a:gd name="connsiteY259" fmla="*/ 745469 h 3889496"/>
              <a:gd name="connsiteX260" fmla="*/ 11870950 w 12192000"/>
              <a:gd name="connsiteY260" fmla="*/ 709998 h 3889496"/>
              <a:gd name="connsiteX261" fmla="*/ 11813340 w 12192000"/>
              <a:gd name="connsiteY261" fmla="*/ 750783 h 3889496"/>
              <a:gd name="connsiteX262" fmla="*/ 11922806 w 12192000"/>
              <a:gd name="connsiteY262" fmla="*/ 734056 h 3889496"/>
              <a:gd name="connsiteX263" fmla="*/ 11870950 w 12192000"/>
              <a:gd name="connsiteY263" fmla="*/ 709998 h 3889496"/>
              <a:gd name="connsiteX264" fmla="*/ 11103017 w 12192000"/>
              <a:gd name="connsiteY264" fmla="*/ 709214 h 3889496"/>
              <a:gd name="connsiteX265" fmla="*/ 11100749 w 12192000"/>
              <a:gd name="connsiteY265" fmla="*/ 711042 h 3889496"/>
              <a:gd name="connsiteX266" fmla="*/ 11118275 w 12192000"/>
              <a:gd name="connsiteY266" fmla="*/ 719545 h 3889496"/>
              <a:gd name="connsiteX267" fmla="*/ 11133522 w 12192000"/>
              <a:gd name="connsiteY267" fmla="*/ 729869 h 3889496"/>
              <a:gd name="connsiteX268" fmla="*/ 11098663 w 12192000"/>
              <a:gd name="connsiteY268" fmla="*/ 760548 h 3889496"/>
              <a:gd name="connsiteX269" fmla="*/ 11104240 w 12192000"/>
              <a:gd name="connsiteY269" fmla="*/ 771009 h 3889496"/>
              <a:gd name="connsiteX270" fmla="*/ 11113303 w 12192000"/>
              <a:gd name="connsiteY270" fmla="*/ 771009 h 3889496"/>
              <a:gd name="connsiteX271" fmla="*/ 11189997 w 12192000"/>
              <a:gd name="connsiteY271" fmla="*/ 754970 h 3889496"/>
              <a:gd name="connsiteX272" fmla="*/ 11208824 w 12192000"/>
              <a:gd name="connsiteY272" fmla="*/ 749392 h 3889496"/>
              <a:gd name="connsiteX273" fmla="*/ 11210918 w 12192000"/>
              <a:gd name="connsiteY273" fmla="*/ 738931 h 3889496"/>
              <a:gd name="connsiteX274" fmla="*/ 11119435 w 12192000"/>
              <a:gd name="connsiteY274" fmla="*/ 720108 h 3889496"/>
              <a:gd name="connsiteX275" fmla="*/ 11118275 w 12192000"/>
              <a:gd name="connsiteY275" fmla="*/ 719545 h 3889496"/>
              <a:gd name="connsiteX276" fmla="*/ 11489513 w 12192000"/>
              <a:gd name="connsiteY276" fmla="*/ 693862 h 3889496"/>
              <a:gd name="connsiteX277" fmla="*/ 11376164 w 12192000"/>
              <a:gd name="connsiteY277" fmla="*/ 715924 h 3889496"/>
              <a:gd name="connsiteX278" fmla="*/ 11457572 w 12192000"/>
              <a:gd name="connsiteY278" fmla="*/ 737014 h 3889496"/>
              <a:gd name="connsiteX279" fmla="*/ 11531652 w 12192000"/>
              <a:gd name="connsiteY279" fmla="*/ 700581 h 3889496"/>
              <a:gd name="connsiteX280" fmla="*/ 11489513 w 12192000"/>
              <a:gd name="connsiteY280" fmla="*/ 693862 h 3889496"/>
              <a:gd name="connsiteX281" fmla="*/ 9251301 w 12192000"/>
              <a:gd name="connsiteY281" fmla="*/ 676790 h 3889496"/>
              <a:gd name="connsiteX282" fmla="*/ 9247466 w 12192000"/>
              <a:gd name="connsiteY282" fmla="*/ 703370 h 3889496"/>
              <a:gd name="connsiteX283" fmla="*/ 9216092 w 12192000"/>
              <a:gd name="connsiteY283" fmla="*/ 707557 h 3889496"/>
              <a:gd name="connsiteX284" fmla="*/ 9168679 w 12192000"/>
              <a:gd name="connsiteY284" fmla="*/ 713831 h 3889496"/>
              <a:gd name="connsiteX285" fmla="*/ 9168679 w 12192000"/>
              <a:gd name="connsiteY285" fmla="*/ 767517 h 3889496"/>
              <a:gd name="connsiteX286" fmla="*/ 9183320 w 12192000"/>
              <a:gd name="connsiteY286" fmla="*/ 757759 h 3889496"/>
              <a:gd name="connsiteX287" fmla="*/ 9293488 w 12192000"/>
              <a:gd name="connsiteY287" fmla="*/ 712440 h 3889496"/>
              <a:gd name="connsiteX288" fmla="*/ 9330441 w 12192000"/>
              <a:gd name="connsiteY288" fmla="*/ 695010 h 3889496"/>
              <a:gd name="connsiteX289" fmla="*/ 9306036 w 12192000"/>
              <a:gd name="connsiteY289" fmla="*/ 696401 h 3889496"/>
              <a:gd name="connsiteX290" fmla="*/ 9253044 w 12192000"/>
              <a:gd name="connsiteY290" fmla="*/ 699886 h 3889496"/>
              <a:gd name="connsiteX291" fmla="*/ 9251301 w 12192000"/>
              <a:gd name="connsiteY291" fmla="*/ 676790 h 3889496"/>
              <a:gd name="connsiteX292" fmla="*/ 10211067 w 12192000"/>
              <a:gd name="connsiteY292" fmla="*/ 647597 h 3889496"/>
              <a:gd name="connsiteX293" fmla="*/ 10206880 w 12192000"/>
              <a:gd name="connsiteY293" fmla="*/ 648988 h 3889496"/>
              <a:gd name="connsiteX294" fmla="*/ 10158076 w 12192000"/>
              <a:gd name="connsiteY294" fmla="*/ 662933 h 3889496"/>
              <a:gd name="connsiteX295" fmla="*/ 10114844 w 12192000"/>
              <a:gd name="connsiteY295" fmla="*/ 657355 h 3889496"/>
              <a:gd name="connsiteX296" fmla="*/ 10096016 w 12192000"/>
              <a:gd name="connsiteY296" fmla="*/ 674089 h 3889496"/>
              <a:gd name="connsiteX297" fmla="*/ 10050001 w 12192000"/>
              <a:gd name="connsiteY297" fmla="*/ 670605 h 3889496"/>
              <a:gd name="connsiteX298" fmla="*/ 10072313 w 12192000"/>
              <a:gd name="connsiteY298" fmla="*/ 695706 h 3889496"/>
              <a:gd name="connsiteX299" fmla="*/ 10164350 w 12192000"/>
              <a:gd name="connsiteY299" fmla="*/ 679667 h 3889496"/>
              <a:gd name="connsiteX300" fmla="*/ 10194326 w 12192000"/>
              <a:gd name="connsiteY300" fmla="*/ 699190 h 3889496"/>
              <a:gd name="connsiteX301" fmla="*/ 10249410 w 12192000"/>
              <a:gd name="connsiteY301" fmla="*/ 722198 h 3889496"/>
              <a:gd name="connsiteX302" fmla="*/ 10282183 w 12192000"/>
              <a:gd name="connsiteY302" fmla="*/ 726385 h 3889496"/>
              <a:gd name="connsiteX303" fmla="*/ 10282878 w 12192000"/>
              <a:gd name="connsiteY303" fmla="*/ 721502 h 3889496"/>
              <a:gd name="connsiteX304" fmla="*/ 10291246 w 12192000"/>
              <a:gd name="connsiteY304" fmla="*/ 682456 h 3889496"/>
              <a:gd name="connsiteX305" fmla="*/ 10211067 w 12192000"/>
              <a:gd name="connsiteY305" fmla="*/ 647597 h 3889496"/>
              <a:gd name="connsiteX306" fmla="*/ 10904128 w 12192000"/>
              <a:gd name="connsiteY306" fmla="*/ 642019 h 3889496"/>
              <a:gd name="connsiteX307" fmla="*/ 10858809 w 12192000"/>
              <a:gd name="connsiteY307" fmla="*/ 688730 h 3889496"/>
              <a:gd name="connsiteX308" fmla="*/ 10881816 w 12192000"/>
              <a:gd name="connsiteY308" fmla="*/ 681761 h 3889496"/>
              <a:gd name="connsiteX309" fmla="*/ 10901340 w 12192000"/>
              <a:gd name="connsiteY309" fmla="*/ 675480 h 3889496"/>
              <a:gd name="connsiteX310" fmla="*/ 10959213 w 12192000"/>
              <a:gd name="connsiteY310" fmla="*/ 674089 h 3889496"/>
              <a:gd name="connsiteX311" fmla="*/ 10904128 w 12192000"/>
              <a:gd name="connsiteY311" fmla="*/ 642019 h 3889496"/>
              <a:gd name="connsiteX312" fmla="*/ 10407341 w 12192000"/>
              <a:gd name="connsiteY312" fmla="*/ 634784 h 3889496"/>
              <a:gd name="connsiteX313" fmla="*/ 10366548 w 12192000"/>
              <a:gd name="connsiteY313" fmla="*/ 642019 h 3889496"/>
              <a:gd name="connsiteX314" fmla="*/ 10380493 w 12192000"/>
              <a:gd name="connsiteY314" fmla="*/ 665027 h 3889496"/>
              <a:gd name="connsiteX315" fmla="*/ 10388165 w 12192000"/>
              <a:gd name="connsiteY315" fmla="*/ 669207 h 3889496"/>
              <a:gd name="connsiteX316" fmla="*/ 10411172 w 12192000"/>
              <a:gd name="connsiteY316" fmla="*/ 681058 h 3889496"/>
              <a:gd name="connsiteX317" fmla="*/ 10443944 w 12192000"/>
              <a:gd name="connsiteY317" fmla="*/ 644808 h 3889496"/>
              <a:gd name="connsiteX318" fmla="*/ 10407341 w 12192000"/>
              <a:gd name="connsiteY318" fmla="*/ 634784 h 3889496"/>
              <a:gd name="connsiteX319" fmla="*/ 10644405 w 12192000"/>
              <a:gd name="connsiteY319" fmla="*/ 618570 h 3889496"/>
              <a:gd name="connsiteX320" fmla="*/ 10638940 w 12192000"/>
              <a:gd name="connsiteY320" fmla="*/ 629863 h 3889496"/>
              <a:gd name="connsiteX321" fmla="*/ 10611980 w 12192000"/>
              <a:gd name="connsiteY321" fmla="*/ 636434 h 3889496"/>
              <a:gd name="connsiteX322" fmla="*/ 10575723 w 12192000"/>
              <a:gd name="connsiteY322" fmla="*/ 644808 h 3889496"/>
              <a:gd name="connsiteX323" fmla="*/ 10611460 w 12192000"/>
              <a:gd name="connsiteY323" fmla="*/ 655262 h 3889496"/>
              <a:gd name="connsiteX324" fmla="*/ 10637783 w 12192000"/>
              <a:gd name="connsiteY324" fmla="*/ 632254 h 3889496"/>
              <a:gd name="connsiteX325" fmla="*/ 10638940 w 12192000"/>
              <a:gd name="connsiteY325" fmla="*/ 629863 h 3889496"/>
              <a:gd name="connsiteX326" fmla="*/ 10640572 w 12192000"/>
              <a:gd name="connsiteY326" fmla="*/ 629465 h 3889496"/>
              <a:gd name="connsiteX327" fmla="*/ 10644405 w 12192000"/>
              <a:gd name="connsiteY327" fmla="*/ 618570 h 3889496"/>
              <a:gd name="connsiteX328" fmla="*/ 10720750 w 12192000"/>
              <a:gd name="connsiteY328" fmla="*/ 602271 h 3889496"/>
              <a:gd name="connsiteX329" fmla="*/ 10702626 w 12192000"/>
              <a:gd name="connsiteY329" fmla="*/ 605060 h 3889496"/>
              <a:gd name="connsiteX330" fmla="*/ 10700532 w 12192000"/>
              <a:gd name="connsiteY330" fmla="*/ 607849 h 3889496"/>
              <a:gd name="connsiteX331" fmla="*/ 10684494 w 12192000"/>
              <a:gd name="connsiteY331" fmla="*/ 644808 h 3889496"/>
              <a:gd name="connsiteX332" fmla="*/ 10704016 w 12192000"/>
              <a:gd name="connsiteY332" fmla="*/ 691519 h 3889496"/>
              <a:gd name="connsiteX333" fmla="*/ 10727726 w 12192000"/>
              <a:gd name="connsiteY333" fmla="*/ 691519 h 3889496"/>
              <a:gd name="connsiteX334" fmla="*/ 10737484 w 12192000"/>
              <a:gd name="connsiteY334" fmla="*/ 680363 h 3889496"/>
              <a:gd name="connsiteX335" fmla="*/ 10741672 w 12192000"/>
              <a:gd name="connsiteY335" fmla="*/ 637137 h 3889496"/>
              <a:gd name="connsiteX336" fmla="*/ 10720750 w 12192000"/>
              <a:gd name="connsiteY336" fmla="*/ 602271 h 3889496"/>
              <a:gd name="connsiteX337" fmla="*/ 11117052 w 12192000"/>
              <a:gd name="connsiteY337" fmla="*/ 601663 h 3889496"/>
              <a:gd name="connsiteX338" fmla="*/ 11097967 w 12192000"/>
              <a:gd name="connsiteY338" fmla="*/ 610638 h 3889496"/>
              <a:gd name="connsiteX339" fmla="*/ 11095178 w 12192000"/>
              <a:gd name="connsiteY339" fmla="*/ 669909 h 3889496"/>
              <a:gd name="connsiteX340" fmla="*/ 11132130 w 12192000"/>
              <a:gd name="connsiteY340" fmla="*/ 655957 h 3889496"/>
              <a:gd name="connsiteX341" fmla="*/ 11119576 w 12192000"/>
              <a:gd name="connsiteY341" fmla="*/ 646199 h 3889496"/>
              <a:gd name="connsiteX342" fmla="*/ 11119576 w 12192000"/>
              <a:gd name="connsiteY342" fmla="*/ 635739 h 3889496"/>
              <a:gd name="connsiteX343" fmla="*/ 11152349 w 12192000"/>
              <a:gd name="connsiteY343" fmla="*/ 612036 h 3889496"/>
              <a:gd name="connsiteX344" fmla="*/ 11117052 w 12192000"/>
              <a:gd name="connsiteY344" fmla="*/ 601663 h 3889496"/>
              <a:gd name="connsiteX345" fmla="*/ 11776355 w 12192000"/>
              <a:gd name="connsiteY345" fmla="*/ 578653 h 3889496"/>
              <a:gd name="connsiteX346" fmla="*/ 11736639 w 12192000"/>
              <a:gd name="connsiteY346" fmla="*/ 609247 h 3889496"/>
              <a:gd name="connsiteX347" fmla="*/ 11765928 w 12192000"/>
              <a:gd name="connsiteY347" fmla="*/ 617614 h 3889496"/>
              <a:gd name="connsiteX348" fmla="*/ 11786146 w 12192000"/>
              <a:gd name="connsiteY348" fmla="*/ 623192 h 3889496"/>
              <a:gd name="connsiteX349" fmla="*/ 11811247 w 12192000"/>
              <a:gd name="connsiteY349" fmla="*/ 607849 h 3889496"/>
              <a:gd name="connsiteX350" fmla="*/ 11800786 w 12192000"/>
              <a:gd name="connsiteY350" fmla="*/ 599482 h 3889496"/>
              <a:gd name="connsiteX351" fmla="*/ 11786146 w 12192000"/>
              <a:gd name="connsiteY351" fmla="*/ 588326 h 3889496"/>
              <a:gd name="connsiteX352" fmla="*/ 11776355 w 12192000"/>
              <a:gd name="connsiteY352" fmla="*/ 578653 h 3889496"/>
              <a:gd name="connsiteX353" fmla="*/ 11450076 w 12192000"/>
              <a:gd name="connsiteY353" fmla="*/ 560436 h 3889496"/>
              <a:gd name="connsiteX354" fmla="*/ 11424280 w 12192000"/>
              <a:gd name="connsiteY354" fmla="*/ 630856 h 3889496"/>
              <a:gd name="connsiteX355" fmla="*/ 11456349 w 12192000"/>
              <a:gd name="connsiteY355" fmla="*/ 616216 h 3889496"/>
              <a:gd name="connsiteX356" fmla="*/ 11471685 w 12192000"/>
              <a:gd name="connsiteY356" fmla="*/ 599482 h 3889496"/>
              <a:gd name="connsiteX357" fmla="*/ 11450076 w 12192000"/>
              <a:gd name="connsiteY357" fmla="*/ 560436 h 3889496"/>
              <a:gd name="connsiteX358" fmla="*/ 11160020 w 12192000"/>
              <a:gd name="connsiteY358" fmla="*/ 554858 h 3889496"/>
              <a:gd name="connsiteX359" fmla="*/ 11158622 w 12192000"/>
              <a:gd name="connsiteY359" fmla="*/ 591115 h 3889496"/>
              <a:gd name="connsiteX360" fmla="*/ 11162107 w 12192000"/>
              <a:gd name="connsiteY360" fmla="*/ 606458 h 3889496"/>
              <a:gd name="connsiteX361" fmla="*/ 11167692 w 12192000"/>
              <a:gd name="connsiteY361" fmla="*/ 650379 h 3889496"/>
              <a:gd name="connsiteX362" fmla="*/ 11166989 w 12192000"/>
              <a:gd name="connsiteY362" fmla="*/ 665027 h 3889496"/>
              <a:gd name="connsiteX363" fmla="*/ 11208824 w 12192000"/>
              <a:gd name="connsiteY363" fmla="*/ 664331 h 3889496"/>
              <a:gd name="connsiteX364" fmla="*/ 11215800 w 12192000"/>
              <a:gd name="connsiteY364" fmla="*/ 667816 h 3889496"/>
              <a:gd name="connsiteX365" fmla="*/ 11239503 w 12192000"/>
              <a:gd name="connsiteY365" fmla="*/ 679667 h 3889496"/>
              <a:gd name="connsiteX366" fmla="*/ 11286916 w 12192000"/>
              <a:gd name="connsiteY366" fmla="*/ 629465 h 3889496"/>
              <a:gd name="connsiteX367" fmla="*/ 11330844 w 12192000"/>
              <a:gd name="connsiteY367" fmla="*/ 604364 h 3889496"/>
              <a:gd name="connsiteX368" fmla="*/ 11391507 w 12192000"/>
              <a:gd name="connsiteY368" fmla="*/ 605755 h 3889496"/>
              <a:gd name="connsiteX369" fmla="*/ 11361524 w 12192000"/>
              <a:gd name="connsiteY369" fmla="*/ 570896 h 3889496"/>
              <a:gd name="connsiteX370" fmla="*/ 11271580 w 12192000"/>
              <a:gd name="connsiteY370" fmla="*/ 614825 h 3889496"/>
              <a:gd name="connsiteX371" fmla="*/ 11284830 w 12192000"/>
              <a:gd name="connsiteY371" fmla="*/ 593904 h 3889496"/>
              <a:gd name="connsiteX372" fmla="*/ 11288314 w 12192000"/>
              <a:gd name="connsiteY372" fmla="*/ 589021 h 3889496"/>
              <a:gd name="connsiteX373" fmla="*/ 11286916 w 12192000"/>
              <a:gd name="connsiteY373" fmla="*/ 577170 h 3889496"/>
              <a:gd name="connsiteX374" fmla="*/ 11240901 w 12192000"/>
              <a:gd name="connsiteY374" fmla="*/ 563225 h 3889496"/>
              <a:gd name="connsiteX375" fmla="*/ 11186512 w 12192000"/>
              <a:gd name="connsiteY375" fmla="*/ 575779 h 3889496"/>
              <a:gd name="connsiteX376" fmla="*/ 11160020 w 12192000"/>
              <a:gd name="connsiteY376" fmla="*/ 554858 h 3889496"/>
              <a:gd name="connsiteX377" fmla="*/ 10801894 w 12192000"/>
              <a:gd name="connsiteY377" fmla="*/ 547100 h 3889496"/>
              <a:gd name="connsiteX378" fmla="*/ 10776530 w 12192000"/>
              <a:gd name="connsiteY378" fmla="*/ 562529 h 3889496"/>
              <a:gd name="connsiteX379" fmla="*/ 10805818 w 12192000"/>
              <a:gd name="connsiteY379" fmla="*/ 635043 h 3889496"/>
              <a:gd name="connsiteX380" fmla="*/ 10805818 w 12192000"/>
              <a:gd name="connsiteY380" fmla="*/ 556256 h 3889496"/>
              <a:gd name="connsiteX381" fmla="*/ 10801894 w 12192000"/>
              <a:gd name="connsiteY381" fmla="*/ 547100 h 3889496"/>
              <a:gd name="connsiteX382" fmla="*/ 11053951 w 12192000"/>
              <a:gd name="connsiteY382" fmla="*/ 541086 h 3889496"/>
              <a:gd name="connsiteX383" fmla="*/ 11041484 w 12192000"/>
              <a:gd name="connsiteY383" fmla="*/ 545795 h 3889496"/>
              <a:gd name="connsiteX384" fmla="*/ 11023360 w 12192000"/>
              <a:gd name="connsiteY384" fmla="*/ 566709 h 3889496"/>
              <a:gd name="connsiteX385" fmla="*/ 11008017 w 12192000"/>
              <a:gd name="connsiteY385" fmla="*/ 584146 h 3889496"/>
              <a:gd name="connsiteX386" fmla="*/ 10967580 w 12192000"/>
              <a:gd name="connsiteY386" fmla="*/ 589724 h 3889496"/>
              <a:gd name="connsiteX387" fmla="*/ 10982916 w 12192000"/>
              <a:gd name="connsiteY387" fmla="*/ 625285 h 3889496"/>
              <a:gd name="connsiteX388" fmla="*/ 11003837 w 12192000"/>
              <a:gd name="connsiteY388" fmla="*/ 632254 h 3889496"/>
              <a:gd name="connsiteX389" fmla="*/ 11052640 w 12192000"/>
              <a:gd name="connsiteY389" fmla="*/ 607153 h 3889496"/>
              <a:gd name="connsiteX390" fmla="*/ 11071468 w 12192000"/>
              <a:gd name="connsiteY390" fmla="*/ 544397 h 3889496"/>
              <a:gd name="connsiteX391" fmla="*/ 11065890 w 12192000"/>
              <a:gd name="connsiteY391" fmla="*/ 541608 h 3889496"/>
              <a:gd name="connsiteX392" fmla="*/ 11053951 w 12192000"/>
              <a:gd name="connsiteY392" fmla="*/ 541086 h 3889496"/>
              <a:gd name="connsiteX393" fmla="*/ 11611135 w 12192000"/>
              <a:gd name="connsiteY393" fmla="*/ 511632 h 3889496"/>
              <a:gd name="connsiteX394" fmla="*/ 11544902 w 12192000"/>
              <a:gd name="connsiteY394" fmla="*/ 558342 h 3889496"/>
              <a:gd name="connsiteX395" fmla="*/ 11510731 w 12192000"/>
              <a:gd name="connsiteY395" fmla="*/ 621098 h 3889496"/>
              <a:gd name="connsiteX396" fmla="*/ 11553268 w 12192000"/>
              <a:gd name="connsiteY396" fmla="*/ 621794 h 3889496"/>
              <a:gd name="connsiteX397" fmla="*/ 11585338 w 12192000"/>
              <a:gd name="connsiteY397" fmla="*/ 598786 h 3889496"/>
              <a:gd name="connsiteX398" fmla="*/ 11650883 w 12192000"/>
              <a:gd name="connsiteY398" fmla="*/ 644106 h 3889496"/>
              <a:gd name="connsiteX399" fmla="*/ 11712241 w 12192000"/>
              <a:gd name="connsiteY399" fmla="*/ 604364 h 3889496"/>
              <a:gd name="connsiteX400" fmla="*/ 11650181 w 12192000"/>
              <a:gd name="connsiteY400" fmla="*/ 566014 h 3889496"/>
              <a:gd name="connsiteX401" fmla="*/ 11632056 w 12192000"/>
              <a:gd name="connsiteY401" fmla="*/ 540913 h 3889496"/>
              <a:gd name="connsiteX402" fmla="*/ 11031727 w 12192000"/>
              <a:gd name="connsiteY402" fmla="*/ 433540 h 3889496"/>
              <a:gd name="connsiteX403" fmla="*/ 11020571 w 12192000"/>
              <a:gd name="connsiteY403" fmla="*/ 458641 h 3889496"/>
              <a:gd name="connsiteX404" fmla="*/ 11021266 w 12192000"/>
              <a:gd name="connsiteY404" fmla="*/ 458641 h 3889496"/>
              <a:gd name="connsiteX405" fmla="*/ 11064499 w 12192000"/>
              <a:gd name="connsiteY405" fmla="*/ 459337 h 3889496"/>
              <a:gd name="connsiteX406" fmla="*/ 11146771 w 12192000"/>
              <a:gd name="connsiteY406" fmla="*/ 491406 h 3889496"/>
              <a:gd name="connsiteX407" fmla="*/ 11148864 w 12192000"/>
              <a:gd name="connsiteY407" fmla="*/ 487922 h 3889496"/>
              <a:gd name="connsiteX408" fmla="*/ 11149560 w 12192000"/>
              <a:gd name="connsiteY408" fmla="*/ 473282 h 3889496"/>
              <a:gd name="connsiteX409" fmla="*/ 11086811 w 12192000"/>
              <a:gd name="connsiteY409" fmla="*/ 448876 h 3889496"/>
              <a:gd name="connsiteX410" fmla="*/ 11038000 w 12192000"/>
              <a:gd name="connsiteY410" fmla="*/ 434236 h 3889496"/>
              <a:gd name="connsiteX411" fmla="*/ 662945 w 12192000"/>
              <a:gd name="connsiteY411" fmla="*/ 423775 h 3889496"/>
              <a:gd name="connsiteX412" fmla="*/ 637148 w 12192000"/>
              <a:gd name="connsiteY412" fmla="*/ 427962 h 3889496"/>
              <a:gd name="connsiteX413" fmla="*/ 598798 w 12192000"/>
              <a:gd name="connsiteY413" fmla="*/ 455852 h 3889496"/>
              <a:gd name="connsiteX414" fmla="*/ 608563 w 12192000"/>
              <a:gd name="connsiteY414" fmla="*/ 461430 h 3889496"/>
              <a:gd name="connsiteX415" fmla="*/ 621805 w 12192000"/>
              <a:gd name="connsiteY415" fmla="*/ 471884 h 3889496"/>
              <a:gd name="connsiteX416" fmla="*/ 646906 w 12192000"/>
              <a:gd name="connsiteY416" fmla="*/ 485836 h 3889496"/>
              <a:gd name="connsiteX417" fmla="*/ 692921 w 12192000"/>
              <a:gd name="connsiteY417" fmla="*/ 441205 h 3889496"/>
              <a:gd name="connsiteX418" fmla="*/ 688046 w 12192000"/>
              <a:gd name="connsiteY418" fmla="*/ 434236 h 3889496"/>
              <a:gd name="connsiteX419" fmla="*/ 662945 w 12192000"/>
              <a:gd name="connsiteY419" fmla="*/ 423775 h 3889496"/>
              <a:gd name="connsiteX420" fmla="*/ 10221520 w 12192000"/>
              <a:gd name="connsiteY420" fmla="*/ 416806 h 3889496"/>
              <a:gd name="connsiteX421" fmla="*/ 10229566 w 12192000"/>
              <a:gd name="connsiteY421" fmla="*/ 460332 h 3889496"/>
              <a:gd name="connsiteX422" fmla="*/ 10227801 w 12192000"/>
              <a:gd name="connsiteY422" fmla="*/ 460032 h 3889496"/>
              <a:gd name="connsiteX423" fmla="*/ 5291276 w 12192000"/>
              <a:gd name="connsiteY423" fmla="*/ 384034 h 3889496"/>
              <a:gd name="connsiteX424" fmla="*/ 5314283 w 12192000"/>
              <a:gd name="connsiteY424" fmla="*/ 398674 h 3889496"/>
              <a:gd name="connsiteX425" fmla="*/ 5296854 w 12192000"/>
              <a:gd name="connsiteY425" fmla="*/ 434236 h 3889496"/>
              <a:gd name="connsiteX426" fmla="*/ 5281513 w 12192000"/>
              <a:gd name="connsiteY426" fmla="*/ 425173 h 3889496"/>
              <a:gd name="connsiteX427" fmla="*/ 5250136 w 12192000"/>
              <a:gd name="connsiteY427" fmla="*/ 422384 h 3889496"/>
              <a:gd name="connsiteX428" fmla="*/ 5208301 w 12192000"/>
              <a:gd name="connsiteY428" fmla="*/ 420986 h 3889496"/>
              <a:gd name="connsiteX429" fmla="*/ 5200632 w 12192000"/>
              <a:gd name="connsiteY429" fmla="*/ 404252 h 3889496"/>
              <a:gd name="connsiteX430" fmla="*/ 5291276 w 12192000"/>
              <a:gd name="connsiteY430" fmla="*/ 384034 h 3889496"/>
              <a:gd name="connsiteX431" fmla="*/ 2350579 w 12192000"/>
              <a:gd name="connsiteY431" fmla="*/ 375374 h 3889496"/>
              <a:gd name="connsiteX432" fmla="*/ 2367517 w 12192000"/>
              <a:gd name="connsiteY432" fmla="*/ 390176 h 3889496"/>
              <a:gd name="connsiteX433" fmla="*/ 2351691 w 12192000"/>
              <a:gd name="connsiteY433" fmla="*/ 388228 h 3889496"/>
              <a:gd name="connsiteX434" fmla="*/ 2551093 w 12192000"/>
              <a:gd name="connsiteY434" fmla="*/ 358933 h 3889496"/>
              <a:gd name="connsiteX435" fmla="*/ 2541328 w 12192000"/>
              <a:gd name="connsiteY435" fmla="*/ 402861 h 3889496"/>
              <a:gd name="connsiteX436" fmla="*/ 2546906 w 12192000"/>
              <a:gd name="connsiteY436" fmla="*/ 402159 h 3889496"/>
              <a:gd name="connsiteX437" fmla="*/ 2558765 w 12192000"/>
              <a:gd name="connsiteY437" fmla="*/ 400768 h 3889496"/>
              <a:gd name="connsiteX438" fmla="*/ 2585257 w 12192000"/>
              <a:gd name="connsiteY438" fmla="*/ 429353 h 3889496"/>
              <a:gd name="connsiteX439" fmla="*/ 2604780 w 12192000"/>
              <a:gd name="connsiteY439" fmla="*/ 425869 h 3889496"/>
              <a:gd name="connsiteX440" fmla="*/ 2606170 w 12192000"/>
              <a:gd name="connsiteY440" fmla="*/ 372878 h 3889496"/>
              <a:gd name="connsiteX441" fmla="*/ 2551093 w 12192000"/>
              <a:gd name="connsiteY441" fmla="*/ 358933 h 3889496"/>
              <a:gd name="connsiteX442" fmla="*/ 4192412 w 12192000"/>
              <a:gd name="connsiteY442" fmla="*/ 354746 h 3889496"/>
              <a:gd name="connsiteX443" fmla="*/ 4197295 w 12192000"/>
              <a:gd name="connsiteY443" fmla="*/ 358238 h 3889496"/>
              <a:gd name="connsiteX444" fmla="*/ 4229374 w 12192000"/>
              <a:gd name="connsiteY444" fmla="*/ 382636 h 3889496"/>
              <a:gd name="connsiteX445" fmla="*/ 4189674 w 12192000"/>
              <a:gd name="connsiteY445" fmla="*/ 358267 h 3889496"/>
              <a:gd name="connsiteX446" fmla="*/ 672007 w 12192000"/>
              <a:gd name="connsiteY446" fmla="*/ 352660 h 3889496"/>
              <a:gd name="connsiteX447" fmla="*/ 672453 w 12192000"/>
              <a:gd name="connsiteY447" fmla="*/ 352750 h 3889496"/>
              <a:gd name="connsiteX448" fmla="*/ 671048 w 12192000"/>
              <a:gd name="connsiteY448" fmla="*/ 354923 h 3889496"/>
              <a:gd name="connsiteX449" fmla="*/ 672007 w 12192000"/>
              <a:gd name="connsiteY449" fmla="*/ 352660 h 3889496"/>
              <a:gd name="connsiteX450" fmla="*/ 11540377 w 12192000"/>
              <a:gd name="connsiteY450" fmla="*/ 350674 h 3889496"/>
              <a:gd name="connsiteX451" fmla="*/ 11547690 w 12192000"/>
              <a:gd name="connsiteY451" fmla="*/ 351261 h 3889496"/>
              <a:gd name="connsiteX452" fmla="*/ 11581854 w 12192000"/>
              <a:gd name="connsiteY452" fmla="*/ 388916 h 3889496"/>
              <a:gd name="connsiteX453" fmla="*/ 11641118 w 12192000"/>
              <a:gd name="connsiteY453" fmla="*/ 416111 h 3889496"/>
              <a:gd name="connsiteX454" fmla="*/ 11606955 w 12192000"/>
              <a:gd name="connsiteY454" fmla="*/ 414017 h 3889496"/>
              <a:gd name="connsiteX455" fmla="*/ 11531652 w 12192000"/>
              <a:gd name="connsiteY455" fmla="*/ 370089 h 3889496"/>
              <a:gd name="connsiteX456" fmla="*/ 11540377 w 12192000"/>
              <a:gd name="connsiteY456" fmla="*/ 350674 h 3889496"/>
              <a:gd name="connsiteX457" fmla="*/ 1111270 w 12192000"/>
              <a:gd name="connsiteY457" fmla="*/ 342192 h 3889496"/>
              <a:gd name="connsiteX458" fmla="*/ 1130097 w 12192000"/>
              <a:gd name="connsiteY458" fmla="*/ 360324 h 3889496"/>
              <a:gd name="connsiteX459" fmla="*/ 1131496 w 12192000"/>
              <a:gd name="connsiteY459" fmla="*/ 405643 h 3889496"/>
              <a:gd name="connsiteX460" fmla="*/ 1149620 w 12192000"/>
              <a:gd name="connsiteY460" fmla="*/ 417494 h 3889496"/>
              <a:gd name="connsiteX461" fmla="*/ 1157987 w 12192000"/>
              <a:gd name="connsiteY461" fmla="*/ 433533 h 3889496"/>
              <a:gd name="connsiteX462" fmla="*/ 1132191 w 12192000"/>
              <a:gd name="connsiteY462" fmla="*/ 441205 h 3889496"/>
              <a:gd name="connsiteX463" fmla="*/ 1118942 w 12192000"/>
              <a:gd name="connsiteY463" fmla="*/ 438416 h 3889496"/>
              <a:gd name="connsiteX464" fmla="*/ 1107090 w 12192000"/>
              <a:gd name="connsiteY464" fmla="*/ 384729 h 3889496"/>
              <a:gd name="connsiteX465" fmla="*/ 1111270 w 12192000"/>
              <a:gd name="connsiteY465" fmla="*/ 363808 h 3889496"/>
              <a:gd name="connsiteX466" fmla="*/ 1111270 w 12192000"/>
              <a:gd name="connsiteY466" fmla="*/ 342192 h 3889496"/>
              <a:gd name="connsiteX467" fmla="*/ 2721917 w 12192000"/>
              <a:gd name="connsiteY467" fmla="*/ 339410 h 3889496"/>
              <a:gd name="connsiteX468" fmla="*/ 2653591 w 12192000"/>
              <a:gd name="connsiteY468" fmla="*/ 386823 h 3889496"/>
              <a:gd name="connsiteX469" fmla="*/ 2682871 w 12192000"/>
              <a:gd name="connsiteY469" fmla="*/ 460032 h 3889496"/>
              <a:gd name="connsiteX470" fmla="*/ 2754690 w 12192000"/>
              <a:gd name="connsiteY470" fmla="*/ 457946 h 3889496"/>
              <a:gd name="connsiteX471" fmla="*/ 2694027 w 12192000"/>
              <a:gd name="connsiteY471" fmla="*/ 436329 h 3889496"/>
              <a:gd name="connsiteX472" fmla="*/ 2692637 w 12192000"/>
              <a:gd name="connsiteY472" fmla="*/ 418893 h 3889496"/>
              <a:gd name="connsiteX473" fmla="*/ 2754690 w 12192000"/>
              <a:gd name="connsiteY473" fmla="*/ 377760 h 3889496"/>
              <a:gd name="connsiteX474" fmla="*/ 2753994 w 12192000"/>
              <a:gd name="connsiteY474" fmla="*/ 367995 h 3889496"/>
              <a:gd name="connsiteX475" fmla="*/ 2753292 w 12192000"/>
              <a:gd name="connsiteY475" fmla="*/ 358933 h 3889496"/>
              <a:gd name="connsiteX476" fmla="*/ 2721917 w 12192000"/>
              <a:gd name="connsiteY476" fmla="*/ 339410 h 3889496"/>
              <a:gd name="connsiteX477" fmla="*/ 6899134 w 12192000"/>
              <a:gd name="connsiteY477" fmla="*/ 325465 h 3889496"/>
              <a:gd name="connsiteX478" fmla="*/ 6955610 w 12192000"/>
              <a:gd name="connsiteY478" fmla="*/ 366604 h 3889496"/>
              <a:gd name="connsiteX479" fmla="*/ 6898439 w 12192000"/>
              <a:gd name="connsiteY479" fmla="*/ 361026 h 3889496"/>
              <a:gd name="connsiteX480" fmla="*/ 6887978 w 12192000"/>
              <a:gd name="connsiteY480" fmla="*/ 363120 h 3889496"/>
              <a:gd name="connsiteX481" fmla="*/ 6855901 w 12192000"/>
              <a:gd name="connsiteY481" fmla="*/ 373573 h 3889496"/>
              <a:gd name="connsiteX482" fmla="*/ 6848237 w 12192000"/>
              <a:gd name="connsiteY482" fmla="*/ 377065 h 3889496"/>
              <a:gd name="connsiteX483" fmla="*/ 6855901 w 12192000"/>
              <a:gd name="connsiteY483" fmla="*/ 334527 h 3889496"/>
              <a:gd name="connsiteX484" fmla="*/ 6875431 w 12192000"/>
              <a:gd name="connsiteY484" fmla="*/ 330348 h 3889496"/>
              <a:gd name="connsiteX485" fmla="*/ 3882929 w 12192000"/>
              <a:gd name="connsiteY485" fmla="*/ 321713 h 3889496"/>
              <a:gd name="connsiteX486" fmla="*/ 3898880 w 12192000"/>
              <a:gd name="connsiteY486" fmla="*/ 328949 h 3889496"/>
              <a:gd name="connsiteX487" fmla="*/ 3934434 w 12192000"/>
              <a:gd name="connsiteY487" fmla="*/ 371480 h 3889496"/>
              <a:gd name="connsiteX488" fmla="*/ 3898177 w 12192000"/>
              <a:gd name="connsiteY488" fmla="*/ 375667 h 3889496"/>
              <a:gd name="connsiteX489" fmla="*/ 3890506 w 12192000"/>
              <a:gd name="connsiteY489" fmla="*/ 368691 h 3889496"/>
              <a:gd name="connsiteX490" fmla="*/ 3873772 w 12192000"/>
              <a:gd name="connsiteY490" fmla="*/ 353355 h 3889496"/>
              <a:gd name="connsiteX491" fmla="*/ 3825663 w 12192000"/>
              <a:gd name="connsiteY491" fmla="*/ 387518 h 3889496"/>
              <a:gd name="connsiteX492" fmla="*/ 3812414 w 12192000"/>
              <a:gd name="connsiteY492" fmla="*/ 387518 h 3889496"/>
              <a:gd name="connsiteX493" fmla="*/ 3792891 w 12192000"/>
              <a:gd name="connsiteY493" fmla="*/ 377760 h 3889496"/>
              <a:gd name="connsiteX494" fmla="*/ 3800562 w 12192000"/>
              <a:gd name="connsiteY494" fmla="*/ 358933 h 3889496"/>
              <a:gd name="connsiteX495" fmla="*/ 3811718 w 12192000"/>
              <a:gd name="connsiteY495" fmla="*/ 351957 h 3889496"/>
              <a:gd name="connsiteX496" fmla="*/ 3875865 w 12192000"/>
              <a:gd name="connsiteY496" fmla="*/ 329645 h 3889496"/>
              <a:gd name="connsiteX497" fmla="*/ 3882929 w 12192000"/>
              <a:gd name="connsiteY497" fmla="*/ 321713 h 3889496"/>
              <a:gd name="connsiteX498" fmla="*/ 4750306 w 12192000"/>
              <a:gd name="connsiteY498" fmla="*/ 315114 h 3889496"/>
              <a:gd name="connsiteX499" fmla="*/ 4744318 w 12192000"/>
              <a:gd name="connsiteY499" fmla="*/ 329301 h 3889496"/>
              <a:gd name="connsiteX500" fmla="*/ 4739055 w 12192000"/>
              <a:gd name="connsiteY500" fmla="*/ 317098 h 3889496"/>
              <a:gd name="connsiteX501" fmla="*/ 5161264 w 12192000"/>
              <a:gd name="connsiteY501" fmla="*/ 301258 h 3889496"/>
              <a:gd name="connsiteX502" fmla="*/ 5169958 w 12192000"/>
              <a:gd name="connsiteY502" fmla="*/ 308036 h 3889496"/>
              <a:gd name="connsiteX503" fmla="*/ 5169263 w 12192000"/>
              <a:gd name="connsiteY503" fmla="*/ 321981 h 3889496"/>
              <a:gd name="connsiteX504" fmla="*/ 5141365 w 12192000"/>
              <a:gd name="connsiteY504" fmla="*/ 357535 h 3889496"/>
              <a:gd name="connsiteX505" fmla="*/ 5126725 w 12192000"/>
              <a:gd name="connsiteY505" fmla="*/ 356839 h 3889496"/>
              <a:gd name="connsiteX506" fmla="*/ 5109297 w 12192000"/>
              <a:gd name="connsiteY506" fmla="*/ 338715 h 3889496"/>
              <a:gd name="connsiteX507" fmla="*/ 5161264 w 12192000"/>
              <a:gd name="connsiteY507" fmla="*/ 301258 h 3889496"/>
              <a:gd name="connsiteX508" fmla="*/ 5354478 w 12192000"/>
              <a:gd name="connsiteY508" fmla="*/ 297037 h 3889496"/>
              <a:gd name="connsiteX509" fmla="*/ 5362400 w 12192000"/>
              <a:gd name="connsiteY509" fmla="*/ 301059 h 3889496"/>
              <a:gd name="connsiteX510" fmla="*/ 5313596 w 12192000"/>
              <a:gd name="connsiteY510" fmla="*/ 367293 h 3889496"/>
              <a:gd name="connsiteX511" fmla="*/ 5282215 w 12192000"/>
              <a:gd name="connsiteY511" fmla="*/ 371480 h 3889496"/>
              <a:gd name="connsiteX512" fmla="*/ 5276637 w 12192000"/>
              <a:gd name="connsiteY512" fmla="*/ 372175 h 3889496"/>
              <a:gd name="connsiteX513" fmla="*/ 5275244 w 12192000"/>
              <a:gd name="connsiteY513" fmla="*/ 343590 h 3889496"/>
              <a:gd name="connsiteX514" fmla="*/ 5282909 w 12192000"/>
              <a:gd name="connsiteY514" fmla="*/ 342192 h 3889496"/>
              <a:gd name="connsiteX515" fmla="*/ 5298252 w 12192000"/>
              <a:gd name="connsiteY515" fmla="*/ 339403 h 3889496"/>
              <a:gd name="connsiteX516" fmla="*/ 5338696 w 12192000"/>
              <a:gd name="connsiteY516" fmla="*/ 319880 h 3889496"/>
              <a:gd name="connsiteX517" fmla="*/ 5354478 w 12192000"/>
              <a:gd name="connsiteY517" fmla="*/ 297037 h 3889496"/>
              <a:gd name="connsiteX518" fmla="*/ 4776015 w 12192000"/>
              <a:gd name="connsiteY518" fmla="*/ 290599 h 3889496"/>
              <a:gd name="connsiteX519" fmla="*/ 4789257 w 12192000"/>
              <a:gd name="connsiteY519" fmla="*/ 308036 h 3889496"/>
              <a:gd name="connsiteX520" fmla="*/ 4786468 w 12192000"/>
              <a:gd name="connsiteY520" fmla="*/ 308731 h 3889496"/>
              <a:gd name="connsiteX521" fmla="*/ 4750306 w 12192000"/>
              <a:gd name="connsiteY521" fmla="*/ 315114 h 3889496"/>
              <a:gd name="connsiteX522" fmla="*/ 4758578 w 12192000"/>
              <a:gd name="connsiteY522" fmla="*/ 295481 h 3889496"/>
              <a:gd name="connsiteX523" fmla="*/ 4769734 w 12192000"/>
              <a:gd name="connsiteY523" fmla="*/ 292692 h 3889496"/>
              <a:gd name="connsiteX524" fmla="*/ 4047 w 12192000"/>
              <a:gd name="connsiteY524" fmla="*/ 262014 h 3889496"/>
              <a:gd name="connsiteX525" fmla="*/ 11718 w 12192000"/>
              <a:gd name="connsiteY525" fmla="*/ 265498 h 3889496"/>
              <a:gd name="connsiteX526" fmla="*/ 30539 w 12192000"/>
              <a:gd name="connsiteY526" fmla="*/ 273170 h 3889496"/>
              <a:gd name="connsiteX527" fmla="*/ 56342 w 12192000"/>
              <a:gd name="connsiteY527" fmla="*/ 297575 h 3889496"/>
              <a:gd name="connsiteX528" fmla="*/ 37515 w 12192000"/>
              <a:gd name="connsiteY528" fmla="*/ 310817 h 3889496"/>
              <a:gd name="connsiteX529" fmla="*/ 13132 w 12192000"/>
              <a:gd name="connsiteY529" fmla="*/ 327858 h 3889496"/>
              <a:gd name="connsiteX530" fmla="*/ 0 w 12192000"/>
              <a:gd name="connsiteY530" fmla="*/ 334787 h 3889496"/>
              <a:gd name="connsiteX531" fmla="*/ 0 w 12192000"/>
              <a:gd name="connsiteY531" fmla="*/ 265475 h 3889496"/>
              <a:gd name="connsiteX532" fmla="*/ 6341158 w 12192000"/>
              <a:gd name="connsiteY532" fmla="*/ 260185 h 3889496"/>
              <a:gd name="connsiteX533" fmla="*/ 6333664 w 12192000"/>
              <a:gd name="connsiteY533" fmla="*/ 272474 h 3889496"/>
              <a:gd name="connsiteX534" fmla="*/ 6280673 w 12192000"/>
              <a:gd name="connsiteY534" fmla="*/ 340105 h 3889496"/>
              <a:gd name="connsiteX535" fmla="*/ 6247908 w 12192000"/>
              <a:gd name="connsiteY535" fmla="*/ 335223 h 3889496"/>
              <a:gd name="connsiteX536" fmla="*/ 6314141 w 12192000"/>
              <a:gd name="connsiteY536" fmla="*/ 266201 h 3889496"/>
              <a:gd name="connsiteX537" fmla="*/ 6341158 w 12192000"/>
              <a:gd name="connsiteY537" fmla="*/ 260185 h 3889496"/>
              <a:gd name="connsiteX538" fmla="*/ 370181 w 12192000"/>
              <a:gd name="connsiteY538" fmla="*/ 247860 h 3889496"/>
              <a:gd name="connsiteX539" fmla="*/ 376367 w 12192000"/>
              <a:gd name="connsiteY539" fmla="*/ 253647 h 3889496"/>
              <a:gd name="connsiteX540" fmla="*/ 377069 w 12192000"/>
              <a:gd name="connsiteY540" fmla="*/ 262709 h 3889496"/>
              <a:gd name="connsiteX541" fmla="*/ 379156 w 12192000"/>
              <a:gd name="connsiteY541" fmla="*/ 301755 h 3889496"/>
              <a:gd name="connsiteX542" fmla="*/ 411233 w 12192000"/>
              <a:gd name="connsiteY542" fmla="*/ 303848 h 3889496"/>
              <a:gd name="connsiteX543" fmla="*/ 380554 w 12192000"/>
              <a:gd name="connsiteY543" fmla="*/ 309426 h 3889496"/>
              <a:gd name="connsiteX544" fmla="*/ 331743 w 12192000"/>
              <a:gd name="connsiteY544" fmla="*/ 266193 h 3889496"/>
              <a:gd name="connsiteX545" fmla="*/ 370181 w 12192000"/>
              <a:gd name="connsiteY545" fmla="*/ 247860 h 3889496"/>
              <a:gd name="connsiteX546" fmla="*/ 1576340 w 12192000"/>
              <a:gd name="connsiteY546" fmla="*/ 244323 h 3889496"/>
              <a:gd name="connsiteX547" fmla="*/ 1592375 w 12192000"/>
              <a:gd name="connsiteY547" fmla="*/ 257138 h 3889496"/>
              <a:gd name="connsiteX548" fmla="*/ 1606320 w 12192000"/>
              <a:gd name="connsiteY548" fmla="*/ 280146 h 3889496"/>
              <a:gd name="connsiteX549" fmla="*/ 1531017 w 12192000"/>
              <a:gd name="connsiteY549" fmla="*/ 271779 h 3889496"/>
              <a:gd name="connsiteX550" fmla="*/ 1509401 w 12192000"/>
              <a:gd name="connsiteY550" fmla="*/ 286419 h 3889496"/>
              <a:gd name="connsiteX551" fmla="*/ 1489885 w 12192000"/>
              <a:gd name="connsiteY551" fmla="*/ 326160 h 3889496"/>
              <a:gd name="connsiteX552" fmla="*/ 1471057 w 12192000"/>
              <a:gd name="connsiteY552" fmla="*/ 340808 h 3889496"/>
              <a:gd name="connsiteX553" fmla="*/ 1451527 w 12192000"/>
              <a:gd name="connsiteY553" fmla="*/ 321981 h 3889496"/>
              <a:gd name="connsiteX554" fmla="*/ 1474542 w 12192000"/>
              <a:gd name="connsiteY554" fmla="*/ 280146 h 3889496"/>
              <a:gd name="connsiteX555" fmla="*/ 1498252 w 12192000"/>
              <a:gd name="connsiteY555" fmla="*/ 283630 h 3889496"/>
              <a:gd name="connsiteX556" fmla="*/ 1562391 w 12192000"/>
              <a:gd name="connsiteY556" fmla="*/ 244584 h 3889496"/>
              <a:gd name="connsiteX557" fmla="*/ 1576340 w 12192000"/>
              <a:gd name="connsiteY557" fmla="*/ 244323 h 3889496"/>
              <a:gd name="connsiteX558" fmla="*/ 3092853 w 12192000"/>
              <a:gd name="connsiteY558" fmla="*/ 237608 h 3889496"/>
              <a:gd name="connsiteX559" fmla="*/ 3169547 w 12192000"/>
              <a:gd name="connsiteY559" fmla="*/ 273170 h 3889496"/>
              <a:gd name="connsiteX560" fmla="*/ 3161883 w 12192000"/>
              <a:gd name="connsiteY560" fmla="*/ 275959 h 3889496"/>
              <a:gd name="connsiteX561" fmla="*/ 3111681 w 12192000"/>
              <a:gd name="connsiteY561" fmla="*/ 257131 h 3889496"/>
              <a:gd name="connsiteX562" fmla="*/ 3088666 w 12192000"/>
              <a:gd name="connsiteY562" fmla="*/ 250162 h 3889496"/>
              <a:gd name="connsiteX563" fmla="*/ 3075424 w 12192000"/>
              <a:gd name="connsiteY563" fmla="*/ 265498 h 3889496"/>
              <a:gd name="connsiteX564" fmla="*/ 3073330 w 12192000"/>
              <a:gd name="connsiteY564" fmla="*/ 274560 h 3889496"/>
              <a:gd name="connsiteX565" fmla="*/ 3064268 w 12192000"/>
              <a:gd name="connsiteY565" fmla="*/ 292692 h 3889496"/>
              <a:gd name="connsiteX566" fmla="*/ 3058683 w 12192000"/>
              <a:gd name="connsiteY566" fmla="*/ 275263 h 3889496"/>
              <a:gd name="connsiteX567" fmla="*/ 3092853 w 12192000"/>
              <a:gd name="connsiteY567" fmla="*/ 237608 h 3889496"/>
              <a:gd name="connsiteX568" fmla="*/ 1791784 w 12192000"/>
              <a:gd name="connsiteY568" fmla="*/ 232725 h 3889496"/>
              <a:gd name="connsiteX569" fmla="*/ 1816893 w 12192000"/>
              <a:gd name="connsiteY569" fmla="*/ 234124 h 3889496"/>
              <a:gd name="connsiteX570" fmla="*/ 1838502 w 12192000"/>
              <a:gd name="connsiteY570" fmla="*/ 235522 h 3889496"/>
              <a:gd name="connsiteX571" fmla="*/ 1873368 w 12192000"/>
              <a:gd name="connsiteY571" fmla="*/ 257834 h 3889496"/>
              <a:gd name="connsiteX572" fmla="*/ 1920781 w 12192000"/>
              <a:gd name="connsiteY572" fmla="*/ 263412 h 3889496"/>
              <a:gd name="connsiteX573" fmla="*/ 1890797 w 12192000"/>
              <a:gd name="connsiteY573" fmla="*/ 315004 h 3889496"/>
              <a:gd name="connsiteX574" fmla="*/ 1878946 w 12192000"/>
              <a:gd name="connsiteY574" fmla="*/ 310825 h 3889496"/>
              <a:gd name="connsiteX575" fmla="*/ 1853142 w 12192000"/>
              <a:gd name="connsiteY575" fmla="*/ 301059 h 3889496"/>
              <a:gd name="connsiteX576" fmla="*/ 1795086 w 12192000"/>
              <a:gd name="connsiteY576" fmla="*/ 286544 h 3889496"/>
              <a:gd name="connsiteX577" fmla="*/ 1801549 w 12192000"/>
              <a:gd name="connsiteY577" fmla="*/ 305935 h 3889496"/>
              <a:gd name="connsiteX578" fmla="*/ 1795971 w 12192000"/>
              <a:gd name="connsiteY578" fmla="*/ 310122 h 3889496"/>
              <a:gd name="connsiteX579" fmla="*/ 1789003 w 12192000"/>
              <a:gd name="connsiteY579" fmla="*/ 315700 h 3889496"/>
              <a:gd name="connsiteX580" fmla="*/ 1750652 w 12192000"/>
              <a:gd name="connsiteY580" fmla="*/ 340801 h 3889496"/>
              <a:gd name="connsiteX581" fmla="*/ 1738105 w 12192000"/>
              <a:gd name="connsiteY581" fmla="*/ 345683 h 3889496"/>
              <a:gd name="connsiteX582" fmla="*/ 1725551 w 12192000"/>
              <a:gd name="connsiteY582" fmla="*/ 350559 h 3889496"/>
              <a:gd name="connsiteX583" fmla="*/ 1712309 w 12192000"/>
              <a:gd name="connsiteY583" fmla="*/ 324067 h 3889496"/>
              <a:gd name="connsiteX584" fmla="*/ 1724856 w 12192000"/>
              <a:gd name="connsiteY584" fmla="*/ 312215 h 3889496"/>
              <a:gd name="connsiteX585" fmla="*/ 1751355 w 12192000"/>
              <a:gd name="connsiteY585" fmla="*/ 286412 h 3889496"/>
              <a:gd name="connsiteX586" fmla="*/ 1755535 w 12192000"/>
              <a:gd name="connsiteY586" fmla="*/ 264803 h 3889496"/>
              <a:gd name="connsiteX587" fmla="*/ 1782027 w 12192000"/>
              <a:gd name="connsiteY587" fmla="*/ 275256 h 3889496"/>
              <a:gd name="connsiteX588" fmla="*/ 7376052 w 12192000"/>
              <a:gd name="connsiteY588" fmla="*/ 228546 h 3889496"/>
              <a:gd name="connsiteX589" fmla="*/ 7383028 w 12192000"/>
              <a:gd name="connsiteY589" fmla="*/ 229936 h 3889496"/>
              <a:gd name="connsiteX590" fmla="*/ 7408122 w 12192000"/>
              <a:gd name="connsiteY590" fmla="*/ 232030 h 3889496"/>
              <a:gd name="connsiteX591" fmla="*/ 7417192 w 12192000"/>
              <a:gd name="connsiteY591" fmla="*/ 231335 h 3889496"/>
              <a:gd name="connsiteX592" fmla="*/ 7422067 w 12192000"/>
              <a:gd name="connsiteY592" fmla="*/ 250858 h 3889496"/>
              <a:gd name="connsiteX593" fmla="*/ 7445777 w 12192000"/>
              <a:gd name="connsiteY593" fmla="*/ 258529 h 3889496"/>
              <a:gd name="connsiteX594" fmla="*/ 7507135 w 12192000"/>
              <a:gd name="connsiteY594" fmla="*/ 266896 h 3889496"/>
              <a:gd name="connsiteX595" fmla="*/ 7484823 w 12192000"/>
              <a:gd name="connsiteY595" fmla="*/ 316395 h 3889496"/>
              <a:gd name="connsiteX596" fmla="*/ 7442988 w 12192000"/>
              <a:gd name="connsiteY596" fmla="*/ 280841 h 3889496"/>
              <a:gd name="connsiteX597" fmla="*/ 7431832 w 12192000"/>
              <a:gd name="connsiteY597" fmla="*/ 289208 h 3889496"/>
              <a:gd name="connsiteX598" fmla="*/ 7396270 w 12192000"/>
              <a:gd name="connsiteY598" fmla="*/ 284326 h 3889496"/>
              <a:gd name="connsiteX599" fmla="*/ 7385810 w 12192000"/>
              <a:gd name="connsiteY599" fmla="*/ 269685 h 3889496"/>
              <a:gd name="connsiteX600" fmla="*/ 7362107 w 12192000"/>
              <a:gd name="connsiteY600" fmla="*/ 236217 h 3889496"/>
              <a:gd name="connsiteX601" fmla="*/ 7376052 w 12192000"/>
              <a:gd name="connsiteY601" fmla="*/ 228546 h 3889496"/>
              <a:gd name="connsiteX602" fmla="*/ 2816048 w 12192000"/>
              <a:gd name="connsiteY602" fmla="*/ 224366 h 3889496"/>
              <a:gd name="connsiteX603" fmla="*/ 2820930 w 12192000"/>
              <a:gd name="connsiteY603" fmla="*/ 225061 h 3889496"/>
              <a:gd name="connsiteX604" fmla="*/ 2872523 w 12192000"/>
              <a:gd name="connsiteY604" fmla="*/ 241795 h 3889496"/>
              <a:gd name="connsiteX605" fmla="*/ 2859281 w 12192000"/>
              <a:gd name="connsiteY605" fmla="*/ 264803 h 3889496"/>
              <a:gd name="connsiteX606" fmla="*/ 2830688 w 12192000"/>
              <a:gd name="connsiteY606" fmla="*/ 295481 h 3889496"/>
              <a:gd name="connsiteX607" fmla="*/ 2811861 w 12192000"/>
              <a:gd name="connsiteY607" fmla="*/ 323371 h 3889496"/>
              <a:gd name="connsiteX608" fmla="*/ 2812563 w 12192000"/>
              <a:gd name="connsiteY608" fmla="*/ 330348 h 3889496"/>
              <a:gd name="connsiteX609" fmla="*/ 2841149 w 12192000"/>
              <a:gd name="connsiteY609" fmla="*/ 335926 h 3889496"/>
              <a:gd name="connsiteX610" fmla="*/ 2848820 w 12192000"/>
              <a:gd name="connsiteY610" fmla="*/ 330348 h 3889496"/>
              <a:gd name="connsiteX611" fmla="*/ 2860672 w 12192000"/>
              <a:gd name="connsiteY611" fmla="*/ 313614 h 3889496"/>
              <a:gd name="connsiteX612" fmla="*/ 2867640 w 12192000"/>
              <a:gd name="connsiteY612" fmla="*/ 311520 h 3889496"/>
              <a:gd name="connsiteX613" fmla="*/ 2878804 w 12192000"/>
              <a:gd name="connsiteY613" fmla="*/ 331738 h 3889496"/>
              <a:gd name="connsiteX614" fmla="*/ 2846727 w 12192000"/>
              <a:gd name="connsiteY614" fmla="*/ 374971 h 3889496"/>
              <a:gd name="connsiteX615" fmla="*/ 2828602 w 12192000"/>
              <a:gd name="connsiteY615" fmla="*/ 365909 h 3889496"/>
              <a:gd name="connsiteX616" fmla="*/ 2802798 w 12192000"/>
              <a:gd name="connsiteY616" fmla="*/ 373573 h 3889496"/>
              <a:gd name="connsiteX617" fmla="*/ 2802103 w 12192000"/>
              <a:gd name="connsiteY617" fmla="*/ 388916 h 3889496"/>
              <a:gd name="connsiteX618" fmla="*/ 2812563 w 12192000"/>
              <a:gd name="connsiteY618" fmla="*/ 411924 h 3889496"/>
              <a:gd name="connsiteX619" fmla="*/ 2847422 w 12192000"/>
              <a:gd name="connsiteY619" fmla="*/ 435634 h 3889496"/>
              <a:gd name="connsiteX620" fmla="*/ 2841149 w 12192000"/>
              <a:gd name="connsiteY620" fmla="*/ 461430 h 3889496"/>
              <a:gd name="connsiteX621" fmla="*/ 2908780 w 12192000"/>
              <a:gd name="connsiteY621" fmla="*/ 439118 h 3889496"/>
              <a:gd name="connsiteX622" fmla="*/ 2888561 w 12192000"/>
              <a:gd name="connsiteY622" fmla="*/ 392401 h 3889496"/>
              <a:gd name="connsiteX623" fmla="*/ 2903897 w 12192000"/>
              <a:gd name="connsiteY623" fmla="*/ 400768 h 3889496"/>
              <a:gd name="connsiteX624" fmla="*/ 2937365 w 12192000"/>
              <a:gd name="connsiteY624" fmla="*/ 413322 h 3889496"/>
              <a:gd name="connsiteX625" fmla="*/ 2958982 w 12192000"/>
              <a:gd name="connsiteY625" fmla="*/ 367300 h 3889496"/>
              <a:gd name="connsiteX626" fmla="*/ 2918545 w 12192000"/>
              <a:gd name="connsiteY626" fmla="*/ 362417 h 3889496"/>
              <a:gd name="connsiteX627" fmla="*/ 2913662 w 12192000"/>
              <a:gd name="connsiteY627" fmla="*/ 356144 h 3889496"/>
              <a:gd name="connsiteX628" fmla="*/ 2906686 w 12192000"/>
              <a:gd name="connsiteY628" fmla="*/ 336621 h 3889496"/>
              <a:gd name="connsiteX629" fmla="*/ 2927607 w 12192000"/>
              <a:gd name="connsiteY629" fmla="*/ 327559 h 3889496"/>
              <a:gd name="connsiteX630" fmla="*/ 2968747 w 12192000"/>
              <a:gd name="connsiteY630" fmla="*/ 339410 h 3889496"/>
              <a:gd name="connsiteX631" fmla="*/ 2998730 w 12192000"/>
              <a:gd name="connsiteY631" fmla="*/ 333832 h 3889496"/>
              <a:gd name="connsiteX632" fmla="*/ 2998730 w 12192000"/>
              <a:gd name="connsiteY632" fmla="*/ 317793 h 3889496"/>
              <a:gd name="connsiteX633" fmla="*/ 3041261 w 12192000"/>
              <a:gd name="connsiteY633" fmla="*/ 321981 h 3889496"/>
              <a:gd name="connsiteX634" fmla="*/ 3073330 w 12192000"/>
              <a:gd name="connsiteY634" fmla="*/ 370089 h 3889496"/>
              <a:gd name="connsiteX635" fmla="*/ 3125626 w 12192000"/>
              <a:gd name="connsiteY635" fmla="*/ 429353 h 3889496"/>
              <a:gd name="connsiteX636" fmla="*/ 3163274 w 12192000"/>
              <a:gd name="connsiteY636" fmla="*/ 430056 h 3889496"/>
              <a:gd name="connsiteX637" fmla="*/ 3203022 w 12192000"/>
              <a:gd name="connsiteY637" fmla="*/ 468399 h 3889496"/>
              <a:gd name="connsiteX638" fmla="*/ 3230912 w 12192000"/>
              <a:gd name="connsiteY638" fmla="*/ 455852 h 3889496"/>
              <a:gd name="connsiteX639" fmla="*/ 3254615 w 12192000"/>
              <a:gd name="connsiteY639" fmla="*/ 445392 h 3889496"/>
              <a:gd name="connsiteX640" fmla="*/ 3336894 w 12192000"/>
              <a:gd name="connsiteY640" fmla="*/ 441205 h 3889496"/>
              <a:gd name="connsiteX641" fmla="*/ 3357808 w 12192000"/>
              <a:gd name="connsiteY641" fmla="*/ 415408 h 3889496"/>
              <a:gd name="connsiteX642" fmla="*/ 3366878 w 12192000"/>
              <a:gd name="connsiteY642" fmla="*/ 387518 h 3889496"/>
              <a:gd name="connsiteX643" fmla="*/ 3458212 w 12192000"/>
              <a:gd name="connsiteY643" fmla="*/ 367300 h 3889496"/>
              <a:gd name="connsiteX644" fmla="*/ 3454032 w 12192000"/>
              <a:gd name="connsiteY644" fmla="*/ 342894 h 3889496"/>
              <a:gd name="connsiteX645" fmla="*/ 3465883 w 12192000"/>
              <a:gd name="connsiteY645" fmla="*/ 312215 h 3889496"/>
              <a:gd name="connsiteX646" fmla="*/ 3488890 w 12192000"/>
              <a:gd name="connsiteY646" fmla="*/ 289903 h 3889496"/>
              <a:gd name="connsiteX647" fmla="*/ 3470063 w 12192000"/>
              <a:gd name="connsiteY647" fmla="*/ 278052 h 3889496"/>
              <a:gd name="connsiteX648" fmla="*/ 3419166 w 12192000"/>
              <a:gd name="connsiteY648" fmla="*/ 248764 h 3889496"/>
              <a:gd name="connsiteX649" fmla="*/ 3417775 w 12192000"/>
              <a:gd name="connsiteY649" fmla="*/ 230639 h 3889496"/>
              <a:gd name="connsiteX650" fmla="*/ 3435900 w 12192000"/>
              <a:gd name="connsiteY650" fmla="*/ 232733 h 3889496"/>
              <a:gd name="connsiteX651" fmla="*/ 3457516 w 12192000"/>
              <a:gd name="connsiteY651" fmla="*/ 235522 h 3889496"/>
              <a:gd name="connsiteX652" fmla="*/ 3505624 w 12192000"/>
              <a:gd name="connsiteY652" fmla="*/ 238311 h 3889496"/>
              <a:gd name="connsiteX653" fmla="*/ 3515390 w 12192000"/>
              <a:gd name="connsiteY653" fmla="*/ 303153 h 3889496"/>
              <a:gd name="connsiteX654" fmla="*/ 3584412 w 12192000"/>
              <a:gd name="connsiteY654" fmla="*/ 412619 h 3889496"/>
              <a:gd name="connsiteX655" fmla="*/ 3598364 w 12192000"/>
              <a:gd name="connsiteY655" fmla="*/ 441907 h 3889496"/>
              <a:gd name="connsiteX656" fmla="*/ 3606731 w 12192000"/>
              <a:gd name="connsiteY656" fmla="*/ 456548 h 3889496"/>
              <a:gd name="connsiteX657" fmla="*/ 3656567 w 12192000"/>
              <a:gd name="connsiteY657" fmla="*/ 443986 h 3889496"/>
              <a:gd name="connsiteX658" fmla="*/ 3629738 w 12192000"/>
              <a:gd name="connsiteY658" fmla="*/ 411924 h 3889496"/>
              <a:gd name="connsiteX659" fmla="*/ 3638801 w 12192000"/>
              <a:gd name="connsiteY659" fmla="*/ 331738 h 3889496"/>
              <a:gd name="connsiteX660" fmla="*/ 3641590 w 12192000"/>
              <a:gd name="connsiteY660" fmla="*/ 324770 h 3889496"/>
              <a:gd name="connsiteX661" fmla="*/ 3656933 w 12192000"/>
              <a:gd name="connsiteY661" fmla="*/ 311520 h 3889496"/>
              <a:gd name="connsiteX662" fmla="*/ 3677847 w 12192000"/>
              <a:gd name="connsiteY662" fmla="*/ 319887 h 3889496"/>
              <a:gd name="connsiteX663" fmla="*/ 3668784 w 12192000"/>
              <a:gd name="connsiteY663" fmla="*/ 349168 h 3889496"/>
              <a:gd name="connsiteX664" fmla="*/ 3667386 w 12192000"/>
              <a:gd name="connsiteY664" fmla="*/ 397283 h 3889496"/>
              <a:gd name="connsiteX665" fmla="*/ 3665292 w 12192000"/>
              <a:gd name="connsiteY665" fmla="*/ 408439 h 3889496"/>
              <a:gd name="connsiteX666" fmla="*/ 3658821 w 12192000"/>
              <a:gd name="connsiteY666" fmla="*/ 443415 h 3889496"/>
              <a:gd name="connsiteX667" fmla="*/ 3692487 w 12192000"/>
              <a:gd name="connsiteY667" fmla="*/ 434931 h 3889496"/>
              <a:gd name="connsiteX668" fmla="*/ 3840304 w 12192000"/>
              <a:gd name="connsiteY668" fmla="*/ 463517 h 3889496"/>
              <a:gd name="connsiteX669" fmla="*/ 3909333 w 12192000"/>
              <a:gd name="connsiteY669" fmla="*/ 416111 h 3889496"/>
              <a:gd name="connsiteX670" fmla="*/ 3917005 w 12192000"/>
              <a:gd name="connsiteY670" fmla="*/ 418197 h 3889496"/>
              <a:gd name="connsiteX671" fmla="*/ 3930950 w 12192000"/>
              <a:gd name="connsiteY671" fmla="*/ 421682 h 3889496"/>
              <a:gd name="connsiteX672" fmla="*/ 3947684 w 12192000"/>
              <a:gd name="connsiteY672" fmla="*/ 441205 h 3889496"/>
              <a:gd name="connsiteX673" fmla="*/ 3950473 w 12192000"/>
              <a:gd name="connsiteY673" fmla="*/ 445392 h 3889496"/>
              <a:gd name="connsiteX674" fmla="*/ 3962324 w 12192000"/>
              <a:gd name="connsiteY674" fmla="*/ 462821 h 3889496"/>
              <a:gd name="connsiteX675" fmla="*/ 4031353 w 12192000"/>
              <a:gd name="connsiteY675" fmla="*/ 464915 h 3889496"/>
              <a:gd name="connsiteX676" fmla="*/ 4115023 w 12192000"/>
              <a:gd name="connsiteY676" fmla="*/ 434236 h 3889496"/>
              <a:gd name="connsiteX677" fmla="*/ 4101774 w 12192000"/>
              <a:gd name="connsiteY677" fmla="*/ 372878 h 3889496"/>
              <a:gd name="connsiteX678" fmla="*/ 4038322 w 12192000"/>
              <a:gd name="connsiteY678" fmla="*/ 389612 h 3889496"/>
              <a:gd name="connsiteX679" fmla="*/ 4038322 w 12192000"/>
              <a:gd name="connsiteY679" fmla="*/ 383338 h 3889496"/>
              <a:gd name="connsiteX680" fmla="*/ 4039018 w 12192000"/>
              <a:gd name="connsiteY680" fmla="*/ 338019 h 3889496"/>
              <a:gd name="connsiteX681" fmla="*/ 4158944 w 12192000"/>
              <a:gd name="connsiteY681" fmla="*/ 339410 h 3889496"/>
              <a:gd name="connsiteX682" fmla="*/ 4189674 w 12192000"/>
              <a:gd name="connsiteY682" fmla="*/ 358267 h 3889496"/>
              <a:gd name="connsiteX683" fmla="*/ 4163131 w 12192000"/>
              <a:gd name="connsiteY683" fmla="*/ 392401 h 3889496"/>
              <a:gd name="connsiteX684" fmla="*/ 4171498 w 12192000"/>
              <a:gd name="connsiteY684" fmla="*/ 431447 h 3889496"/>
              <a:gd name="connsiteX685" fmla="*/ 4139421 w 12192000"/>
              <a:gd name="connsiteY685" fmla="*/ 447485 h 3889496"/>
              <a:gd name="connsiteX686" fmla="*/ 4140124 w 12192000"/>
              <a:gd name="connsiteY686" fmla="*/ 447485 h 3889496"/>
              <a:gd name="connsiteX687" fmla="*/ 4168709 w 12192000"/>
              <a:gd name="connsiteY687" fmla="*/ 444696 h 3889496"/>
              <a:gd name="connsiteX688" fmla="*/ 4238435 w 12192000"/>
              <a:gd name="connsiteY688" fmla="*/ 463517 h 3889496"/>
              <a:gd name="connsiteX689" fmla="*/ 4257264 w 12192000"/>
              <a:gd name="connsiteY689" fmla="*/ 446087 h 3889496"/>
              <a:gd name="connsiteX690" fmla="*/ 4292823 w 12192000"/>
              <a:gd name="connsiteY690" fmla="*/ 419595 h 3889496"/>
              <a:gd name="connsiteX691" fmla="*/ 4425298 w 12192000"/>
              <a:gd name="connsiteY691" fmla="*/ 412619 h 3889496"/>
              <a:gd name="connsiteX692" fmla="*/ 4430876 w 12192000"/>
              <a:gd name="connsiteY692" fmla="*/ 379847 h 3889496"/>
              <a:gd name="connsiteX693" fmla="*/ 4396711 w 12192000"/>
              <a:gd name="connsiteY693" fmla="*/ 357535 h 3889496"/>
              <a:gd name="connsiteX694" fmla="*/ 4393227 w 12192000"/>
              <a:gd name="connsiteY694" fmla="*/ 356144 h 3889496"/>
              <a:gd name="connsiteX695" fmla="*/ 4382769 w 12192000"/>
              <a:gd name="connsiteY695" fmla="*/ 368698 h 3889496"/>
              <a:gd name="connsiteX696" fmla="*/ 4384860 w 12192000"/>
              <a:gd name="connsiteY696" fmla="*/ 372182 h 3889496"/>
              <a:gd name="connsiteX697" fmla="*/ 4393925 w 12192000"/>
              <a:gd name="connsiteY697" fmla="*/ 384034 h 3889496"/>
              <a:gd name="connsiteX698" fmla="*/ 4383463 w 12192000"/>
              <a:gd name="connsiteY698" fmla="*/ 402159 h 3889496"/>
              <a:gd name="connsiteX699" fmla="*/ 4359752 w 12192000"/>
              <a:gd name="connsiteY699" fmla="*/ 397283 h 3889496"/>
              <a:gd name="connsiteX700" fmla="*/ 4364635 w 12192000"/>
              <a:gd name="connsiteY700" fmla="*/ 370784 h 3889496"/>
              <a:gd name="connsiteX701" fmla="*/ 4331862 w 12192000"/>
              <a:gd name="connsiteY701" fmla="*/ 354746 h 3889496"/>
              <a:gd name="connsiteX702" fmla="*/ 4347206 w 12192000"/>
              <a:gd name="connsiteY702" fmla="*/ 324770 h 3889496"/>
              <a:gd name="connsiteX703" fmla="*/ 4350690 w 12192000"/>
              <a:gd name="connsiteY703" fmla="*/ 299669 h 3889496"/>
              <a:gd name="connsiteX704" fmla="*/ 4353479 w 12192000"/>
              <a:gd name="connsiteY704" fmla="*/ 301755 h 3889496"/>
              <a:gd name="connsiteX705" fmla="*/ 4380674 w 12192000"/>
              <a:gd name="connsiteY705" fmla="*/ 322676 h 3889496"/>
              <a:gd name="connsiteX706" fmla="*/ 4469225 w 12192000"/>
              <a:gd name="connsiteY706" fmla="*/ 414713 h 3889496"/>
              <a:gd name="connsiteX707" fmla="*/ 4527794 w 12192000"/>
              <a:gd name="connsiteY707" fmla="*/ 450970 h 3889496"/>
              <a:gd name="connsiteX708" fmla="*/ 4540341 w 12192000"/>
              <a:gd name="connsiteY708" fmla="*/ 450970 h 3889496"/>
              <a:gd name="connsiteX709" fmla="*/ 4584271 w 12192000"/>
              <a:gd name="connsiteY709" fmla="*/ 448181 h 3889496"/>
              <a:gd name="connsiteX710" fmla="*/ 4627495 w 12192000"/>
              <a:gd name="connsiteY710" fmla="*/ 427260 h 3889496"/>
              <a:gd name="connsiteX711" fmla="*/ 4692345 w 12192000"/>
              <a:gd name="connsiteY711" fmla="*/ 457243 h 3889496"/>
              <a:gd name="connsiteX712" fmla="*/ 4725110 w 12192000"/>
              <a:gd name="connsiteY712" fmla="*/ 423080 h 3889496"/>
              <a:gd name="connsiteX713" fmla="*/ 4709776 w 12192000"/>
              <a:gd name="connsiteY713" fmla="*/ 413322 h 3889496"/>
              <a:gd name="connsiteX714" fmla="*/ 4727899 w 12192000"/>
              <a:gd name="connsiteY714" fmla="*/ 395885 h 3889496"/>
              <a:gd name="connsiteX715" fmla="*/ 4734180 w 12192000"/>
              <a:gd name="connsiteY715" fmla="*/ 353355 h 3889496"/>
              <a:gd name="connsiteX716" fmla="*/ 4744318 w 12192000"/>
              <a:gd name="connsiteY716" fmla="*/ 329301 h 3889496"/>
              <a:gd name="connsiteX717" fmla="*/ 4769734 w 12192000"/>
              <a:gd name="connsiteY717" fmla="*/ 388221 h 3889496"/>
              <a:gd name="connsiteX718" fmla="*/ 4761374 w 12192000"/>
              <a:gd name="connsiteY718" fmla="*/ 459337 h 3889496"/>
              <a:gd name="connsiteX719" fmla="*/ 4772530 w 12192000"/>
              <a:gd name="connsiteY719" fmla="*/ 486531 h 3889496"/>
              <a:gd name="connsiteX720" fmla="*/ 4782290 w 12192000"/>
              <a:gd name="connsiteY720" fmla="*/ 483047 h 3889496"/>
              <a:gd name="connsiteX721" fmla="*/ 4856193 w 12192000"/>
              <a:gd name="connsiteY721" fmla="*/ 469095 h 3889496"/>
              <a:gd name="connsiteX722" fmla="*/ 4895239 w 12192000"/>
              <a:gd name="connsiteY722" fmla="*/ 493500 h 3889496"/>
              <a:gd name="connsiteX723" fmla="*/ 4981003 w 12192000"/>
              <a:gd name="connsiteY723" fmla="*/ 467008 h 3889496"/>
              <a:gd name="connsiteX724" fmla="*/ 4970549 w 12192000"/>
              <a:gd name="connsiteY724" fmla="*/ 422384 h 3889496"/>
              <a:gd name="connsiteX725" fmla="*/ 4985189 w 12192000"/>
              <a:gd name="connsiteY725" fmla="*/ 420291 h 3889496"/>
              <a:gd name="connsiteX726" fmla="*/ 4995642 w 12192000"/>
              <a:gd name="connsiteY726" fmla="*/ 411924 h 3889496"/>
              <a:gd name="connsiteX727" fmla="*/ 4997737 w 12192000"/>
              <a:gd name="connsiteY727" fmla="*/ 390307 h 3889496"/>
              <a:gd name="connsiteX728" fmla="*/ 5022838 w 12192000"/>
              <a:gd name="connsiteY728" fmla="*/ 387518 h 3889496"/>
              <a:gd name="connsiteX729" fmla="*/ 5008196 w 12192000"/>
              <a:gd name="connsiteY729" fmla="*/ 434931 h 3889496"/>
              <a:gd name="connsiteX730" fmla="*/ 5033297 w 12192000"/>
              <a:gd name="connsiteY730" fmla="*/ 470493 h 3889496"/>
              <a:gd name="connsiteX731" fmla="*/ 5098835 w 12192000"/>
              <a:gd name="connsiteY731" fmla="*/ 510234 h 3889496"/>
              <a:gd name="connsiteX732" fmla="*/ 5123936 w 12192000"/>
              <a:gd name="connsiteY732" fmla="*/ 490711 h 3889496"/>
              <a:gd name="connsiteX733" fmla="*/ 5238285 w 12192000"/>
              <a:gd name="connsiteY733" fmla="*/ 517210 h 3889496"/>
              <a:gd name="connsiteX734" fmla="*/ 5265481 w 12192000"/>
              <a:gd name="connsiteY734" fmla="*/ 501172 h 3889496"/>
              <a:gd name="connsiteX735" fmla="*/ 5309408 w 12192000"/>
              <a:gd name="connsiteY735" fmla="*/ 509539 h 3889496"/>
              <a:gd name="connsiteX736" fmla="*/ 5367281 w 12192000"/>
              <a:gd name="connsiteY736" fmla="*/ 501172 h 3889496"/>
              <a:gd name="connsiteX737" fmla="*/ 5386102 w 12192000"/>
              <a:gd name="connsiteY737" fmla="*/ 518601 h 3889496"/>
              <a:gd name="connsiteX738" fmla="*/ 5474655 w 12192000"/>
              <a:gd name="connsiteY738" fmla="*/ 510929 h 3889496"/>
              <a:gd name="connsiteX739" fmla="*/ 5507428 w 12192000"/>
              <a:gd name="connsiteY739" fmla="*/ 512328 h 3889496"/>
              <a:gd name="connsiteX740" fmla="*/ 5542286 w 12192000"/>
              <a:gd name="connsiteY740" fmla="*/ 513718 h 3889496"/>
              <a:gd name="connsiteX741" fmla="*/ 5551355 w 12192000"/>
              <a:gd name="connsiteY741" fmla="*/ 469797 h 3889496"/>
              <a:gd name="connsiteX742" fmla="*/ 5516490 w 12192000"/>
              <a:gd name="connsiteY742" fmla="*/ 347082 h 3889496"/>
              <a:gd name="connsiteX743" fmla="*/ 5455132 w 12192000"/>
              <a:gd name="connsiteY743" fmla="*/ 388916 h 3889496"/>
              <a:gd name="connsiteX744" fmla="*/ 5448162 w 12192000"/>
              <a:gd name="connsiteY744" fmla="*/ 388916 h 3889496"/>
              <a:gd name="connsiteX745" fmla="*/ 5432820 w 12192000"/>
              <a:gd name="connsiteY745" fmla="*/ 360331 h 3889496"/>
              <a:gd name="connsiteX746" fmla="*/ 5434217 w 12192000"/>
              <a:gd name="connsiteY746" fmla="*/ 351261 h 3889496"/>
              <a:gd name="connsiteX747" fmla="*/ 5433515 w 12192000"/>
              <a:gd name="connsiteY747" fmla="*/ 330348 h 3889496"/>
              <a:gd name="connsiteX748" fmla="*/ 5412602 w 12192000"/>
              <a:gd name="connsiteY748" fmla="*/ 313614 h 3889496"/>
              <a:gd name="connsiteX749" fmla="*/ 5472561 w 12192000"/>
              <a:gd name="connsiteY749" fmla="*/ 319192 h 3889496"/>
              <a:gd name="connsiteX750" fmla="*/ 5481630 w 12192000"/>
              <a:gd name="connsiteY750" fmla="*/ 328254 h 3889496"/>
              <a:gd name="connsiteX751" fmla="*/ 5505334 w 12192000"/>
              <a:gd name="connsiteY751" fmla="*/ 321981 h 3889496"/>
              <a:gd name="connsiteX752" fmla="*/ 5503240 w 12192000"/>
              <a:gd name="connsiteY752" fmla="*/ 298973 h 3889496"/>
              <a:gd name="connsiteX753" fmla="*/ 5524160 w 12192000"/>
              <a:gd name="connsiteY753" fmla="*/ 293388 h 3889496"/>
              <a:gd name="connsiteX754" fmla="*/ 5545075 w 12192000"/>
              <a:gd name="connsiteY754" fmla="*/ 324067 h 3889496"/>
              <a:gd name="connsiteX755" fmla="*/ 5570878 w 12192000"/>
              <a:gd name="connsiteY755" fmla="*/ 295481 h 3889496"/>
              <a:gd name="connsiteX756" fmla="*/ 5620385 w 12192000"/>
              <a:gd name="connsiteY756" fmla="*/ 315707 h 3889496"/>
              <a:gd name="connsiteX757" fmla="*/ 5677555 w 12192000"/>
              <a:gd name="connsiteY757" fmla="*/ 321981 h 3889496"/>
              <a:gd name="connsiteX758" fmla="*/ 5644087 w 12192000"/>
              <a:gd name="connsiteY758" fmla="*/ 358933 h 3889496"/>
              <a:gd name="connsiteX759" fmla="*/ 5619683 w 12192000"/>
              <a:gd name="connsiteY759" fmla="*/ 361026 h 3889496"/>
              <a:gd name="connsiteX760" fmla="*/ 5581332 w 12192000"/>
              <a:gd name="connsiteY760" fmla="*/ 389612 h 3889496"/>
              <a:gd name="connsiteX761" fmla="*/ 5618986 w 12192000"/>
              <a:gd name="connsiteY761" fmla="*/ 437025 h 3889496"/>
              <a:gd name="connsiteX762" fmla="*/ 5602252 w 12192000"/>
              <a:gd name="connsiteY762" fmla="*/ 496289 h 3889496"/>
              <a:gd name="connsiteX763" fmla="*/ 5641298 w 12192000"/>
              <a:gd name="connsiteY763" fmla="*/ 540218 h 3889496"/>
              <a:gd name="connsiteX764" fmla="*/ 5641298 w 12192000"/>
              <a:gd name="connsiteY764" fmla="*/ 519999 h 3889496"/>
              <a:gd name="connsiteX765" fmla="*/ 5641298 w 12192000"/>
              <a:gd name="connsiteY765" fmla="*/ 512328 h 3889496"/>
              <a:gd name="connsiteX766" fmla="*/ 5670580 w 12192000"/>
              <a:gd name="connsiteY766" fmla="*/ 508843 h 3889496"/>
              <a:gd name="connsiteX767" fmla="*/ 5678252 w 12192000"/>
              <a:gd name="connsiteY767" fmla="*/ 513718 h 3889496"/>
              <a:gd name="connsiteX768" fmla="*/ 5686619 w 12192000"/>
              <a:gd name="connsiteY768" fmla="*/ 518601 h 3889496"/>
              <a:gd name="connsiteX769" fmla="*/ 5727757 w 12192000"/>
              <a:gd name="connsiteY769" fmla="*/ 523484 h 3889496"/>
              <a:gd name="connsiteX770" fmla="*/ 5800968 w 12192000"/>
              <a:gd name="connsiteY770" fmla="*/ 488617 h 3889496"/>
              <a:gd name="connsiteX771" fmla="*/ 5812124 w 12192000"/>
              <a:gd name="connsiteY771" fmla="*/ 516507 h 3889496"/>
              <a:gd name="connsiteX772" fmla="*/ 5865113 w 12192000"/>
              <a:gd name="connsiteY772" fmla="*/ 511632 h 3889496"/>
              <a:gd name="connsiteX773" fmla="*/ 5911135 w 12192000"/>
              <a:gd name="connsiteY773" fmla="*/ 509539 h 3889496"/>
              <a:gd name="connsiteX774" fmla="*/ 5923682 w 12192000"/>
              <a:gd name="connsiteY774" fmla="*/ 519999 h 3889496"/>
              <a:gd name="connsiteX775" fmla="*/ 5978071 w 12192000"/>
              <a:gd name="connsiteY775" fmla="*/ 518601 h 3889496"/>
              <a:gd name="connsiteX776" fmla="*/ 6063827 w 12192000"/>
              <a:gd name="connsiteY776" fmla="*/ 533241 h 3889496"/>
              <a:gd name="connsiteX777" fmla="*/ 6112638 w 12192000"/>
              <a:gd name="connsiteY777" fmla="*/ 520695 h 3889496"/>
              <a:gd name="connsiteX778" fmla="*/ 6164934 w 12192000"/>
              <a:gd name="connsiteY778" fmla="*/ 506750 h 3889496"/>
              <a:gd name="connsiteX779" fmla="*/ 6172598 w 12192000"/>
              <a:gd name="connsiteY779" fmla="*/ 453063 h 3889496"/>
              <a:gd name="connsiteX780" fmla="*/ 6194214 w 12192000"/>
              <a:gd name="connsiteY780" fmla="*/ 477469 h 3889496"/>
              <a:gd name="connsiteX781" fmla="*/ 6187246 w 12192000"/>
              <a:gd name="connsiteY781" fmla="*/ 499781 h 3889496"/>
              <a:gd name="connsiteX782" fmla="*/ 6306477 w 12192000"/>
              <a:gd name="connsiteY782" fmla="*/ 495594 h 3889496"/>
              <a:gd name="connsiteX783" fmla="*/ 6316235 w 12192000"/>
              <a:gd name="connsiteY783" fmla="*/ 502570 h 3889496"/>
              <a:gd name="connsiteX784" fmla="*/ 6360859 w 12192000"/>
              <a:gd name="connsiteY784" fmla="*/ 533944 h 3889496"/>
              <a:gd name="connsiteX785" fmla="*/ 6405482 w 12192000"/>
              <a:gd name="connsiteY785" fmla="*/ 535335 h 3889496"/>
              <a:gd name="connsiteX786" fmla="*/ 6454989 w 12192000"/>
              <a:gd name="connsiteY786" fmla="*/ 503265 h 3889496"/>
              <a:gd name="connsiteX787" fmla="*/ 6473114 w 12192000"/>
              <a:gd name="connsiteY787" fmla="*/ 491406 h 3889496"/>
              <a:gd name="connsiteX788" fmla="*/ 6550510 w 12192000"/>
              <a:gd name="connsiteY788" fmla="*/ 508843 h 3889496"/>
              <a:gd name="connsiteX789" fmla="*/ 6589556 w 12192000"/>
              <a:gd name="connsiteY789" fmla="*/ 480258 h 3889496"/>
              <a:gd name="connsiteX790" fmla="*/ 6608384 w 12192000"/>
              <a:gd name="connsiteY790" fmla="*/ 492805 h 3889496"/>
              <a:gd name="connsiteX791" fmla="*/ 6641851 w 12192000"/>
              <a:gd name="connsiteY791" fmla="*/ 502570 h 3889496"/>
              <a:gd name="connsiteX792" fmla="*/ 6655101 w 12192000"/>
              <a:gd name="connsiteY792" fmla="*/ 492109 h 3889496"/>
              <a:gd name="connsiteX793" fmla="*/ 6651609 w 12192000"/>
              <a:gd name="connsiteY793" fmla="*/ 466306 h 3889496"/>
              <a:gd name="connsiteX794" fmla="*/ 6676015 w 12192000"/>
              <a:gd name="connsiteY794" fmla="*/ 460032 h 3889496"/>
              <a:gd name="connsiteX795" fmla="*/ 6678108 w 12192000"/>
              <a:gd name="connsiteY795" fmla="*/ 464219 h 3889496"/>
              <a:gd name="connsiteX796" fmla="*/ 6701811 w 12192000"/>
              <a:gd name="connsiteY796" fmla="*/ 509539 h 3889496"/>
              <a:gd name="connsiteX797" fmla="*/ 6733193 w 12192000"/>
              <a:gd name="connsiteY797" fmla="*/ 508843 h 3889496"/>
              <a:gd name="connsiteX798" fmla="*/ 6746435 w 12192000"/>
              <a:gd name="connsiteY798" fmla="*/ 469095 h 3889496"/>
              <a:gd name="connsiteX799" fmla="*/ 6754802 w 12192000"/>
              <a:gd name="connsiteY799" fmla="*/ 473977 h 3889496"/>
              <a:gd name="connsiteX800" fmla="*/ 6866362 w 12192000"/>
              <a:gd name="connsiteY800" fmla="*/ 487922 h 3889496"/>
              <a:gd name="connsiteX801" fmla="*/ 6901923 w 12192000"/>
              <a:gd name="connsiteY801" fmla="*/ 478860 h 3889496"/>
              <a:gd name="connsiteX802" fmla="*/ 6980015 w 12192000"/>
              <a:gd name="connsiteY802" fmla="*/ 477469 h 3889496"/>
              <a:gd name="connsiteX803" fmla="*/ 6980015 w 12192000"/>
              <a:gd name="connsiteY803" fmla="*/ 482344 h 3889496"/>
              <a:gd name="connsiteX804" fmla="*/ 6980015 w 12192000"/>
              <a:gd name="connsiteY804" fmla="*/ 526273 h 3889496"/>
              <a:gd name="connsiteX805" fmla="*/ 6998843 w 12192000"/>
              <a:gd name="connsiteY805" fmla="*/ 476071 h 3889496"/>
              <a:gd name="connsiteX806" fmla="*/ 7001632 w 12192000"/>
              <a:gd name="connsiteY806" fmla="*/ 469095 h 3889496"/>
              <a:gd name="connsiteX807" fmla="*/ 7020452 w 12192000"/>
              <a:gd name="connsiteY807" fmla="*/ 457946 h 3889496"/>
              <a:gd name="connsiteX808" fmla="*/ 7047646 w 12192000"/>
              <a:gd name="connsiteY808" fmla="*/ 481649 h 3889496"/>
              <a:gd name="connsiteX809" fmla="*/ 7076232 w 12192000"/>
              <a:gd name="connsiteY809" fmla="*/ 515812 h 3889496"/>
              <a:gd name="connsiteX810" fmla="*/ 7090879 w 12192000"/>
              <a:gd name="connsiteY810" fmla="*/ 510234 h 3889496"/>
              <a:gd name="connsiteX811" fmla="*/ 7131316 w 12192000"/>
              <a:gd name="connsiteY811" fmla="*/ 494898 h 3889496"/>
              <a:gd name="connsiteX812" fmla="*/ 7229626 w 12192000"/>
              <a:gd name="connsiteY812" fmla="*/ 506054 h 3889496"/>
              <a:gd name="connsiteX813" fmla="*/ 7217079 w 12192000"/>
              <a:gd name="connsiteY813" fmla="*/ 494898 h 3889496"/>
              <a:gd name="connsiteX814" fmla="*/ 7213595 w 12192000"/>
              <a:gd name="connsiteY814" fmla="*/ 484438 h 3889496"/>
              <a:gd name="connsiteX815" fmla="*/ 7230329 w 12192000"/>
              <a:gd name="connsiteY815" fmla="*/ 480258 h 3889496"/>
              <a:gd name="connsiteX816" fmla="*/ 7260313 w 12192000"/>
              <a:gd name="connsiteY816" fmla="*/ 476766 h 3889496"/>
              <a:gd name="connsiteX817" fmla="*/ 7367685 w 12192000"/>
              <a:gd name="connsiteY817" fmla="*/ 485836 h 3889496"/>
              <a:gd name="connsiteX818" fmla="*/ 7393481 w 12192000"/>
              <a:gd name="connsiteY818" fmla="*/ 480258 h 3889496"/>
              <a:gd name="connsiteX819" fmla="*/ 7401848 w 12192000"/>
              <a:gd name="connsiteY819" fmla="*/ 478164 h 3889496"/>
              <a:gd name="connsiteX820" fmla="*/ 7397669 w 12192000"/>
              <a:gd name="connsiteY820" fmla="*/ 455157 h 3889496"/>
              <a:gd name="connsiteX821" fmla="*/ 7389302 w 12192000"/>
              <a:gd name="connsiteY821" fmla="*/ 450274 h 3889496"/>
              <a:gd name="connsiteX822" fmla="*/ 7385810 w 12192000"/>
              <a:gd name="connsiteY822" fmla="*/ 448181 h 3889496"/>
              <a:gd name="connsiteX823" fmla="*/ 7427645 w 12192000"/>
              <a:gd name="connsiteY823" fmla="*/ 416806 h 3889496"/>
              <a:gd name="connsiteX824" fmla="*/ 7436715 w 12192000"/>
              <a:gd name="connsiteY824" fmla="*/ 454454 h 3889496"/>
              <a:gd name="connsiteX825" fmla="*/ 7477847 w 12192000"/>
              <a:gd name="connsiteY825" fmla="*/ 476766 h 3889496"/>
              <a:gd name="connsiteX826" fmla="*/ 7491096 w 12192000"/>
              <a:gd name="connsiteY826" fmla="*/ 466306 h 3889496"/>
              <a:gd name="connsiteX827" fmla="*/ 7498768 w 12192000"/>
              <a:gd name="connsiteY827" fmla="*/ 460735 h 3889496"/>
              <a:gd name="connsiteX828" fmla="*/ 7524564 w 12192000"/>
              <a:gd name="connsiteY828" fmla="*/ 465610 h 3889496"/>
              <a:gd name="connsiteX829" fmla="*/ 7528049 w 12192000"/>
              <a:gd name="connsiteY829" fmla="*/ 473977 h 3889496"/>
              <a:gd name="connsiteX830" fmla="*/ 7544087 w 12192000"/>
              <a:gd name="connsiteY830" fmla="*/ 511632 h 3889496"/>
              <a:gd name="connsiteX831" fmla="*/ 7581047 w 12192000"/>
              <a:gd name="connsiteY831" fmla="*/ 521390 h 3889496"/>
              <a:gd name="connsiteX832" fmla="*/ 7622179 w 12192000"/>
              <a:gd name="connsiteY832" fmla="*/ 499078 h 3889496"/>
              <a:gd name="connsiteX833" fmla="*/ 7633335 w 12192000"/>
              <a:gd name="connsiteY833" fmla="*/ 490016 h 3889496"/>
              <a:gd name="connsiteX834" fmla="*/ 7657045 w 12192000"/>
              <a:gd name="connsiteY834" fmla="*/ 473282 h 3889496"/>
              <a:gd name="connsiteX835" fmla="*/ 7711427 w 12192000"/>
              <a:gd name="connsiteY835" fmla="*/ 471884 h 3889496"/>
              <a:gd name="connsiteX836" fmla="*/ 7829963 w 12192000"/>
              <a:gd name="connsiteY836" fmla="*/ 480258 h 3889496"/>
              <a:gd name="connsiteX837" fmla="*/ 7867610 w 12192000"/>
              <a:gd name="connsiteY837" fmla="*/ 495594 h 3889496"/>
              <a:gd name="connsiteX838" fmla="*/ 7842509 w 12192000"/>
              <a:gd name="connsiteY838" fmla="*/ 526273 h 3889496"/>
              <a:gd name="connsiteX839" fmla="*/ 7833447 w 12192000"/>
              <a:gd name="connsiteY839" fmla="*/ 527671 h 3889496"/>
              <a:gd name="connsiteX840" fmla="*/ 7825775 w 12192000"/>
              <a:gd name="connsiteY840" fmla="*/ 529062 h 3889496"/>
              <a:gd name="connsiteX841" fmla="*/ 7832049 w 12192000"/>
              <a:gd name="connsiteY841" fmla="*/ 540218 h 3889496"/>
              <a:gd name="connsiteX842" fmla="*/ 7886438 w 12192000"/>
              <a:gd name="connsiteY842" fmla="*/ 567412 h 3889496"/>
              <a:gd name="connsiteX843" fmla="*/ 7910148 w 12192000"/>
              <a:gd name="connsiteY843" fmla="*/ 528366 h 3889496"/>
              <a:gd name="connsiteX844" fmla="*/ 7922695 w 12192000"/>
              <a:gd name="connsiteY844" fmla="*/ 480258 h 3889496"/>
              <a:gd name="connsiteX845" fmla="*/ 7995904 w 12192000"/>
              <a:gd name="connsiteY845" fmla="*/ 474672 h 3889496"/>
              <a:gd name="connsiteX846" fmla="*/ 8009849 w 12192000"/>
              <a:gd name="connsiteY846" fmla="*/ 484438 h 3889496"/>
              <a:gd name="connsiteX847" fmla="*/ 8063535 w 12192000"/>
              <a:gd name="connsiteY847" fmla="*/ 483742 h 3889496"/>
              <a:gd name="connsiteX848" fmla="*/ 8066324 w 12192000"/>
              <a:gd name="connsiteY848" fmla="*/ 480953 h 3889496"/>
              <a:gd name="connsiteX849" fmla="*/ 8136752 w 12192000"/>
              <a:gd name="connsiteY849" fmla="*/ 478860 h 3889496"/>
              <a:gd name="connsiteX850" fmla="*/ 8161150 w 12192000"/>
              <a:gd name="connsiteY850" fmla="*/ 466306 h 3889496"/>
              <a:gd name="connsiteX851" fmla="*/ 8163244 w 12192000"/>
              <a:gd name="connsiteY851" fmla="*/ 464915 h 3889496"/>
              <a:gd name="connsiteX852" fmla="*/ 8186954 w 12192000"/>
              <a:gd name="connsiteY852" fmla="*/ 472586 h 3889496"/>
              <a:gd name="connsiteX853" fmla="*/ 8192532 w 12192000"/>
              <a:gd name="connsiteY853" fmla="*/ 478164 h 3889496"/>
              <a:gd name="connsiteX854" fmla="*/ 8207172 w 12192000"/>
              <a:gd name="connsiteY854" fmla="*/ 492805 h 3889496"/>
              <a:gd name="connsiteX855" fmla="*/ 8262952 w 12192000"/>
              <a:gd name="connsiteY855" fmla="*/ 494195 h 3889496"/>
              <a:gd name="connsiteX856" fmla="*/ 8297115 w 12192000"/>
              <a:gd name="connsiteY856" fmla="*/ 499781 h 3889496"/>
              <a:gd name="connsiteX857" fmla="*/ 8300600 w 12192000"/>
              <a:gd name="connsiteY857" fmla="*/ 493500 h 3889496"/>
              <a:gd name="connsiteX858" fmla="*/ 8302693 w 12192000"/>
              <a:gd name="connsiteY858" fmla="*/ 489320 h 3889496"/>
              <a:gd name="connsiteX859" fmla="*/ 8332677 w 12192000"/>
              <a:gd name="connsiteY859" fmla="*/ 492805 h 3889496"/>
              <a:gd name="connsiteX860" fmla="*/ 8336161 w 12192000"/>
              <a:gd name="connsiteY860" fmla="*/ 490016 h 3889496"/>
              <a:gd name="connsiteX861" fmla="*/ 8356387 w 12192000"/>
              <a:gd name="connsiteY861" fmla="*/ 459337 h 3889496"/>
              <a:gd name="connsiteX862" fmla="*/ 8358473 w 12192000"/>
              <a:gd name="connsiteY862" fmla="*/ 445392 h 3889496"/>
              <a:gd name="connsiteX863" fmla="*/ 8392636 w 12192000"/>
              <a:gd name="connsiteY863" fmla="*/ 456548 h 3889496"/>
              <a:gd name="connsiteX864" fmla="*/ 8395432 w 12192000"/>
              <a:gd name="connsiteY864" fmla="*/ 467704 h 3889496"/>
              <a:gd name="connsiteX865" fmla="*/ 8396128 w 12192000"/>
              <a:gd name="connsiteY865" fmla="*/ 470493 h 3889496"/>
              <a:gd name="connsiteX866" fmla="*/ 8442838 w 12192000"/>
              <a:gd name="connsiteY866" fmla="*/ 480258 h 3889496"/>
              <a:gd name="connsiteX867" fmla="*/ 8465853 w 12192000"/>
              <a:gd name="connsiteY867" fmla="*/ 478164 h 3889496"/>
              <a:gd name="connsiteX868" fmla="*/ 8484673 w 12192000"/>
              <a:gd name="connsiteY868" fmla="*/ 476071 h 3889496"/>
              <a:gd name="connsiteX869" fmla="*/ 8504196 w 12192000"/>
              <a:gd name="connsiteY869" fmla="*/ 481649 h 3889496"/>
              <a:gd name="connsiteX870" fmla="*/ 8495134 w 12192000"/>
              <a:gd name="connsiteY870" fmla="*/ 529062 h 3889496"/>
              <a:gd name="connsiteX871" fmla="*/ 8562070 w 12192000"/>
              <a:gd name="connsiteY871" fmla="*/ 535335 h 3889496"/>
              <a:gd name="connsiteX872" fmla="*/ 8578108 w 12192000"/>
              <a:gd name="connsiteY872" fmla="*/ 483047 h 3889496"/>
              <a:gd name="connsiteX873" fmla="*/ 8584382 w 12192000"/>
              <a:gd name="connsiteY873" fmla="*/ 483047 h 3889496"/>
              <a:gd name="connsiteX874" fmla="*/ 8590655 w 12192000"/>
              <a:gd name="connsiteY874" fmla="*/ 483047 h 3889496"/>
              <a:gd name="connsiteX875" fmla="*/ 8599022 w 12192000"/>
              <a:gd name="connsiteY875" fmla="*/ 513023 h 3889496"/>
              <a:gd name="connsiteX876" fmla="*/ 8649926 w 12192000"/>
              <a:gd name="connsiteY876" fmla="*/ 524179 h 3889496"/>
              <a:gd name="connsiteX877" fmla="*/ 8652012 w 12192000"/>
              <a:gd name="connsiteY877" fmla="*/ 494898 h 3889496"/>
              <a:gd name="connsiteX878" fmla="*/ 8666660 w 12192000"/>
              <a:gd name="connsiteY878" fmla="*/ 481649 h 3889496"/>
              <a:gd name="connsiteX879" fmla="*/ 8672238 w 12192000"/>
              <a:gd name="connsiteY879" fmla="*/ 485133 h 3889496"/>
              <a:gd name="connsiteX880" fmla="*/ 8684785 w 12192000"/>
              <a:gd name="connsiteY880" fmla="*/ 492805 h 3889496"/>
              <a:gd name="connsiteX881" fmla="*/ 8728714 w 12192000"/>
              <a:gd name="connsiteY881" fmla="*/ 492805 h 3889496"/>
              <a:gd name="connsiteX882" fmla="*/ 8845852 w 12192000"/>
              <a:gd name="connsiteY882" fmla="*/ 483047 h 3889496"/>
              <a:gd name="connsiteX883" fmla="*/ 8848640 w 12192000"/>
              <a:gd name="connsiteY883" fmla="*/ 476071 h 3889496"/>
              <a:gd name="connsiteX884" fmla="*/ 8852125 w 12192000"/>
              <a:gd name="connsiteY884" fmla="*/ 467704 h 3889496"/>
              <a:gd name="connsiteX885" fmla="*/ 8873046 w 12192000"/>
              <a:gd name="connsiteY885" fmla="*/ 455157 h 3889496"/>
              <a:gd name="connsiteX886" fmla="*/ 8899538 w 12192000"/>
              <a:gd name="connsiteY886" fmla="*/ 483047 h 3889496"/>
              <a:gd name="connsiteX887" fmla="*/ 8906514 w 12192000"/>
              <a:gd name="connsiteY887" fmla="*/ 490016 h 3889496"/>
              <a:gd name="connsiteX888" fmla="*/ 8930216 w 12192000"/>
              <a:gd name="connsiteY888" fmla="*/ 496289 h 3889496"/>
              <a:gd name="connsiteX889" fmla="*/ 8942068 w 12192000"/>
              <a:gd name="connsiteY889" fmla="*/ 479555 h 3889496"/>
              <a:gd name="connsiteX890" fmla="*/ 8939982 w 12192000"/>
              <a:gd name="connsiteY890" fmla="*/ 466306 h 3889496"/>
              <a:gd name="connsiteX891" fmla="*/ 8943466 w 12192000"/>
              <a:gd name="connsiteY891" fmla="*/ 438423 h 3889496"/>
              <a:gd name="connsiteX892" fmla="*/ 8997848 w 12192000"/>
              <a:gd name="connsiteY892" fmla="*/ 467704 h 3889496"/>
              <a:gd name="connsiteX893" fmla="*/ 9013886 w 12192000"/>
              <a:gd name="connsiteY893" fmla="*/ 480953 h 3889496"/>
              <a:gd name="connsiteX894" fmla="*/ 9024347 w 12192000"/>
              <a:gd name="connsiteY894" fmla="*/ 490016 h 3889496"/>
              <a:gd name="connsiteX895" fmla="*/ 9069666 w 12192000"/>
              <a:gd name="connsiteY895" fmla="*/ 506054 h 3889496"/>
              <a:gd name="connsiteX896" fmla="*/ 9075244 w 12192000"/>
              <a:gd name="connsiteY896" fmla="*/ 504656 h 3889496"/>
              <a:gd name="connsiteX897" fmla="*/ 9139391 w 12192000"/>
              <a:gd name="connsiteY897" fmla="*/ 484438 h 3889496"/>
              <a:gd name="connsiteX898" fmla="*/ 9163796 w 12192000"/>
              <a:gd name="connsiteY898" fmla="*/ 484438 h 3889496"/>
              <a:gd name="connsiteX899" fmla="*/ 9229334 w 12192000"/>
              <a:gd name="connsiteY899" fmla="*/ 508843 h 3889496"/>
              <a:gd name="connsiteX900" fmla="*/ 9263505 w 12192000"/>
              <a:gd name="connsiteY900" fmla="*/ 490016 h 3889496"/>
              <a:gd name="connsiteX901" fmla="*/ 9293488 w 12192000"/>
              <a:gd name="connsiteY901" fmla="*/ 518601 h 3889496"/>
              <a:gd name="connsiteX902" fmla="*/ 9289997 w 12192000"/>
              <a:gd name="connsiteY902" fmla="*/ 543007 h 3889496"/>
              <a:gd name="connsiteX903" fmla="*/ 9384822 w 12192000"/>
              <a:gd name="connsiteY903" fmla="*/ 503265 h 3889496"/>
              <a:gd name="connsiteX904" fmla="*/ 9418290 w 12192000"/>
              <a:gd name="connsiteY904" fmla="*/ 513023 h 3889496"/>
              <a:gd name="connsiteX905" fmla="*/ 9420384 w 12192000"/>
              <a:gd name="connsiteY905" fmla="*/ 513718 h 3889496"/>
              <a:gd name="connsiteX906" fmla="*/ 9434329 w 12192000"/>
              <a:gd name="connsiteY906" fmla="*/ 491406 h 3889496"/>
              <a:gd name="connsiteX907" fmla="*/ 9456641 w 12192000"/>
              <a:gd name="connsiteY907" fmla="*/ 451665 h 3889496"/>
              <a:gd name="connsiteX908" fmla="*/ 9469188 w 12192000"/>
              <a:gd name="connsiteY908" fmla="*/ 472586 h 3889496"/>
              <a:gd name="connsiteX909" fmla="*/ 9489414 w 12192000"/>
              <a:gd name="connsiteY909" fmla="*/ 513023 h 3889496"/>
              <a:gd name="connsiteX910" fmla="*/ 9518694 w 12192000"/>
              <a:gd name="connsiteY910" fmla="*/ 491406 h 3889496"/>
              <a:gd name="connsiteX911" fmla="*/ 9605153 w 12192000"/>
              <a:gd name="connsiteY911" fmla="*/ 492805 h 3889496"/>
              <a:gd name="connsiteX912" fmla="*/ 9696494 w 12192000"/>
              <a:gd name="connsiteY912" fmla="*/ 503265 h 3889496"/>
              <a:gd name="connsiteX913" fmla="*/ 9712533 w 12192000"/>
              <a:gd name="connsiteY913" fmla="*/ 536733 h 3889496"/>
              <a:gd name="connsiteX914" fmla="*/ 9715322 w 12192000"/>
              <a:gd name="connsiteY914" fmla="*/ 533944 h 3889496"/>
              <a:gd name="connsiteX915" fmla="*/ 9721595 w 12192000"/>
              <a:gd name="connsiteY915" fmla="*/ 526968 h 3889496"/>
              <a:gd name="connsiteX916" fmla="*/ 9743212 w 12192000"/>
              <a:gd name="connsiteY916" fmla="*/ 521390 h 3889496"/>
              <a:gd name="connsiteX917" fmla="*/ 9780860 w 12192000"/>
              <a:gd name="connsiteY917" fmla="*/ 519999 h 3889496"/>
              <a:gd name="connsiteX918" fmla="*/ 9813632 w 12192000"/>
              <a:gd name="connsiteY918" fmla="*/ 465610 h 3889496"/>
              <a:gd name="connsiteX919" fmla="*/ 9822694 w 12192000"/>
              <a:gd name="connsiteY919" fmla="*/ 466306 h 3889496"/>
              <a:gd name="connsiteX920" fmla="*/ 9831062 w 12192000"/>
              <a:gd name="connsiteY920" fmla="*/ 467008 h 3889496"/>
              <a:gd name="connsiteX921" fmla="*/ 9835944 w 12192000"/>
              <a:gd name="connsiteY921" fmla="*/ 483742 h 3889496"/>
              <a:gd name="connsiteX922" fmla="*/ 9829671 w 12192000"/>
              <a:gd name="connsiteY922" fmla="*/ 489320 h 3889496"/>
              <a:gd name="connsiteX923" fmla="*/ 9823397 w 12192000"/>
              <a:gd name="connsiteY923" fmla="*/ 494898 h 3889496"/>
              <a:gd name="connsiteX924" fmla="*/ 9828272 w 12192000"/>
              <a:gd name="connsiteY924" fmla="*/ 512328 h 3889496"/>
              <a:gd name="connsiteX925" fmla="*/ 9836640 w 12192000"/>
              <a:gd name="connsiteY925" fmla="*/ 512328 h 3889496"/>
              <a:gd name="connsiteX926" fmla="*/ 9866623 w 12192000"/>
              <a:gd name="connsiteY926" fmla="*/ 512328 h 3889496"/>
              <a:gd name="connsiteX927" fmla="*/ 9858952 w 12192000"/>
              <a:gd name="connsiteY927" fmla="*/ 548584 h 3889496"/>
              <a:gd name="connsiteX928" fmla="*/ 9881263 w 12192000"/>
              <a:gd name="connsiteY928" fmla="*/ 556951 h 3889496"/>
              <a:gd name="connsiteX929" fmla="*/ 9883357 w 12192000"/>
              <a:gd name="connsiteY929" fmla="*/ 552772 h 3889496"/>
              <a:gd name="connsiteX930" fmla="*/ 9891028 w 12192000"/>
              <a:gd name="connsiteY930" fmla="*/ 536030 h 3889496"/>
              <a:gd name="connsiteX931" fmla="*/ 9876381 w 12192000"/>
              <a:gd name="connsiteY931" fmla="*/ 478164 h 3889496"/>
              <a:gd name="connsiteX932" fmla="*/ 9894513 w 12192000"/>
              <a:gd name="connsiteY932" fmla="*/ 471188 h 3889496"/>
              <a:gd name="connsiteX933" fmla="*/ 9904271 w 12192000"/>
              <a:gd name="connsiteY933" fmla="*/ 467704 h 3889496"/>
              <a:gd name="connsiteX934" fmla="*/ 9948902 w 12192000"/>
              <a:gd name="connsiteY934" fmla="*/ 506750 h 3889496"/>
              <a:gd name="connsiteX935" fmla="*/ 9992823 w 12192000"/>
              <a:gd name="connsiteY935" fmla="*/ 529062 h 3889496"/>
              <a:gd name="connsiteX936" fmla="*/ 10002588 w 12192000"/>
              <a:gd name="connsiteY936" fmla="*/ 529757 h 3889496"/>
              <a:gd name="connsiteX937" fmla="*/ 10050001 w 12192000"/>
              <a:gd name="connsiteY937" fmla="*/ 540218 h 3889496"/>
              <a:gd name="connsiteX938" fmla="*/ 10072313 w 12192000"/>
              <a:gd name="connsiteY938" fmla="*/ 514421 h 3889496"/>
              <a:gd name="connsiteX939" fmla="*/ 10080680 w 12192000"/>
              <a:gd name="connsiteY939" fmla="*/ 509539 h 3889496"/>
              <a:gd name="connsiteX940" fmla="*/ 10103688 w 12192000"/>
              <a:gd name="connsiteY940" fmla="*/ 527671 h 3889496"/>
              <a:gd name="connsiteX941" fmla="*/ 10109961 w 12192000"/>
              <a:gd name="connsiteY941" fmla="*/ 531851 h 3889496"/>
              <a:gd name="connsiteX942" fmla="*/ 10206880 w 12192000"/>
              <a:gd name="connsiteY942" fmla="*/ 523484 h 3889496"/>
              <a:gd name="connsiteX943" fmla="*/ 10214552 w 12192000"/>
              <a:gd name="connsiteY943" fmla="*/ 526273 h 3889496"/>
              <a:gd name="connsiteX944" fmla="*/ 10232676 w 12192000"/>
              <a:gd name="connsiteY944" fmla="*/ 533241 h 3889496"/>
              <a:gd name="connsiteX945" fmla="*/ 10259871 w 12192000"/>
              <a:gd name="connsiteY945" fmla="*/ 526968 h 3889496"/>
              <a:gd name="connsiteX946" fmla="*/ 10263356 w 12192000"/>
              <a:gd name="connsiteY946" fmla="*/ 510929 h 3889496"/>
              <a:gd name="connsiteX947" fmla="*/ 10264051 w 12192000"/>
              <a:gd name="connsiteY947" fmla="*/ 508843 h 3889496"/>
              <a:gd name="connsiteX948" fmla="*/ 10233372 w 12192000"/>
              <a:gd name="connsiteY948" fmla="*/ 480953 h 3889496"/>
              <a:gd name="connsiteX949" fmla="*/ 10229566 w 12192000"/>
              <a:gd name="connsiteY949" fmla="*/ 460332 h 3889496"/>
              <a:gd name="connsiteX950" fmla="*/ 10268934 w 12192000"/>
              <a:gd name="connsiteY950" fmla="*/ 467008 h 3889496"/>
              <a:gd name="connsiteX951" fmla="*/ 10284972 w 12192000"/>
              <a:gd name="connsiteY951" fmla="*/ 464219 h 3889496"/>
              <a:gd name="connsiteX952" fmla="*/ 10319135 w 12192000"/>
              <a:gd name="connsiteY952" fmla="*/ 423080 h 3889496"/>
              <a:gd name="connsiteX953" fmla="*/ 10333776 w 12192000"/>
              <a:gd name="connsiteY953" fmla="*/ 413322 h 3889496"/>
              <a:gd name="connsiteX954" fmla="*/ 10342143 w 12192000"/>
              <a:gd name="connsiteY954" fmla="*/ 519999 h 3889496"/>
              <a:gd name="connsiteX955" fmla="*/ 10427906 w 12192000"/>
              <a:gd name="connsiteY955" fmla="*/ 490016 h 3889496"/>
              <a:gd name="connsiteX956" fmla="*/ 10424422 w 12192000"/>
              <a:gd name="connsiteY956" fmla="*/ 483742 h 3889496"/>
              <a:gd name="connsiteX957" fmla="*/ 10422328 w 12192000"/>
              <a:gd name="connsiteY957" fmla="*/ 480258 h 3889496"/>
              <a:gd name="connsiteX958" fmla="*/ 10429304 w 12192000"/>
              <a:gd name="connsiteY958" fmla="*/ 468399 h 3889496"/>
              <a:gd name="connsiteX959" fmla="*/ 10434882 w 12192000"/>
              <a:gd name="connsiteY959" fmla="*/ 468399 h 3889496"/>
              <a:gd name="connsiteX960" fmla="*/ 10440460 w 12192000"/>
              <a:gd name="connsiteY960" fmla="*/ 468399 h 3889496"/>
              <a:gd name="connsiteX961" fmla="*/ 10480202 w 12192000"/>
              <a:gd name="connsiteY961" fmla="*/ 500476 h 3889496"/>
              <a:gd name="connsiteX962" fmla="*/ 10501818 w 12192000"/>
              <a:gd name="connsiteY962" fmla="*/ 496289 h 3889496"/>
              <a:gd name="connsiteX963" fmla="*/ 10516458 w 12192000"/>
              <a:gd name="connsiteY963" fmla="*/ 493500 h 3889496"/>
              <a:gd name="connsiteX964" fmla="*/ 10522036 w 12192000"/>
              <a:gd name="connsiteY964" fmla="*/ 448876 h 3889496"/>
              <a:gd name="connsiteX965" fmla="*/ 10536677 w 12192000"/>
              <a:gd name="connsiteY965" fmla="*/ 450970 h 3889496"/>
              <a:gd name="connsiteX966" fmla="*/ 10550622 w 12192000"/>
              <a:gd name="connsiteY966" fmla="*/ 431447 h 3889496"/>
              <a:gd name="connsiteX967" fmla="*/ 10557598 w 12192000"/>
              <a:gd name="connsiteY967" fmla="*/ 422384 h 3889496"/>
              <a:gd name="connsiteX968" fmla="*/ 10565965 w 12192000"/>
              <a:gd name="connsiteY968" fmla="*/ 423080 h 3889496"/>
              <a:gd name="connsiteX969" fmla="*/ 10581996 w 12192000"/>
              <a:gd name="connsiteY969" fmla="*/ 445392 h 3889496"/>
              <a:gd name="connsiteX970" fmla="*/ 10566660 w 12192000"/>
              <a:gd name="connsiteY970" fmla="*/ 482344 h 3889496"/>
              <a:gd name="connsiteX971" fmla="*/ 10541559 w 12192000"/>
              <a:gd name="connsiteY971" fmla="*/ 510234 h 3889496"/>
              <a:gd name="connsiteX972" fmla="*/ 10547137 w 12192000"/>
              <a:gd name="connsiteY972" fmla="*/ 522085 h 3889496"/>
              <a:gd name="connsiteX973" fmla="*/ 10550622 w 12192000"/>
              <a:gd name="connsiteY973" fmla="*/ 530460 h 3889496"/>
              <a:gd name="connsiteX974" fmla="*/ 10578512 w 12192000"/>
              <a:gd name="connsiteY974" fmla="*/ 534640 h 3889496"/>
              <a:gd name="connsiteX975" fmla="*/ 10584090 w 12192000"/>
              <a:gd name="connsiteY975" fmla="*/ 527671 h 3889496"/>
              <a:gd name="connsiteX976" fmla="*/ 10599433 w 12192000"/>
              <a:gd name="connsiteY976" fmla="*/ 509539 h 3889496"/>
              <a:gd name="connsiteX977" fmla="*/ 10634987 w 12192000"/>
              <a:gd name="connsiteY977" fmla="*/ 467704 h 3889496"/>
              <a:gd name="connsiteX978" fmla="*/ 10665666 w 12192000"/>
              <a:gd name="connsiteY978" fmla="*/ 430056 h 3889496"/>
              <a:gd name="connsiteX979" fmla="*/ 10722844 w 12192000"/>
              <a:gd name="connsiteY979" fmla="*/ 445392 h 3889496"/>
              <a:gd name="connsiteX980" fmla="*/ 10667760 w 12192000"/>
              <a:gd name="connsiteY980" fmla="*/ 492805 h 3889496"/>
              <a:gd name="connsiteX981" fmla="*/ 10689376 w 12192000"/>
              <a:gd name="connsiteY981" fmla="*/ 512328 h 3889496"/>
              <a:gd name="connsiteX982" fmla="*/ 10694954 w 12192000"/>
              <a:gd name="connsiteY982" fmla="*/ 507445 h 3889496"/>
              <a:gd name="connsiteX983" fmla="*/ 10713782 w 12192000"/>
              <a:gd name="connsiteY983" fmla="*/ 492109 h 3889496"/>
              <a:gd name="connsiteX984" fmla="*/ 10752125 w 12192000"/>
              <a:gd name="connsiteY984" fmla="*/ 473977 h 3889496"/>
              <a:gd name="connsiteX985" fmla="*/ 10761890 w 12192000"/>
              <a:gd name="connsiteY985" fmla="*/ 513718 h 3889496"/>
              <a:gd name="connsiteX986" fmla="*/ 10770952 w 12192000"/>
              <a:gd name="connsiteY986" fmla="*/ 498383 h 3889496"/>
              <a:gd name="connsiteX987" fmla="*/ 10795358 w 12192000"/>
              <a:gd name="connsiteY987" fmla="*/ 479555 h 3889496"/>
              <a:gd name="connsiteX988" fmla="*/ 10803029 w 12192000"/>
              <a:gd name="connsiteY988" fmla="*/ 483742 h 3889496"/>
              <a:gd name="connsiteX989" fmla="*/ 10840677 w 12192000"/>
              <a:gd name="connsiteY989" fmla="*/ 510929 h 3889496"/>
              <a:gd name="connsiteX990" fmla="*/ 10864387 w 12192000"/>
              <a:gd name="connsiteY990" fmla="*/ 499078 h 3889496"/>
              <a:gd name="connsiteX991" fmla="*/ 10839286 w 12192000"/>
              <a:gd name="connsiteY991" fmla="*/ 453759 h 3889496"/>
              <a:gd name="connsiteX992" fmla="*/ 10845560 w 12192000"/>
              <a:gd name="connsiteY992" fmla="*/ 453063 h 3889496"/>
              <a:gd name="connsiteX993" fmla="*/ 10865082 w 12192000"/>
              <a:gd name="connsiteY993" fmla="*/ 427962 h 3889496"/>
              <a:gd name="connsiteX994" fmla="*/ 10826732 w 12192000"/>
              <a:gd name="connsiteY994" fmla="*/ 430751 h 3889496"/>
              <a:gd name="connsiteX995" fmla="*/ 10810694 w 12192000"/>
              <a:gd name="connsiteY995" fmla="*/ 436329 h 3889496"/>
              <a:gd name="connsiteX996" fmla="*/ 10795358 w 12192000"/>
              <a:gd name="connsiteY996" fmla="*/ 431447 h 3889496"/>
              <a:gd name="connsiteX997" fmla="*/ 10796053 w 12192000"/>
              <a:gd name="connsiteY997" fmla="*/ 411228 h 3889496"/>
              <a:gd name="connsiteX998" fmla="*/ 10834404 w 12192000"/>
              <a:gd name="connsiteY998" fmla="*/ 394494 h 3889496"/>
              <a:gd name="connsiteX999" fmla="*/ 10947362 w 12192000"/>
              <a:gd name="connsiteY999" fmla="*/ 407744 h 3889496"/>
              <a:gd name="connsiteX1000" fmla="*/ 10955026 w 12192000"/>
              <a:gd name="connsiteY1000" fmla="*/ 407744 h 3889496"/>
              <a:gd name="connsiteX1001" fmla="*/ 10985009 w 12192000"/>
              <a:gd name="connsiteY1001" fmla="*/ 422384 h 3889496"/>
              <a:gd name="connsiteX1002" fmla="*/ 11008017 w 12192000"/>
              <a:gd name="connsiteY1002" fmla="*/ 443298 h 3889496"/>
              <a:gd name="connsiteX1003" fmla="*/ 11051945 w 12192000"/>
              <a:gd name="connsiteY1003" fmla="*/ 407744 h 3889496"/>
              <a:gd name="connsiteX1004" fmla="*/ 11064499 w 12192000"/>
              <a:gd name="connsiteY1004" fmla="*/ 397283 h 3889496"/>
              <a:gd name="connsiteX1005" fmla="*/ 11130732 w 12192000"/>
              <a:gd name="connsiteY1005" fmla="*/ 391010 h 3889496"/>
              <a:gd name="connsiteX1006" fmla="*/ 11161411 w 12192000"/>
              <a:gd name="connsiteY1006" fmla="*/ 392401 h 3889496"/>
              <a:gd name="connsiteX1007" fmla="*/ 11248675 w 12192000"/>
              <a:gd name="connsiteY1007" fmla="*/ 426257 h 3889496"/>
              <a:gd name="connsiteX1008" fmla="*/ 11248880 w 12192000"/>
              <a:gd name="connsiteY1008" fmla="*/ 429082 h 3889496"/>
              <a:gd name="connsiteX1009" fmla="*/ 11245081 w 12192000"/>
              <a:gd name="connsiteY1009" fmla="*/ 428658 h 3889496"/>
              <a:gd name="connsiteX1010" fmla="*/ 11221378 w 12192000"/>
              <a:gd name="connsiteY1010" fmla="*/ 436329 h 3889496"/>
              <a:gd name="connsiteX1011" fmla="*/ 11186512 w 12192000"/>
              <a:gd name="connsiteY1011" fmla="*/ 444696 h 3889496"/>
              <a:gd name="connsiteX1012" fmla="*/ 11224863 w 12192000"/>
              <a:gd name="connsiteY1012" fmla="*/ 460032 h 3889496"/>
              <a:gd name="connsiteX1013" fmla="*/ 11228347 w 12192000"/>
              <a:gd name="connsiteY1013" fmla="*/ 460735 h 3889496"/>
              <a:gd name="connsiteX1014" fmla="*/ 11251354 w 12192000"/>
              <a:gd name="connsiteY1014" fmla="*/ 463517 h 3889496"/>
              <a:gd name="connsiteX1015" fmla="*/ 11248880 w 12192000"/>
              <a:gd name="connsiteY1015" fmla="*/ 429082 h 3889496"/>
              <a:gd name="connsiteX1016" fmla="*/ 11258792 w 12192000"/>
              <a:gd name="connsiteY1016" fmla="*/ 430180 h 3889496"/>
              <a:gd name="connsiteX1017" fmla="*/ 11289010 w 12192000"/>
              <a:gd name="connsiteY1017" fmla="*/ 441907 h 3889496"/>
              <a:gd name="connsiteX1018" fmla="*/ 11282736 w 12192000"/>
              <a:gd name="connsiteY1018" fmla="*/ 432845 h 3889496"/>
              <a:gd name="connsiteX1019" fmla="*/ 11258792 w 12192000"/>
              <a:gd name="connsiteY1019" fmla="*/ 430180 h 3889496"/>
              <a:gd name="connsiteX1020" fmla="*/ 11248675 w 12192000"/>
              <a:gd name="connsiteY1020" fmla="*/ 426257 h 3889496"/>
              <a:gd name="connsiteX1021" fmla="*/ 11245081 w 12192000"/>
              <a:gd name="connsiteY1021" fmla="*/ 376362 h 3889496"/>
              <a:gd name="connsiteX1022" fmla="*/ 11275065 w 12192000"/>
              <a:gd name="connsiteY1022" fmla="*/ 394494 h 3889496"/>
              <a:gd name="connsiteX1023" fmla="*/ 11334329 w 12192000"/>
              <a:gd name="connsiteY1023" fmla="*/ 385432 h 3889496"/>
              <a:gd name="connsiteX1024" fmla="*/ 11344094 w 12192000"/>
              <a:gd name="connsiteY1024" fmla="*/ 374971 h 3889496"/>
              <a:gd name="connsiteX1025" fmla="*/ 11298072 w 12192000"/>
              <a:gd name="connsiteY1025" fmla="*/ 353355 h 3889496"/>
              <a:gd name="connsiteX1026" fmla="*/ 11338516 w 12192000"/>
              <a:gd name="connsiteY1026" fmla="*/ 333137 h 3889496"/>
              <a:gd name="connsiteX1027" fmla="*/ 11385234 w 12192000"/>
              <a:gd name="connsiteY1027" fmla="*/ 386823 h 3889496"/>
              <a:gd name="connsiteX1028" fmla="*/ 11426366 w 12192000"/>
              <a:gd name="connsiteY1028" fmla="*/ 370784 h 3889496"/>
              <a:gd name="connsiteX1029" fmla="*/ 11463325 w 12192000"/>
              <a:gd name="connsiteY1029" fmla="*/ 419595 h 3889496"/>
              <a:gd name="connsiteX1030" fmla="*/ 11537230 w 12192000"/>
              <a:gd name="connsiteY1030" fmla="*/ 432142 h 3889496"/>
              <a:gd name="connsiteX1031" fmla="*/ 11549082 w 12192000"/>
              <a:gd name="connsiteY1031" fmla="*/ 478164 h 3889496"/>
              <a:gd name="connsiteX1032" fmla="*/ 11650181 w 12192000"/>
              <a:gd name="connsiteY1032" fmla="*/ 431447 h 3889496"/>
              <a:gd name="connsiteX1033" fmla="*/ 11678070 w 12192000"/>
              <a:gd name="connsiteY1033" fmla="*/ 429353 h 3889496"/>
              <a:gd name="connsiteX1034" fmla="*/ 11678070 w 12192000"/>
              <a:gd name="connsiteY1034" fmla="*/ 433540 h 3889496"/>
              <a:gd name="connsiteX1035" fmla="*/ 11706663 w 12192000"/>
              <a:gd name="connsiteY1035" fmla="*/ 450274 h 3889496"/>
              <a:gd name="connsiteX1036" fmla="*/ 11711538 w 12192000"/>
              <a:gd name="connsiteY1036" fmla="*/ 425869 h 3889496"/>
              <a:gd name="connsiteX1037" fmla="*/ 11705968 w 12192000"/>
              <a:gd name="connsiteY1037" fmla="*/ 413322 h 3889496"/>
              <a:gd name="connsiteX1038" fmla="*/ 11650181 w 12192000"/>
              <a:gd name="connsiteY1038" fmla="*/ 393096 h 3889496"/>
              <a:gd name="connsiteX1039" fmla="*/ 11593705 w 12192000"/>
              <a:gd name="connsiteY1039" fmla="*/ 366604 h 3889496"/>
              <a:gd name="connsiteX1040" fmla="*/ 11733858 w 12192000"/>
              <a:gd name="connsiteY1040" fmla="*/ 365206 h 3889496"/>
              <a:gd name="connsiteX1041" fmla="*/ 11782661 w 12192000"/>
              <a:gd name="connsiteY1041" fmla="*/ 404948 h 3889496"/>
              <a:gd name="connsiteX1042" fmla="*/ 11785450 w 12192000"/>
              <a:gd name="connsiteY1042" fmla="*/ 407744 h 3889496"/>
              <a:gd name="connsiteX1043" fmla="*/ 11803582 w 12192000"/>
              <a:gd name="connsiteY1043" fmla="*/ 381940 h 3889496"/>
              <a:gd name="connsiteX1044" fmla="*/ 11797302 w 12192000"/>
              <a:gd name="connsiteY1044" fmla="*/ 375667 h 3889496"/>
              <a:gd name="connsiteX1045" fmla="*/ 11793122 w 12192000"/>
              <a:gd name="connsiteY1045" fmla="*/ 371480 h 3889496"/>
              <a:gd name="connsiteX1046" fmla="*/ 11811247 w 12192000"/>
              <a:gd name="connsiteY1046" fmla="*/ 337316 h 3889496"/>
              <a:gd name="connsiteX1047" fmla="*/ 11883065 w 12192000"/>
              <a:gd name="connsiteY1047" fmla="*/ 288513 h 3889496"/>
              <a:gd name="connsiteX1048" fmla="*/ 11902588 w 12192000"/>
              <a:gd name="connsiteY1048" fmla="*/ 342199 h 3889496"/>
              <a:gd name="connsiteX1049" fmla="*/ 11939540 w 12192000"/>
              <a:gd name="connsiteY1049" fmla="*/ 328949 h 3889496"/>
              <a:gd name="connsiteX1050" fmla="*/ 11963946 w 12192000"/>
              <a:gd name="connsiteY1050" fmla="*/ 314309 h 3889496"/>
              <a:gd name="connsiteX1051" fmla="*/ 11995320 w 12192000"/>
              <a:gd name="connsiteY1051" fmla="*/ 366604 h 3889496"/>
              <a:gd name="connsiteX1052" fmla="*/ 12050405 w 12192000"/>
              <a:gd name="connsiteY1052" fmla="*/ 384034 h 3889496"/>
              <a:gd name="connsiteX1053" fmla="*/ 12025999 w 12192000"/>
              <a:gd name="connsiteY1053" fmla="*/ 358238 h 3889496"/>
              <a:gd name="connsiteX1054" fmla="*/ 12016937 w 12192000"/>
              <a:gd name="connsiteY1054" fmla="*/ 323371 h 3889496"/>
              <a:gd name="connsiteX1055" fmla="*/ 12028093 w 12192000"/>
              <a:gd name="connsiteY1055" fmla="*/ 313614 h 3889496"/>
              <a:gd name="connsiteX1056" fmla="*/ 12036460 w 12192000"/>
              <a:gd name="connsiteY1056" fmla="*/ 314309 h 3889496"/>
              <a:gd name="connsiteX1057" fmla="*/ 12050405 w 12192000"/>
              <a:gd name="connsiteY1057" fmla="*/ 341504 h 3889496"/>
              <a:gd name="connsiteX1058" fmla="*/ 12095724 w 12192000"/>
              <a:gd name="connsiteY1058" fmla="*/ 362417 h 3889496"/>
              <a:gd name="connsiteX1059" fmla="*/ 12126403 w 12192000"/>
              <a:gd name="connsiteY1059" fmla="*/ 355449 h 3889496"/>
              <a:gd name="connsiteX1060" fmla="*/ 12159176 w 12192000"/>
              <a:gd name="connsiteY1060" fmla="*/ 409830 h 3889496"/>
              <a:gd name="connsiteX1061" fmla="*/ 12166847 w 12192000"/>
              <a:gd name="connsiteY1061" fmla="*/ 404948 h 3889496"/>
              <a:gd name="connsiteX1062" fmla="*/ 12182183 w 12192000"/>
              <a:gd name="connsiteY1062" fmla="*/ 395190 h 3889496"/>
              <a:gd name="connsiteX1063" fmla="*/ 12178698 w 12192000"/>
              <a:gd name="connsiteY1063" fmla="*/ 393096 h 3889496"/>
              <a:gd name="connsiteX1064" fmla="*/ 12163363 w 12192000"/>
              <a:gd name="connsiteY1064" fmla="*/ 390307 h 3889496"/>
              <a:gd name="connsiteX1065" fmla="*/ 12160574 w 12192000"/>
              <a:gd name="connsiteY1065" fmla="*/ 389612 h 3889496"/>
              <a:gd name="connsiteX1066" fmla="*/ 12151504 w 12192000"/>
              <a:gd name="connsiteY1066" fmla="*/ 370784 h 3889496"/>
              <a:gd name="connsiteX1067" fmla="*/ 12183569 w 12192000"/>
              <a:gd name="connsiteY1067" fmla="*/ 324212 h 3889496"/>
              <a:gd name="connsiteX1068" fmla="*/ 12192000 w 12192000"/>
              <a:gd name="connsiteY1068" fmla="*/ 318923 h 3889496"/>
              <a:gd name="connsiteX1069" fmla="*/ 12192000 w 12192000"/>
              <a:gd name="connsiteY1069" fmla="*/ 517691 h 3889496"/>
              <a:gd name="connsiteX1070" fmla="*/ 12169636 w 12192000"/>
              <a:gd name="connsiteY1070" fmla="*/ 510234 h 3889496"/>
              <a:gd name="connsiteX1071" fmla="*/ 12125708 w 12192000"/>
              <a:gd name="connsiteY1071" fmla="*/ 495594 h 3889496"/>
              <a:gd name="connsiteX1072" fmla="*/ 12022515 w 12192000"/>
              <a:gd name="connsiteY1072" fmla="*/ 499078 h 3889496"/>
              <a:gd name="connsiteX1073" fmla="*/ 11991836 w 12192000"/>
              <a:gd name="connsiteY1073" fmla="*/ 508843 h 3889496"/>
              <a:gd name="connsiteX1074" fmla="*/ 11982774 w 12192000"/>
              <a:gd name="connsiteY1074" fmla="*/ 509539 h 3889496"/>
              <a:gd name="connsiteX1075" fmla="*/ 11943728 w 12192000"/>
              <a:gd name="connsiteY1075" fmla="*/ 501172 h 3889496"/>
              <a:gd name="connsiteX1076" fmla="*/ 11872605 w 12192000"/>
              <a:gd name="connsiteY1076" fmla="*/ 555561 h 3889496"/>
              <a:gd name="connsiteX1077" fmla="*/ 11809153 w 12192000"/>
              <a:gd name="connsiteY1077" fmla="*/ 573685 h 3889496"/>
              <a:gd name="connsiteX1078" fmla="*/ 11812645 w 12192000"/>
              <a:gd name="connsiteY1078" fmla="*/ 578568 h 3889496"/>
              <a:gd name="connsiteX1079" fmla="*/ 11835652 w 12192000"/>
              <a:gd name="connsiteY1079" fmla="*/ 585537 h 3889496"/>
              <a:gd name="connsiteX1080" fmla="*/ 11844715 w 12192000"/>
              <a:gd name="connsiteY1080" fmla="*/ 584146 h 3889496"/>
              <a:gd name="connsiteX1081" fmla="*/ 11867027 w 12192000"/>
              <a:gd name="connsiteY1081" fmla="*/ 597396 h 3889496"/>
              <a:gd name="connsiteX1082" fmla="*/ 11874698 w 12192000"/>
              <a:gd name="connsiteY1082" fmla="*/ 648293 h 3889496"/>
              <a:gd name="connsiteX1083" fmla="*/ 11894221 w 12192000"/>
              <a:gd name="connsiteY1083" fmla="*/ 625285 h 3889496"/>
              <a:gd name="connsiteX1084" fmla="*/ 11971083 w 12192000"/>
              <a:gd name="connsiteY1084" fmla="*/ 583304 h 3889496"/>
              <a:gd name="connsiteX1085" fmla="*/ 11980717 w 12192000"/>
              <a:gd name="connsiteY1085" fmla="*/ 617028 h 3889496"/>
              <a:gd name="connsiteX1086" fmla="*/ 11969524 w 12192000"/>
              <a:gd name="connsiteY1086" fmla="*/ 629465 h 3889496"/>
              <a:gd name="connsiteX1087" fmla="*/ 11936752 w 12192000"/>
              <a:gd name="connsiteY1087" fmla="*/ 645504 h 3889496"/>
              <a:gd name="connsiteX1088" fmla="*/ 11936056 w 12192000"/>
              <a:gd name="connsiteY1088" fmla="*/ 667816 h 3889496"/>
              <a:gd name="connsiteX1089" fmla="*/ 11934665 w 12192000"/>
              <a:gd name="connsiteY1089" fmla="*/ 692917 h 3889496"/>
              <a:gd name="connsiteX1090" fmla="*/ 11933962 w 12192000"/>
              <a:gd name="connsiteY1090" fmla="*/ 698495 h 3889496"/>
              <a:gd name="connsiteX1091" fmla="*/ 11953486 w 12192000"/>
              <a:gd name="connsiteY1091" fmla="*/ 708955 h 3889496"/>
              <a:gd name="connsiteX1092" fmla="*/ 11956274 w 12192000"/>
              <a:gd name="connsiteY1092" fmla="*/ 704768 h 3889496"/>
              <a:gd name="connsiteX1093" fmla="*/ 11991836 w 12192000"/>
              <a:gd name="connsiteY1093" fmla="*/ 655957 h 3889496"/>
              <a:gd name="connsiteX1094" fmla="*/ 11980717 w 12192000"/>
              <a:gd name="connsiteY1094" fmla="*/ 617028 h 3889496"/>
              <a:gd name="connsiteX1095" fmla="*/ 12038553 w 12192000"/>
              <a:gd name="connsiteY1095" fmla="*/ 552772 h 3889496"/>
              <a:gd name="connsiteX1096" fmla="*/ 11974494 w 12192000"/>
              <a:gd name="connsiteY1096" fmla="*/ 581445 h 3889496"/>
              <a:gd name="connsiteX1097" fmla="*/ 11971083 w 12192000"/>
              <a:gd name="connsiteY1097" fmla="*/ 583304 h 3889496"/>
              <a:gd name="connsiteX1098" fmla="*/ 11965344 w 12192000"/>
              <a:gd name="connsiteY1098" fmla="*/ 563225 h 3889496"/>
              <a:gd name="connsiteX1099" fmla="*/ 11991836 w 12192000"/>
              <a:gd name="connsiteY1099" fmla="*/ 554162 h 3889496"/>
              <a:gd name="connsiteX1100" fmla="*/ 12040647 w 12192000"/>
              <a:gd name="connsiteY1100" fmla="*/ 537429 h 3889496"/>
              <a:gd name="connsiteX1101" fmla="*/ 12085264 w 12192000"/>
              <a:gd name="connsiteY1101" fmla="*/ 579263 h 3889496"/>
              <a:gd name="connsiteX1102" fmla="*/ 12108974 w 12192000"/>
              <a:gd name="connsiteY1102" fmla="*/ 568803 h 3889496"/>
              <a:gd name="connsiteX1103" fmla="*/ 12107576 w 12192000"/>
              <a:gd name="connsiteY1103" fmla="*/ 560436 h 3889496"/>
              <a:gd name="connsiteX1104" fmla="*/ 12106880 w 12192000"/>
              <a:gd name="connsiteY1104" fmla="*/ 555561 h 3889496"/>
              <a:gd name="connsiteX1105" fmla="*/ 12124317 w 12192000"/>
              <a:gd name="connsiteY1105" fmla="*/ 547194 h 3889496"/>
              <a:gd name="connsiteX1106" fmla="*/ 12175214 w 12192000"/>
              <a:gd name="connsiteY1106" fmla="*/ 549633 h 3889496"/>
              <a:gd name="connsiteX1107" fmla="*/ 12192000 w 12192000"/>
              <a:gd name="connsiteY1107" fmla="*/ 542133 h 3889496"/>
              <a:gd name="connsiteX1108" fmla="*/ 12192000 w 12192000"/>
              <a:gd name="connsiteY1108" fmla="*/ 694833 h 3889496"/>
              <a:gd name="connsiteX1109" fmla="*/ 12181129 w 12192000"/>
              <a:gd name="connsiteY1109" fmla="*/ 694484 h 3889496"/>
              <a:gd name="connsiteX1110" fmla="*/ 12164754 w 12192000"/>
              <a:gd name="connsiteY1110" fmla="*/ 667816 h 3889496"/>
              <a:gd name="connsiteX1111" fmla="*/ 12131286 w 12192000"/>
              <a:gd name="connsiteY1111" fmla="*/ 641317 h 3889496"/>
              <a:gd name="connsiteX1112" fmla="*/ 12131286 w 12192000"/>
              <a:gd name="connsiteY1112" fmla="*/ 639230 h 3889496"/>
              <a:gd name="connsiteX1113" fmla="*/ 12109757 w 12192000"/>
              <a:gd name="connsiteY1113" fmla="*/ 634956 h 3889496"/>
              <a:gd name="connsiteX1114" fmla="*/ 12099208 w 12192000"/>
              <a:gd name="connsiteY1114" fmla="*/ 642715 h 3889496"/>
              <a:gd name="connsiteX1115" fmla="*/ 12130590 w 12192000"/>
              <a:gd name="connsiteY1115" fmla="*/ 705464 h 3889496"/>
              <a:gd name="connsiteX1116" fmla="*/ 12152902 w 12192000"/>
              <a:gd name="connsiteY1116" fmla="*/ 718713 h 3889496"/>
              <a:gd name="connsiteX1117" fmla="*/ 12178003 w 12192000"/>
              <a:gd name="connsiteY1117" fmla="*/ 724291 h 3889496"/>
              <a:gd name="connsiteX1118" fmla="*/ 12192000 w 12192000"/>
              <a:gd name="connsiteY1118" fmla="*/ 718488 h 3889496"/>
              <a:gd name="connsiteX1119" fmla="*/ 12192000 w 12192000"/>
              <a:gd name="connsiteY1119" fmla="*/ 789483 h 3889496"/>
              <a:gd name="connsiteX1120" fmla="*/ 12137559 w 12192000"/>
              <a:gd name="connsiteY1120" fmla="*/ 761946 h 3889496"/>
              <a:gd name="connsiteX1121" fmla="*/ 12060170 w 12192000"/>
              <a:gd name="connsiteY1121" fmla="*/ 771009 h 3889496"/>
              <a:gd name="connsiteX1122" fmla="*/ 12049709 w 12192000"/>
              <a:gd name="connsiteY1122" fmla="*/ 777282 h 3889496"/>
              <a:gd name="connsiteX1123" fmla="*/ 11998109 w 12192000"/>
              <a:gd name="connsiteY1123" fmla="*/ 783555 h 3889496"/>
              <a:gd name="connsiteX1124" fmla="*/ 11975797 w 12192000"/>
              <a:gd name="connsiteY1124" fmla="*/ 790532 h 3889496"/>
              <a:gd name="connsiteX1125" fmla="*/ 11977196 w 12192000"/>
              <a:gd name="connsiteY1125" fmla="*/ 750087 h 3889496"/>
              <a:gd name="connsiteX1126" fmla="*/ 12033671 w 12192000"/>
              <a:gd name="connsiteY1126" fmla="*/ 708253 h 3889496"/>
              <a:gd name="connsiteX1127" fmla="*/ 12064350 w 12192000"/>
              <a:gd name="connsiteY1127" fmla="*/ 656660 h 3889496"/>
              <a:gd name="connsiteX1128" fmla="*/ 12035069 w 12192000"/>
              <a:gd name="connsiteY1128" fmla="*/ 643410 h 3889496"/>
              <a:gd name="connsiteX1129" fmla="*/ 12025999 w 12192000"/>
              <a:gd name="connsiteY1129" fmla="*/ 648988 h 3889496"/>
              <a:gd name="connsiteX1130" fmla="*/ 12005781 w 12192000"/>
              <a:gd name="connsiteY1130" fmla="*/ 708955 h 3889496"/>
              <a:gd name="connsiteX1131" fmla="*/ 11956274 w 12192000"/>
              <a:gd name="connsiteY1131" fmla="*/ 751486 h 3889496"/>
              <a:gd name="connsiteX1132" fmla="*/ 11956274 w 12192000"/>
              <a:gd name="connsiteY1132" fmla="*/ 754275 h 3889496"/>
              <a:gd name="connsiteX1133" fmla="*/ 11929080 w 12192000"/>
              <a:gd name="connsiteY1133" fmla="*/ 789133 h 3889496"/>
              <a:gd name="connsiteX1134" fmla="*/ 11912353 w 12192000"/>
              <a:gd name="connsiteY1134" fmla="*/ 801687 h 3889496"/>
              <a:gd name="connsiteX1135" fmla="*/ 11906072 w 12192000"/>
              <a:gd name="connsiteY1135" fmla="*/ 806570 h 3889496"/>
              <a:gd name="connsiteX1136" fmla="*/ 11883761 w 12192000"/>
              <a:gd name="connsiteY1136" fmla="*/ 796110 h 3889496"/>
              <a:gd name="connsiteX1137" fmla="*/ 11853784 w 12192000"/>
              <a:gd name="connsiteY1137" fmla="*/ 782165 h 3889496"/>
              <a:gd name="connsiteX1138" fmla="*/ 11756170 w 12192000"/>
              <a:gd name="connsiteY1138" fmla="*/ 802383 h 3889496"/>
              <a:gd name="connsiteX1139" fmla="*/ 11747795 w 12192000"/>
              <a:gd name="connsiteY1139" fmla="*/ 817023 h 3889496"/>
              <a:gd name="connsiteX1140" fmla="*/ 11669008 w 12192000"/>
              <a:gd name="connsiteY1140" fmla="*/ 798899 h 3889496"/>
              <a:gd name="connsiteX1141" fmla="*/ 11682258 w 12192000"/>
              <a:gd name="connsiteY1141" fmla="*/ 733353 h 3889496"/>
              <a:gd name="connsiteX1142" fmla="*/ 11674586 w 12192000"/>
              <a:gd name="connsiteY1142" fmla="*/ 730564 h 3889496"/>
              <a:gd name="connsiteX1143" fmla="*/ 11618806 w 12192000"/>
              <a:gd name="connsiteY1143" fmla="*/ 785649 h 3889496"/>
              <a:gd name="connsiteX1144" fmla="*/ 11625782 w 12192000"/>
              <a:gd name="connsiteY1144" fmla="*/ 817023 h 3889496"/>
              <a:gd name="connsiteX1145" fmla="*/ 11542112 w 12192000"/>
              <a:gd name="connsiteY1145" fmla="*/ 820508 h 3889496"/>
              <a:gd name="connsiteX1146" fmla="*/ 11453560 w 12192000"/>
              <a:gd name="connsiteY1146" fmla="*/ 856772 h 3889496"/>
              <a:gd name="connsiteX1147" fmla="*/ 11372680 w 12192000"/>
              <a:gd name="connsiteY1147" fmla="*/ 851889 h 3889496"/>
              <a:gd name="connsiteX1148" fmla="*/ 11353852 w 12192000"/>
              <a:gd name="connsiteY1148" fmla="*/ 827484 h 3889496"/>
              <a:gd name="connsiteX1149" fmla="*/ 11248566 w 12192000"/>
              <a:gd name="connsiteY1149" fmla="*/ 819812 h 3889496"/>
              <a:gd name="connsiteX1150" fmla="*/ 11208824 w 12192000"/>
              <a:gd name="connsiteY1150" fmla="*/ 806570 h 3889496"/>
              <a:gd name="connsiteX1151" fmla="*/ 11202551 w 12192000"/>
              <a:gd name="connsiteY1151" fmla="*/ 804476 h 3889496"/>
              <a:gd name="connsiteX1152" fmla="*/ 11190700 w 12192000"/>
              <a:gd name="connsiteY1152" fmla="*/ 829577 h 3889496"/>
              <a:gd name="connsiteX1153" fmla="*/ 11196973 w 12192000"/>
              <a:gd name="connsiteY1153" fmla="*/ 835851 h 3889496"/>
              <a:gd name="connsiteX1154" fmla="*/ 11204644 w 12192000"/>
              <a:gd name="connsiteY1154" fmla="*/ 843522 h 3889496"/>
              <a:gd name="connsiteX1155" fmla="*/ 11194184 w 12192000"/>
              <a:gd name="connsiteY1155" fmla="*/ 863046 h 3889496"/>
              <a:gd name="connsiteX1156" fmla="*/ 11129342 w 12192000"/>
              <a:gd name="connsiteY1156" fmla="*/ 847007 h 3889496"/>
              <a:gd name="connsiteX1157" fmla="*/ 11107030 w 12192000"/>
              <a:gd name="connsiteY1157" fmla="*/ 872803 h 3889496"/>
              <a:gd name="connsiteX1158" fmla="*/ 11058921 w 12192000"/>
              <a:gd name="connsiteY1158" fmla="*/ 891631 h 3889496"/>
              <a:gd name="connsiteX1159" fmla="*/ 11104936 w 12192000"/>
              <a:gd name="connsiteY1159" fmla="*/ 951591 h 3889496"/>
              <a:gd name="connsiteX1160" fmla="*/ 11128646 w 12192000"/>
              <a:gd name="connsiteY1160" fmla="*/ 898607 h 3889496"/>
              <a:gd name="connsiteX1161" fmla="*/ 11147466 w 12192000"/>
              <a:gd name="connsiteY1161" fmla="*/ 946715 h 3889496"/>
              <a:gd name="connsiteX1162" fmla="*/ 11185122 w 12192000"/>
              <a:gd name="connsiteY1162" fmla="*/ 980879 h 3889496"/>
              <a:gd name="connsiteX1163" fmla="*/ 11186512 w 12192000"/>
              <a:gd name="connsiteY1163" fmla="*/ 927192 h 3889496"/>
              <a:gd name="connsiteX1164" fmla="*/ 11179544 w 12192000"/>
              <a:gd name="connsiteY1164" fmla="*/ 917427 h 3889496"/>
              <a:gd name="connsiteX1165" fmla="*/ 11173263 w 12192000"/>
              <a:gd name="connsiteY1165" fmla="*/ 908365 h 3889496"/>
              <a:gd name="connsiteX1166" fmla="*/ 11199762 w 12192000"/>
              <a:gd name="connsiteY1166" fmla="*/ 893725 h 3889496"/>
              <a:gd name="connsiteX1167" fmla="*/ 11272971 w 12192000"/>
              <a:gd name="connsiteY1167" fmla="*/ 877686 h 3889496"/>
              <a:gd name="connsiteX1168" fmla="*/ 11270878 w 12192000"/>
              <a:gd name="connsiteY1168" fmla="*/ 869319 h 3889496"/>
              <a:gd name="connsiteX1169" fmla="*/ 11269487 w 12192000"/>
              <a:gd name="connsiteY1169" fmla="*/ 863741 h 3889496"/>
              <a:gd name="connsiteX1170" fmla="*/ 11281338 w 12192000"/>
              <a:gd name="connsiteY1170" fmla="*/ 849796 h 3889496"/>
              <a:gd name="connsiteX1171" fmla="*/ 11285525 w 12192000"/>
              <a:gd name="connsiteY1171" fmla="*/ 851889 h 3889496"/>
              <a:gd name="connsiteX1172" fmla="*/ 11404054 w 12192000"/>
              <a:gd name="connsiteY1172" fmla="*/ 882569 h 3889496"/>
              <a:gd name="connsiteX1173" fmla="*/ 11422186 w 12192000"/>
              <a:gd name="connsiteY1173" fmla="*/ 884655 h 3889496"/>
              <a:gd name="connsiteX1174" fmla="*/ 11482848 w 12192000"/>
              <a:gd name="connsiteY1174" fmla="*/ 898607 h 3889496"/>
              <a:gd name="connsiteX1175" fmla="*/ 11546995 w 12192000"/>
              <a:gd name="connsiteY1175" fmla="*/ 890936 h 3889496"/>
              <a:gd name="connsiteX1176" fmla="*/ 11600682 w 12192000"/>
              <a:gd name="connsiteY1176" fmla="*/ 883264 h 3889496"/>
              <a:gd name="connsiteX1177" fmla="*/ 11620900 w 12192000"/>
              <a:gd name="connsiteY1177" fmla="*/ 882569 h 3889496"/>
              <a:gd name="connsiteX1178" fmla="*/ 11699687 w 12192000"/>
              <a:gd name="connsiteY1178" fmla="*/ 887444 h 3889496"/>
              <a:gd name="connsiteX1179" fmla="*/ 11703874 w 12192000"/>
              <a:gd name="connsiteY1179" fmla="*/ 879084 h 3889496"/>
              <a:gd name="connsiteX1180" fmla="*/ 11753381 w 12192000"/>
              <a:gd name="connsiteY1180" fmla="*/ 872803 h 3889496"/>
              <a:gd name="connsiteX1181" fmla="*/ 11786841 w 12192000"/>
              <a:gd name="connsiteY1181" fmla="*/ 867225 h 3889496"/>
              <a:gd name="connsiteX1182" fmla="*/ 11830770 w 12192000"/>
              <a:gd name="connsiteY1182" fmla="*/ 869319 h 3889496"/>
              <a:gd name="connsiteX1183" fmla="*/ 11877487 w 12192000"/>
              <a:gd name="connsiteY1183" fmla="*/ 853280 h 3889496"/>
              <a:gd name="connsiteX1184" fmla="*/ 11903986 w 12192000"/>
              <a:gd name="connsiteY1184" fmla="*/ 911154 h 3889496"/>
              <a:gd name="connsiteX1185" fmla="*/ 11863542 w 12192000"/>
              <a:gd name="connsiteY1185" fmla="*/ 931372 h 3889496"/>
              <a:gd name="connsiteX1186" fmla="*/ 11889339 w 12192000"/>
              <a:gd name="connsiteY1186" fmla="*/ 950200 h 3889496"/>
              <a:gd name="connsiteX1187" fmla="*/ 11903284 w 12192000"/>
              <a:gd name="connsiteY1187" fmla="*/ 945317 h 3889496"/>
              <a:gd name="connsiteX1188" fmla="*/ 11919322 w 12192000"/>
              <a:gd name="connsiteY1188" fmla="*/ 940435 h 3889496"/>
              <a:gd name="connsiteX1189" fmla="*/ 11952790 w 12192000"/>
              <a:gd name="connsiteY1189" fmla="*/ 924403 h 3889496"/>
              <a:gd name="connsiteX1190" fmla="*/ 11971618 w 12192000"/>
              <a:gd name="connsiteY1190" fmla="*/ 888147 h 3889496"/>
              <a:gd name="connsiteX1191" fmla="*/ 11981375 w 12192000"/>
              <a:gd name="connsiteY1191" fmla="*/ 881866 h 3889496"/>
              <a:gd name="connsiteX1192" fmla="*/ 12002992 w 12192000"/>
              <a:gd name="connsiteY1192" fmla="*/ 867921 h 3889496"/>
              <a:gd name="connsiteX1193" fmla="*/ 12049709 w 12192000"/>
              <a:gd name="connsiteY1193" fmla="*/ 881170 h 3889496"/>
              <a:gd name="connsiteX1194" fmla="*/ 12090146 w 12192000"/>
              <a:gd name="connsiteY1194" fmla="*/ 830273 h 3889496"/>
              <a:gd name="connsiteX1195" fmla="*/ 12098513 w 12192000"/>
              <a:gd name="connsiteY1195" fmla="*/ 839335 h 3889496"/>
              <a:gd name="connsiteX1196" fmla="*/ 12122223 w 12192000"/>
              <a:gd name="connsiteY1196" fmla="*/ 864436 h 3889496"/>
              <a:gd name="connsiteX1197" fmla="*/ 12175214 w 12192000"/>
              <a:gd name="connsiteY1197" fmla="*/ 868624 h 3889496"/>
              <a:gd name="connsiteX1198" fmla="*/ 12179398 w 12192000"/>
              <a:gd name="connsiteY1198" fmla="*/ 885358 h 3889496"/>
              <a:gd name="connsiteX1199" fmla="*/ 12192000 w 12192000"/>
              <a:gd name="connsiteY1199" fmla="*/ 895440 h 3889496"/>
              <a:gd name="connsiteX1200" fmla="*/ 12192000 w 12192000"/>
              <a:gd name="connsiteY1200" fmla="*/ 3054030 h 3889496"/>
              <a:gd name="connsiteX1201" fmla="*/ 12147172 w 12192000"/>
              <a:gd name="connsiteY1201" fmla="*/ 3052435 h 3889496"/>
              <a:gd name="connsiteX1202" fmla="*/ 12150113 w 12192000"/>
              <a:gd name="connsiteY1202" fmla="*/ 3054784 h 3889496"/>
              <a:gd name="connsiteX1203" fmla="*/ 12175388 w 12192000"/>
              <a:gd name="connsiteY1203" fmla="*/ 3070387 h 3889496"/>
              <a:gd name="connsiteX1204" fmla="*/ 12192000 w 12192000"/>
              <a:gd name="connsiteY1204" fmla="*/ 3074708 h 3889496"/>
              <a:gd name="connsiteX1205" fmla="*/ 12192000 w 12192000"/>
              <a:gd name="connsiteY1205" fmla="*/ 3889496 h 3889496"/>
              <a:gd name="connsiteX1206" fmla="*/ 0 w 12192000"/>
              <a:gd name="connsiteY1206" fmla="*/ 3889496 h 3889496"/>
              <a:gd name="connsiteX1207" fmla="*/ 0 w 12192000"/>
              <a:gd name="connsiteY1207" fmla="*/ 2953135 h 3889496"/>
              <a:gd name="connsiteX1208" fmla="*/ 6133 w 12192000"/>
              <a:gd name="connsiteY1208" fmla="*/ 2952989 h 3889496"/>
              <a:gd name="connsiteX1209" fmla="*/ 61219 w 12192000"/>
              <a:gd name="connsiteY1209" fmla="*/ 2942790 h 3889496"/>
              <a:gd name="connsiteX1210" fmla="*/ 83588 w 12192000"/>
              <a:gd name="connsiteY1210" fmla="*/ 2938835 h 3889496"/>
              <a:gd name="connsiteX1211" fmla="*/ 45179 w 12192000"/>
              <a:gd name="connsiteY1211" fmla="*/ 2926901 h 3889496"/>
              <a:gd name="connsiteX1212" fmla="*/ 25663 w 12192000"/>
              <a:gd name="connsiteY1212" fmla="*/ 2935963 h 3889496"/>
              <a:gd name="connsiteX1213" fmla="*/ 0 w 12192000"/>
              <a:gd name="connsiteY1213" fmla="*/ 2948795 h 3889496"/>
              <a:gd name="connsiteX1214" fmla="*/ 0 w 12192000"/>
              <a:gd name="connsiteY1214" fmla="*/ 1278844 h 3889496"/>
              <a:gd name="connsiteX1215" fmla="*/ 42397 w 12192000"/>
              <a:gd name="connsiteY1215" fmla="*/ 1284879 h 3889496"/>
              <a:gd name="connsiteX1216" fmla="*/ 193698 w 12192000"/>
              <a:gd name="connsiteY1216" fmla="*/ 1260473 h 3889496"/>
              <a:gd name="connsiteX1217" fmla="*/ 225768 w 12192000"/>
              <a:gd name="connsiteY1217" fmla="*/ 1286270 h 3889496"/>
              <a:gd name="connsiteX1218" fmla="*/ 276666 w 12192000"/>
              <a:gd name="connsiteY1218" fmla="*/ 1282785 h 3889496"/>
              <a:gd name="connsiteX1219" fmla="*/ 332445 w 12192000"/>
              <a:gd name="connsiteY1219" fmla="*/ 1257684 h 3889496"/>
              <a:gd name="connsiteX1220" fmla="*/ 381952 w 12192000"/>
              <a:gd name="connsiteY1220" fmla="*/ 1268145 h 3889496"/>
              <a:gd name="connsiteX1221" fmla="*/ 448888 w 12192000"/>
              <a:gd name="connsiteY1221" fmla="*/ 1274418 h 3889496"/>
              <a:gd name="connsiteX1222" fmla="*/ 512339 w 12192000"/>
              <a:gd name="connsiteY1222" fmla="*/ 1257684 h 3889496"/>
              <a:gd name="connsiteX1223" fmla="*/ 517222 w 12192000"/>
              <a:gd name="connsiteY1223" fmla="*/ 1266754 h 3889496"/>
              <a:gd name="connsiteX1224" fmla="*/ 522104 w 12192000"/>
              <a:gd name="connsiteY1224" fmla="*/ 1275121 h 3889496"/>
              <a:gd name="connsiteX1225" fmla="*/ 535346 w 12192000"/>
              <a:gd name="connsiteY1225" fmla="*/ 1277207 h 3889496"/>
              <a:gd name="connsiteX1226" fmla="*/ 501879 w 12192000"/>
              <a:gd name="connsiteY1226" fmla="*/ 1228404 h 3889496"/>
              <a:gd name="connsiteX1227" fmla="*/ 451679 w 12192000"/>
              <a:gd name="connsiteY1227" fmla="*/ 1223520 h 3889496"/>
              <a:gd name="connsiteX1228" fmla="*/ 405982 w 12192000"/>
              <a:gd name="connsiteY1228" fmla="*/ 1207656 h 3889496"/>
              <a:gd name="connsiteX1229" fmla="*/ 411233 w 12192000"/>
              <a:gd name="connsiteY1229" fmla="*/ 1214047 h 3889496"/>
              <a:gd name="connsiteX1230" fmla="*/ 380554 w 12192000"/>
              <a:gd name="connsiteY1230" fmla="*/ 1219625 h 3889496"/>
              <a:gd name="connsiteX1231" fmla="*/ 364593 w 12192000"/>
              <a:gd name="connsiteY1231" fmla="*/ 1211203 h 3889496"/>
              <a:gd name="connsiteX1232" fmla="*/ 357698 w 12192000"/>
              <a:gd name="connsiteY1232" fmla="*/ 1206480 h 3889496"/>
              <a:gd name="connsiteX1233" fmla="*/ 335242 w 12192000"/>
              <a:gd name="connsiteY1233" fmla="*/ 1225615 h 3889496"/>
              <a:gd name="connsiteX1234" fmla="*/ 296884 w 12192000"/>
              <a:gd name="connsiteY1234" fmla="*/ 1230490 h 3889496"/>
              <a:gd name="connsiteX1235" fmla="*/ 234838 w 12192000"/>
              <a:gd name="connsiteY1235" fmla="*/ 1239560 h 3889496"/>
              <a:gd name="connsiteX1236" fmla="*/ 190214 w 12192000"/>
              <a:gd name="connsiteY1236" fmla="*/ 1231193 h 3889496"/>
              <a:gd name="connsiteX1237" fmla="*/ 146286 w 12192000"/>
              <a:gd name="connsiteY1237" fmla="*/ 1237466 h 3889496"/>
              <a:gd name="connsiteX1238" fmla="*/ 114904 w 12192000"/>
              <a:gd name="connsiteY1238" fmla="*/ 1243044 h 3889496"/>
              <a:gd name="connsiteX1239" fmla="*/ 89108 w 12192000"/>
              <a:gd name="connsiteY1239" fmla="*/ 1229794 h 3889496"/>
              <a:gd name="connsiteX1240" fmla="*/ 35685 w 12192000"/>
              <a:gd name="connsiteY1240" fmla="*/ 1222296 h 3889496"/>
              <a:gd name="connsiteX1241" fmla="*/ 13132 w 12192000"/>
              <a:gd name="connsiteY1241" fmla="*/ 1238057 h 3889496"/>
              <a:gd name="connsiteX1242" fmla="*/ 0 w 12192000"/>
              <a:gd name="connsiteY1242" fmla="*/ 1243888 h 3889496"/>
              <a:gd name="connsiteX1243" fmla="*/ 0 w 12192000"/>
              <a:gd name="connsiteY1243" fmla="*/ 437597 h 3889496"/>
              <a:gd name="connsiteX1244" fmla="*/ 887 w 12192000"/>
              <a:gd name="connsiteY1244" fmla="*/ 436130 h 3889496"/>
              <a:gd name="connsiteX1245" fmla="*/ 4047 w 12192000"/>
              <a:gd name="connsiteY1245" fmla="*/ 437720 h 3889496"/>
              <a:gd name="connsiteX1246" fmla="*/ 29148 w 12192000"/>
              <a:gd name="connsiteY1246" fmla="*/ 476766 h 3889496"/>
              <a:gd name="connsiteX1247" fmla="*/ 128849 w 12192000"/>
              <a:gd name="connsiteY1247" fmla="*/ 464219 h 3889496"/>
              <a:gd name="connsiteX1248" fmla="*/ 165801 w 12192000"/>
              <a:gd name="connsiteY1248" fmla="*/ 485133 h 3889496"/>
              <a:gd name="connsiteX1249" fmla="*/ 181847 w 12192000"/>
              <a:gd name="connsiteY1249" fmla="*/ 494898 h 3889496"/>
              <a:gd name="connsiteX1250" fmla="*/ 280157 w 12192000"/>
              <a:gd name="connsiteY1250" fmla="*/ 484438 h 3889496"/>
              <a:gd name="connsiteX1251" fmla="*/ 296884 w 12192000"/>
              <a:gd name="connsiteY1251" fmla="*/ 478164 h 3889496"/>
              <a:gd name="connsiteX1252" fmla="*/ 310836 w 12192000"/>
              <a:gd name="connsiteY1252" fmla="*/ 473282 h 3889496"/>
              <a:gd name="connsiteX1253" fmla="*/ 388928 w 12192000"/>
              <a:gd name="connsiteY1253" fmla="*/ 476766 h 3889496"/>
              <a:gd name="connsiteX1254" fmla="*/ 413334 w 12192000"/>
              <a:gd name="connsiteY1254" fmla="*/ 478860 h 3889496"/>
              <a:gd name="connsiteX1255" fmla="*/ 427271 w 12192000"/>
              <a:gd name="connsiteY1255" fmla="*/ 480258 h 3889496"/>
              <a:gd name="connsiteX1256" fmla="*/ 465622 w 12192000"/>
              <a:gd name="connsiteY1256" fmla="*/ 473282 h 3889496"/>
              <a:gd name="connsiteX1257" fmla="*/ 493512 w 12192000"/>
              <a:gd name="connsiteY1257" fmla="*/ 437025 h 3889496"/>
              <a:gd name="connsiteX1258" fmla="*/ 520706 w 12192000"/>
              <a:gd name="connsiteY1258" fmla="*/ 483742 h 3889496"/>
              <a:gd name="connsiteX1259" fmla="*/ 543018 w 12192000"/>
              <a:gd name="connsiteY1259" fmla="*/ 476766 h 3889496"/>
              <a:gd name="connsiteX1260" fmla="*/ 576486 w 12192000"/>
              <a:gd name="connsiteY1260" fmla="*/ 466306 h 3889496"/>
              <a:gd name="connsiteX1261" fmla="*/ 527675 w 12192000"/>
              <a:gd name="connsiteY1261" fmla="*/ 416806 h 3889496"/>
              <a:gd name="connsiteX1262" fmla="*/ 570908 w 12192000"/>
              <a:gd name="connsiteY1262" fmla="*/ 386127 h 3889496"/>
              <a:gd name="connsiteX1263" fmla="*/ 654578 w 12192000"/>
              <a:gd name="connsiteY1263" fmla="*/ 397979 h 3889496"/>
              <a:gd name="connsiteX1264" fmla="*/ 710358 w 12192000"/>
              <a:gd name="connsiteY1264" fmla="*/ 367300 h 3889496"/>
              <a:gd name="connsiteX1265" fmla="*/ 688830 w 12192000"/>
              <a:gd name="connsiteY1265" fmla="*/ 356057 h 3889496"/>
              <a:gd name="connsiteX1266" fmla="*/ 672453 w 12192000"/>
              <a:gd name="connsiteY1266" fmla="*/ 352750 h 3889496"/>
              <a:gd name="connsiteX1267" fmla="*/ 681070 w 12192000"/>
              <a:gd name="connsiteY1267" fmla="*/ 339410 h 3889496"/>
              <a:gd name="connsiteX1268" fmla="*/ 697108 w 12192000"/>
              <a:gd name="connsiteY1268" fmla="*/ 266201 h 3889496"/>
              <a:gd name="connsiteX1269" fmla="*/ 760560 w 12192000"/>
              <a:gd name="connsiteY1269" fmla="*/ 245280 h 3889496"/>
              <a:gd name="connsiteX1270" fmla="*/ 773106 w 12192000"/>
              <a:gd name="connsiteY1270" fmla="*/ 276661 h 3889496"/>
              <a:gd name="connsiteX1271" fmla="*/ 810066 w 12192000"/>
              <a:gd name="connsiteY1271" fmla="*/ 274568 h 3889496"/>
              <a:gd name="connsiteX1272" fmla="*/ 815644 w 12192000"/>
              <a:gd name="connsiteY1272" fmla="*/ 248069 h 3889496"/>
              <a:gd name="connsiteX1273" fmla="*/ 837956 w 12192000"/>
              <a:gd name="connsiteY1273" fmla="*/ 241795 h 3889496"/>
              <a:gd name="connsiteX1274" fmla="*/ 847714 w 12192000"/>
              <a:gd name="connsiteY1274" fmla="*/ 249467 h 3889496"/>
              <a:gd name="connsiteX1275" fmla="*/ 853994 w 12192000"/>
              <a:gd name="connsiteY1275" fmla="*/ 254342 h 3889496"/>
              <a:gd name="connsiteX1276" fmla="*/ 830980 w 12192000"/>
              <a:gd name="connsiteY1276" fmla="*/ 287115 h 3889496"/>
              <a:gd name="connsiteX1277" fmla="*/ 798910 w 12192000"/>
              <a:gd name="connsiteY1277" fmla="*/ 326160 h 3889496"/>
              <a:gd name="connsiteX1278" fmla="*/ 815644 w 12192000"/>
              <a:gd name="connsiteY1278" fmla="*/ 368698 h 3889496"/>
              <a:gd name="connsiteX1279" fmla="*/ 800301 w 12192000"/>
              <a:gd name="connsiteY1279" fmla="*/ 414713 h 3889496"/>
              <a:gd name="connsiteX1280" fmla="*/ 759864 w 12192000"/>
              <a:gd name="connsiteY1280" fmla="*/ 421682 h 3889496"/>
              <a:gd name="connsiteX1281" fmla="*/ 727787 w 12192000"/>
              <a:gd name="connsiteY1281" fmla="*/ 407744 h 3889496"/>
              <a:gd name="connsiteX1282" fmla="*/ 725693 w 12192000"/>
              <a:gd name="connsiteY1282" fmla="*/ 411228 h 3889496"/>
              <a:gd name="connsiteX1283" fmla="*/ 711053 w 12192000"/>
              <a:gd name="connsiteY1283" fmla="*/ 432845 h 3889496"/>
              <a:gd name="connsiteX1284" fmla="*/ 768927 w 12192000"/>
              <a:gd name="connsiteY1284" fmla="*/ 483047 h 3889496"/>
              <a:gd name="connsiteX1285" fmla="*/ 787059 w 12192000"/>
              <a:gd name="connsiteY1285" fmla="*/ 467704 h 3889496"/>
              <a:gd name="connsiteX1286" fmla="*/ 812855 w 12192000"/>
              <a:gd name="connsiteY1286" fmla="*/ 463517 h 3889496"/>
              <a:gd name="connsiteX1287" fmla="*/ 836558 w 12192000"/>
              <a:gd name="connsiteY1287" fmla="*/ 457243 h 3889496"/>
              <a:gd name="connsiteX1288" fmla="*/ 890947 w 12192000"/>
              <a:gd name="connsiteY1288" fmla="*/ 474672 h 3889496"/>
              <a:gd name="connsiteX1289" fmla="*/ 932086 w 12192000"/>
              <a:gd name="connsiteY1289" fmla="*/ 460032 h 3889496"/>
              <a:gd name="connsiteX1290" fmla="*/ 1028303 w 12192000"/>
              <a:gd name="connsiteY1290" fmla="*/ 458641 h 3889496"/>
              <a:gd name="connsiteX1291" fmla="*/ 1133582 w 12192000"/>
              <a:gd name="connsiteY1291" fmla="*/ 457243 h 3889496"/>
              <a:gd name="connsiteX1292" fmla="*/ 1150323 w 12192000"/>
              <a:gd name="connsiteY1292" fmla="*/ 463517 h 3889496"/>
              <a:gd name="connsiteX1293" fmla="*/ 1190065 w 12192000"/>
              <a:gd name="connsiteY1293" fmla="*/ 478860 h 3889496"/>
              <a:gd name="connsiteX1294" fmla="*/ 1192853 w 12192000"/>
              <a:gd name="connsiteY1294" fmla="*/ 479555 h 3889496"/>
              <a:gd name="connsiteX1295" fmla="*/ 1235384 w 12192000"/>
              <a:gd name="connsiteY1295" fmla="*/ 460032 h 3889496"/>
              <a:gd name="connsiteX1296" fmla="*/ 1236087 w 12192000"/>
              <a:gd name="connsiteY1296" fmla="*/ 381245 h 3889496"/>
              <a:gd name="connsiteX1297" fmla="*/ 1247235 w 12192000"/>
              <a:gd name="connsiteY1297" fmla="*/ 318496 h 3889496"/>
              <a:gd name="connsiteX1298" fmla="*/ 1296742 w 12192000"/>
              <a:gd name="connsiteY1298" fmla="*/ 323371 h 3889496"/>
              <a:gd name="connsiteX1299" fmla="*/ 1314171 w 12192000"/>
              <a:gd name="connsiteY1299" fmla="*/ 326856 h 3889496"/>
              <a:gd name="connsiteX1300" fmla="*/ 1332999 w 12192000"/>
              <a:gd name="connsiteY1300" fmla="*/ 330348 h 3889496"/>
              <a:gd name="connsiteX1301" fmla="*/ 1370654 w 12192000"/>
              <a:gd name="connsiteY1301" fmla="*/ 374971 h 3889496"/>
              <a:gd name="connsiteX1302" fmla="*/ 1365771 w 12192000"/>
              <a:gd name="connsiteY1302" fmla="*/ 430751 h 3889496"/>
              <a:gd name="connsiteX1303" fmla="*/ 1306507 w 12192000"/>
              <a:gd name="connsiteY1303" fmla="*/ 425869 h 3889496"/>
              <a:gd name="connsiteX1304" fmla="*/ 1311389 w 12192000"/>
              <a:gd name="connsiteY1304" fmla="*/ 416111 h 3889496"/>
              <a:gd name="connsiteX1305" fmla="*/ 1325327 w 12192000"/>
              <a:gd name="connsiteY1305" fmla="*/ 382636 h 3889496"/>
              <a:gd name="connsiteX1306" fmla="*/ 1327421 w 12192000"/>
              <a:gd name="connsiteY1306" fmla="*/ 374269 h 3889496"/>
              <a:gd name="connsiteX1307" fmla="*/ 1303718 w 12192000"/>
              <a:gd name="connsiteY1307" fmla="*/ 357535 h 3889496"/>
              <a:gd name="connsiteX1308" fmla="*/ 1296742 w 12192000"/>
              <a:gd name="connsiteY1308" fmla="*/ 361026 h 3889496"/>
              <a:gd name="connsiteX1309" fmla="*/ 1250720 w 12192000"/>
              <a:gd name="connsiteY1309" fmla="*/ 385432 h 3889496"/>
              <a:gd name="connsiteX1310" fmla="*/ 1320444 w 12192000"/>
              <a:gd name="connsiteY1310" fmla="*/ 461430 h 3889496"/>
              <a:gd name="connsiteX1311" fmla="*/ 1348342 w 12192000"/>
              <a:gd name="connsiteY1311" fmla="*/ 454454 h 3889496"/>
              <a:gd name="connsiteX1312" fmla="*/ 1370654 w 12192000"/>
              <a:gd name="connsiteY1312" fmla="*/ 449572 h 3889496"/>
              <a:gd name="connsiteX1313" fmla="*/ 1431309 w 12192000"/>
              <a:gd name="connsiteY1313" fmla="*/ 450970 h 3889496"/>
              <a:gd name="connsiteX1314" fmla="*/ 1439676 w 12192000"/>
              <a:gd name="connsiteY1314" fmla="*/ 452361 h 3889496"/>
              <a:gd name="connsiteX1315" fmla="*/ 1457808 w 12192000"/>
              <a:gd name="connsiteY1315" fmla="*/ 436329 h 3889496"/>
              <a:gd name="connsiteX1316" fmla="*/ 1451527 w 12192000"/>
              <a:gd name="connsiteY1316" fmla="*/ 420986 h 3889496"/>
              <a:gd name="connsiteX1317" fmla="*/ 1480815 w 12192000"/>
              <a:gd name="connsiteY1317" fmla="*/ 388916 h 3889496"/>
              <a:gd name="connsiteX1318" fmla="*/ 1498252 w 12192000"/>
              <a:gd name="connsiteY1318" fmla="*/ 347777 h 3889496"/>
              <a:gd name="connsiteX1319" fmla="*/ 1498947 w 12192000"/>
              <a:gd name="connsiteY1319" fmla="*/ 351957 h 3889496"/>
              <a:gd name="connsiteX1320" fmla="*/ 1501034 w 12192000"/>
              <a:gd name="connsiteY1320" fmla="*/ 371480 h 3889496"/>
              <a:gd name="connsiteX1321" fmla="*/ 1516377 w 12192000"/>
              <a:gd name="connsiteY1321" fmla="*/ 414017 h 3889496"/>
              <a:gd name="connsiteX1322" fmla="*/ 1544267 w 12192000"/>
              <a:gd name="connsiteY1322" fmla="*/ 392401 h 3889496"/>
              <a:gd name="connsiteX1323" fmla="*/ 1569368 w 12192000"/>
              <a:gd name="connsiteY1323" fmla="*/ 338715 h 3889496"/>
              <a:gd name="connsiteX1324" fmla="*/ 1646069 w 12192000"/>
              <a:gd name="connsiteY1324" fmla="*/ 355449 h 3889496"/>
              <a:gd name="connsiteX1325" fmla="*/ 1669771 w 12192000"/>
              <a:gd name="connsiteY1325" fmla="*/ 389612 h 3889496"/>
              <a:gd name="connsiteX1326" fmla="*/ 1699748 w 12192000"/>
              <a:gd name="connsiteY1326" fmla="*/ 435634 h 3889496"/>
              <a:gd name="connsiteX1327" fmla="*/ 1763902 w 12192000"/>
              <a:gd name="connsiteY1327" fmla="*/ 439814 h 3889496"/>
              <a:gd name="connsiteX1328" fmla="*/ 1763902 w 12192000"/>
              <a:gd name="connsiteY1328" fmla="*/ 437720 h 3889496"/>
              <a:gd name="connsiteX1329" fmla="*/ 1772964 w 12192000"/>
              <a:gd name="connsiteY1329" fmla="*/ 402159 h 3889496"/>
              <a:gd name="connsiteX1330" fmla="*/ 1786214 w 12192000"/>
              <a:gd name="connsiteY1330" fmla="*/ 344988 h 3889496"/>
              <a:gd name="connsiteX1331" fmla="*/ 1795971 w 12192000"/>
              <a:gd name="connsiteY1331" fmla="*/ 351957 h 3889496"/>
              <a:gd name="connsiteX1332" fmla="*/ 1826650 w 12192000"/>
              <a:gd name="connsiteY1332" fmla="*/ 363815 h 3889496"/>
              <a:gd name="connsiteX1333" fmla="*/ 1836416 w 12192000"/>
              <a:gd name="connsiteY1333" fmla="*/ 372182 h 3889496"/>
              <a:gd name="connsiteX1334" fmla="*/ 1844080 w 12192000"/>
              <a:gd name="connsiteY1334" fmla="*/ 421682 h 3889496"/>
              <a:gd name="connsiteX1335" fmla="*/ 1849658 w 12192000"/>
              <a:gd name="connsiteY1335" fmla="*/ 432845 h 3889496"/>
              <a:gd name="connsiteX1336" fmla="*/ 1883126 w 12192000"/>
              <a:gd name="connsiteY1336" fmla="*/ 463517 h 3889496"/>
              <a:gd name="connsiteX1337" fmla="*/ 1904047 w 12192000"/>
              <a:gd name="connsiteY1337" fmla="*/ 469797 h 3889496"/>
              <a:gd name="connsiteX1338" fmla="*/ 1917992 w 12192000"/>
              <a:gd name="connsiteY1338" fmla="*/ 437025 h 3889496"/>
              <a:gd name="connsiteX1339" fmla="*/ 1924265 w 12192000"/>
              <a:gd name="connsiteY1339" fmla="*/ 418197 h 3889496"/>
              <a:gd name="connsiteX1340" fmla="*/ 1897773 w 12192000"/>
              <a:gd name="connsiteY1340" fmla="*/ 391010 h 3889496"/>
              <a:gd name="connsiteX1341" fmla="*/ 1941695 w 12192000"/>
              <a:gd name="connsiteY1341" fmla="*/ 361722 h 3889496"/>
              <a:gd name="connsiteX1342" fmla="*/ 1960522 w 12192000"/>
              <a:gd name="connsiteY1342" fmla="*/ 331043 h 3889496"/>
              <a:gd name="connsiteX1343" fmla="*/ 1987717 w 12192000"/>
              <a:gd name="connsiteY1343" fmla="*/ 404948 h 3889496"/>
              <a:gd name="connsiteX1344" fmla="*/ 1968194 w 12192000"/>
              <a:gd name="connsiteY1344" fmla="*/ 447485 h 3889496"/>
              <a:gd name="connsiteX1345" fmla="*/ 1991201 w 12192000"/>
              <a:gd name="connsiteY1345" fmla="*/ 455852 h 3889496"/>
              <a:gd name="connsiteX1346" fmla="*/ 1999568 w 12192000"/>
              <a:gd name="connsiteY1346" fmla="*/ 450970 h 3889496"/>
              <a:gd name="connsiteX1347" fmla="*/ 2000263 w 12192000"/>
              <a:gd name="connsiteY1347" fmla="*/ 443994 h 3889496"/>
              <a:gd name="connsiteX1348" fmla="*/ 2020489 w 12192000"/>
              <a:gd name="connsiteY1348" fmla="*/ 431447 h 3889496"/>
              <a:gd name="connsiteX1349" fmla="*/ 2030942 w 12192000"/>
              <a:gd name="connsiteY1349" fmla="*/ 377760 h 3889496"/>
              <a:gd name="connsiteX1350" fmla="*/ 2000263 w 12192000"/>
              <a:gd name="connsiteY1350" fmla="*/ 349168 h 3889496"/>
              <a:gd name="connsiteX1351" fmla="*/ 2000263 w 12192000"/>
              <a:gd name="connsiteY1351" fmla="*/ 347082 h 3889496"/>
              <a:gd name="connsiteX1352" fmla="*/ 2002357 w 12192000"/>
              <a:gd name="connsiteY1352" fmla="*/ 332434 h 3889496"/>
              <a:gd name="connsiteX1353" fmla="*/ 2014911 w 12192000"/>
              <a:gd name="connsiteY1353" fmla="*/ 331043 h 3889496"/>
              <a:gd name="connsiteX1354" fmla="*/ 2041403 w 12192000"/>
              <a:gd name="connsiteY1354" fmla="*/ 352660 h 3889496"/>
              <a:gd name="connsiteX1355" fmla="*/ 2122284 w 12192000"/>
              <a:gd name="connsiteY1355" fmla="*/ 396581 h 3889496"/>
              <a:gd name="connsiteX1356" fmla="*/ 2132744 w 12192000"/>
              <a:gd name="connsiteY1356" fmla="*/ 423775 h 3889496"/>
              <a:gd name="connsiteX1357" fmla="*/ 2157142 w 12192000"/>
              <a:gd name="connsiteY1357" fmla="*/ 445392 h 3889496"/>
              <a:gd name="connsiteX1358" fmla="*/ 2163423 w 12192000"/>
              <a:gd name="connsiteY1358" fmla="*/ 448876 h 3889496"/>
              <a:gd name="connsiteX1359" fmla="*/ 2178064 w 12192000"/>
              <a:gd name="connsiteY1359" fmla="*/ 440509 h 3889496"/>
              <a:gd name="connsiteX1360" fmla="*/ 2168306 w 12192000"/>
              <a:gd name="connsiteY1360" fmla="*/ 398674 h 3889496"/>
              <a:gd name="connsiteX1361" fmla="*/ 2186431 w 12192000"/>
              <a:gd name="connsiteY1361" fmla="*/ 331043 h 3889496"/>
              <a:gd name="connsiteX1362" fmla="*/ 2265225 w 12192000"/>
              <a:gd name="connsiteY1362" fmla="*/ 337316 h 3889496"/>
              <a:gd name="connsiteX1363" fmla="*/ 2241515 w 12192000"/>
              <a:gd name="connsiteY1363" fmla="*/ 364511 h 3889496"/>
              <a:gd name="connsiteX1364" fmla="*/ 2266616 w 12192000"/>
              <a:gd name="connsiteY1364" fmla="*/ 377760 h 3889496"/>
              <a:gd name="connsiteX1365" fmla="*/ 2351691 w 12192000"/>
              <a:gd name="connsiteY1365" fmla="*/ 388228 h 3889496"/>
              <a:gd name="connsiteX1366" fmla="*/ 2354466 w 12192000"/>
              <a:gd name="connsiteY1366" fmla="*/ 420291 h 3889496"/>
              <a:gd name="connsiteX1367" fmla="*/ 2343317 w 12192000"/>
              <a:gd name="connsiteY1367" fmla="*/ 460735 h 3889496"/>
              <a:gd name="connsiteX1368" fmla="*/ 2358653 w 12192000"/>
              <a:gd name="connsiteY1368" fmla="*/ 465610 h 3889496"/>
              <a:gd name="connsiteX1369" fmla="*/ 2422104 w 12192000"/>
              <a:gd name="connsiteY1369" fmla="*/ 460735 h 3889496"/>
              <a:gd name="connsiteX1370" fmla="*/ 2483462 w 12192000"/>
              <a:gd name="connsiteY1370" fmla="*/ 447485 h 3889496"/>
              <a:gd name="connsiteX1371" fmla="*/ 2489735 w 12192000"/>
              <a:gd name="connsiteY1371" fmla="*/ 427962 h 3889496"/>
              <a:gd name="connsiteX1372" fmla="*/ 2475790 w 12192000"/>
              <a:gd name="connsiteY1372" fmla="*/ 420291 h 3889496"/>
              <a:gd name="connsiteX1373" fmla="*/ 2458354 w 12192000"/>
              <a:gd name="connsiteY1373" fmla="*/ 423080 h 3889496"/>
              <a:gd name="connsiteX1374" fmla="*/ 2417917 w 12192000"/>
              <a:gd name="connsiteY1374" fmla="*/ 434236 h 3889496"/>
              <a:gd name="connsiteX1375" fmla="*/ 2367517 w 12192000"/>
              <a:gd name="connsiteY1375" fmla="*/ 390176 h 3889496"/>
              <a:gd name="connsiteX1376" fmla="*/ 2447901 w 12192000"/>
              <a:gd name="connsiteY1376" fmla="*/ 400072 h 3889496"/>
              <a:gd name="connsiteX1377" fmla="*/ 2461150 w 12192000"/>
              <a:gd name="connsiteY1377" fmla="*/ 402861 h 3889496"/>
              <a:gd name="connsiteX1378" fmla="*/ 2462541 w 12192000"/>
              <a:gd name="connsiteY1378" fmla="*/ 403557 h 3889496"/>
              <a:gd name="connsiteX1379" fmla="*/ 2447205 w 12192000"/>
              <a:gd name="connsiteY1379" fmla="*/ 375667 h 3889496"/>
              <a:gd name="connsiteX1380" fmla="*/ 2433956 w 12192000"/>
              <a:gd name="connsiteY1380" fmla="*/ 372878 h 3889496"/>
              <a:gd name="connsiteX1381" fmla="*/ 2417917 w 12192000"/>
              <a:gd name="connsiteY1381" fmla="*/ 367995 h 3889496"/>
              <a:gd name="connsiteX1382" fmla="*/ 2348192 w 12192000"/>
              <a:gd name="connsiteY1382" fmla="*/ 347777 h 3889496"/>
              <a:gd name="connsiteX1383" fmla="*/ 2350579 w 12192000"/>
              <a:gd name="connsiteY1383" fmla="*/ 375374 h 3889496"/>
              <a:gd name="connsiteX1384" fmla="*/ 2318216 w 12192000"/>
              <a:gd name="connsiteY1384" fmla="*/ 347082 h 3889496"/>
              <a:gd name="connsiteX1385" fmla="*/ 2321005 w 12192000"/>
              <a:gd name="connsiteY1385" fmla="*/ 343597 h 3889496"/>
              <a:gd name="connsiteX1386" fmla="*/ 2356559 w 12192000"/>
              <a:gd name="connsiteY1386" fmla="*/ 310825 h 3889496"/>
              <a:gd name="connsiteX1387" fmla="*/ 2362833 w 12192000"/>
              <a:gd name="connsiteY1387" fmla="*/ 298270 h 3889496"/>
              <a:gd name="connsiteX1388" fmla="*/ 2374691 w 12192000"/>
              <a:gd name="connsiteY1388" fmla="*/ 290599 h 3889496"/>
              <a:gd name="connsiteX1389" fmla="*/ 2412339 w 12192000"/>
              <a:gd name="connsiteY1389" fmla="*/ 350566 h 3889496"/>
              <a:gd name="connsiteX1390" fmla="*/ 2486946 w 12192000"/>
              <a:gd name="connsiteY1390" fmla="*/ 351261 h 3889496"/>
              <a:gd name="connsiteX1391" fmla="*/ 2545515 w 12192000"/>
              <a:gd name="connsiteY1391" fmla="*/ 321981 h 3889496"/>
              <a:gd name="connsiteX1392" fmla="*/ 2562945 w 12192000"/>
              <a:gd name="connsiteY1392" fmla="*/ 286419 h 3889496"/>
              <a:gd name="connsiteX1393" fmla="*/ 2565038 w 12192000"/>
              <a:gd name="connsiteY1393" fmla="*/ 289208 h 3889496"/>
              <a:gd name="connsiteX1394" fmla="*/ 2572007 w 12192000"/>
              <a:gd name="connsiteY1394" fmla="*/ 299669 h 3889496"/>
              <a:gd name="connsiteX1395" fmla="*/ 2633365 w 12192000"/>
              <a:gd name="connsiteY1395" fmla="*/ 360331 h 3889496"/>
              <a:gd name="connsiteX1396" fmla="*/ 2649403 w 12192000"/>
              <a:gd name="connsiteY1396" fmla="*/ 342199 h 3889496"/>
              <a:gd name="connsiteX1397" fmla="*/ 2668926 w 12192000"/>
              <a:gd name="connsiteY1397" fmla="*/ 319887 h 3889496"/>
              <a:gd name="connsiteX1398" fmla="*/ 2728191 w 12192000"/>
              <a:gd name="connsiteY1398" fmla="*/ 304544 h 3889496"/>
              <a:gd name="connsiteX1399" fmla="*/ 2751901 w 12192000"/>
              <a:gd name="connsiteY1399" fmla="*/ 319192 h 3889496"/>
              <a:gd name="connsiteX1400" fmla="*/ 2778393 w 12192000"/>
              <a:gd name="connsiteY1400" fmla="*/ 307333 h 3889496"/>
              <a:gd name="connsiteX1401" fmla="*/ 2805587 w 12192000"/>
              <a:gd name="connsiteY1401" fmla="*/ 264107 h 3889496"/>
              <a:gd name="connsiteX1402" fmla="*/ 2811165 w 12192000"/>
              <a:gd name="connsiteY1402" fmla="*/ 229944 h 3889496"/>
              <a:gd name="connsiteX1403" fmla="*/ 2816048 w 12192000"/>
              <a:gd name="connsiteY1403" fmla="*/ 224366 h 3889496"/>
              <a:gd name="connsiteX1404" fmla="*/ 8398214 w 12192000"/>
              <a:gd name="connsiteY1404" fmla="*/ 207625 h 3889496"/>
              <a:gd name="connsiteX1405" fmla="*/ 8417042 w 12192000"/>
              <a:gd name="connsiteY1405" fmla="*/ 212507 h 3889496"/>
              <a:gd name="connsiteX1406" fmla="*/ 8430987 w 12192000"/>
              <a:gd name="connsiteY1406" fmla="*/ 273170 h 3889496"/>
              <a:gd name="connsiteX1407" fmla="*/ 8420526 w 12192000"/>
              <a:gd name="connsiteY1407" fmla="*/ 283630 h 3889496"/>
              <a:gd name="connsiteX1408" fmla="*/ 8405886 w 12192000"/>
              <a:gd name="connsiteY1408" fmla="*/ 298270 h 3889496"/>
              <a:gd name="connsiteX1409" fmla="*/ 8359169 w 12192000"/>
              <a:gd name="connsiteY1409" fmla="*/ 277349 h 3889496"/>
              <a:gd name="connsiteX1410" fmla="*/ 8350106 w 12192000"/>
              <a:gd name="connsiteY1410" fmla="*/ 257826 h 3889496"/>
              <a:gd name="connsiteX1411" fmla="*/ 8395426 w 12192000"/>
              <a:gd name="connsiteY1411" fmla="*/ 252951 h 3889496"/>
              <a:gd name="connsiteX1412" fmla="*/ 8394730 w 12192000"/>
              <a:gd name="connsiteY1412" fmla="*/ 251553 h 3889496"/>
              <a:gd name="connsiteX1413" fmla="*/ 8388457 w 12192000"/>
              <a:gd name="connsiteY1413" fmla="*/ 238303 h 3889496"/>
              <a:gd name="connsiteX1414" fmla="*/ 8398214 w 12192000"/>
              <a:gd name="connsiteY1414" fmla="*/ 207625 h 3889496"/>
              <a:gd name="connsiteX1415" fmla="*/ 6689960 w 12192000"/>
              <a:gd name="connsiteY1415" fmla="*/ 195773 h 3889496"/>
              <a:gd name="connsiteX1416" fmla="*/ 6735982 w 12192000"/>
              <a:gd name="connsiteY1416" fmla="*/ 249467 h 3889496"/>
              <a:gd name="connsiteX1417" fmla="*/ 6763169 w 12192000"/>
              <a:gd name="connsiteY1417" fmla="*/ 297575 h 3889496"/>
              <a:gd name="connsiteX1418" fmla="*/ 6696929 w 12192000"/>
              <a:gd name="connsiteY1418" fmla="*/ 281537 h 3889496"/>
              <a:gd name="connsiteX1419" fmla="*/ 6679499 w 12192000"/>
              <a:gd name="connsiteY1419" fmla="*/ 269685 h 3889496"/>
              <a:gd name="connsiteX1420" fmla="*/ 6689960 w 12192000"/>
              <a:gd name="connsiteY1420" fmla="*/ 195773 h 3889496"/>
              <a:gd name="connsiteX1421" fmla="*/ 4693390 w 12192000"/>
              <a:gd name="connsiteY1421" fmla="*/ 191938 h 3889496"/>
              <a:gd name="connsiteX1422" fmla="*/ 4699314 w 12192000"/>
              <a:gd name="connsiteY1422" fmla="*/ 202749 h 3889496"/>
              <a:gd name="connsiteX1423" fmla="*/ 4697923 w 12192000"/>
              <a:gd name="connsiteY1423" fmla="*/ 204140 h 3889496"/>
              <a:gd name="connsiteX1424" fmla="*/ 4684675 w 12192000"/>
              <a:gd name="connsiteY1424" fmla="*/ 217390 h 3889496"/>
              <a:gd name="connsiteX1425" fmla="*/ 4601699 w 12192000"/>
              <a:gd name="connsiteY1425" fmla="*/ 248764 h 3889496"/>
              <a:gd name="connsiteX1426" fmla="*/ 4631684 w 12192000"/>
              <a:gd name="connsiteY1426" fmla="*/ 281537 h 3889496"/>
              <a:gd name="connsiteX1427" fmla="*/ 4638651 w 12192000"/>
              <a:gd name="connsiteY1427" fmla="*/ 288505 h 3889496"/>
              <a:gd name="connsiteX1428" fmla="*/ 4568926 w 12192000"/>
              <a:gd name="connsiteY1428" fmla="*/ 313606 h 3889496"/>
              <a:gd name="connsiteX1429" fmla="*/ 4599605 w 12192000"/>
              <a:gd name="connsiteY1429" fmla="*/ 289903 h 3889496"/>
              <a:gd name="connsiteX1430" fmla="*/ 4603092 w 12192000"/>
              <a:gd name="connsiteY1430" fmla="*/ 283630 h 3889496"/>
              <a:gd name="connsiteX1431" fmla="*/ 4572413 w 12192000"/>
              <a:gd name="connsiteY1431" fmla="*/ 238303 h 3889496"/>
              <a:gd name="connsiteX1432" fmla="*/ 4681189 w 12192000"/>
              <a:gd name="connsiteY1432" fmla="*/ 197867 h 3889496"/>
              <a:gd name="connsiteX1433" fmla="*/ 4693390 w 12192000"/>
              <a:gd name="connsiteY1433" fmla="*/ 191938 h 3889496"/>
              <a:gd name="connsiteX1434" fmla="*/ 3789399 w 12192000"/>
              <a:gd name="connsiteY1434" fmla="*/ 186711 h 3889496"/>
              <a:gd name="connsiteX1435" fmla="*/ 3824961 w 12192000"/>
              <a:gd name="connsiteY1435" fmla="*/ 218780 h 3889496"/>
              <a:gd name="connsiteX1436" fmla="*/ 3863311 w 12192000"/>
              <a:gd name="connsiteY1436" fmla="*/ 291294 h 3889496"/>
              <a:gd name="connsiteX1437" fmla="*/ 3859124 w 12192000"/>
              <a:gd name="connsiteY1437" fmla="*/ 293388 h 3889496"/>
              <a:gd name="connsiteX1438" fmla="*/ 3842390 w 12192000"/>
              <a:gd name="connsiteY1438" fmla="*/ 294786 h 3889496"/>
              <a:gd name="connsiteX1439" fmla="*/ 3797766 w 12192000"/>
              <a:gd name="connsiteY1439" fmla="*/ 257826 h 3889496"/>
              <a:gd name="connsiteX1440" fmla="*/ 3781032 w 12192000"/>
              <a:gd name="connsiteY1440" fmla="*/ 247373 h 3889496"/>
              <a:gd name="connsiteX1441" fmla="*/ 3779641 w 12192000"/>
              <a:gd name="connsiteY1441" fmla="*/ 189500 h 3889496"/>
              <a:gd name="connsiteX1442" fmla="*/ 3784516 w 12192000"/>
              <a:gd name="connsiteY1442" fmla="*/ 188102 h 3889496"/>
              <a:gd name="connsiteX1443" fmla="*/ 7651559 w 12192000"/>
              <a:gd name="connsiteY1443" fmla="*/ 156881 h 3889496"/>
              <a:gd name="connsiteX1444" fmla="*/ 7639616 w 12192000"/>
              <a:gd name="connsiteY1444" fmla="*/ 158125 h 3889496"/>
              <a:gd name="connsiteX1445" fmla="*/ 7633598 w 12192000"/>
              <a:gd name="connsiteY1445" fmla="*/ 157430 h 3889496"/>
              <a:gd name="connsiteX1446" fmla="*/ 6042211 w 12192000"/>
              <a:gd name="connsiteY1446" fmla="*/ 154641 h 3889496"/>
              <a:gd name="connsiteX1447" fmla="*/ 6044304 w 12192000"/>
              <a:gd name="connsiteY1447" fmla="*/ 156735 h 3889496"/>
              <a:gd name="connsiteX1448" fmla="*/ 6058944 w 12192000"/>
              <a:gd name="connsiteY1448" fmla="*/ 181133 h 3889496"/>
              <a:gd name="connsiteX1449" fmla="*/ 6063827 w 12192000"/>
              <a:gd name="connsiteY1449" fmla="*/ 185320 h 3889496"/>
              <a:gd name="connsiteX1450" fmla="*/ 6083350 w 12192000"/>
              <a:gd name="connsiteY1450" fmla="*/ 181133 h 3889496"/>
              <a:gd name="connsiteX1451" fmla="*/ 6083350 w 12192000"/>
              <a:gd name="connsiteY1451" fmla="*/ 162313 h 3889496"/>
              <a:gd name="connsiteX1452" fmla="*/ 6113334 w 12192000"/>
              <a:gd name="connsiteY1452" fmla="*/ 192289 h 3889496"/>
              <a:gd name="connsiteX1453" fmla="*/ 6063827 w 12192000"/>
              <a:gd name="connsiteY1453" fmla="*/ 218788 h 3889496"/>
              <a:gd name="connsiteX1454" fmla="*/ 6043609 w 12192000"/>
              <a:gd name="connsiteY1454" fmla="*/ 214601 h 3889496"/>
              <a:gd name="connsiteX1455" fmla="*/ 6033844 w 12192000"/>
              <a:gd name="connsiteY1455" fmla="*/ 212514 h 3889496"/>
              <a:gd name="connsiteX1456" fmla="*/ 6024781 w 12192000"/>
              <a:gd name="connsiteY1456" fmla="*/ 183226 h 3889496"/>
              <a:gd name="connsiteX1457" fmla="*/ 6042211 w 12192000"/>
              <a:gd name="connsiteY1457" fmla="*/ 154641 h 3889496"/>
              <a:gd name="connsiteX1458" fmla="*/ 7763423 w 12192000"/>
              <a:gd name="connsiteY1458" fmla="*/ 142388 h 3889496"/>
              <a:gd name="connsiteX1459" fmla="*/ 7782550 w 12192000"/>
              <a:gd name="connsiteY1459" fmla="*/ 142782 h 3889496"/>
              <a:gd name="connsiteX1460" fmla="*/ 7758144 w 12192000"/>
              <a:gd name="connsiteY1460" fmla="*/ 151157 h 3889496"/>
              <a:gd name="connsiteX1461" fmla="*/ 7743504 w 12192000"/>
              <a:gd name="connsiteY1461" fmla="*/ 161610 h 3889496"/>
              <a:gd name="connsiteX1462" fmla="*/ 7716309 w 12192000"/>
              <a:gd name="connsiteY1462" fmla="*/ 180437 h 3889496"/>
              <a:gd name="connsiteX1463" fmla="*/ 7656342 w 12192000"/>
              <a:gd name="connsiteY1463" fmla="*/ 156735 h 3889496"/>
              <a:gd name="connsiteX1464" fmla="*/ 7651559 w 12192000"/>
              <a:gd name="connsiteY1464" fmla="*/ 156881 h 3889496"/>
              <a:gd name="connsiteX1465" fmla="*/ 7669202 w 12192000"/>
              <a:gd name="connsiteY1465" fmla="*/ 155043 h 3889496"/>
              <a:gd name="connsiteX1466" fmla="*/ 7763423 w 12192000"/>
              <a:gd name="connsiteY1466" fmla="*/ 142388 h 3889496"/>
              <a:gd name="connsiteX1467" fmla="*/ 542315 w 12192000"/>
              <a:gd name="connsiteY1467" fmla="*/ 135813 h 3889496"/>
              <a:gd name="connsiteX1468" fmla="*/ 612040 w 12192000"/>
              <a:gd name="connsiteY1468" fmla="*/ 173461 h 3889496"/>
              <a:gd name="connsiteX1469" fmla="*/ 565330 w 12192000"/>
              <a:gd name="connsiteY1469" fmla="*/ 165094 h 3889496"/>
              <a:gd name="connsiteX1470" fmla="*/ 539526 w 12192000"/>
              <a:gd name="connsiteY1470" fmla="*/ 174164 h 3889496"/>
              <a:gd name="connsiteX1471" fmla="*/ 496301 w 12192000"/>
              <a:gd name="connsiteY1471" fmla="*/ 216694 h 3889496"/>
              <a:gd name="connsiteX1472" fmla="*/ 491418 w 12192000"/>
              <a:gd name="connsiteY1472" fmla="*/ 211116 h 3889496"/>
              <a:gd name="connsiteX1473" fmla="*/ 480957 w 12192000"/>
              <a:gd name="connsiteY1473" fmla="*/ 198562 h 3889496"/>
              <a:gd name="connsiteX1474" fmla="*/ 470504 w 12192000"/>
              <a:gd name="connsiteY1474" fmla="*/ 172766 h 3889496"/>
              <a:gd name="connsiteX1475" fmla="*/ 542315 w 12192000"/>
              <a:gd name="connsiteY1475" fmla="*/ 135813 h 3889496"/>
              <a:gd name="connsiteX1476" fmla="*/ 2669622 w 12192000"/>
              <a:gd name="connsiteY1476" fmla="*/ 114900 h 3889496"/>
              <a:gd name="connsiteX1477" fmla="*/ 2673106 w 12192000"/>
              <a:gd name="connsiteY1477" fmla="*/ 156032 h 3889496"/>
              <a:gd name="connsiteX1478" fmla="*/ 2606873 w 12192000"/>
              <a:gd name="connsiteY1478" fmla="*/ 125353 h 3889496"/>
              <a:gd name="connsiteX1479" fmla="*/ 2641036 w 12192000"/>
              <a:gd name="connsiteY1479" fmla="*/ 119775 h 3889496"/>
              <a:gd name="connsiteX1480" fmla="*/ 290618 w 12192000"/>
              <a:gd name="connsiteY1480" fmla="*/ 110712 h 3889496"/>
              <a:gd name="connsiteX1481" fmla="*/ 298985 w 12192000"/>
              <a:gd name="connsiteY1481" fmla="*/ 117681 h 3889496"/>
              <a:gd name="connsiteX1482" fmla="*/ 318500 w 12192000"/>
              <a:gd name="connsiteY1482" fmla="*/ 148360 h 3889496"/>
              <a:gd name="connsiteX1483" fmla="*/ 376374 w 12192000"/>
              <a:gd name="connsiteY1483" fmla="*/ 165790 h 3889496"/>
              <a:gd name="connsiteX1484" fmla="*/ 386834 w 12192000"/>
              <a:gd name="connsiteY1484" fmla="*/ 163001 h 3889496"/>
              <a:gd name="connsiteX1485" fmla="*/ 395904 w 12192000"/>
              <a:gd name="connsiteY1485" fmla="*/ 186015 h 3889496"/>
              <a:gd name="connsiteX1486" fmla="*/ 381256 w 12192000"/>
              <a:gd name="connsiteY1486" fmla="*/ 186711 h 3889496"/>
              <a:gd name="connsiteX1487" fmla="*/ 335242 w 12192000"/>
              <a:gd name="connsiteY1487" fmla="*/ 189500 h 3889496"/>
              <a:gd name="connsiteX1488" fmla="*/ 259236 w 12192000"/>
              <a:gd name="connsiteY1488" fmla="*/ 167883 h 3889496"/>
              <a:gd name="connsiteX1489" fmla="*/ 290618 w 12192000"/>
              <a:gd name="connsiteY1489" fmla="*/ 110712 h 3889496"/>
              <a:gd name="connsiteX1490" fmla="*/ 2528774 w 12192000"/>
              <a:gd name="connsiteY1490" fmla="*/ 109322 h 3889496"/>
              <a:gd name="connsiteX1491" fmla="*/ 2565734 w 12192000"/>
              <a:gd name="connsiteY1491" fmla="*/ 117681 h 3889496"/>
              <a:gd name="connsiteX1492" fmla="*/ 2550391 w 12192000"/>
              <a:gd name="connsiteY1492" fmla="*/ 125353 h 3889496"/>
              <a:gd name="connsiteX1493" fmla="*/ 2542024 w 12192000"/>
              <a:gd name="connsiteY1493" fmla="*/ 126751 h 3889496"/>
              <a:gd name="connsiteX1494" fmla="*/ 2528079 w 12192000"/>
              <a:gd name="connsiteY1494" fmla="*/ 128845 h 3889496"/>
              <a:gd name="connsiteX1495" fmla="*/ 2528774 w 12192000"/>
              <a:gd name="connsiteY1495" fmla="*/ 156032 h 3889496"/>
              <a:gd name="connsiteX1496" fmla="*/ 2542024 w 12192000"/>
              <a:gd name="connsiteY1496" fmla="*/ 158125 h 3889496"/>
              <a:gd name="connsiteX1497" fmla="*/ 2547602 w 12192000"/>
              <a:gd name="connsiteY1497" fmla="*/ 158821 h 3889496"/>
              <a:gd name="connsiteX1498" fmla="*/ 2542024 w 12192000"/>
              <a:gd name="connsiteY1498" fmla="*/ 183226 h 3889496"/>
              <a:gd name="connsiteX1499" fmla="*/ 2530868 w 12192000"/>
              <a:gd name="connsiteY1499" fmla="*/ 183226 h 3889496"/>
              <a:gd name="connsiteX1500" fmla="*/ 2518321 w 12192000"/>
              <a:gd name="connsiteY1500" fmla="*/ 183226 h 3889496"/>
              <a:gd name="connsiteX1501" fmla="*/ 2484150 w 12192000"/>
              <a:gd name="connsiteY1501" fmla="*/ 155336 h 3889496"/>
              <a:gd name="connsiteX1502" fmla="*/ 2498798 w 12192000"/>
              <a:gd name="connsiteY1502" fmla="*/ 115595 h 3889496"/>
              <a:gd name="connsiteX1503" fmla="*/ 2512047 w 12192000"/>
              <a:gd name="connsiteY1503" fmla="*/ 112806 h 3889496"/>
              <a:gd name="connsiteX1504" fmla="*/ 1028303 w 12192000"/>
              <a:gd name="connsiteY1504" fmla="*/ 108619 h 3889496"/>
              <a:gd name="connsiteX1505" fmla="*/ 1086169 w 12192000"/>
              <a:gd name="connsiteY1505" fmla="*/ 162305 h 3889496"/>
              <a:gd name="connsiteX1506" fmla="*/ 1057584 w 12192000"/>
              <a:gd name="connsiteY1506" fmla="*/ 178344 h 3889496"/>
              <a:gd name="connsiteX1507" fmla="*/ 1052701 w 12192000"/>
              <a:gd name="connsiteY1507" fmla="*/ 181133 h 3889496"/>
              <a:gd name="connsiteX1508" fmla="*/ 1034576 w 12192000"/>
              <a:gd name="connsiteY1508" fmla="*/ 157423 h 3889496"/>
              <a:gd name="connsiteX1509" fmla="*/ 1012960 w 12192000"/>
              <a:gd name="connsiteY1509" fmla="*/ 156032 h 3889496"/>
              <a:gd name="connsiteX1510" fmla="*/ 1000406 w 12192000"/>
              <a:gd name="connsiteY1510" fmla="*/ 155336 h 3889496"/>
              <a:gd name="connsiteX1511" fmla="*/ 964851 w 12192000"/>
              <a:gd name="connsiteY1511" fmla="*/ 149758 h 3889496"/>
              <a:gd name="connsiteX1512" fmla="*/ 941141 w 12192000"/>
              <a:gd name="connsiteY1512" fmla="*/ 144876 h 3889496"/>
              <a:gd name="connsiteX1513" fmla="*/ 932774 w 12192000"/>
              <a:gd name="connsiteY1513" fmla="*/ 143478 h 3889496"/>
              <a:gd name="connsiteX1514" fmla="*/ 914650 w 12192000"/>
              <a:gd name="connsiteY1514" fmla="*/ 140689 h 3889496"/>
              <a:gd name="connsiteX1515" fmla="*/ 925806 w 12192000"/>
              <a:gd name="connsiteY1515" fmla="*/ 129540 h 3889496"/>
              <a:gd name="connsiteX1516" fmla="*/ 937657 w 12192000"/>
              <a:gd name="connsiteY1516" fmla="*/ 126751 h 3889496"/>
              <a:gd name="connsiteX1517" fmla="*/ 998312 w 12192000"/>
              <a:gd name="connsiteY1517" fmla="*/ 126048 h 3889496"/>
              <a:gd name="connsiteX1518" fmla="*/ 1018538 w 12192000"/>
              <a:gd name="connsiteY1518" fmla="*/ 116290 h 3889496"/>
              <a:gd name="connsiteX1519" fmla="*/ 1834322 w 12192000"/>
              <a:gd name="connsiteY1519" fmla="*/ 103736 h 3889496"/>
              <a:gd name="connsiteX1520" fmla="*/ 1873368 w 12192000"/>
              <a:gd name="connsiteY1520" fmla="*/ 148360 h 3889496"/>
              <a:gd name="connsiteX1521" fmla="*/ 1887313 w 12192000"/>
              <a:gd name="connsiteY1521" fmla="*/ 170672 h 3889496"/>
              <a:gd name="connsiteX1522" fmla="*/ 1826650 w 12192000"/>
              <a:gd name="connsiteY1522" fmla="*/ 151852 h 3889496"/>
              <a:gd name="connsiteX1523" fmla="*/ 1814799 w 12192000"/>
              <a:gd name="connsiteY1523" fmla="*/ 110712 h 3889496"/>
              <a:gd name="connsiteX1524" fmla="*/ 1828744 w 12192000"/>
              <a:gd name="connsiteY1524" fmla="*/ 105830 h 3889496"/>
              <a:gd name="connsiteX1525" fmla="*/ 2090909 w 12192000"/>
              <a:gd name="connsiteY1525" fmla="*/ 98861 h 3889496"/>
              <a:gd name="connsiteX1526" fmla="*/ 2148080 w 12192000"/>
              <a:gd name="connsiteY1526" fmla="*/ 110712 h 3889496"/>
              <a:gd name="connsiteX1527" fmla="*/ 2181548 w 12192000"/>
              <a:gd name="connsiteY1527" fmla="*/ 124657 h 3889496"/>
              <a:gd name="connsiteX1528" fmla="*/ 2293108 w 12192000"/>
              <a:gd name="connsiteY1528" fmla="*/ 155336 h 3889496"/>
              <a:gd name="connsiteX1529" fmla="*/ 2265218 w 12192000"/>
              <a:gd name="connsiteY1529" fmla="*/ 179742 h 3889496"/>
              <a:gd name="connsiteX1530" fmla="*/ 2237328 w 12192000"/>
              <a:gd name="connsiteY1530" fmla="*/ 185320 h 3889496"/>
              <a:gd name="connsiteX1531" fmla="*/ 2233843 w 12192000"/>
              <a:gd name="connsiteY1531" fmla="*/ 186015 h 3889496"/>
              <a:gd name="connsiteX1532" fmla="*/ 2178064 w 12192000"/>
              <a:gd name="connsiteY1532" fmla="*/ 159524 h 3889496"/>
              <a:gd name="connsiteX1533" fmla="*/ 2111128 w 12192000"/>
              <a:gd name="connsiteY1533" fmla="*/ 129540 h 3889496"/>
              <a:gd name="connsiteX1534" fmla="*/ 2109034 w 12192000"/>
              <a:gd name="connsiteY1534" fmla="*/ 118384 h 3889496"/>
              <a:gd name="connsiteX1535" fmla="*/ 2107643 w 12192000"/>
              <a:gd name="connsiteY1535" fmla="*/ 112111 h 3889496"/>
              <a:gd name="connsiteX1536" fmla="*/ 2090909 w 12192000"/>
              <a:gd name="connsiteY1536" fmla="*/ 98861 h 3889496"/>
              <a:gd name="connsiteX1537" fmla="*/ 1975290 w 12192000"/>
              <a:gd name="connsiteY1537" fmla="*/ 91507 h 3889496"/>
              <a:gd name="connsiteX1538" fmla="*/ 1980748 w 12192000"/>
              <a:gd name="connsiteY1538" fmla="*/ 93283 h 3889496"/>
              <a:gd name="connsiteX1539" fmla="*/ 2033043 w 12192000"/>
              <a:gd name="connsiteY1539" fmla="*/ 135111 h 3889496"/>
              <a:gd name="connsiteX1540" fmla="*/ 1981443 w 12192000"/>
              <a:gd name="connsiteY1540" fmla="*/ 138602 h 3889496"/>
              <a:gd name="connsiteX1541" fmla="*/ 1959131 w 12192000"/>
              <a:gd name="connsiteY1541" fmla="*/ 172766 h 3889496"/>
              <a:gd name="connsiteX1542" fmla="*/ 1948671 w 12192000"/>
              <a:gd name="connsiteY1542" fmla="*/ 172070 h 3889496"/>
              <a:gd name="connsiteX1543" fmla="*/ 1934030 w 12192000"/>
              <a:gd name="connsiteY1543" fmla="*/ 171375 h 3889496"/>
              <a:gd name="connsiteX1544" fmla="*/ 1934733 w 12192000"/>
              <a:gd name="connsiteY1544" fmla="*/ 158821 h 3889496"/>
              <a:gd name="connsiteX1545" fmla="*/ 1938913 w 12192000"/>
              <a:gd name="connsiteY1545" fmla="*/ 151852 h 3889496"/>
              <a:gd name="connsiteX1546" fmla="*/ 1951460 w 12192000"/>
              <a:gd name="connsiteY1546" fmla="*/ 130235 h 3889496"/>
              <a:gd name="connsiteX1547" fmla="*/ 1975290 w 12192000"/>
              <a:gd name="connsiteY1547" fmla="*/ 91507 h 3889496"/>
              <a:gd name="connsiteX1548" fmla="*/ 2372598 w 12192000"/>
              <a:gd name="connsiteY1548" fmla="*/ 80034 h 3889496"/>
              <a:gd name="connsiteX1549" fmla="*/ 2355864 w 12192000"/>
              <a:gd name="connsiteY1549" fmla="*/ 93979 h 3889496"/>
              <a:gd name="connsiteX1550" fmla="*/ 2357262 w 12192000"/>
              <a:gd name="connsiteY1550" fmla="*/ 131634 h 3889496"/>
              <a:gd name="connsiteX1551" fmla="*/ 2341216 w 12192000"/>
              <a:gd name="connsiteY1551" fmla="*/ 136509 h 3889496"/>
              <a:gd name="connsiteX1552" fmla="*/ 2321700 w 12192000"/>
              <a:gd name="connsiteY1552" fmla="*/ 130931 h 3889496"/>
              <a:gd name="connsiteX1553" fmla="*/ 2329365 w 12192000"/>
              <a:gd name="connsiteY1553" fmla="*/ 87010 h 3889496"/>
              <a:gd name="connsiteX1554" fmla="*/ 2355864 w 12192000"/>
              <a:gd name="connsiteY1554" fmla="*/ 82823 h 3889496"/>
              <a:gd name="connsiteX1555" fmla="*/ 1184487 w 12192000"/>
              <a:gd name="connsiteY1555" fmla="*/ 70883 h 3889496"/>
              <a:gd name="connsiteX1556" fmla="*/ 1204705 w 12192000"/>
              <a:gd name="connsiteY1556" fmla="*/ 70971 h 3889496"/>
              <a:gd name="connsiteX1557" fmla="*/ 1229806 w 12192000"/>
              <a:gd name="connsiteY1557" fmla="*/ 95369 h 3889496"/>
              <a:gd name="connsiteX1558" fmla="*/ 1222134 w 12192000"/>
              <a:gd name="connsiteY1558" fmla="*/ 95369 h 3889496"/>
              <a:gd name="connsiteX1559" fmla="*/ 1201916 w 12192000"/>
              <a:gd name="connsiteY1559" fmla="*/ 95369 h 3889496"/>
              <a:gd name="connsiteX1560" fmla="*/ 1183088 w 12192000"/>
              <a:gd name="connsiteY1560" fmla="*/ 133720 h 3889496"/>
              <a:gd name="connsiteX1561" fmla="*/ 1166354 w 12192000"/>
              <a:gd name="connsiteY1561" fmla="*/ 82823 h 3889496"/>
              <a:gd name="connsiteX1562" fmla="*/ 1184487 w 12192000"/>
              <a:gd name="connsiteY1562" fmla="*/ 70883 h 3889496"/>
              <a:gd name="connsiteX1563" fmla="*/ 5103694 w 12192000"/>
              <a:gd name="connsiteY1563" fmla="*/ 63057 h 3889496"/>
              <a:gd name="connsiteX1564" fmla="*/ 5110686 w 12192000"/>
              <a:gd name="connsiteY1564" fmla="*/ 63995 h 3889496"/>
              <a:gd name="connsiteX1565" fmla="*/ 5147641 w 12192000"/>
              <a:gd name="connsiteY1565" fmla="*/ 67479 h 3889496"/>
              <a:gd name="connsiteX1566" fmla="*/ 5169255 w 12192000"/>
              <a:gd name="connsiteY1566" fmla="*/ 87698 h 3889496"/>
              <a:gd name="connsiteX1567" fmla="*/ 5206215 w 12192000"/>
              <a:gd name="connsiteY1567" fmla="*/ 112103 h 3889496"/>
              <a:gd name="connsiteX1568" fmla="*/ 5207606 w 12192000"/>
              <a:gd name="connsiteY1568" fmla="*/ 113494 h 3889496"/>
              <a:gd name="connsiteX1569" fmla="*/ 5116967 w 12192000"/>
              <a:gd name="connsiteY1569" fmla="*/ 105830 h 3889496"/>
              <a:gd name="connsiteX1570" fmla="*/ 5070945 w 12192000"/>
              <a:gd name="connsiteY1570" fmla="*/ 91885 h 3889496"/>
              <a:gd name="connsiteX1571" fmla="*/ 5103694 w 12192000"/>
              <a:gd name="connsiteY1571" fmla="*/ 63057 h 3889496"/>
              <a:gd name="connsiteX1572" fmla="*/ 3229518 w 12192000"/>
              <a:gd name="connsiteY1572" fmla="*/ 62253 h 3889496"/>
              <a:gd name="connsiteX1573" fmla="*/ 3245553 w 12192000"/>
              <a:gd name="connsiteY1573" fmla="*/ 70964 h 3889496"/>
              <a:gd name="connsiteX1574" fmla="*/ 3241365 w 12192000"/>
              <a:gd name="connsiteY1574" fmla="*/ 74456 h 3889496"/>
              <a:gd name="connsiteX1575" fmla="*/ 3231608 w 12192000"/>
              <a:gd name="connsiteY1575" fmla="*/ 82120 h 3889496"/>
              <a:gd name="connsiteX1576" fmla="*/ 3209296 w 12192000"/>
              <a:gd name="connsiteY1576" fmla="*/ 113501 h 3889496"/>
              <a:gd name="connsiteX1577" fmla="*/ 3251826 w 12192000"/>
              <a:gd name="connsiteY1577" fmla="*/ 150454 h 3889496"/>
              <a:gd name="connsiteX1578" fmla="*/ 3193960 w 12192000"/>
              <a:gd name="connsiteY1578" fmla="*/ 112103 h 3889496"/>
              <a:gd name="connsiteX1579" fmla="*/ 3207202 w 12192000"/>
              <a:gd name="connsiteY1579" fmla="*/ 63995 h 3889496"/>
              <a:gd name="connsiteX1580" fmla="*/ 3229518 w 12192000"/>
              <a:gd name="connsiteY1580" fmla="*/ 62253 h 3889496"/>
              <a:gd name="connsiteX1581" fmla="*/ 4390610 w 12192000"/>
              <a:gd name="connsiteY1581" fmla="*/ 61034 h 3889496"/>
              <a:gd name="connsiteX1582" fmla="*/ 4407867 w 12192000"/>
              <a:gd name="connsiteY1582" fmla="*/ 68182 h 3889496"/>
              <a:gd name="connsiteX1583" fmla="*/ 4409258 w 12192000"/>
              <a:gd name="connsiteY1583" fmla="*/ 84916 h 3889496"/>
              <a:gd name="connsiteX1584" fmla="*/ 4386947 w 12192000"/>
              <a:gd name="connsiteY1584" fmla="*/ 106525 h 3889496"/>
              <a:gd name="connsiteX1585" fmla="*/ 4385558 w 12192000"/>
              <a:gd name="connsiteY1585" fmla="*/ 121868 h 3889496"/>
              <a:gd name="connsiteX1586" fmla="*/ 4318622 w 12192000"/>
              <a:gd name="connsiteY1586" fmla="*/ 103041 h 3889496"/>
              <a:gd name="connsiteX1587" fmla="*/ 4329073 w 12192000"/>
              <a:gd name="connsiteY1587" fmla="*/ 96768 h 3889496"/>
              <a:gd name="connsiteX1588" fmla="*/ 4373002 w 12192000"/>
              <a:gd name="connsiteY1588" fmla="*/ 73760 h 3889496"/>
              <a:gd name="connsiteX1589" fmla="*/ 4380674 w 12192000"/>
              <a:gd name="connsiteY1589" fmla="*/ 65393 h 3889496"/>
              <a:gd name="connsiteX1590" fmla="*/ 4390610 w 12192000"/>
              <a:gd name="connsiteY1590" fmla="*/ 61034 h 3889496"/>
              <a:gd name="connsiteX1591" fmla="*/ 4594027 w 12192000"/>
              <a:gd name="connsiteY1591" fmla="*/ 49355 h 3889496"/>
              <a:gd name="connsiteX1592" fmla="*/ 4574504 w 12192000"/>
              <a:gd name="connsiteY1592" fmla="*/ 96768 h 3889496"/>
              <a:gd name="connsiteX1593" fmla="*/ 4553584 w 12192000"/>
              <a:gd name="connsiteY1593" fmla="*/ 96072 h 3889496"/>
              <a:gd name="connsiteX1594" fmla="*/ 4533367 w 12192000"/>
              <a:gd name="connsiteY1594" fmla="*/ 95369 h 3889496"/>
              <a:gd name="connsiteX1595" fmla="*/ 4510357 w 12192000"/>
              <a:gd name="connsiteY1595" fmla="*/ 124657 h 3889496"/>
              <a:gd name="connsiteX1596" fmla="*/ 4476194 w 12192000"/>
              <a:gd name="connsiteY1596" fmla="*/ 112103 h 3889496"/>
              <a:gd name="connsiteX1597" fmla="*/ 4440633 w 12192000"/>
              <a:gd name="connsiteY1597" fmla="*/ 82127 h 3889496"/>
              <a:gd name="connsiteX1598" fmla="*/ 4442726 w 12192000"/>
              <a:gd name="connsiteY1598" fmla="*/ 82127 h 3889496"/>
              <a:gd name="connsiteX1599" fmla="*/ 4468523 w 12192000"/>
              <a:gd name="connsiteY1599" fmla="*/ 85612 h 3889496"/>
              <a:gd name="connsiteX1600" fmla="*/ 4553584 w 12192000"/>
              <a:gd name="connsiteY1600" fmla="*/ 81424 h 3889496"/>
              <a:gd name="connsiteX1601" fmla="*/ 4562653 w 12192000"/>
              <a:gd name="connsiteY1601" fmla="*/ 74456 h 3889496"/>
              <a:gd name="connsiteX1602" fmla="*/ 6136343 w 12192000"/>
              <a:gd name="connsiteY1602" fmla="*/ 37412 h 3889496"/>
              <a:gd name="connsiteX1603" fmla="*/ 6146099 w 12192000"/>
              <a:gd name="connsiteY1603" fmla="*/ 43074 h 3889496"/>
              <a:gd name="connsiteX1604" fmla="*/ 6163535 w 12192000"/>
              <a:gd name="connsiteY1604" fmla="*/ 71667 h 3889496"/>
              <a:gd name="connsiteX1605" fmla="*/ 6133552 w 12192000"/>
              <a:gd name="connsiteY1605" fmla="*/ 82823 h 3889496"/>
              <a:gd name="connsiteX1606" fmla="*/ 6115420 w 12192000"/>
              <a:gd name="connsiteY1606" fmla="*/ 83518 h 3889496"/>
              <a:gd name="connsiteX1607" fmla="*/ 6108451 w 12192000"/>
              <a:gd name="connsiteY1607" fmla="*/ 90487 h 3889496"/>
              <a:gd name="connsiteX1608" fmla="*/ 6104264 w 12192000"/>
              <a:gd name="connsiteY1608" fmla="*/ 94674 h 3889496"/>
              <a:gd name="connsiteX1609" fmla="*/ 6087537 w 12192000"/>
              <a:gd name="connsiteY1609" fmla="*/ 83518 h 3889496"/>
              <a:gd name="connsiteX1610" fmla="*/ 6085444 w 12192000"/>
              <a:gd name="connsiteY1610" fmla="*/ 79331 h 3889496"/>
              <a:gd name="connsiteX1611" fmla="*/ 6078467 w 12192000"/>
              <a:gd name="connsiteY1611" fmla="*/ 66089 h 3889496"/>
              <a:gd name="connsiteX1612" fmla="*/ 6101482 w 12192000"/>
              <a:gd name="connsiteY1612" fmla="*/ 69573 h 3889496"/>
              <a:gd name="connsiteX1613" fmla="*/ 6127974 w 12192000"/>
              <a:gd name="connsiteY1613" fmla="*/ 44472 h 3889496"/>
              <a:gd name="connsiteX1614" fmla="*/ 6132856 w 12192000"/>
              <a:gd name="connsiteY1614" fmla="*/ 39589 h 3889496"/>
              <a:gd name="connsiteX1615" fmla="*/ 6136343 w 12192000"/>
              <a:gd name="connsiteY1615" fmla="*/ 37412 h 3889496"/>
              <a:gd name="connsiteX1616" fmla="*/ 5937013 w 12192000"/>
              <a:gd name="connsiteY1616" fmla="*/ 20679 h 3889496"/>
              <a:gd name="connsiteX1617" fmla="*/ 5934135 w 12192000"/>
              <a:gd name="connsiteY1617" fmla="*/ 31918 h 3889496"/>
              <a:gd name="connsiteX1618" fmla="*/ 5895089 w 12192000"/>
              <a:gd name="connsiteY1618" fmla="*/ 94674 h 3889496"/>
              <a:gd name="connsiteX1619" fmla="*/ 5856043 w 12192000"/>
              <a:gd name="connsiteY1619" fmla="*/ 82120 h 3889496"/>
              <a:gd name="connsiteX1620" fmla="*/ 5857442 w 12192000"/>
              <a:gd name="connsiteY1620" fmla="*/ 82120 h 3889496"/>
              <a:gd name="connsiteX1621" fmla="*/ 5905550 w 12192000"/>
              <a:gd name="connsiteY1621" fmla="*/ 53534 h 3889496"/>
              <a:gd name="connsiteX1622" fmla="*/ 5919495 w 12192000"/>
              <a:gd name="connsiteY1622" fmla="*/ 36105 h 3889496"/>
              <a:gd name="connsiteX1623" fmla="*/ 5937013 w 12192000"/>
              <a:gd name="connsiteY1623" fmla="*/ 20679 h 3889496"/>
              <a:gd name="connsiteX1624" fmla="*/ 6393631 w 12192000"/>
              <a:gd name="connsiteY1624" fmla="*/ 10309 h 3889496"/>
              <a:gd name="connsiteX1625" fmla="*/ 6395717 w 12192000"/>
              <a:gd name="connsiteY1625" fmla="*/ 45863 h 3889496"/>
              <a:gd name="connsiteX1626" fmla="*/ 6335758 w 12192000"/>
              <a:gd name="connsiteY1626" fmla="*/ 101643 h 3889496"/>
              <a:gd name="connsiteX1627" fmla="*/ 6328781 w 12192000"/>
              <a:gd name="connsiteY1627" fmla="*/ 95369 h 3889496"/>
              <a:gd name="connsiteX1628" fmla="*/ 6302897 w 12192000"/>
              <a:gd name="connsiteY1628" fmla="*/ 103304 h 3889496"/>
              <a:gd name="connsiteX1629" fmla="*/ 6284860 w 12192000"/>
              <a:gd name="connsiteY1629" fmla="*/ 96065 h 3889496"/>
              <a:gd name="connsiteX1630" fmla="*/ 6325992 w 12192000"/>
              <a:gd name="connsiteY1630" fmla="*/ 81424 h 3889496"/>
              <a:gd name="connsiteX1631" fmla="*/ 6334359 w 12192000"/>
              <a:gd name="connsiteY1631" fmla="*/ 79331 h 3889496"/>
              <a:gd name="connsiteX1632" fmla="*/ 6361554 w 12192000"/>
              <a:gd name="connsiteY1632" fmla="*/ 54230 h 3889496"/>
              <a:gd name="connsiteX1633" fmla="*/ 6393631 w 12192000"/>
              <a:gd name="connsiteY1633" fmla="*/ 10309 h 3889496"/>
              <a:gd name="connsiteX1634" fmla="*/ 6490338 w 12192000"/>
              <a:gd name="connsiteY1634" fmla="*/ 903 h 3889496"/>
              <a:gd name="connsiteX1635" fmla="*/ 6546323 w 12192000"/>
              <a:gd name="connsiteY1635" fmla="*/ 42378 h 3889496"/>
              <a:gd name="connsiteX1636" fmla="*/ 6596525 w 12192000"/>
              <a:gd name="connsiteY1636" fmla="*/ 34707 h 3889496"/>
              <a:gd name="connsiteX1637" fmla="*/ 6654398 w 12192000"/>
              <a:gd name="connsiteY1637" fmla="*/ 17973 h 3889496"/>
              <a:gd name="connsiteX1638" fmla="*/ 6674617 w 12192000"/>
              <a:gd name="connsiteY1638" fmla="*/ 4731 h 3889496"/>
              <a:gd name="connsiteX1639" fmla="*/ 6722725 w 12192000"/>
              <a:gd name="connsiteY1639" fmla="*/ 23551 h 3889496"/>
              <a:gd name="connsiteX1640" fmla="*/ 6717147 w 12192000"/>
              <a:gd name="connsiteY1640" fmla="*/ 36800 h 3889496"/>
              <a:gd name="connsiteX1641" fmla="*/ 6682288 w 12192000"/>
              <a:gd name="connsiteY1641" fmla="*/ 44472 h 3889496"/>
              <a:gd name="connsiteX1642" fmla="*/ 6662765 w 12192000"/>
              <a:gd name="connsiteY1642" fmla="*/ 40285 h 3889496"/>
              <a:gd name="connsiteX1643" fmla="*/ 6635571 w 12192000"/>
              <a:gd name="connsiteY1643" fmla="*/ 60511 h 3889496"/>
              <a:gd name="connsiteX1644" fmla="*/ 6588158 w 12192000"/>
              <a:gd name="connsiteY1644" fmla="*/ 94674 h 3889496"/>
              <a:gd name="connsiteX1645" fmla="*/ 6544932 w 12192000"/>
              <a:gd name="connsiteY1645" fmla="*/ 55628 h 3889496"/>
              <a:gd name="connsiteX1646" fmla="*/ 6520527 w 12192000"/>
              <a:gd name="connsiteY1646" fmla="*/ 50050 h 3889496"/>
              <a:gd name="connsiteX1647" fmla="*/ 6525409 w 12192000"/>
              <a:gd name="connsiteY1647" fmla="*/ 70268 h 3889496"/>
              <a:gd name="connsiteX1648" fmla="*/ 6517042 w 12192000"/>
              <a:gd name="connsiteY1648" fmla="*/ 79331 h 3889496"/>
              <a:gd name="connsiteX1649" fmla="*/ 6499605 w 12192000"/>
              <a:gd name="connsiteY1649" fmla="*/ 78635 h 3889496"/>
              <a:gd name="connsiteX1650" fmla="*/ 6479387 w 12192000"/>
              <a:gd name="connsiteY1650" fmla="*/ 5426 h 3889496"/>
              <a:gd name="connsiteX1651" fmla="*/ 6478692 w 12192000"/>
              <a:gd name="connsiteY1651" fmla="*/ 1239 h 3889496"/>
              <a:gd name="connsiteX1652" fmla="*/ 6490338 w 12192000"/>
              <a:gd name="connsiteY1652" fmla="*/ 903 h 388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Lst>
            <a:rect l="l" t="t" r="r" b="b"/>
            <a:pathLst>
              <a:path w="12192000" h="3889496">
                <a:moveTo>
                  <a:pt x="12135745" y="3052028"/>
                </a:moveTo>
                <a:lnTo>
                  <a:pt x="12137961" y="3053271"/>
                </a:lnTo>
                <a:lnTo>
                  <a:pt x="12144323" y="3052333"/>
                </a:lnTo>
                <a:close/>
                <a:moveTo>
                  <a:pt x="11961852" y="3037063"/>
                </a:moveTo>
                <a:lnTo>
                  <a:pt x="11956274" y="3041250"/>
                </a:lnTo>
                <a:lnTo>
                  <a:pt x="11942539" y="3048907"/>
                </a:lnTo>
                <a:lnTo>
                  <a:pt x="11954794" y="3052782"/>
                </a:lnTo>
                <a:cubicBezTo>
                  <a:pt x="11960981" y="3052346"/>
                  <a:pt x="11967083" y="3049557"/>
                  <a:pt x="11974406" y="3045026"/>
                </a:cubicBezTo>
                <a:lnTo>
                  <a:pt x="11981375" y="3040839"/>
                </a:lnTo>
                <a:cubicBezTo>
                  <a:pt x="11994625" y="3042237"/>
                  <a:pt x="12003687" y="3050604"/>
                  <a:pt x="12001601" y="3060362"/>
                </a:cubicBezTo>
                <a:lnTo>
                  <a:pt x="12000203" y="3069431"/>
                </a:lnTo>
                <a:lnTo>
                  <a:pt x="11999508" y="3074307"/>
                </a:lnTo>
                <a:cubicBezTo>
                  <a:pt x="12000898" y="3079885"/>
                  <a:pt x="12007172" y="3084072"/>
                  <a:pt x="12013452" y="3082674"/>
                </a:cubicBezTo>
                <a:cubicBezTo>
                  <a:pt x="12019726" y="3081978"/>
                  <a:pt x="12037851" y="3068729"/>
                  <a:pt x="12051803" y="3057573"/>
                </a:cubicBezTo>
                <a:lnTo>
                  <a:pt x="12061197" y="3052748"/>
                </a:lnTo>
                <a:lnTo>
                  <a:pt x="12049709" y="3053101"/>
                </a:lnTo>
                <a:cubicBezTo>
                  <a:pt x="12027397" y="3055890"/>
                  <a:pt x="11968829" y="3034274"/>
                  <a:pt x="11961852" y="3037063"/>
                </a:cubicBezTo>
                <a:close/>
                <a:moveTo>
                  <a:pt x="285735" y="2926901"/>
                </a:moveTo>
                <a:lnTo>
                  <a:pt x="283642" y="2929690"/>
                </a:lnTo>
                <a:lnTo>
                  <a:pt x="278470" y="2936413"/>
                </a:lnTo>
                <a:lnTo>
                  <a:pt x="304700" y="2934337"/>
                </a:lnTo>
                <a:lnTo>
                  <a:pt x="301857" y="2932565"/>
                </a:lnTo>
                <a:cubicBezTo>
                  <a:pt x="295147" y="2928991"/>
                  <a:pt x="288524" y="2926202"/>
                  <a:pt x="285735" y="2926901"/>
                </a:cubicBezTo>
                <a:close/>
                <a:moveTo>
                  <a:pt x="187418" y="2913651"/>
                </a:moveTo>
                <a:cubicBezTo>
                  <a:pt x="186722" y="2912253"/>
                  <a:pt x="176964" y="2915049"/>
                  <a:pt x="170684" y="2926205"/>
                </a:cubicBezTo>
                <a:cubicBezTo>
                  <a:pt x="167899" y="2931779"/>
                  <a:pt x="160405" y="2940494"/>
                  <a:pt x="152038" y="2947118"/>
                </a:cubicBezTo>
                <a:lnTo>
                  <a:pt x="147251" y="2950019"/>
                </a:lnTo>
                <a:lnTo>
                  <a:pt x="147478" y="2950055"/>
                </a:lnTo>
                <a:cubicBezTo>
                  <a:pt x="161925" y="2949237"/>
                  <a:pt x="181666" y="2941657"/>
                  <a:pt x="197878" y="2941130"/>
                </a:cubicBezTo>
                <a:lnTo>
                  <a:pt x="207834" y="2940656"/>
                </a:lnTo>
                <a:lnTo>
                  <a:pt x="205550" y="2938752"/>
                </a:lnTo>
                <a:cubicBezTo>
                  <a:pt x="194394" y="2940150"/>
                  <a:pt x="188120" y="2914346"/>
                  <a:pt x="187418" y="2913651"/>
                </a:cubicBezTo>
                <a:close/>
                <a:moveTo>
                  <a:pt x="1351123" y="1944764"/>
                </a:moveTo>
                <a:cubicBezTo>
                  <a:pt x="1343459" y="1946857"/>
                  <a:pt x="1309991" y="1960107"/>
                  <a:pt x="1296742" y="1969169"/>
                </a:cubicBezTo>
                <a:cubicBezTo>
                  <a:pt x="1290117" y="1973701"/>
                  <a:pt x="1284017" y="1986251"/>
                  <a:pt x="1280358" y="1998192"/>
                </a:cubicBezTo>
                <a:lnTo>
                  <a:pt x="1279825" y="2000746"/>
                </a:lnTo>
                <a:lnTo>
                  <a:pt x="1334395" y="1994155"/>
                </a:lnTo>
                <a:cubicBezTo>
                  <a:pt x="1356184" y="1994330"/>
                  <a:pt x="1377275" y="1997119"/>
                  <a:pt x="1392263" y="2002346"/>
                </a:cubicBezTo>
                <a:lnTo>
                  <a:pt x="1412699" y="1992538"/>
                </a:lnTo>
                <a:lnTo>
                  <a:pt x="1382505" y="1989388"/>
                </a:lnTo>
                <a:lnTo>
                  <a:pt x="1320444" y="1983114"/>
                </a:lnTo>
                <a:cubicBezTo>
                  <a:pt x="1344857" y="1960107"/>
                  <a:pt x="1358802" y="1942670"/>
                  <a:pt x="1351123" y="1944764"/>
                </a:cubicBezTo>
                <a:close/>
                <a:moveTo>
                  <a:pt x="12085267" y="1468952"/>
                </a:moveTo>
                <a:lnTo>
                  <a:pt x="12067619" y="1475293"/>
                </a:lnTo>
                <a:lnTo>
                  <a:pt x="12067921" y="1475603"/>
                </a:lnTo>
                <a:cubicBezTo>
                  <a:pt x="12076026" y="1483186"/>
                  <a:pt x="12082475" y="1488416"/>
                  <a:pt x="12085264" y="1489463"/>
                </a:cubicBezTo>
                <a:cubicBezTo>
                  <a:pt x="12090146" y="1491556"/>
                  <a:pt x="12106185" y="1488767"/>
                  <a:pt x="12108974" y="1479002"/>
                </a:cubicBezTo>
                <a:lnTo>
                  <a:pt x="12107719" y="1471492"/>
                </a:lnTo>
                <a:close/>
                <a:moveTo>
                  <a:pt x="11983033" y="1458318"/>
                </a:moveTo>
                <a:cubicBezTo>
                  <a:pt x="11971614" y="1458666"/>
                  <a:pt x="11962548" y="1466160"/>
                  <a:pt x="11956970" y="1487077"/>
                </a:cubicBezTo>
                <a:lnTo>
                  <a:pt x="11955579" y="1492655"/>
                </a:lnTo>
                <a:cubicBezTo>
                  <a:pt x="11945818" y="1494749"/>
                  <a:pt x="11942331" y="1498759"/>
                  <a:pt x="11944510" y="1503553"/>
                </a:cubicBezTo>
                <a:lnTo>
                  <a:pt x="11948149" y="1506030"/>
                </a:lnTo>
                <a:lnTo>
                  <a:pt x="11971083" y="1493503"/>
                </a:lnTo>
                <a:lnTo>
                  <a:pt x="11978296" y="1518753"/>
                </a:lnTo>
                <a:lnTo>
                  <a:pt x="11986258" y="1518459"/>
                </a:lnTo>
                <a:lnTo>
                  <a:pt x="11988710" y="1518347"/>
                </a:lnTo>
                <a:lnTo>
                  <a:pt x="12027855" y="1474856"/>
                </a:lnTo>
                <a:lnTo>
                  <a:pt x="12023210" y="1472437"/>
                </a:lnTo>
                <a:lnTo>
                  <a:pt x="12020271" y="1471057"/>
                </a:lnTo>
                <a:lnTo>
                  <a:pt x="11974494" y="1491644"/>
                </a:lnTo>
                <a:lnTo>
                  <a:pt x="11971083" y="1493503"/>
                </a:lnTo>
                <a:lnTo>
                  <a:pt x="11965344" y="1473424"/>
                </a:lnTo>
                <a:lnTo>
                  <a:pt x="11991836" y="1464362"/>
                </a:lnTo>
                <a:lnTo>
                  <a:pt x="11999242" y="1461823"/>
                </a:lnTo>
                <a:close/>
                <a:moveTo>
                  <a:pt x="592525" y="1203303"/>
                </a:moveTo>
                <a:lnTo>
                  <a:pt x="575095" y="1210967"/>
                </a:lnTo>
                <a:cubicBezTo>
                  <a:pt x="586244" y="1223521"/>
                  <a:pt x="598102" y="1243044"/>
                  <a:pt x="601587" y="1254895"/>
                </a:cubicBezTo>
                <a:lnTo>
                  <a:pt x="590431" y="1265356"/>
                </a:lnTo>
                <a:lnTo>
                  <a:pt x="585548" y="1270238"/>
                </a:lnTo>
                <a:cubicBezTo>
                  <a:pt x="585548" y="1274422"/>
                  <a:pt x="593218" y="1281742"/>
                  <a:pt x="600104" y="1289411"/>
                </a:cubicBezTo>
                <a:lnTo>
                  <a:pt x="608479" y="1307491"/>
                </a:lnTo>
                <a:lnTo>
                  <a:pt x="611958" y="1308525"/>
                </a:lnTo>
                <a:cubicBezTo>
                  <a:pt x="629127" y="1311662"/>
                  <a:pt x="646559" y="1312709"/>
                  <a:pt x="654578" y="1308178"/>
                </a:cubicBezTo>
                <a:lnTo>
                  <a:pt x="686722" y="1293733"/>
                </a:lnTo>
                <a:lnTo>
                  <a:pt x="678983" y="1283657"/>
                </a:lnTo>
                <a:cubicBezTo>
                  <a:pt x="671662" y="1273547"/>
                  <a:pt x="664340" y="1262915"/>
                  <a:pt x="658758" y="1254200"/>
                </a:cubicBezTo>
                <a:lnTo>
                  <a:pt x="677585" y="1236771"/>
                </a:lnTo>
                <a:lnTo>
                  <a:pt x="680374" y="1233982"/>
                </a:lnTo>
                <a:cubicBezTo>
                  <a:pt x="674796" y="1224919"/>
                  <a:pt x="658758" y="1222826"/>
                  <a:pt x="644820" y="1229099"/>
                </a:cubicBezTo>
                <a:lnTo>
                  <a:pt x="629477" y="1215849"/>
                </a:lnTo>
                <a:cubicBezTo>
                  <a:pt x="621110" y="1208178"/>
                  <a:pt x="600196" y="1199818"/>
                  <a:pt x="592525" y="1203303"/>
                </a:cubicBezTo>
                <a:close/>
                <a:moveTo>
                  <a:pt x="1818765" y="1202663"/>
                </a:moveTo>
                <a:lnTo>
                  <a:pt x="1821072" y="1213756"/>
                </a:lnTo>
                <a:lnTo>
                  <a:pt x="1844080" y="1215849"/>
                </a:lnTo>
                <a:lnTo>
                  <a:pt x="1854007" y="1211586"/>
                </a:lnTo>
                <a:lnTo>
                  <a:pt x="1853142" y="1211258"/>
                </a:lnTo>
                <a:close/>
                <a:moveTo>
                  <a:pt x="1033881" y="1155890"/>
                </a:moveTo>
                <a:cubicBezTo>
                  <a:pt x="1023420" y="1160765"/>
                  <a:pt x="1005991" y="1169132"/>
                  <a:pt x="1006686" y="1174014"/>
                </a:cubicBezTo>
                <a:lnTo>
                  <a:pt x="1014358" y="1214459"/>
                </a:lnTo>
                <a:cubicBezTo>
                  <a:pt x="973914" y="1230490"/>
                  <a:pt x="996929" y="1244442"/>
                  <a:pt x="1018545" y="1244442"/>
                </a:cubicBezTo>
                <a:cubicBezTo>
                  <a:pt x="1040154" y="1244442"/>
                  <a:pt x="1048521" y="1222130"/>
                  <a:pt x="1038061" y="1195631"/>
                </a:cubicBezTo>
                <a:lnTo>
                  <a:pt x="1056193" y="1171226"/>
                </a:lnTo>
                <a:cubicBezTo>
                  <a:pt x="1058286" y="1168437"/>
                  <a:pt x="1054099" y="1161468"/>
                  <a:pt x="1050615" y="1158679"/>
                </a:cubicBezTo>
                <a:cubicBezTo>
                  <a:pt x="1046428" y="1155890"/>
                  <a:pt x="1038061" y="1153796"/>
                  <a:pt x="1033881" y="1155890"/>
                </a:cubicBezTo>
                <a:close/>
                <a:moveTo>
                  <a:pt x="563236" y="1142640"/>
                </a:moveTo>
                <a:lnTo>
                  <a:pt x="563236" y="1145429"/>
                </a:lnTo>
                <a:lnTo>
                  <a:pt x="558354" y="1190748"/>
                </a:lnTo>
                <a:cubicBezTo>
                  <a:pt x="522104" y="1178897"/>
                  <a:pt x="480262" y="1164257"/>
                  <a:pt x="464926" y="1157983"/>
                </a:cubicBezTo>
                <a:cubicBezTo>
                  <a:pt x="449583" y="1151703"/>
                  <a:pt x="411935" y="1139156"/>
                  <a:pt x="400779" y="1148218"/>
                </a:cubicBezTo>
                <a:lnTo>
                  <a:pt x="376727" y="1168488"/>
                </a:lnTo>
                <a:lnTo>
                  <a:pt x="377069" y="1172908"/>
                </a:lnTo>
                <a:lnTo>
                  <a:pt x="379156" y="1211954"/>
                </a:lnTo>
                <a:cubicBezTo>
                  <a:pt x="388222" y="1203239"/>
                  <a:pt x="396241" y="1201321"/>
                  <a:pt x="401994" y="1202803"/>
                </a:cubicBezTo>
                <a:lnTo>
                  <a:pt x="402405" y="1203303"/>
                </a:lnTo>
                <a:lnTo>
                  <a:pt x="408451" y="1185170"/>
                </a:lnTo>
                <a:lnTo>
                  <a:pt x="489332" y="1197725"/>
                </a:lnTo>
                <a:cubicBezTo>
                  <a:pt x="506761" y="1197029"/>
                  <a:pt x="516519" y="1176803"/>
                  <a:pt x="543018" y="1192147"/>
                </a:cubicBezTo>
                <a:lnTo>
                  <a:pt x="565330" y="1204693"/>
                </a:lnTo>
                <a:cubicBezTo>
                  <a:pt x="581369" y="1182381"/>
                  <a:pt x="593220" y="1160070"/>
                  <a:pt x="591829" y="1155890"/>
                </a:cubicBezTo>
                <a:cubicBezTo>
                  <a:pt x="590431" y="1151703"/>
                  <a:pt x="576486" y="1141242"/>
                  <a:pt x="563236" y="1142640"/>
                </a:cubicBezTo>
                <a:close/>
                <a:moveTo>
                  <a:pt x="1192853" y="1139851"/>
                </a:moveTo>
                <a:cubicBezTo>
                  <a:pt x="1179604" y="1142640"/>
                  <a:pt x="1171237" y="1154492"/>
                  <a:pt x="1174026" y="1166343"/>
                </a:cubicBezTo>
                <a:cubicBezTo>
                  <a:pt x="1176815" y="1178202"/>
                  <a:pt x="1200525" y="1212365"/>
                  <a:pt x="1213767" y="1223521"/>
                </a:cubicBezTo>
                <a:lnTo>
                  <a:pt x="1227720" y="1231888"/>
                </a:lnTo>
                <a:lnTo>
                  <a:pt x="1229806" y="1233279"/>
                </a:lnTo>
                <a:cubicBezTo>
                  <a:pt x="1236782" y="1229794"/>
                  <a:pt x="1240266" y="1224216"/>
                  <a:pt x="1237477" y="1220732"/>
                </a:cubicBezTo>
                <a:cubicBezTo>
                  <a:pt x="1234688" y="1217943"/>
                  <a:pt x="1236087" y="1205396"/>
                  <a:pt x="1246540" y="1199818"/>
                </a:cubicBezTo>
                <a:cubicBezTo>
                  <a:pt x="1257000" y="1194233"/>
                  <a:pt x="1287679" y="1166343"/>
                  <a:pt x="1275132" y="1158679"/>
                </a:cubicBezTo>
                <a:cubicBezTo>
                  <a:pt x="1261883" y="1150312"/>
                  <a:pt x="1206103" y="1136367"/>
                  <a:pt x="1192853" y="1139851"/>
                </a:cubicBezTo>
                <a:close/>
                <a:moveTo>
                  <a:pt x="259236" y="1123813"/>
                </a:moveTo>
                <a:cubicBezTo>
                  <a:pt x="251572" y="1133578"/>
                  <a:pt x="252963" y="1147523"/>
                  <a:pt x="262721" y="1153796"/>
                </a:cubicBezTo>
                <a:lnTo>
                  <a:pt x="271790" y="1153796"/>
                </a:lnTo>
                <a:lnTo>
                  <a:pt x="305954" y="1154492"/>
                </a:lnTo>
                <a:cubicBezTo>
                  <a:pt x="297587" y="1171921"/>
                  <a:pt x="289915" y="1187264"/>
                  <a:pt x="289220" y="1189358"/>
                </a:cubicBezTo>
                <a:cubicBezTo>
                  <a:pt x="288524" y="1191444"/>
                  <a:pt x="291313" y="1198420"/>
                  <a:pt x="298282" y="1201209"/>
                </a:cubicBezTo>
                <a:lnTo>
                  <a:pt x="303165" y="1199818"/>
                </a:lnTo>
                <a:cubicBezTo>
                  <a:pt x="332445" y="1192147"/>
                  <a:pt x="339422" y="1175413"/>
                  <a:pt x="325477" y="1151007"/>
                </a:cubicBezTo>
                <a:lnTo>
                  <a:pt x="321297" y="1143336"/>
                </a:lnTo>
                <a:cubicBezTo>
                  <a:pt x="317110" y="1132882"/>
                  <a:pt x="302469" y="1124508"/>
                  <a:pt x="287821" y="1124508"/>
                </a:cubicBezTo>
                <a:lnTo>
                  <a:pt x="275275" y="1124508"/>
                </a:lnTo>
                <a:close/>
                <a:moveTo>
                  <a:pt x="1810972" y="1123597"/>
                </a:moveTo>
                <a:cubicBezTo>
                  <a:pt x="1807038" y="1123074"/>
                  <a:pt x="1803290" y="1123467"/>
                  <a:pt x="1800151" y="1125211"/>
                </a:cubicBezTo>
                <a:cubicBezTo>
                  <a:pt x="1793878" y="1128348"/>
                  <a:pt x="1787953" y="1144035"/>
                  <a:pt x="1785949" y="1158851"/>
                </a:cubicBezTo>
                <a:lnTo>
                  <a:pt x="1786117" y="1167626"/>
                </a:lnTo>
                <a:lnTo>
                  <a:pt x="1791784" y="1142924"/>
                </a:lnTo>
                <a:lnTo>
                  <a:pt x="1816893" y="1144323"/>
                </a:lnTo>
                <a:lnTo>
                  <a:pt x="1838502" y="1145721"/>
                </a:lnTo>
                <a:cubicBezTo>
                  <a:pt x="1847572" y="1161752"/>
                  <a:pt x="1863603" y="1171517"/>
                  <a:pt x="1873368" y="1168033"/>
                </a:cubicBezTo>
                <a:cubicBezTo>
                  <a:pt x="1883126" y="1164541"/>
                  <a:pt x="1919383" y="1161057"/>
                  <a:pt x="1920781" y="1173611"/>
                </a:cubicBezTo>
                <a:lnTo>
                  <a:pt x="1919505" y="1185934"/>
                </a:lnTo>
                <a:lnTo>
                  <a:pt x="1928102" y="1189704"/>
                </a:lnTo>
                <a:cubicBezTo>
                  <a:pt x="1935422" y="1191795"/>
                  <a:pt x="1941695" y="1192143"/>
                  <a:pt x="1941695" y="1187959"/>
                </a:cubicBezTo>
                <a:cubicBezTo>
                  <a:pt x="1941695" y="1179592"/>
                  <a:pt x="1927750" y="1155890"/>
                  <a:pt x="1910320" y="1155890"/>
                </a:cubicBezTo>
                <a:cubicBezTo>
                  <a:pt x="1892891" y="1155890"/>
                  <a:pt x="1844783" y="1148914"/>
                  <a:pt x="1839900" y="1141242"/>
                </a:cubicBezTo>
                <a:cubicBezTo>
                  <a:pt x="1836238" y="1134972"/>
                  <a:pt x="1822772" y="1125166"/>
                  <a:pt x="1810972" y="1123597"/>
                </a:cubicBezTo>
                <a:close/>
                <a:moveTo>
                  <a:pt x="825057" y="1118930"/>
                </a:moveTo>
                <a:cubicBezTo>
                  <a:pt x="817039" y="1118930"/>
                  <a:pt x="810066" y="1120325"/>
                  <a:pt x="810066" y="1124508"/>
                </a:cubicBezTo>
                <a:cubicBezTo>
                  <a:pt x="810066" y="1132882"/>
                  <a:pt x="800301" y="1148218"/>
                  <a:pt x="787754" y="1140547"/>
                </a:cubicBezTo>
                <a:cubicBezTo>
                  <a:pt x="781825" y="1136715"/>
                  <a:pt x="769972" y="1139504"/>
                  <a:pt x="760036" y="1144383"/>
                </a:cubicBezTo>
                <a:lnTo>
                  <a:pt x="746425" y="1158139"/>
                </a:lnTo>
                <a:lnTo>
                  <a:pt x="753490" y="1155217"/>
                </a:lnTo>
                <a:cubicBezTo>
                  <a:pt x="757859" y="1153779"/>
                  <a:pt x="760560" y="1153561"/>
                  <a:pt x="760560" y="1155479"/>
                </a:cubicBezTo>
                <a:cubicBezTo>
                  <a:pt x="760560" y="1159314"/>
                  <a:pt x="761955" y="1166984"/>
                  <a:pt x="764220" y="1173783"/>
                </a:cubicBezTo>
                <a:lnTo>
                  <a:pt x="764317" y="1174001"/>
                </a:lnTo>
                <a:lnTo>
                  <a:pt x="777294" y="1182383"/>
                </a:lnTo>
                <a:lnTo>
                  <a:pt x="787870" y="1186860"/>
                </a:lnTo>
                <a:lnTo>
                  <a:pt x="791586" y="1186859"/>
                </a:lnTo>
                <a:cubicBezTo>
                  <a:pt x="799082" y="1186511"/>
                  <a:pt x="806578" y="1185814"/>
                  <a:pt x="810066" y="1184767"/>
                </a:cubicBezTo>
                <a:cubicBezTo>
                  <a:pt x="817035" y="1181978"/>
                  <a:pt x="817738" y="1162455"/>
                  <a:pt x="815644" y="1158268"/>
                </a:cubicBezTo>
                <a:cubicBezTo>
                  <a:pt x="814246" y="1154088"/>
                  <a:pt x="822613" y="1147807"/>
                  <a:pt x="837956" y="1151994"/>
                </a:cubicBezTo>
                <a:lnTo>
                  <a:pt x="847714" y="1159666"/>
                </a:lnTo>
                <a:lnTo>
                  <a:pt x="853994" y="1164541"/>
                </a:lnTo>
                <a:cubicBezTo>
                  <a:pt x="853292" y="1175697"/>
                  <a:pt x="842831" y="1190345"/>
                  <a:pt x="830980" y="1197314"/>
                </a:cubicBezTo>
                <a:lnTo>
                  <a:pt x="826257" y="1201271"/>
                </a:lnTo>
                <a:lnTo>
                  <a:pt x="837171" y="1206700"/>
                </a:lnTo>
                <a:cubicBezTo>
                  <a:pt x="840919" y="1211318"/>
                  <a:pt x="842139" y="1217244"/>
                  <a:pt x="840049" y="1223521"/>
                </a:cubicBezTo>
                <a:cubicBezTo>
                  <a:pt x="835167" y="1236068"/>
                  <a:pt x="826800" y="1275816"/>
                  <a:pt x="825402" y="1282785"/>
                </a:cubicBezTo>
                <a:cubicBezTo>
                  <a:pt x="824004" y="1289761"/>
                  <a:pt x="866541" y="1302308"/>
                  <a:pt x="863752" y="1290457"/>
                </a:cubicBezTo>
                <a:cubicBezTo>
                  <a:pt x="860963" y="1278605"/>
                  <a:pt x="862361" y="1248622"/>
                  <a:pt x="871424" y="1247231"/>
                </a:cubicBezTo>
                <a:cubicBezTo>
                  <a:pt x="880486" y="1245833"/>
                  <a:pt x="897916" y="1236771"/>
                  <a:pt x="895127" y="1228404"/>
                </a:cubicBezTo>
                <a:cubicBezTo>
                  <a:pt x="892338" y="1220037"/>
                  <a:pt x="903494" y="1195631"/>
                  <a:pt x="924407" y="1190053"/>
                </a:cubicBezTo>
                <a:lnTo>
                  <a:pt x="943235" y="1185170"/>
                </a:lnTo>
                <a:lnTo>
                  <a:pt x="980195" y="1176108"/>
                </a:lnTo>
                <a:cubicBezTo>
                  <a:pt x="974617" y="1155890"/>
                  <a:pt x="957883" y="1142640"/>
                  <a:pt x="942540" y="1146820"/>
                </a:cubicBezTo>
                <a:cubicBezTo>
                  <a:pt x="927899" y="1151007"/>
                  <a:pt x="854683" y="1124508"/>
                  <a:pt x="846323" y="1121719"/>
                </a:cubicBezTo>
                <a:cubicBezTo>
                  <a:pt x="842140" y="1120325"/>
                  <a:pt x="833076" y="1118930"/>
                  <a:pt x="825057" y="1118930"/>
                </a:cubicBezTo>
                <a:close/>
                <a:moveTo>
                  <a:pt x="2689672" y="1111915"/>
                </a:moveTo>
                <a:cubicBezTo>
                  <a:pt x="2683527" y="1110086"/>
                  <a:pt x="2678165" y="1121198"/>
                  <a:pt x="2672411" y="1121719"/>
                </a:cubicBezTo>
                <a:lnTo>
                  <a:pt x="2632670" y="1121719"/>
                </a:lnTo>
                <a:cubicBezTo>
                  <a:pt x="2606873" y="1145429"/>
                  <a:pt x="2595717" y="1169835"/>
                  <a:pt x="2606873" y="1177506"/>
                </a:cubicBezTo>
                <a:cubicBezTo>
                  <a:pt x="2618029" y="1184475"/>
                  <a:pt x="2651497" y="1155890"/>
                  <a:pt x="2650802" y="1137758"/>
                </a:cubicBezTo>
                <a:lnTo>
                  <a:pt x="2680785" y="1139156"/>
                </a:lnTo>
                <a:cubicBezTo>
                  <a:pt x="2685660" y="1139156"/>
                  <a:pt x="2698215" y="1123813"/>
                  <a:pt x="2696121" y="1118930"/>
                </a:cubicBezTo>
                <a:cubicBezTo>
                  <a:pt x="2693856" y="1114573"/>
                  <a:pt x="2691721" y="1112525"/>
                  <a:pt x="2689672" y="1111915"/>
                </a:cubicBezTo>
                <a:close/>
                <a:moveTo>
                  <a:pt x="3844491" y="1107079"/>
                </a:moveTo>
                <a:lnTo>
                  <a:pt x="3806484" y="1108721"/>
                </a:lnTo>
                <a:lnTo>
                  <a:pt x="3824961" y="1128979"/>
                </a:lnTo>
                <a:lnTo>
                  <a:pt x="3834544" y="1143544"/>
                </a:lnTo>
                <a:lnTo>
                  <a:pt x="3859827" y="1141945"/>
                </a:lnTo>
                <a:lnTo>
                  <a:pt x="3866803" y="1139156"/>
                </a:lnTo>
                <a:lnTo>
                  <a:pt x="3875170" y="1135671"/>
                </a:lnTo>
                <a:cubicBezTo>
                  <a:pt x="3881443" y="1127304"/>
                  <a:pt x="3880748" y="1116141"/>
                  <a:pt x="3874474" y="1110570"/>
                </a:cubicBezTo>
                <a:lnTo>
                  <a:pt x="3867498" y="1109868"/>
                </a:lnTo>
                <a:close/>
                <a:moveTo>
                  <a:pt x="3617184" y="1078493"/>
                </a:moveTo>
                <a:lnTo>
                  <a:pt x="3612302" y="1079189"/>
                </a:lnTo>
                <a:cubicBezTo>
                  <a:pt x="3607426" y="1083376"/>
                  <a:pt x="3617887" y="1121024"/>
                  <a:pt x="3636012" y="1163554"/>
                </a:cubicBezTo>
                <a:lnTo>
                  <a:pt x="3650652" y="1169835"/>
                </a:lnTo>
                <a:cubicBezTo>
                  <a:pt x="3655535" y="1171921"/>
                  <a:pt x="3663902" y="1171921"/>
                  <a:pt x="3668784" y="1169835"/>
                </a:cubicBezTo>
                <a:lnTo>
                  <a:pt x="3672964" y="1167741"/>
                </a:lnTo>
                <a:cubicBezTo>
                  <a:pt x="3675753" y="1162163"/>
                  <a:pt x="3664597" y="1134969"/>
                  <a:pt x="3649261" y="1106383"/>
                </a:cubicBezTo>
                <a:lnTo>
                  <a:pt x="3633918" y="1081282"/>
                </a:lnTo>
                <a:cubicBezTo>
                  <a:pt x="3632527" y="1078493"/>
                  <a:pt x="3622762" y="1077798"/>
                  <a:pt x="3617184" y="1078493"/>
                </a:cubicBezTo>
                <a:close/>
                <a:moveTo>
                  <a:pt x="1351123" y="1034565"/>
                </a:moveTo>
                <a:cubicBezTo>
                  <a:pt x="1343459" y="1036658"/>
                  <a:pt x="1309991" y="1049908"/>
                  <a:pt x="1296742" y="1058970"/>
                </a:cubicBezTo>
                <a:cubicBezTo>
                  <a:pt x="1283492" y="1068033"/>
                  <a:pt x="1272343" y="1109172"/>
                  <a:pt x="1278617" y="1113359"/>
                </a:cubicBezTo>
                <a:cubicBezTo>
                  <a:pt x="1284890" y="1117539"/>
                  <a:pt x="1307202" y="1131484"/>
                  <a:pt x="1312077" y="1141242"/>
                </a:cubicBezTo>
                <a:cubicBezTo>
                  <a:pt x="1316960" y="1151007"/>
                  <a:pt x="1332999" y="1181686"/>
                  <a:pt x="1348342" y="1185866"/>
                </a:cubicBezTo>
                <a:cubicBezTo>
                  <a:pt x="1362287" y="1190053"/>
                  <a:pt x="1423645" y="1180991"/>
                  <a:pt x="1432012" y="1173319"/>
                </a:cubicBezTo>
                <a:cubicBezTo>
                  <a:pt x="1440378" y="1165648"/>
                  <a:pt x="1442465" y="1157983"/>
                  <a:pt x="1437589" y="1156585"/>
                </a:cubicBezTo>
                <a:cubicBezTo>
                  <a:pt x="1432707" y="1155194"/>
                  <a:pt x="1422942" y="1146820"/>
                  <a:pt x="1429223" y="1143336"/>
                </a:cubicBezTo>
                <a:lnTo>
                  <a:pt x="1434801" y="1139851"/>
                </a:lnTo>
                <a:lnTo>
                  <a:pt x="1439676" y="1136367"/>
                </a:lnTo>
                <a:cubicBezTo>
                  <a:pt x="1444558" y="1132180"/>
                  <a:pt x="1433402" y="1107781"/>
                  <a:pt x="1415973" y="1082680"/>
                </a:cubicBezTo>
                <a:lnTo>
                  <a:pt x="1382505" y="1079189"/>
                </a:lnTo>
                <a:lnTo>
                  <a:pt x="1320444" y="1072915"/>
                </a:lnTo>
                <a:cubicBezTo>
                  <a:pt x="1344857" y="1049908"/>
                  <a:pt x="1358802" y="1032471"/>
                  <a:pt x="1351123" y="1034565"/>
                </a:cubicBezTo>
                <a:close/>
                <a:moveTo>
                  <a:pt x="10883208" y="845609"/>
                </a:moveTo>
                <a:cubicBezTo>
                  <a:pt x="10883208" y="838640"/>
                  <a:pt x="10877637" y="847007"/>
                  <a:pt x="10869965" y="864436"/>
                </a:cubicBezTo>
                <a:cubicBezTo>
                  <a:pt x="10862989" y="881866"/>
                  <a:pt x="10810694" y="911154"/>
                  <a:pt x="10811396" y="917427"/>
                </a:cubicBezTo>
                <a:lnTo>
                  <a:pt x="10814881" y="918825"/>
                </a:lnTo>
                <a:cubicBezTo>
                  <a:pt x="10822552" y="922310"/>
                  <a:pt x="10837193" y="925794"/>
                  <a:pt x="10839286" y="923708"/>
                </a:cubicBezTo>
                <a:lnTo>
                  <a:pt x="10858809" y="901396"/>
                </a:lnTo>
                <a:cubicBezTo>
                  <a:pt x="10888090" y="906271"/>
                  <a:pt x="10927838" y="906271"/>
                  <a:pt x="10948752" y="902787"/>
                </a:cubicBezTo>
                <a:cubicBezTo>
                  <a:pt x="10968971" y="898607"/>
                  <a:pt x="10965486" y="855374"/>
                  <a:pt x="10947362" y="859554"/>
                </a:cubicBezTo>
                <a:lnTo>
                  <a:pt x="10932018" y="863741"/>
                </a:lnTo>
                <a:lnTo>
                  <a:pt x="10917378" y="867225"/>
                </a:lnTo>
                <a:cubicBezTo>
                  <a:pt x="10898550" y="872108"/>
                  <a:pt x="10883208" y="853280"/>
                  <a:pt x="10883208" y="845609"/>
                </a:cubicBezTo>
                <a:close/>
                <a:moveTo>
                  <a:pt x="10245231" y="840733"/>
                </a:moveTo>
                <a:cubicBezTo>
                  <a:pt x="10234075" y="840031"/>
                  <a:pt x="10221520" y="848405"/>
                  <a:pt x="10210364" y="846311"/>
                </a:cubicBezTo>
                <a:lnTo>
                  <a:pt x="10193630" y="844218"/>
                </a:lnTo>
                <a:cubicBezTo>
                  <a:pt x="10176201" y="837242"/>
                  <a:pt x="10156678" y="840733"/>
                  <a:pt x="10151100" y="851889"/>
                </a:cubicBezTo>
                <a:lnTo>
                  <a:pt x="10155280" y="856069"/>
                </a:lnTo>
                <a:cubicBezTo>
                  <a:pt x="10162952" y="864436"/>
                  <a:pt x="10181779" y="866530"/>
                  <a:pt x="10188053" y="874897"/>
                </a:cubicBezTo>
                <a:lnTo>
                  <a:pt x="10194326" y="883264"/>
                </a:lnTo>
                <a:cubicBezTo>
                  <a:pt x="10193630" y="896514"/>
                  <a:pt x="10195029" y="907670"/>
                  <a:pt x="10196420" y="907670"/>
                </a:cubicBezTo>
                <a:cubicBezTo>
                  <a:pt x="10198513" y="907670"/>
                  <a:pt x="10204091" y="901396"/>
                  <a:pt x="10206185" y="893725"/>
                </a:cubicBezTo>
                <a:cubicBezTo>
                  <a:pt x="10206880" y="887444"/>
                  <a:pt x="10237559" y="863046"/>
                  <a:pt x="10248020" y="861647"/>
                </a:cubicBezTo>
                <a:cubicBezTo>
                  <a:pt x="10258480" y="860257"/>
                  <a:pt x="10259871" y="851194"/>
                  <a:pt x="10251504" y="841429"/>
                </a:cubicBezTo>
                <a:close/>
                <a:moveTo>
                  <a:pt x="1042248" y="806570"/>
                </a:moveTo>
                <a:lnTo>
                  <a:pt x="1028303" y="810054"/>
                </a:lnTo>
                <a:cubicBezTo>
                  <a:pt x="1015749" y="816328"/>
                  <a:pt x="997624" y="847702"/>
                  <a:pt x="997624" y="860952"/>
                </a:cubicBezTo>
                <a:cubicBezTo>
                  <a:pt x="997624" y="873506"/>
                  <a:pt x="1012264" y="877686"/>
                  <a:pt x="1029694" y="870710"/>
                </a:cubicBezTo>
                <a:cubicBezTo>
                  <a:pt x="1047130" y="863741"/>
                  <a:pt x="1066653" y="825390"/>
                  <a:pt x="1065958" y="819117"/>
                </a:cubicBezTo>
                <a:lnTo>
                  <a:pt x="1061771" y="814930"/>
                </a:lnTo>
                <a:cubicBezTo>
                  <a:pt x="1056888" y="810750"/>
                  <a:pt x="1047826" y="805172"/>
                  <a:pt x="1042248" y="806570"/>
                </a:cubicBezTo>
                <a:close/>
                <a:moveTo>
                  <a:pt x="10780718" y="790532"/>
                </a:moveTo>
                <a:lnTo>
                  <a:pt x="10773741" y="796110"/>
                </a:lnTo>
                <a:cubicBezTo>
                  <a:pt x="10768163" y="800289"/>
                  <a:pt x="10770257" y="811445"/>
                  <a:pt x="10764679" y="815632"/>
                </a:cubicBezTo>
                <a:cubicBezTo>
                  <a:pt x="10756312" y="821210"/>
                  <a:pt x="10746554" y="787743"/>
                  <a:pt x="10736094" y="814234"/>
                </a:cubicBezTo>
                <a:cubicBezTo>
                  <a:pt x="10729117" y="831671"/>
                  <a:pt x="10750038" y="829577"/>
                  <a:pt x="10763281" y="835155"/>
                </a:cubicBezTo>
                <a:lnTo>
                  <a:pt x="10777233" y="840733"/>
                </a:lnTo>
                <a:cubicBezTo>
                  <a:pt x="10786295" y="856772"/>
                  <a:pt x="10796053" y="868624"/>
                  <a:pt x="10798147" y="867225"/>
                </a:cubicBezTo>
                <a:cubicBezTo>
                  <a:pt x="10800936" y="865835"/>
                  <a:pt x="10807209" y="850491"/>
                  <a:pt x="10807209" y="837242"/>
                </a:cubicBezTo>
                <a:cubicBezTo>
                  <a:pt x="10807209" y="823999"/>
                  <a:pt x="10795358" y="786344"/>
                  <a:pt x="10780718" y="790532"/>
                </a:cubicBezTo>
                <a:close/>
                <a:moveTo>
                  <a:pt x="8863979" y="745469"/>
                </a:moveTo>
                <a:cubicBezTo>
                  <a:pt x="8855960" y="745906"/>
                  <a:pt x="8847593" y="749044"/>
                  <a:pt x="8843062" y="754970"/>
                </a:cubicBezTo>
                <a:cubicBezTo>
                  <a:pt x="8834000" y="766821"/>
                  <a:pt x="8837484" y="779376"/>
                  <a:pt x="8850734" y="782860"/>
                </a:cubicBezTo>
                <a:cubicBezTo>
                  <a:pt x="8863984" y="786344"/>
                  <a:pt x="8889780" y="763337"/>
                  <a:pt x="8882804" y="752181"/>
                </a:cubicBezTo>
                <a:cubicBezTo>
                  <a:pt x="8879667" y="747299"/>
                  <a:pt x="8871997" y="745033"/>
                  <a:pt x="8863979" y="745469"/>
                </a:cubicBezTo>
                <a:close/>
                <a:moveTo>
                  <a:pt x="11870950" y="709998"/>
                </a:moveTo>
                <a:cubicBezTo>
                  <a:pt x="11857267" y="712088"/>
                  <a:pt x="11842625" y="724987"/>
                  <a:pt x="11813340" y="750783"/>
                </a:cubicBezTo>
                <a:cubicBezTo>
                  <a:pt x="11855175" y="766821"/>
                  <a:pt x="11887948" y="747298"/>
                  <a:pt x="11922806" y="734056"/>
                </a:cubicBezTo>
                <a:cubicBezTo>
                  <a:pt x="11897357" y="716623"/>
                  <a:pt x="11884633" y="707907"/>
                  <a:pt x="11870950" y="709998"/>
                </a:cubicBezTo>
                <a:close/>
                <a:moveTo>
                  <a:pt x="11103017" y="709214"/>
                </a:moveTo>
                <a:cubicBezTo>
                  <a:pt x="11097091" y="705815"/>
                  <a:pt x="11095870" y="706163"/>
                  <a:pt x="11100749" y="711042"/>
                </a:cubicBezTo>
                <a:lnTo>
                  <a:pt x="11118275" y="719545"/>
                </a:lnTo>
                <a:lnTo>
                  <a:pt x="11133522" y="729869"/>
                </a:lnTo>
                <a:lnTo>
                  <a:pt x="11098663" y="760548"/>
                </a:lnTo>
                <a:cubicBezTo>
                  <a:pt x="11097264" y="761946"/>
                  <a:pt x="11101452" y="767517"/>
                  <a:pt x="11104240" y="771009"/>
                </a:cubicBezTo>
                <a:cubicBezTo>
                  <a:pt x="11105632" y="772399"/>
                  <a:pt x="11110514" y="771704"/>
                  <a:pt x="11113303" y="771009"/>
                </a:cubicBezTo>
                <a:cubicBezTo>
                  <a:pt x="11139100" y="766126"/>
                  <a:pt x="11164903" y="761946"/>
                  <a:pt x="11189997" y="754970"/>
                </a:cubicBezTo>
                <a:lnTo>
                  <a:pt x="11208824" y="749392"/>
                </a:lnTo>
                <a:cubicBezTo>
                  <a:pt x="11228347" y="740330"/>
                  <a:pt x="11229042" y="735447"/>
                  <a:pt x="11210918" y="738931"/>
                </a:cubicBezTo>
                <a:cubicBezTo>
                  <a:pt x="11196797" y="742072"/>
                  <a:pt x="11147380" y="730307"/>
                  <a:pt x="11119435" y="720108"/>
                </a:cubicBezTo>
                <a:lnTo>
                  <a:pt x="11118275" y="719545"/>
                </a:lnTo>
                <a:close/>
                <a:moveTo>
                  <a:pt x="11489513" y="693862"/>
                </a:moveTo>
                <a:cubicBezTo>
                  <a:pt x="11449379" y="693570"/>
                  <a:pt x="11414342" y="709649"/>
                  <a:pt x="11376164" y="715924"/>
                </a:cubicBezTo>
                <a:cubicBezTo>
                  <a:pt x="11407546" y="746252"/>
                  <a:pt x="11433166" y="746427"/>
                  <a:pt x="11457572" y="737014"/>
                </a:cubicBezTo>
                <a:cubicBezTo>
                  <a:pt x="11481977" y="727600"/>
                  <a:pt x="11505160" y="708597"/>
                  <a:pt x="11531652" y="700581"/>
                </a:cubicBezTo>
                <a:cubicBezTo>
                  <a:pt x="11516836" y="695876"/>
                  <a:pt x="11502891" y="693959"/>
                  <a:pt x="11489513" y="693862"/>
                </a:cubicBezTo>
                <a:close/>
                <a:moveTo>
                  <a:pt x="9251301" y="676790"/>
                </a:moveTo>
                <a:cubicBezTo>
                  <a:pt x="9250255" y="677400"/>
                  <a:pt x="9248861" y="686288"/>
                  <a:pt x="9247466" y="703370"/>
                </a:cubicBezTo>
                <a:lnTo>
                  <a:pt x="9216092" y="707557"/>
                </a:lnTo>
                <a:lnTo>
                  <a:pt x="9168679" y="713831"/>
                </a:lnTo>
                <a:cubicBezTo>
                  <a:pt x="9166586" y="736845"/>
                  <a:pt x="9166586" y="761243"/>
                  <a:pt x="9168679" y="767517"/>
                </a:cubicBezTo>
                <a:cubicBezTo>
                  <a:pt x="9170766" y="773798"/>
                  <a:pt x="9179132" y="774493"/>
                  <a:pt x="9183320" y="757759"/>
                </a:cubicBezTo>
                <a:cubicBezTo>
                  <a:pt x="9186804" y="741720"/>
                  <a:pt x="9281630" y="697792"/>
                  <a:pt x="9293488" y="712440"/>
                </a:cubicBezTo>
                <a:cubicBezTo>
                  <a:pt x="9304644" y="727080"/>
                  <a:pt x="9321371" y="719409"/>
                  <a:pt x="9330441" y="695010"/>
                </a:cubicBezTo>
                <a:lnTo>
                  <a:pt x="9306036" y="696401"/>
                </a:lnTo>
                <a:lnTo>
                  <a:pt x="9253044" y="699886"/>
                </a:lnTo>
                <a:cubicBezTo>
                  <a:pt x="9253044" y="683851"/>
                  <a:pt x="9252347" y="676181"/>
                  <a:pt x="9251301" y="676790"/>
                </a:cubicBezTo>
                <a:close/>
                <a:moveTo>
                  <a:pt x="10211067" y="647597"/>
                </a:moveTo>
                <a:lnTo>
                  <a:pt x="10206880" y="648988"/>
                </a:lnTo>
                <a:cubicBezTo>
                  <a:pt x="10190146" y="653168"/>
                  <a:pt x="10174803" y="661535"/>
                  <a:pt x="10158076" y="662933"/>
                </a:cubicBezTo>
                <a:cubicBezTo>
                  <a:pt x="10144124" y="664331"/>
                  <a:pt x="10120421" y="652473"/>
                  <a:pt x="10114844" y="657355"/>
                </a:cubicBezTo>
                <a:lnTo>
                  <a:pt x="10096016" y="674089"/>
                </a:lnTo>
                <a:cubicBezTo>
                  <a:pt x="10075102" y="668511"/>
                  <a:pt x="10054181" y="667120"/>
                  <a:pt x="10050001" y="670605"/>
                </a:cubicBezTo>
                <a:cubicBezTo>
                  <a:pt x="10045814" y="674785"/>
                  <a:pt x="10052095" y="689432"/>
                  <a:pt x="10072313" y="695706"/>
                </a:cubicBezTo>
                <a:cubicBezTo>
                  <a:pt x="10093227" y="701284"/>
                  <a:pt x="10153194" y="680363"/>
                  <a:pt x="10164350" y="679667"/>
                </a:cubicBezTo>
                <a:cubicBezTo>
                  <a:pt x="10175506" y="679667"/>
                  <a:pt x="10203396" y="688034"/>
                  <a:pt x="10194326" y="699190"/>
                </a:cubicBezTo>
                <a:cubicBezTo>
                  <a:pt x="10184568" y="710346"/>
                  <a:pt x="10233372" y="711042"/>
                  <a:pt x="10249410" y="722198"/>
                </a:cubicBezTo>
                <a:cubicBezTo>
                  <a:pt x="10264754" y="734056"/>
                  <a:pt x="10279394" y="735447"/>
                  <a:pt x="10282183" y="726385"/>
                </a:cubicBezTo>
                <a:lnTo>
                  <a:pt x="10282878" y="721502"/>
                </a:lnTo>
                <a:lnTo>
                  <a:pt x="10291246" y="682456"/>
                </a:lnTo>
                <a:cubicBezTo>
                  <a:pt x="10253598" y="666418"/>
                  <a:pt x="10217341" y="650379"/>
                  <a:pt x="10211067" y="647597"/>
                </a:cubicBezTo>
                <a:close/>
                <a:moveTo>
                  <a:pt x="10904128" y="642019"/>
                </a:moveTo>
                <a:cubicBezTo>
                  <a:pt x="10874145" y="646199"/>
                  <a:pt x="10830216" y="690823"/>
                  <a:pt x="10858809" y="688730"/>
                </a:cubicBezTo>
                <a:lnTo>
                  <a:pt x="10881816" y="681761"/>
                </a:lnTo>
                <a:lnTo>
                  <a:pt x="10901340" y="675480"/>
                </a:lnTo>
                <a:cubicBezTo>
                  <a:pt x="10932714" y="685245"/>
                  <a:pt x="10959213" y="684550"/>
                  <a:pt x="10959213" y="674089"/>
                </a:cubicBezTo>
                <a:cubicBezTo>
                  <a:pt x="10959213" y="663629"/>
                  <a:pt x="10934112" y="637832"/>
                  <a:pt x="10904128" y="642019"/>
                </a:cubicBezTo>
                <a:close/>
                <a:moveTo>
                  <a:pt x="10407341" y="634784"/>
                </a:moveTo>
                <a:cubicBezTo>
                  <a:pt x="10390432" y="634522"/>
                  <a:pt x="10372825" y="637137"/>
                  <a:pt x="10366548" y="642019"/>
                </a:cubicBezTo>
                <a:cubicBezTo>
                  <a:pt x="10354002" y="651777"/>
                  <a:pt x="10360275" y="662238"/>
                  <a:pt x="10380493" y="665027"/>
                </a:cubicBezTo>
                <a:lnTo>
                  <a:pt x="10388165" y="669207"/>
                </a:lnTo>
                <a:lnTo>
                  <a:pt x="10411172" y="681058"/>
                </a:lnTo>
                <a:cubicBezTo>
                  <a:pt x="10436976" y="674785"/>
                  <a:pt x="10451616" y="658051"/>
                  <a:pt x="10443944" y="644808"/>
                </a:cubicBezTo>
                <a:cubicBezTo>
                  <a:pt x="10440460" y="638184"/>
                  <a:pt x="10424249" y="635045"/>
                  <a:pt x="10407341" y="634784"/>
                </a:cubicBezTo>
                <a:close/>
                <a:moveTo>
                  <a:pt x="10644405" y="618570"/>
                </a:moveTo>
                <a:lnTo>
                  <a:pt x="10638940" y="629863"/>
                </a:lnTo>
                <a:lnTo>
                  <a:pt x="10611980" y="636434"/>
                </a:lnTo>
                <a:lnTo>
                  <a:pt x="10575723" y="644808"/>
                </a:lnTo>
                <a:cubicBezTo>
                  <a:pt x="10585832" y="658402"/>
                  <a:pt x="10599433" y="659617"/>
                  <a:pt x="10611460" y="655262"/>
                </a:cubicBezTo>
                <a:cubicBezTo>
                  <a:pt x="10623487" y="650906"/>
                  <a:pt x="10633948" y="640965"/>
                  <a:pt x="10637783" y="632254"/>
                </a:cubicBezTo>
                <a:lnTo>
                  <a:pt x="10638940" y="629863"/>
                </a:lnTo>
                <a:lnTo>
                  <a:pt x="10640572" y="629465"/>
                </a:lnTo>
                <a:cubicBezTo>
                  <a:pt x="10643709" y="621794"/>
                  <a:pt x="10644928" y="618134"/>
                  <a:pt x="10644405" y="618570"/>
                </a:cubicBezTo>
                <a:close/>
                <a:moveTo>
                  <a:pt x="10720750" y="602271"/>
                </a:moveTo>
                <a:cubicBezTo>
                  <a:pt x="10718664" y="602271"/>
                  <a:pt x="10710297" y="603669"/>
                  <a:pt x="10702626" y="605060"/>
                </a:cubicBezTo>
                <a:lnTo>
                  <a:pt x="10700532" y="607849"/>
                </a:lnTo>
                <a:cubicBezTo>
                  <a:pt x="10693556" y="619707"/>
                  <a:pt x="10683798" y="632950"/>
                  <a:pt x="10684494" y="644808"/>
                </a:cubicBezTo>
                <a:cubicBezTo>
                  <a:pt x="10685892" y="660840"/>
                  <a:pt x="10695650" y="676183"/>
                  <a:pt x="10704016" y="691519"/>
                </a:cubicBezTo>
                <a:cubicBezTo>
                  <a:pt x="10705414" y="694308"/>
                  <a:pt x="10724938" y="695010"/>
                  <a:pt x="10727726" y="691519"/>
                </a:cubicBezTo>
                <a:lnTo>
                  <a:pt x="10737484" y="680363"/>
                </a:lnTo>
                <a:cubicBezTo>
                  <a:pt x="10744460" y="666418"/>
                  <a:pt x="10746554" y="646895"/>
                  <a:pt x="10741672" y="637137"/>
                </a:cubicBezTo>
                <a:cubicBezTo>
                  <a:pt x="10738882" y="627372"/>
                  <a:pt x="10723539" y="601575"/>
                  <a:pt x="10720750" y="602271"/>
                </a:cubicBezTo>
                <a:close/>
                <a:moveTo>
                  <a:pt x="11117052" y="601663"/>
                </a:moveTo>
                <a:cubicBezTo>
                  <a:pt x="11107203" y="601402"/>
                  <a:pt x="11100057" y="604364"/>
                  <a:pt x="11097967" y="610638"/>
                </a:cubicBezTo>
                <a:cubicBezTo>
                  <a:pt x="11093780" y="623192"/>
                  <a:pt x="11085413" y="661535"/>
                  <a:pt x="11095178" y="669909"/>
                </a:cubicBezTo>
                <a:cubicBezTo>
                  <a:pt x="11104936" y="678269"/>
                  <a:pt x="11127944" y="667120"/>
                  <a:pt x="11132130" y="655957"/>
                </a:cubicBezTo>
                <a:lnTo>
                  <a:pt x="11119576" y="646199"/>
                </a:lnTo>
                <a:cubicBezTo>
                  <a:pt x="11117490" y="644808"/>
                  <a:pt x="11117490" y="637832"/>
                  <a:pt x="11119576" y="635739"/>
                </a:cubicBezTo>
                <a:lnTo>
                  <a:pt x="11152349" y="612036"/>
                </a:lnTo>
                <a:cubicBezTo>
                  <a:pt x="11139450" y="605411"/>
                  <a:pt x="11126900" y="601925"/>
                  <a:pt x="11117052" y="601663"/>
                </a:cubicBezTo>
                <a:close/>
                <a:moveTo>
                  <a:pt x="11776355" y="578653"/>
                </a:moveTo>
                <a:cubicBezTo>
                  <a:pt x="11764885" y="574341"/>
                  <a:pt x="11749196" y="585716"/>
                  <a:pt x="11736639" y="609247"/>
                </a:cubicBezTo>
                <a:lnTo>
                  <a:pt x="11765928" y="617614"/>
                </a:lnTo>
                <a:lnTo>
                  <a:pt x="11786146" y="623192"/>
                </a:lnTo>
                <a:cubicBezTo>
                  <a:pt x="11809153" y="625285"/>
                  <a:pt x="11820309" y="618309"/>
                  <a:pt x="11811247" y="607849"/>
                </a:cubicBezTo>
                <a:lnTo>
                  <a:pt x="11800786" y="599482"/>
                </a:lnTo>
                <a:lnTo>
                  <a:pt x="11786146" y="588326"/>
                </a:lnTo>
                <a:cubicBezTo>
                  <a:pt x="11783533" y="583271"/>
                  <a:pt x="11780178" y="580091"/>
                  <a:pt x="11776355" y="578653"/>
                </a:cubicBezTo>
                <a:close/>
                <a:moveTo>
                  <a:pt x="11450076" y="560436"/>
                </a:moveTo>
                <a:cubicBezTo>
                  <a:pt x="11429155" y="561131"/>
                  <a:pt x="11425670" y="617614"/>
                  <a:pt x="11424280" y="630856"/>
                </a:cubicBezTo>
                <a:cubicBezTo>
                  <a:pt x="11422881" y="643410"/>
                  <a:pt x="11436826" y="637137"/>
                  <a:pt x="11456349" y="616216"/>
                </a:cubicBezTo>
                <a:lnTo>
                  <a:pt x="11471685" y="599482"/>
                </a:lnTo>
                <a:cubicBezTo>
                  <a:pt x="11480052" y="577873"/>
                  <a:pt x="11470294" y="560436"/>
                  <a:pt x="11450076" y="560436"/>
                </a:cubicBezTo>
                <a:close/>
                <a:moveTo>
                  <a:pt x="11160020" y="554858"/>
                </a:moveTo>
                <a:cubicBezTo>
                  <a:pt x="11156536" y="556951"/>
                  <a:pt x="11152349" y="575084"/>
                  <a:pt x="11158622" y="591115"/>
                </a:cubicBezTo>
                <a:lnTo>
                  <a:pt x="11162107" y="606458"/>
                </a:lnTo>
                <a:cubicBezTo>
                  <a:pt x="11165598" y="621098"/>
                  <a:pt x="11168388" y="635739"/>
                  <a:pt x="11167692" y="650379"/>
                </a:cubicBezTo>
                <a:lnTo>
                  <a:pt x="11166989" y="665027"/>
                </a:lnTo>
                <a:cubicBezTo>
                  <a:pt x="11160020" y="687339"/>
                  <a:pt x="11178841" y="686643"/>
                  <a:pt x="11208824" y="664331"/>
                </a:cubicBezTo>
                <a:lnTo>
                  <a:pt x="11215800" y="667816"/>
                </a:lnTo>
                <a:lnTo>
                  <a:pt x="11239503" y="679667"/>
                </a:lnTo>
                <a:cubicBezTo>
                  <a:pt x="11264604" y="674089"/>
                  <a:pt x="11279244" y="649684"/>
                  <a:pt x="11286916" y="629465"/>
                </a:cubicBezTo>
                <a:cubicBezTo>
                  <a:pt x="11294588" y="608544"/>
                  <a:pt x="11314806" y="597396"/>
                  <a:pt x="11330844" y="604364"/>
                </a:cubicBezTo>
                <a:cubicBezTo>
                  <a:pt x="11346883" y="611333"/>
                  <a:pt x="11391507" y="619005"/>
                  <a:pt x="11391507" y="605755"/>
                </a:cubicBezTo>
                <a:cubicBezTo>
                  <a:pt x="11391507" y="592513"/>
                  <a:pt x="11378258" y="564623"/>
                  <a:pt x="11361524" y="570896"/>
                </a:cubicBezTo>
                <a:cubicBezTo>
                  <a:pt x="11344790" y="576474"/>
                  <a:pt x="11256940" y="639926"/>
                  <a:pt x="11271580" y="614825"/>
                </a:cubicBezTo>
                <a:lnTo>
                  <a:pt x="11284830" y="593904"/>
                </a:lnTo>
                <a:lnTo>
                  <a:pt x="11288314" y="589021"/>
                </a:lnTo>
                <a:cubicBezTo>
                  <a:pt x="11295283" y="584841"/>
                  <a:pt x="11294588" y="579263"/>
                  <a:pt x="11286916" y="577170"/>
                </a:cubicBezTo>
                <a:cubicBezTo>
                  <a:pt x="11279244" y="575084"/>
                  <a:pt x="11256940" y="570896"/>
                  <a:pt x="11240901" y="563225"/>
                </a:cubicBezTo>
                <a:cubicBezTo>
                  <a:pt x="11224863" y="555561"/>
                  <a:pt x="11192090" y="582748"/>
                  <a:pt x="11186512" y="575779"/>
                </a:cubicBezTo>
                <a:cubicBezTo>
                  <a:pt x="11180934" y="568803"/>
                  <a:pt x="11163505" y="552772"/>
                  <a:pt x="11160020" y="554858"/>
                </a:cubicBezTo>
                <a:close/>
                <a:moveTo>
                  <a:pt x="10801894" y="547100"/>
                </a:moveTo>
                <a:cubicBezTo>
                  <a:pt x="10796577" y="548233"/>
                  <a:pt x="10787686" y="553463"/>
                  <a:pt x="10776530" y="562529"/>
                </a:cubicBezTo>
                <a:cubicBezTo>
                  <a:pt x="10754218" y="580654"/>
                  <a:pt x="10812787" y="645504"/>
                  <a:pt x="10805818" y="635043"/>
                </a:cubicBezTo>
                <a:cubicBezTo>
                  <a:pt x="10798842" y="623887"/>
                  <a:pt x="10799545" y="570896"/>
                  <a:pt x="10805818" y="556256"/>
                </a:cubicBezTo>
                <a:cubicBezTo>
                  <a:pt x="10808955" y="548932"/>
                  <a:pt x="10807211" y="545968"/>
                  <a:pt x="10801894" y="547100"/>
                </a:cubicBezTo>
                <a:close/>
                <a:moveTo>
                  <a:pt x="11053951" y="541086"/>
                </a:moveTo>
                <a:cubicBezTo>
                  <a:pt x="11049331" y="541958"/>
                  <a:pt x="11044624" y="543702"/>
                  <a:pt x="11041484" y="545795"/>
                </a:cubicBezTo>
                <a:cubicBezTo>
                  <a:pt x="11033118" y="550678"/>
                  <a:pt x="11026149" y="559045"/>
                  <a:pt x="11023360" y="566709"/>
                </a:cubicBezTo>
                <a:cubicBezTo>
                  <a:pt x="11016384" y="586935"/>
                  <a:pt x="11013595" y="589724"/>
                  <a:pt x="11008017" y="584146"/>
                </a:cubicBezTo>
                <a:cubicBezTo>
                  <a:pt x="10988494" y="563225"/>
                  <a:pt x="10978040" y="579263"/>
                  <a:pt x="10967580" y="589724"/>
                </a:cubicBezTo>
                <a:cubicBezTo>
                  <a:pt x="10949448" y="607153"/>
                  <a:pt x="10968275" y="620403"/>
                  <a:pt x="10982916" y="625285"/>
                </a:cubicBezTo>
                <a:lnTo>
                  <a:pt x="11003837" y="632254"/>
                </a:lnTo>
                <a:cubicBezTo>
                  <a:pt x="11033118" y="633645"/>
                  <a:pt x="11054734" y="622496"/>
                  <a:pt x="11052640" y="607153"/>
                </a:cubicBezTo>
                <a:cubicBezTo>
                  <a:pt x="11050547" y="591810"/>
                  <a:pt x="11072859" y="553467"/>
                  <a:pt x="11071468" y="544397"/>
                </a:cubicBezTo>
                <a:lnTo>
                  <a:pt x="11065890" y="541608"/>
                </a:lnTo>
                <a:cubicBezTo>
                  <a:pt x="11063101" y="540214"/>
                  <a:pt x="11058570" y="540214"/>
                  <a:pt x="11053951" y="541086"/>
                </a:cubicBezTo>
                <a:close/>
                <a:moveTo>
                  <a:pt x="11611135" y="511632"/>
                </a:moveTo>
                <a:cubicBezTo>
                  <a:pt x="11590221" y="527671"/>
                  <a:pt x="11560238" y="548584"/>
                  <a:pt x="11544902" y="558342"/>
                </a:cubicBezTo>
                <a:cubicBezTo>
                  <a:pt x="11530254" y="568803"/>
                  <a:pt x="11505160" y="612731"/>
                  <a:pt x="11510731" y="621098"/>
                </a:cubicBezTo>
                <a:cubicBezTo>
                  <a:pt x="11515614" y="628770"/>
                  <a:pt x="11535136" y="629465"/>
                  <a:pt x="11553268" y="621794"/>
                </a:cubicBezTo>
                <a:cubicBezTo>
                  <a:pt x="11571393" y="614122"/>
                  <a:pt x="11590916" y="584841"/>
                  <a:pt x="11585338" y="598786"/>
                </a:cubicBezTo>
                <a:cubicBezTo>
                  <a:pt x="11579760" y="613427"/>
                  <a:pt x="11633454" y="648293"/>
                  <a:pt x="11650883" y="644106"/>
                </a:cubicBezTo>
                <a:cubicBezTo>
                  <a:pt x="11668313" y="639926"/>
                  <a:pt x="11712241" y="619005"/>
                  <a:pt x="11712241" y="604364"/>
                </a:cubicBezTo>
                <a:cubicBezTo>
                  <a:pt x="11712241" y="590419"/>
                  <a:pt x="11684351" y="561834"/>
                  <a:pt x="11650181" y="566014"/>
                </a:cubicBezTo>
                <a:lnTo>
                  <a:pt x="11632056" y="540913"/>
                </a:lnTo>
                <a:close/>
                <a:moveTo>
                  <a:pt x="11031727" y="433540"/>
                </a:moveTo>
                <a:cubicBezTo>
                  <a:pt x="11023360" y="440509"/>
                  <a:pt x="11017782" y="451665"/>
                  <a:pt x="11020571" y="458641"/>
                </a:cubicBezTo>
                <a:lnTo>
                  <a:pt x="11021266" y="458641"/>
                </a:lnTo>
                <a:lnTo>
                  <a:pt x="11064499" y="459337"/>
                </a:lnTo>
                <a:cubicBezTo>
                  <a:pt x="11103538" y="478860"/>
                  <a:pt x="11140498" y="492805"/>
                  <a:pt x="11146771" y="491406"/>
                </a:cubicBezTo>
                <a:lnTo>
                  <a:pt x="11148864" y="487922"/>
                </a:lnTo>
                <a:cubicBezTo>
                  <a:pt x="11151654" y="483742"/>
                  <a:pt x="11152349" y="474672"/>
                  <a:pt x="11149560" y="473282"/>
                </a:cubicBezTo>
                <a:cubicBezTo>
                  <a:pt x="11129342" y="464219"/>
                  <a:pt x="11108420" y="456548"/>
                  <a:pt x="11086811" y="448876"/>
                </a:cubicBezTo>
                <a:cubicBezTo>
                  <a:pt x="11070773" y="443298"/>
                  <a:pt x="11054734" y="436329"/>
                  <a:pt x="11038000" y="434236"/>
                </a:cubicBezTo>
                <a:close/>
                <a:moveTo>
                  <a:pt x="662945" y="423775"/>
                </a:moveTo>
                <a:lnTo>
                  <a:pt x="637148" y="427962"/>
                </a:lnTo>
                <a:cubicBezTo>
                  <a:pt x="601587" y="436329"/>
                  <a:pt x="584150" y="448876"/>
                  <a:pt x="598798" y="455852"/>
                </a:cubicBezTo>
                <a:lnTo>
                  <a:pt x="608563" y="461430"/>
                </a:lnTo>
                <a:cubicBezTo>
                  <a:pt x="613438" y="464219"/>
                  <a:pt x="616923" y="469095"/>
                  <a:pt x="621805" y="471884"/>
                </a:cubicBezTo>
                <a:lnTo>
                  <a:pt x="646906" y="485836"/>
                </a:lnTo>
                <a:cubicBezTo>
                  <a:pt x="671312" y="471884"/>
                  <a:pt x="692233" y="451665"/>
                  <a:pt x="692921" y="441205"/>
                </a:cubicBezTo>
                <a:lnTo>
                  <a:pt x="688046" y="434236"/>
                </a:lnTo>
                <a:cubicBezTo>
                  <a:pt x="683163" y="428658"/>
                  <a:pt x="670616" y="422384"/>
                  <a:pt x="662945" y="423775"/>
                </a:cubicBezTo>
                <a:close/>
                <a:moveTo>
                  <a:pt x="10221520" y="416806"/>
                </a:moveTo>
                <a:lnTo>
                  <a:pt x="10229566" y="460332"/>
                </a:lnTo>
                <a:lnTo>
                  <a:pt x="10227801" y="460032"/>
                </a:lnTo>
                <a:close/>
                <a:moveTo>
                  <a:pt x="5291276" y="384034"/>
                </a:moveTo>
                <a:cubicBezTo>
                  <a:pt x="5309402" y="386127"/>
                  <a:pt x="5319166" y="393096"/>
                  <a:pt x="5314283" y="398674"/>
                </a:cubicBezTo>
                <a:cubicBezTo>
                  <a:pt x="5308705" y="404955"/>
                  <a:pt x="5300338" y="425173"/>
                  <a:pt x="5296854" y="434236"/>
                </a:cubicBezTo>
                <a:lnTo>
                  <a:pt x="5281513" y="425173"/>
                </a:lnTo>
                <a:cubicBezTo>
                  <a:pt x="5273848" y="420986"/>
                  <a:pt x="5257114" y="418893"/>
                  <a:pt x="5250136" y="422384"/>
                </a:cubicBezTo>
                <a:cubicBezTo>
                  <a:pt x="5234100" y="431447"/>
                  <a:pt x="5218068" y="443994"/>
                  <a:pt x="5208301" y="420986"/>
                </a:cubicBezTo>
                <a:lnTo>
                  <a:pt x="5200632" y="404252"/>
                </a:lnTo>
                <a:cubicBezTo>
                  <a:pt x="5219457" y="402861"/>
                  <a:pt x="5273146" y="381940"/>
                  <a:pt x="5291276" y="384034"/>
                </a:cubicBezTo>
                <a:close/>
                <a:moveTo>
                  <a:pt x="2350579" y="375374"/>
                </a:moveTo>
                <a:lnTo>
                  <a:pt x="2367517" y="390176"/>
                </a:lnTo>
                <a:lnTo>
                  <a:pt x="2351691" y="388228"/>
                </a:lnTo>
                <a:close/>
                <a:moveTo>
                  <a:pt x="2551093" y="358933"/>
                </a:moveTo>
                <a:cubicBezTo>
                  <a:pt x="2536446" y="359628"/>
                  <a:pt x="2534359" y="396581"/>
                  <a:pt x="2541328" y="402861"/>
                </a:cubicBezTo>
                <a:lnTo>
                  <a:pt x="2546906" y="402159"/>
                </a:lnTo>
                <a:lnTo>
                  <a:pt x="2558765" y="400768"/>
                </a:lnTo>
                <a:cubicBezTo>
                  <a:pt x="2572007" y="395190"/>
                  <a:pt x="2584561" y="418893"/>
                  <a:pt x="2585257" y="429353"/>
                </a:cubicBezTo>
                <a:cubicBezTo>
                  <a:pt x="2585952" y="439814"/>
                  <a:pt x="2595022" y="437720"/>
                  <a:pt x="2604780" y="425869"/>
                </a:cubicBezTo>
                <a:cubicBezTo>
                  <a:pt x="2615240" y="414017"/>
                  <a:pt x="2613849" y="377058"/>
                  <a:pt x="2606170" y="372878"/>
                </a:cubicBezTo>
                <a:cubicBezTo>
                  <a:pt x="2598506" y="368698"/>
                  <a:pt x="2565734" y="358238"/>
                  <a:pt x="2551093" y="358933"/>
                </a:cubicBezTo>
                <a:close/>
                <a:moveTo>
                  <a:pt x="4192412" y="354746"/>
                </a:moveTo>
                <a:lnTo>
                  <a:pt x="4197295" y="358238"/>
                </a:lnTo>
                <a:lnTo>
                  <a:pt x="4229374" y="382636"/>
                </a:lnTo>
                <a:lnTo>
                  <a:pt x="4189674" y="358267"/>
                </a:lnTo>
                <a:close/>
                <a:moveTo>
                  <a:pt x="672007" y="352660"/>
                </a:moveTo>
                <a:lnTo>
                  <a:pt x="672453" y="352750"/>
                </a:lnTo>
                <a:lnTo>
                  <a:pt x="671048" y="354923"/>
                </a:lnTo>
                <a:cubicBezTo>
                  <a:pt x="669915" y="356492"/>
                  <a:pt x="670613" y="355097"/>
                  <a:pt x="672007" y="352660"/>
                </a:cubicBezTo>
                <a:close/>
                <a:moveTo>
                  <a:pt x="11540377" y="350674"/>
                </a:moveTo>
                <a:cubicBezTo>
                  <a:pt x="11542458" y="349694"/>
                  <a:pt x="11544899" y="349693"/>
                  <a:pt x="11547690" y="351261"/>
                </a:cubicBezTo>
                <a:cubicBezTo>
                  <a:pt x="11558846" y="357542"/>
                  <a:pt x="11583948" y="379854"/>
                  <a:pt x="11581854" y="388916"/>
                </a:cubicBezTo>
                <a:cubicBezTo>
                  <a:pt x="11578370" y="397979"/>
                  <a:pt x="11640423" y="407041"/>
                  <a:pt x="11641118" y="416111"/>
                </a:cubicBezTo>
                <a:cubicBezTo>
                  <a:pt x="11641814" y="425173"/>
                  <a:pt x="11625775" y="424478"/>
                  <a:pt x="11606955" y="414017"/>
                </a:cubicBezTo>
                <a:cubicBezTo>
                  <a:pt x="11587432" y="403557"/>
                  <a:pt x="11532348" y="375667"/>
                  <a:pt x="11531652" y="370089"/>
                </a:cubicBezTo>
                <a:cubicBezTo>
                  <a:pt x="11531130" y="365384"/>
                  <a:pt x="11534133" y="353617"/>
                  <a:pt x="11540377" y="350674"/>
                </a:cubicBezTo>
                <a:close/>
                <a:moveTo>
                  <a:pt x="1111270" y="342192"/>
                </a:moveTo>
                <a:cubicBezTo>
                  <a:pt x="1116153" y="341496"/>
                  <a:pt x="1128699" y="353348"/>
                  <a:pt x="1130097" y="360324"/>
                </a:cubicBezTo>
                <a:cubicBezTo>
                  <a:pt x="1132886" y="374964"/>
                  <a:pt x="1129402" y="391003"/>
                  <a:pt x="1131496" y="405643"/>
                </a:cubicBezTo>
                <a:cubicBezTo>
                  <a:pt x="1132191" y="410526"/>
                  <a:pt x="1142644" y="416799"/>
                  <a:pt x="1149620" y="417494"/>
                </a:cubicBezTo>
                <a:cubicBezTo>
                  <a:pt x="1165659" y="419588"/>
                  <a:pt x="1173323" y="423072"/>
                  <a:pt x="1157987" y="433533"/>
                </a:cubicBezTo>
                <a:cubicBezTo>
                  <a:pt x="1151714" y="438416"/>
                  <a:pt x="1139863" y="442595"/>
                  <a:pt x="1132191" y="441205"/>
                </a:cubicBezTo>
                <a:lnTo>
                  <a:pt x="1118942" y="438416"/>
                </a:lnTo>
                <a:cubicBezTo>
                  <a:pt x="1105692" y="431439"/>
                  <a:pt x="1100114" y="407737"/>
                  <a:pt x="1107090" y="384729"/>
                </a:cubicBezTo>
                <a:lnTo>
                  <a:pt x="1111270" y="363808"/>
                </a:lnTo>
                <a:cubicBezTo>
                  <a:pt x="1112668" y="356839"/>
                  <a:pt x="1075716" y="348472"/>
                  <a:pt x="1111270" y="342192"/>
                </a:cubicBezTo>
                <a:close/>
                <a:moveTo>
                  <a:pt x="2721917" y="339410"/>
                </a:moveTo>
                <a:cubicBezTo>
                  <a:pt x="2707277" y="343597"/>
                  <a:pt x="2673114" y="371480"/>
                  <a:pt x="2653591" y="386823"/>
                </a:cubicBezTo>
                <a:cubicBezTo>
                  <a:pt x="2634068" y="402861"/>
                  <a:pt x="2662653" y="460032"/>
                  <a:pt x="2682871" y="460032"/>
                </a:cubicBezTo>
                <a:cubicBezTo>
                  <a:pt x="2703090" y="460032"/>
                  <a:pt x="2754690" y="459337"/>
                  <a:pt x="2754690" y="457946"/>
                </a:cubicBezTo>
                <a:cubicBezTo>
                  <a:pt x="2754690" y="456548"/>
                  <a:pt x="2711464" y="441205"/>
                  <a:pt x="2694027" y="436329"/>
                </a:cubicBezTo>
                <a:cubicBezTo>
                  <a:pt x="2676598" y="431447"/>
                  <a:pt x="2675903" y="423775"/>
                  <a:pt x="2692637" y="418893"/>
                </a:cubicBezTo>
                <a:cubicBezTo>
                  <a:pt x="2709370" y="414017"/>
                  <a:pt x="2754690" y="388916"/>
                  <a:pt x="2754690" y="377760"/>
                </a:cubicBezTo>
                <a:lnTo>
                  <a:pt x="2753994" y="367995"/>
                </a:lnTo>
                <a:lnTo>
                  <a:pt x="2753292" y="358933"/>
                </a:lnTo>
                <a:cubicBezTo>
                  <a:pt x="2750510" y="344293"/>
                  <a:pt x="2736558" y="335223"/>
                  <a:pt x="2721917" y="339410"/>
                </a:cubicBezTo>
                <a:close/>
                <a:moveTo>
                  <a:pt x="6899134" y="325465"/>
                </a:moveTo>
                <a:cubicBezTo>
                  <a:pt x="6931907" y="338019"/>
                  <a:pt x="6957008" y="356144"/>
                  <a:pt x="6955610" y="366604"/>
                </a:cubicBezTo>
                <a:cubicBezTo>
                  <a:pt x="6954219" y="377065"/>
                  <a:pt x="6909595" y="361722"/>
                  <a:pt x="6898439" y="361026"/>
                </a:cubicBezTo>
                <a:lnTo>
                  <a:pt x="6887978" y="363120"/>
                </a:lnTo>
                <a:cubicBezTo>
                  <a:pt x="6876822" y="365206"/>
                  <a:pt x="6866362" y="369393"/>
                  <a:pt x="6855901" y="373573"/>
                </a:cubicBezTo>
                <a:lnTo>
                  <a:pt x="6848237" y="377065"/>
                </a:lnTo>
                <a:cubicBezTo>
                  <a:pt x="6841261" y="381940"/>
                  <a:pt x="6844753" y="362417"/>
                  <a:pt x="6855901" y="334527"/>
                </a:cubicBezTo>
                <a:lnTo>
                  <a:pt x="6875431" y="330348"/>
                </a:lnTo>
                <a:close/>
                <a:moveTo>
                  <a:pt x="3882929" y="321713"/>
                </a:moveTo>
                <a:cubicBezTo>
                  <a:pt x="3887025" y="321626"/>
                  <a:pt x="3892603" y="324067"/>
                  <a:pt x="3898880" y="328949"/>
                </a:cubicBezTo>
                <a:cubicBezTo>
                  <a:pt x="3910731" y="338715"/>
                  <a:pt x="3939317" y="367995"/>
                  <a:pt x="3934434" y="371480"/>
                </a:cubicBezTo>
                <a:cubicBezTo>
                  <a:pt x="3929559" y="374964"/>
                  <a:pt x="3902364" y="384729"/>
                  <a:pt x="3898177" y="375667"/>
                </a:cubicBezTo>
                <a:lnTo>
                  <a:pt x="3890506" y="368691"/>
                </a:lnTo>
                <a:lnTo>
                  <a:pt x="3873772" y="353355"/>
                </a:lnTo>
                <a:cubicBezTo>
                  <a:pt x="3859834" y="365206"/>
                  <a:pt x="3838217" y="380549"/>
                  <a:pt x="3825663" y="387518"/>
                </a:cubicBezTo>
                <a:lnTo>
                  <a:pt x="3812414" y="387518"/>
                </a:lnTo>
                <a:cubicBezTo>
                  <a:pt x="3805445" y="387518"/>
                  <a:pt x="3794289" y="381940"/>
                  <a:pt x="3792891" y="377760"/>
                </a:cubicBezTo>
                <a:cubicBezTo>
                  <a:pt x="3791500" y="372175"/>
                  <a:pt x="3794984" y="362417"/>
                  <a:pt x="3800562" y="358933"/>
                </a:cubicBezTo>
                <a:lnTo>
                  <a:pt x="3811718" y="351957"/>
                </a:lnTo>
                <a:cubicBezTo>
                  <a:pt x="3827061" y="346379"/>
                  <a:pt x="3875170" y="340105"/>
                  <a:pt x="3875865" y="329645"/>
                </a:cubicBezTo>
                <a:cubicBezTo>
                  <a:pt x="3876217" y="324415"/>
                  <a:pt x="3878832" y="321800"/>
                  <a:pt x="3882929" y="321713"/>
                </a:cubicBezTo>
                <a:close/>
                <a:moveTo>
                  <a:pt x="4750306" y="315114"/>
                </a:moveTo>
                <a:lnTo>
                  <a:pt x="4744318" y="329301"/>
                </a:lnTo>
                <a:lnTo>
                  <a:pt x="4739055" y="317098"/>
                </a:lnTo>
                <a:close/>
                <a:moveTo>
                  <a:pt x="5161264" y="301258"/>
                </a:moveTo>
                <a:cubicBezTo>
                  <a:pt x="5165993" y="300757"/>
                  <a:pt x="5169262" y="302632"/>
                  <a:pt x="5169958" y="308036"/>
                </a:cubicBezTo>
                <a:lnTo>
                  <a:pt x="5169263" y="321981"/>
                </a:lnTo>
                <a:cubicBezTo>
                  <a:pt x="5168560" y="337316"/>
                  <a:pt x="5180411" y="360324"/>
                  <a:pt x="5141365" y="357535"/>
                </a:cubicBezTo>
                <a:lnTo>
                  <a:pt x="5126725" y="356839"/>
                </a:lnTo>
                <a:cubicBezTo>
                  <a:pt x="5103719" y="364511"/>
                  <a:pt x="5095352" y="356144"/>
                  <a:pt x="5109297" y="338715"/>
                </a:cubicBezTo>
                <a:cubicBezTo>
                  <a:pt x="5119755" y="325637"/>
                  <a:pt x="5147079" y="302760"/>
                  <a:pt x="5161264" y="301258"/>
                </a:cubicBezTo>
                <a:close/>
                <a:moveTo>
                  <a:pt x="5354478" y="297037"/>
                </a:moveTo>
                <a:cubicBezTo>
                  <a:pt x="5357082" y="296787"/>
                  <a:pt x="5359785" y="297921"/>
                  <a:pt x="5362400" y="301059"/>
                </a:cubicBezTo>
                <a:cubicBezTo>
                  <a:pt x="5372859" y="313606"/>
                  <a:pt x="5345666" y="361715"/>
                  <a:pt x="5313596" y="367293"/>
                </a:cubicBezTo>
                <a:lnTo>
                  <a:pt x="5282215" y="371480"/>
                </a:lnTo>
                <a:lnTo>
                  <a:pt x="5276637" y="372175"/>
                </a:lnTo>
                <a:cubicBezTo>
                  <a:pt x="5269666" y="365902"/>
                  <a:pt x="5268972" y="352652"/>
                  <a:pt x="5275244" y="343590"/>
                </a:cubicBezTo>
                <a:lnTo>
                  <a:pt x="5282909" y="342192"/>
                </a:lnTo>
                <a:lnTo>
                  <a:pt x="5298252" y="339403"/>
                </a:lnTo>
                <a:cubicBezTo>
                  <a:pt x="5319174" y="340801"/>
                  <a:pt x="5337299" y="331731"/>
                  <a:pt x="5338696" y="319880"/>
                </a:cubicBezTo>
                <a:cubicBezTo>
                  <a:pt x="5339740" y="310991"/>
                  <a:pt x="5346667" y="297787"/>
                  <a:pt x="5354478" y="297037"/>
                </a:cubicBezTo>
                <a:close/>
                <a:moveTo>
                  <a:pt x="4776015" y="290599"/>
                </a:moveTo>
                <a:cubicBezTo>
                  <a:pt x="4783686" y="289208"/>
                  <a:pt x="4789257" y="297575"/>
                  <a:pt x="4789257" y="308036"/>
                </a:cubicBezTo>
                <a:lnTo>
                  <a:pt x="4786468" y="308731"/>
                </a:lnTo>
                <a:lnTo>
                  <a:pt x="4750306" y="315114"/>
                </a:lnTo>
                <a:lnTo>
                  <a:pt x="4758578" y="295481"/>
                </a:lnTo>
                <a:lnTo>
                  <a:pt x="4769734" y="292692"/>
                </a:lnTo>
                <a:close/>
                <a:moveTo>
                  <a:pt x="4047" y="262014"/>
                </a:moveTo>
                <a:lnTo>
                  <a:pt x="11718" y="265498"/>
                </a:lnTo>
                <a:lnTo>
                  <a:pt x="30539" y="273170"/>
                </a:lnTo>
                <a:cubicBezTo>
                  <a:pt x="47968" y="267592"/>
                  <a:pt x="59827" y="278748"/>
                  <a:pt x="56342" y="297575"/>
                </a:cubicBezTo>
                <a:lnTo>
                  <a:pt x="37515" y="310817"/>
                </a:lnTo>
                <a:cubicBezTo>
                  <a:pt x="27230" y="318139"/>
                  <a:pt x="19560" y="323674"/>
                  <a:pt x="13132" y="327858"/>
                </a:cubicBezTo>
                <a:lnTo>
                  <a:pt x="0" y="334787"/>
                </a:lnTo>
                <a:lnTo>
                  <a:pt x="0" y="265475"/>
                </a:lnTo>
                <a:close/>
                <a:moveTo>
                  <a:pt x="6341158" y="260185"/>
                </a:moveTo>
                <a:cubicBezTo>
                  <a:pt x="6344644" y="261318"/>
                  <a:pt x="6342379" y="265502"/>
                  <a:pt x="6333664" y="272474"/>
                </a:cubicBezTo>
                <a:cubicBezTo>
                  <a:pt x="6315539" y="286419"/>
                  <a:pt x="6289040" y="340105"/>
                  <a:pt x="6280673" y="340105"/>
                </a:cubicBezTo>
                <a:cubicBezTo>
                  <a:pt x="6272306" y="340105"/>
                  <a:pt x="6249994" y="338012"/>
                  <a:pt x="6247908" y="335223"/>
                </a:cubicBezTo>
                <a:cubicBezTo>
                  <a:pt x="6245814" y="331738"/>
                  <a:pt x="6286251" y="276654"/>
                  <a:pt x="6314141" y="266201"/>
                </a:cubicBezTo>
                <a:cubicBezTo>
                  <a:pt x="6328434" y="260970"/>
                  <a:pt x="6337672" y="259053"/>
                  <a:pt x="6341158" y="260185"/>
                </a:cubicBezTo>
                <a:close/>
                <a:moveTo>
                  <a:pt x="370181" y="247860"/>
                </a:moveTo>
                <a:cubicBezTo>
                  <a:pt x="373667" y="248111"/>
                  <a:pt x="376020" y="249811"/>
                  <a:pt x="376367" y="253647"/>
                </a:cubicBezTo>
                <a:lnTo>
                  <a:pt x="377069" y="262709"/>
                </a:lnTo>
                <a:lnTo>
                  <a:pt x="379156" y="301755"/>
                </a:lnTo>
                <a:cubicBezTo>
                  <a:pt x="397288" y="284326"/>
                  <a:pt x="411233" y="294083"/>
                  <a:pt x="411233" y="303848"/>
                </a:cubicBezTo>
                <a:cubicBezTo>
                  <a:pt x="411233" y="313606"/>
                  <a:pt x="397288" y="316395"/>
                  <a:pt x="380554" y="309426"/>
                </a:cubicBezTo>
                <a:cubicBezTo>
                  <a:pt x="363820" y="302450"/>
                  <a:pt x="322680" y="275263"/>
                  <a:pt x="331743" y="266193"/>
                </a:cubicBezTo>
                <a:cubicBezTo>
                  <a:pt x="339067" y="259397"/>
                  <a:pt x="359724" y="247107"/>
                  <a:pt x="370181" y="247860"/>
                </a:cubicBezTo>
                <a:close/>
                <a:moveTo>
                  <a:pt x="1576340" y="244323"/>
                </a:moveTo>
                <a:cubicBezTo>
                  <a:pt x="1581744" y="246676"/>
                  <a:pt x="1587496" y="251209"/>
                  <a:pt x="1592375" y="257138"/>
                </a:cubicBezTo>
                <a:cubicBezTo>
                  <a:pt x="1602140" y="268990"/>
                  <a:pt x="1617476" y="291997"/>
                  <a:pt x="1606320" y="280146"/>
                </a:cubicBezTo>
                <a:cubicBezTo>
                  <a:pt x="1595164" y="268294"/>
                  <a:pt x="1544267" y="283630"/>
                  <a:pt x="1531017" y="271779"/>
                </a:cubicBezTo>
                <a:lnTo>
                  <a:pt x="1509401" y="286419"/>
                </a:lnTo>
                <a:cubicBezTo>
                  <a:pt x="1493369" y="297575"/>
                  <a:pt x="1486393" y="310129"/>
                  <a:pt x="1489885" y="326160"/>
                </a:cubicBezTo>
                <a:cubicBezTo>
                  <a:pt x="1492667" y="339410"/>
                  <a:pt x="1486393" y="346386"/>
                  <a:pt x="1471057" y="340808"/>
                </a:cubicBezTo>
                <a:cubicBezTo>
                  <a:pt x="1462690" y="338019"/>
                  <a:pt x="1458503" y="328254"/>
                  <a:pt x="1451527" y="321981"/>
                </a:cubicBezTo>
                <a:lnTo>
                  <a:pt x="1474542" y="280146"/>
                </a:lnTo>
                <a:lnTo>
                  <a:pt x="1498252" y="283630"/>
                </a:lnTo>
                <a:cubicBezTo>
                  <a:pt x="1519861" y="272474"/>
                  <a:pt x="1555423" y="250162"/>
                  <a:pt x="1562391" y="244584"/>
                </a:cubicBezTo>
                <a:cubicBezTo>
                  <a:pt x="1565880" y="241795"/>
                  <a:pt x="1570936" y="241969"/>
                  <a:pt x="1576340" y="244323"/>
                </a:cubicBezTo>
                <a:close/>
                <a:moveTo>
                  <a:pt x="3092853" y="237608"/>
                </a:moveTo>
                <a:cubicBezTo>
                  <a:pt x="3111681" y="237608"/>
                  <a:pt x="3170242" y="253647"/>
                  <a:pt x="3169547" y="273170"/>
                </a:cubicBezTo>
                <a:lnTo>
                  <a:pt x="3161883" y="275959"/>
                </a:lnTo>
                <a:cubicBezTo>
                  <a:pt x="3143751" y="282232"/>
                  <a:pt x="3111681" y="293388"/>
                  <a:pt x="3111681" y="257131"/>
                </a:cubicBezTo>
                <a:cubicBezTo>
                  <a:pt x="3111681" y="254342"/>
                  <a:pt x="3096338" y="249459"/>
                  <a:pt x="3088666" y="250162"/>
                </a:cubicBezTo>
                <a:cubicBezTo>
                  <a:pt x="3083088" y="250858"/>
                  <a:pt x="3076815" y="259225"/>
                  <a:pt x="3075424" y="265498"/>
                </a:cubicBezTo>
                <a:lnTo>
                  <a:pt x="3073330" y="274560"/>
                </a:lnTo>
                <a:cubicBezTo>
                  <a:pt x="3074026" y="285021"/>
                  <a:pt x="3067050" y="292692"/>
                  <a:pt x="3064268" y="292692"/>
                </a:cubicBezTo>
                <a:cubicBezTo>
                  <a:pt x="3061479" y="292692"/>
                  <a:pt x="3058683" y="284326"/>
                  <a:pt x="3058683" y="275263"/>
                </a:cubicBezTo>
                <a:cubicBezTo>
                  <a:pt x="3058683" y="266201"/>
                  <a:pt x="3074026" y="237608"/>
                  <a:pt x="3092853" y="237608"/>
                </a:cubicBezTo>
                <a:close/>
                <a:moveTo>
                  <a:pt x="1791784" y="232725"/>
                </a:moveTo>
                <a:lnTo>
                  <a:pt x="1816893" y="234124"/>
                </a:lnTo>
                <a:lnTo>
                  <a:pt x="1838502" y="235522"/>
                </a:lnTo>
                <a:cubicBezTo>
                  <a:pt x="1847572" y="251553"/>
                  <a:pt x="1863603" y="261318"/>
                  <a:pt x="1873368" y="257834"/>
                </a:cubicBezTo>
                <a:cubicBezTo>
                  <a:pt x="1883126" y="254342"/>
                  <a:pt x="1919383" y="250858"/>
                  <a:pt x="1920781" y="263412"/>
                </a:cubicBezTo>
                <a:cubicBezTo>
                  <a:pt x="1922172" y="275959"/>
                  <a:pt x="1910320" y="312911"/>
                  <a:pt x="1890797" y="315004"/>
                </a:cubicBezTo>
                <a:lnTo>
                  <a:pt x="1878946" y="310825"/>
                </a:lnTo>
                <a:lnTo>
                  <a:pt x="1853142" y="301059"/>
                </a:lnTo>
                <a:lnTo>
                  <a:pt x="1795086" y="286544"/>
                </a:lnTo>
                <a:lnTo>
                  <a:pt x="1801549" y="305935"/>
                </a:lnTo>
                <a:lnTo>
                  <a:pt x="1795971" y="310122"/>
                </a:lnTo>
                <a:lnTo>
                  <a:pt x="1789003" y="315700"/>
                </a:lnTo>
                <a:cubicBezTo>
                  <a:pt x="1779940" y="321278"/>
                  <a:pt x="1762504" y="332434"/>
                  <a:pt x="1750652" y="340801"/>
                </a:cubicBezTo>
                <a:lnTo>
                  <a:pt x="1738105" y="345683"/>
                </a:lnTo>
                <a:lnTo>
                  <a:pt x="1725551" y="350559"/>
                </a:lnTo>
                <a:cubicBezTo>
                  <a:pt x="1710215" y="353348"/>
                  <a:pt x="1703935" y="341496"/>
                  <a:pt x="1712309" y="324067"/>
                </a:cubicBezTo>
                <a:lnTo>
                  <a:pt x="1724856" y="312215"/>
                </a:lnTo>
                <a:lnTo>
                  <a:pt x="1751355" y="286412"/>
                </a:lnTo>
                <a:cubicBezTo>
                  <a:pt x="1728340" y="274560"/>
                  <a:pt x="1745074" y="264803"/>
                  <a:pt x="1755535" y="264803"/>
                </a:cubicBezTo>
                <a:lnTo>
                  <a:pt x="1782027" y="275256"/>
                </a:lnTo>
                <a:close/>
                <a:moveTo>
                  <a:pt x="7376052" y="228546"/>
                </a:moveTo>
                <a:lnTo>
                  <a:pt x="7383028" y="229936"/>
                </a:lnTo>
                <a:cubicBezTo>
                  <a:pt x="7391388" y="231335"/>
                  <a:pt x="7399755" y="232725"/>
                  <a:pt x="7408122" y="232030"/>
                </a:cubicBezTo>
                <a:lnTo>
                  <a:pt x="7417192" y="231335"/>
                </a:lnTo>
                <a:cubicBezTo>
                  <a:pt x="7425559" y="228546"/>
                  <a:pt x="7425559" y="243186"/>
                  <a:pt x="7422067" y="250858"/>
                </a:cubicBezTo>
                <a:cubicBezTo>
                  <a:pt x="7418582" y="258529"/>
                  <a:pt x="7429043" y="262014"/>
                  <a:pt x="7445777" y="258529"/>
                </a:cubicBezTo>
                <a:cubicBezTo>
                  <a:pt x="7462511" y="255037"/>
                  <a:pt x="7507135" y="255740"/>
                  <a:pt x="7507135" y="266896"/>
                </a:cubicBezTo>
                <a:cubicBezTo>
                  <a:pt x="7507135" y="278052"/>
                  <a:pt x="7497370" y="310817"/>
                  <a:pt x="7484823" y="316395"/>
                </a:cubicBezTo>
                <a:cubicBezTo>
                  <a:pt x="7472971" y="321973"/>
                  <a:pt x="7448566" y="287810"/>
                  <a:pt x="7442988" y="280841"/>
                </a:cubicBezTo>
                <a:lnTo>
                  <a:pt x="7431832" y="289208"/>
                </a:lnTo>
                <a:cubicBezTo>
                  <a:pt x="7418582" y="299661"/>
                  <a:pt x="7406731" y="298966"/>
                  <a:pt x="7396270" y="284326"/>
                </a:cubicBezTo>
                <a:lnTo>
                  <a:pt x="7385810" y="269685"/>
                </a:lnTo>
                <a:cubicBezTo>
                  <a:pt x="7372568" y="255037"/>
                  <a:pt x="7361404" y="239702"/>
                  <a:pt x="7362107" y="236217"/>
                </a:cubicBezTo>
                <a:cubicBezTo>
                  <a:pt x="7362107" y="232725"/>
                  <a:pt x="7369076" y="225061"/>
                  <a:pt x="7376052" y="228546"/>
                </a:cubicBezTo>
                <a:close/>
                <a:moveTo>
                  <a:pt x="2816048" y="224366"/>
                </a:moveTo>
                <a:lnTo>
                  <a:pt x="2820930" y="225061"/>
                </a:lnTo>
                <a:cubicBezTo>
                  <a:pt x="2825805" y="227155"/>
                  <a:pt x="2848820" y="234124"/>
                  <a:pt x="2872523" y="241795"/>
                </a:cubicBezTo>
                <a:lnTo>
                  <a:pt x="2859281" y="264803"/>
                </a:lnTo>
                <a:cubicBezTo>
                  <a:pt x="2853000" y="276661"/>
                  <a:pt x="2842539" y="293388"/>
                  <a:pt x="2830688" y="295481"/>
                </a:cubicBezTo>
                <a:cubicBezTo>
                  <a:pt x="2806985" y="300364"/>
                  <a:pt x="2811165" y="312215"/>
                  <a:pt x="2811861" y="323371"/>
                </a:cubicBezTo>
                <a:lnTo>
                  <a:pt x="2812563" y="330348"/>
                </a:lnTo>
                <a:cubicBezTo>
                  <a:pt x="2817438" y="337316"/>
                  <a:pt x="2830688" y="340105"/>
                  <a:pt x="2841149" y="335926"/>
                </a:cubicBezTo>
                <a:lnTo>
                  <a:pt x="2848820" y="330348"/>
                </a:lnTo>
                <a:cubicBezTo>
                  <a:pt x="2854398" y="326160"/>
                  <a:pt x="2855094" y="315004"/>
                  <a:pt x="2860672" y="313614"/>
                </a:cubicBezTo>
                <a:lnTo>
                  <a:pt x="2867640" y="311520"/>
                </a:lnTo>
                <a:cubicBezTo>
                  <a:pt x="2877406" y="315707"/>
                  <a:pt x="2882288" y="324770"/>
                  <a:pt x="2878804" y="331738"/>
                </a:cubicBezTo>
                <a:cubicBezTo>
                  <a:pt x="2875312" y="338715"/>
                  <a:pt x="2858578" y="365909"/>
                  <a:pt x="2846727" y="374971"/>
                </a:cubicBezTo>
                <a:lnTo>
                  <a:pt x="2828602" y="365909"/>
                </a:lnTo>
                <a:cubicBezTo>
                  <a:pt x="2823719" y="363120"/>
                  <a:pt x="2810470" y="368698"/>
                  <a:pt x="2802798" y="373573"/>
                </a:cubicBezTo>
                <a:cubicBezTo>
                  <a:pt x="2799314" y="375667"/>
                  <a:pt x="2800009" y="384034"/>
                  <a:pt x="2802103" y="388916"/>
                </a:cubicBezTo>
                <a:lnTo>
                  <a:pt x="2812563" y="411924"/>
                </a:lnTo>
                <a:cubicBezTo>
                  <a:pt x="2841844" y="419595"/>
                  <a:pt x="2857883" y="430056"/>
                  <a:pt x="2847422" y="435634"/>
                </a:cubicBezTo>
                <a:cubicBezTo>
                  <a:pt x="2836961" y="441205"/>
                  <a:pt x="2817438" y="461430"/>
                  <a:pt x="2841149" y="461430"/>
                </a:cubicBezTo>
                <a:cubicBezTo>
                  <a:pt x="2864851" y="461430"/>
                  <a:pt x="2915053" y="451665"/>
                  <a:pt x="2908780" y="439118"/>
                </a:cubicBezTo>
                <a:cubicBezTo>
                  <a:pt x="2901811" y="426564"/>
                  <a:pt x="2886468" y="393792"/>
                  <a:pt x="2888561" y="392401"/>
                </a:cubicBezTo>
                <a:cubicBezTo>
                  <a:pt x="2890655" y="391010"/>
                  <a:pt x="2899717" y="393792"/>
                  <a:pt x="2903897" y="400768"/>
                </a:cubicBezTo>
                <a:cubicBezTo>
                  <a:pt x="2908780" y="407744"/>
                  <a:pt x="2929701" y="422384"/>
                  <a:pt x="2937365" y="413322"/>
                </a:cubicBezTo>
                <a:cubicBezTo>
                  <a:pt x="2945037" y="404252"/>
                  <a:pt x="2957591" y="377058"/>
                  <a:pt x="2958982" y="367300"/>
                </a:cubicBezTo>
                <a:cubicBezTo>
                  <a:pt x="2960380" y="357535"/>
                  <a:pt x="2926912" y="367995"/>
                  <a:pt x="2918545" y="362417"/>
                </a:cubicBezTo>
                <a:lnTo>
                  <a:pt x="2913662" y="356144"/>
                </a:lnTo>
                <a:cubicBezTo>
                  <a:pt x="2908780" y="350566"/>
                  <a:pt x="2903897" y="341504"/>
                  <a:pt x="2906686" y="336621"/>
                </a:cubicBezTo>
                <a:cubicBezTo>
                  <a:pt x="2908780" y="331738"/>
                  <a:pt x="2921334" y="326856"/>
                  <a:pt x="2927607" y="327559"/>
                </a:cubicBezTo>
                <a:cubicBezTo>
                  <a:pt x="2941552" y="329645"/>
                  <a:pt x="2954802" y="337316"/>
                  <a:pt x="2968747" y="339410"/>
                </a:cubicBezTo>
                <a:cubicBezTo>
                  <a:pt x="2978505" y="340808"/>
                  <a:pt x="2998730" y="335926"/>
                  <a:pt x="2998730" y="333832"/>
                </a:cubicBezTo>
                <a:lnTo>
                  <a:pt x="2998730" y="317793"/>
                </a:lnTo>
                <a:cubicBezTo>
                  <a:pt x="3013371" y="315004"/>
                  <a:pt x="3032191" y="316403"/>
                  <a:pt x="3041261" y="321981"/>
                </a:cubicBezTo>
                <a:cubicBezTo>
                  <a:pt x="3050323" y="327559"/>
                  <a:pt x="3063573" y="352660"/>
                  <a:pt x="3073330" y="370089"/>
                </a:cubicBezTo>
                <a:cubicBezTo>
                  <a:pt x="3083096" y="388221"/>
                  <a:pt x="3115165" y="432142"/>
                  <a:pt x="3125626" y="429353"/>
                </a:cubicBezTo>
                <a:cubicBezTo>
                  <a:pt x="3136086" y="425869"/>
                  <a:pt x="3167461" y="421682"/>
                  <a:pt x="3163274" y="430056"/>
                </a:cubicBezTo>
                <a:cubicBezTo>
                  <a:pt x="3159094" y="438423"/>
                  <a:pt x="3172343" y="464915"/>
                  <a:pt x="3203022" y="468399"/>
                </a:cubicBezTo>
                <a:lnTo>
                  <a:pt x="3230912" y="455852"/>
                </a:lnTo>
                <a:lnTo>
                  <a:pt x="3254615" y="445392"/>
                </a:lnTo>
                <a:cubicBezTo>
                  <a:pt x="3288786" y="446783"/>
                  <a:pt x="3326433" y="444696"/>
                  <a:pt x="3336894" y="441205"/>
                </a:cubicBezTo>
                <a:cubicBezTo>
                  <a:pt x="3348050" y="437720"/>
                  <a:pt x="3371057" y="420986"/>
                  <a:pt x="3357808" y="415408"/>
                </a:cubicBezTo>
                <a:cubicBezTo>
                  <a:pt x="3344558" y="409135"/>
                  <a:pt x="3353628" y="381245"/>
                  <a:pt x="3366878" y="387518"/>
                </a:cubicBezTo>
                <a:cubicBezTo>
                  <a:pt x="3380120" y="393792"/>
                  <a:pt x="3437298" y="373573"/>
                  <a:pt x="3458212" y="367300"/>
                </a:cubicBezTo>
                <a:lnTo>
                  <a:pt x="3454032" y="342894"/>
                </a:lnTo>
                <a:cubicBezTo>
                  <a:pt x="3451938" y="333137"/>
                  <a:pt x="3460305" y="312911"/>
                  <a:pt x="3465883" y="312215"/>
                </a:cubicBezTo>
                <a:cubicBezTo>
                  <a:pt x="3486101" y="310122"/>
                  <a:pt x="3500046" y="296184"/>
                  <a:pt x="3488890" y="289903"/>
                </a:cubicBezTo>
                <a:lnTo>
                  <a:pt x="3470063" y="278052"/>
                </a:lnTo>
                <a:cubicBezTo>
                  <a:pt x="3456821" y="262014"/>
                  <a:pt x="3433806" y="248764"/>
                  <a:pt x="3419166" y="248764"/>
                </a:cubicBezTo>
                <a:cubicBezTo>
                  <a:pt x="3404525" y="248764"/>
                  <a:pt x="3392674" y="221577"/>
                  <a:pt x="3417775" y="230639"/>
                </a:cubicBezTo>
                <a:lnTo>
                  <a:pt x="3435900" y="232733"/>
                </a:lnTo>
                <a:lnTo>
                  <a:pt x="3457516" y="235522"/>
                </a:lnTo>
                <a:cubicBezTo>
                  <a:pt x="3481219" y="234124"/>
                  <a:pt x="3502835" y="235522"/>
                  <a:pt x="3505624" y="238311"/>
                </a:cubicBezTo>
                <a:cubicBezTo>
                  <a:pt x="3508413" y="241100"/>
                  <a:pt x="3511898" y="271779"/>
                  <a:pt x="3515390" y="303153"/>
                </a:cubicBezTo>
                <a:cubicBezTo>
                  <a:pt x="3518179" y="333832"/>
                  <a:pt x="3579536" y="406346"/>
                  <a:pt x="3584412" y="412619"/>
                </a:cubicBezTo>
                <a:cubicBezTo>
                  <a:pt x="3589990" y="418197"/>
                  <a:pt x="3601848" y="437025"/>
                  <a:pt x="3598364" y="441907"/>
                </a:cubicBezTo>
                <a:cubicBezTo>
                  <a:pt x="3594872" y="446087"/>
                  <a:pt x="3592083" y="462821"/>
                  <a:pt x="3606731" y="456548"/>
                </a:cubicBezTo>
                <a:lnTo>
                  <a:pt x="3656567" y="443986"/>
                </a:lnTo>
                <a:lnTo>
                  <a:pt x="3629738" y="411924"/>
                </a:lnTo>
                <a:cubicBezTo>
                  <a:pt x="3644379" y="401463"/>
                  <a:pt x="3640192" y="340105"/>
                  <a:pt x="3638801" y="331738"/>
                </a:cubicBezTo>
                <a:lnTo>
                  <a:pt x="3641590" y="324770"/>
                </a:lnTo>
                <a:cubicBezTo>
                  <a:pt x="3643683" y="319192"/>
                  <a:pt x="3651348" y="312215"/>
                  <a:pt x="3656933" y="311520"/>
                </a:cubicBezTo>
                <a:cubicBezTo>
                  <a:pt x="3663902" y="310825"/>
                  <a:pt x="3677847" y="318489"/>
                  <a:pt x="3677847" y="319887"/>
                </a:cubicBezTo>
                <a:lnTo>
                  <a:pt x="3668784" y="349168"/>
                </a:lnTo>
                <a:cubicBezTo>
                  <a:pt x="3693885" y="365206"/>
                  <a:pt x="3693182" y="386823"/>
                  <a:pt x="3667386" y="397283"/>
                </a:cubicBezTo>
                <a:lnTo>
                  <a:pt x="3665292" y="408439"/>
                </a:lnTo>
                <a:lnTo>
                  <a:pt x="3658821" y="443415"/>
                </a:lnTo>
                <a:lnTo>
                  <a:pt x="3692487" y="434931"/>
                </a:lnTo>
                <a:cubicBezTo>
                  <a:pt x="3721072" y="426564"/>
                  <a:pt x="3811023" y="464219"/>
                  <a:pt x="3840304" y="463517"/>
                </a:cubicBezTo>
                <a:cubicBezTo>
                  <a:pt x="3869592" y="462821"/>
                  <a:pt x="3898873" y="406346"/>
                  <a:pt x="3909333" y="416111"/>
                </a:cubicBezTo>
                <a:lnTo>
                  <a:pt x="3917005" y="418197"/>
                </a:lnTo>
                <a:lnTo>
                  <a:pt x="3930950" y="421682"/>
                </a:lnTo>
                <a:cubicBezTo>
                  <a:pt x="3947684" y="423080"/>
                  <a:pt x="3955355" y="432142"/>
                  <a:pt x="3947684" y="441205"/>
                </a:cubicBezTo>
                <a:lnTo>
                  <a:pt x="3950473" y="445392"/>
                </a:lnTo>
                <a:lnTo>
                  <a:pt x="3962324" y="462821"/>
                </a:lnTo>
                <a:cubicBezTo>
                  <a:pt x="3985331" y="462821"/>
                  <a:pt x="4016713" y="464219"/>
                  <a:pt x="4031353" y="464915"/>
                </a:cubicBezTo>
                <a:cubicBezTo>
                  <a:pt x="4045994" y="465610"/>
                  <a:pt x="4098985" y="450970"/>
                  <a:pt x="4115023" y="434236"/>
                </a:cubicBezTo>
                <a:cubicBezTo>
                  <a:pt x="4131054" y="417502"/>
                  <a:pt x="4116414" y="363815"/>
                  <a:pt x="4101774" y="372878"/>
                </a:cubicBezTo>
                <a:cubicBezTo>
                  <a:pt x="4087133" y="381940"/>
                  <a:pt x="4041807" y="396581"/>
                  <a:pt x="4038322" y="389612"/>
                </a:cubicBezTo>
                <a:lnTo>
                  <a:pt x="4038322" y="383338"/>
                </a:lnTo>
                <a:lnTo>
                  <a:pt x="4039018" y="338019"/>
                </a:lnTo>
                <a:cubicBezTo>
                  <a:pt x="4082946" y="337316"/>
                  <a:pt x="4137335" y="338019"/>
                  <a:pt x="4158944" y="339410"/>
                </a:cubicBezTo>
                <a:lnTo>
                  <a:pt x="4189674" y="358267"/>
                </a:lnTo>
                <a:lnTo>
                  <a:pt x="4163131" y="392401"/>
                </a:lnTo>
                <a:cubicBezTo>
                  <a:pt x="4170100" y="402159"/>
                  <a:pt x="4180561" y="430056"/>
                  <a:pt x="4171498" y="431447"/>
                </a:cubicBezTo>
                <a:cubicBezTo>
                  <a:pt x="4162436" y="432845"/>
                  <a:pt x="4138031" y="441205"/>
                  <a:pt x="4139421" y="447485"/>
                </a:cubicBezTo>
                <a:lnTo>
                  <a:pt x="4140124" y="447485"/>
                </a:lnTo>
                <a:lnTo>
                  <a:pt x="4168709" y="444696"/>
                </a:lnTo>
                <a:cubicBezTo>
                  <a:pt x="4199389" y="451665"/>
                  <a:pt x="4230763" y="460032"/>
                  <a:pt x="4238435" y="463517"/>
                </a:cubicBezTo>
                <a:cubicBezTo>
                  <a:pt x="4246108" y="467008"/>
                  <a:pt x="4259348" y="451665"/>
                  <a:pt x="4257264" y="446087"/>
                </a:cubicBezTo>
                <a:cubicBezTo>
                  <a:pt x="4255169" y="440509"/>
                  <a:pt x="4268420" y="422384"/>
                  <a:pt x="4292823" y="419595"/>
                </a:cubicBezTo>
                <a:cubicBezTo>
                  <a:pt x="4317222" y="416111"/>
                  <a:pt x="4447610" y="441205"/>
                  <a:pt x="4425298" y="412619"/>
                </a:cubicBezTo>
                <a:lnTo>
                  <a:pt x="4430876" y="379847"/>
                </a:lnTo>
                <a:cubicBezTo>
                  <a:pt x="4432273" y="373573"/>
                  <a:pt x="4409954" y="363815"/>
                  <a:pt x="4396711" y="357535"/>
                </a:cubicBezTo>
                <a:lnTo>
                  <a:pt x="4393227" y="356144"/>
                </a:lnTo>
                <a:cubicBezTo>
                  <a:pt x="4386252" y="358933"/>
                  <a:pt x="4381369" y="365206"/>
                  <a:pt x="4382769" y="368698"/>
                </a:cubicBezTo>
                <a:lnTo>
                  <a:pt x="4384860" y="372182"/>
                </a:lnTo>
                <a:cubicBezTo>
                  <a:pt x="4387642" y="376362"/>
                  <a:pt x="4394619" y="380549"/>
                  <a:pt x="4393925" y="384034"/>
                </a:cubicBezTo>
                <a:cubicBezTo>
                  <a:pt x="4392524" y="390307"/>
                  <a:pt x="4389041" y="400072"/>
                  <a:pt x="4383463" y="402159"/>
                </a:cubicBezTo>
                <a:cubicBezTo>
                  <a:pt x="4377191" y="404252"/>
                  <a:pt x="4359752" y="397979"/>
                  <a:pt x="4359752" y="397283"/>
                </a:cubicBezTo>
                <a:lnTo>
                  <a:pt x="4364635" y="370784"/>
                </a:lnTo>
                <a:cubicBezTo>
                  <a:pt x="4340229" y="367300"/>
                  <a:pt x="4324894" y="360331"/>
                  <a:pt x="4331862" y="354746"/>
                </a:cubicBezTo>
                <a:cubicBezTo>
                  <a:pt x="4338839" y="349168"/>
                  <a:pt x="4350690" y="331043"/>
                  <a:pt x="4347206" y="324770"/>
                </a:cubicBezTo>
                <a:cubicBezTo>
                  <a:pt x="4343723" y="318496"/>
                  <a:pt x="4341628" y="300364"/>
                  <a:pt x="4350690" y="299669"/>
                </a:cubicBezTo>
                <a:lnTo>
                  <a:pt x="4353479" y="301755"/>
                </a:lnTo>
                <a:cubicBezTo>
                  <a:pt x="4363246" y="308036"/>
                  <a:pt x="4370213" y="318496"/>
                  <a:pt x="4380674" y="322676"/>
                </a:cubicBezTo>
                <a:cubicBezTo>
                  <a:pt x="4430876" y="340808"/>
                  <a:pt x="4453882" y="375667"/>
                  <a:pt x="4469225" y="414713"/>
                </a:cubicBezTo>
                <a:cubicBezTo>
                  <a:pt x="4478983" y="439814"/>
                  <a:pt x="4494326" y="451665"/>
                  <a:pt x="4527794" y="450970"/>
                </a:cubicBezTo>
                <a:lnTo>
                  <a:pt x="4540341" y="450970"/>
                </a:lnTo>
                <a:cubicBezTo>
                  <a:pt x="4557770" y="460735"/>
                  <a:pt x="4577293" y="459337"/>
                  <a:pt x="4584271" y="448181"/>
                </a:cubicBezTo>
                <a:cubicBezTo>
                  <a:pt x="4591238" y="436329"/>
                  <a:pt x="4617042" y="416111"/>
                  <a:pt x="4627495" y="427260"/>
                </a:cubicBezTo>
                <a:cubicBezTo>
                  <a:pt x="4637956" y="438423"/>
                  <a:pt x="4679791" y="465610"/>
                  <a:pt x="4692345" y="457243"/>
                </a:cubicBezTo>
                <a:cubicBezTo>
                  <a:pt x="4704198" y="448876"/>
                  <a:pt x="4732088" y="424471"/>
                  <a:pt x="4725110" y="423080"/>
                </a:cubicBezTo>
                <a:cubicBezTo>
                  <a:pt x="4718143" y="420986"/>
                  <a:pt x="4704892" y="414713"/>
                  <a:pt x="4709776" y="413322"/>
                </a:cubicBezTo>
                <a:cubicBezTo>
                  <a:pt x="4714657" y="411228"/>
                  <a:pt x="4724415" y="400768"/>
                  <a:pt x="4727899" y="395885"/>
                </a:cubicBezTo>
                <a:cubicBezTo>
                  <a:pt x="4730688" y="391010"/>
                  <a:pt x="4734180" y="367300"/>
                  <a:pt x="4734180" y="353355"/>
                </a:cubicBezTo>
                <a:lnTo>
                  <a:pt x="4744318" y="329301"/>
                </a:lnTo>
                <a:lnTo>
                  <a:pt x="4769734" y="388221"/>
                </a:lnTo>
                <a:cubicBezTo>
                  <a:pt x="4772530" y="402159"/>
                  <a:pt x="4762767" y="445392"/>
                  <a:pt x="4761374" y="459337"/>
                </a:cubicBezTo>
                <a:cubicBezTo>
                  <a:pt x="4760672" y="473977"/>
                  <a:pt x="4767648" y="500476"/>
                  <a:pt x="4772530" y="486531"/>
                </a:cubicBezTo>
                <a:lnTo>
                  <a:pt x="4782290" y="483047"/>
                </a:lnTo>
                <a:cubicBezTo>
                  <a:pt x="4805991" y="474672"/>
                  <a:pt x="4842950" y="460735"/>
                  <a:pt x="4856193" y="469095"/>
                </a:cubicBezTo>
                <a:lnTo>
                  <a:pt x="4895239" y="493500"/>
                </a:lnTo>
                <a:cubicBezTo>
                  <a:pt x="4941957" y="489320"/>
                  <a:pt x="4981003" y="477469"/>
                  <a:pt x="4981003" y="467008"/>
                </a:cubicBezTo>
                <a:cubicBezTo>
                  <a:pt x="4981003" y="456548"/>
                  <a:pt x="4971244" y="431447"/>
                  <a:pt x="4970549" y="422384"/>
                </a:cubicBezTo>
                <a:lnTo>
                  <a:pt x="4985189" y="420291"/>
                </a:lnTo>
                <a:cubicBezTo>
                  <a:pt x="4989370" y="419595"/>
                  <a:pt x="4996345" y="414017"/>
                  <a:pt x="4995642" y="411924"/>
                </a:cubicBezTo>
                <a:cubicBezTo>
                  <a:pt x="4993556" y="404252"/>
                  <a:pt x="4962182" y="394494"/>
                  <a:pt x="4997737" y="390307"/>
                </a:cubicBezTo>
                <a:lnTo>
                  <a:pt x="5022838" y="387518"/>
                </a:lnTo>
                <a:cubicBezTo>
                  <a:pt x="5018657" y="403557"/>
                  <a:pt x="5012384" y="425173"/>
                  <a:pt x="5008196" y="434931"/>
                </a:cubicBezTo>
                <a:cubicBezTo>
                  <a:pt x="5004009" y="444696"/>
                  <a:pt x="5010290" y="471884"/>
                  <a:pt x="5033297" y="470493"/>
                </a:cubicBezTo>
                <a:cubicBezTo>
                  <a:pt x="5056306" y="469095"/>
                  <a:pt x="5095352" y="507445"/>
                  <a:pt x="5098835" y="510234"/>
                </a:cubicBezTo>
                <a:lnTo>
                  <a:pt x="5123936" y="490711"/>
                </a:lnTo>
                <a:cubicBezTo>
                  <a:pt x="5157404" y="493500"/>
                  <a:pt x="5208309" y="505359"/>
                  <a:pt x="5238285" y="517210"/>
                </a:cubicBezTo>
                <a:lnTo>
                  <a:pt x="5265481" y="501172"/>
                </a:lnTo>
                <a:cubicBezTo>
                  <a:pt x="5287793" y="487922"/>
                  <a:pt x="5305221" y="513023"/>
                  <a:pt x="5309408" y="509539"/>
                </a:cubicBezTo>
                <a:cubicBezTo>
                  <a:pt x="5328236" y="494195"/>
                  <a:pt x="5354729" y="490016"/>
                  <a:pt x="5367281" y="501172"/>
                </a:cubicBezTo>
                <a:lnTo>
                  <a:pt x="5386102" y="518601"/>
                </a:lnTo>
                <a:cubicBezTo>
                  <a:pt x="5398657" y="509539"/>
                  <a:pt x="5438398" y="506054"/>
                  <a:pt x="5474655" y="510929"/>
                </a:cubicBezTo>
                <a:lnTo>
                  <a:pt x="5507428" y="512328"/>
                </a:lnTo>
                <a:lnTo>
                  <a:pt x="5542286" y="513718"/>
                </a:lnTo>
                <a:cubicBezTo>
                  <a:pt x="5562511" y="521390"/>
                  <a:pt x="5566692" y="501867"/>
                  <a:pt x="5551355" y="469797"/>
                </a:cubicBezTo>
                <a:cubicBezTo>
                  <a:pt x="5536013" y="438423"/>
                  <a:pt x="5533919" y="348472"/>
                  <a:pt x="5516490" y="347082"/>
                </a:cubicBezTo>
                <a:cubicBezTo>
                  <a:pt x="5499756" y="345683"/>
                  <a:pt x="5462804" y="379847"/>
                  <a:pt x="5455132" y="388916"/>
                </a:cubicBezTo>
                <a:lnTo>
                  <a:pt x="5448162" y="388916"/>
                </a:lnTo>
                <a:cubicBezTo>
                  <a:pt x="5423758" y="388221"/>
                  <a:pt x="5431428" y="370784"/>
                  <a:pt x="5432820" y="360331"/>
                </a:cubicBezTo>
                <a:lnTo>
                  <a:pt x="5434217" y="351261"/>
                </a:lnTo>
                <a:cubicBezTo>
                  <a:pt x="5443281" y="340808"/>
                  <a:pt x="5443281" y="331738"/>
                  <a:pt x="5433515" y="330348"/>
                </a:cubicBezTo>
                <a:cubicBezTo>
                  <a:pt x="5424453" y="328949"/>
                  <a:pt x="5398657" y="319192"/>
                  <a:pt x="5412602" y="313614"/>
                </a:cubicBezTo>
                <a:cubicBezTo>
                  <a:pt x="5426547" y="308036"/>
                  <a:pt x="5464896" y="305942"/>
                  <a:pt x="5472561" y="319192"/>
                </a:cubicBezTo>
                <a:lnTo>
                  <a:pt x="5481630" y="328254"/>
                </a:lnTo>
                <a:cubicBezTo>
                  <a:pt x="5483717" y="330348"/>
                  <a:pt x="5500458" y="326856"/>
                  <a:pt x="5505334" y="321981"/>
                </a:cubicBezTo>
                <a:cubicBezTo>
                  <a:pt x="5512309" y="315004"/>
                  <a:pt x="5471866" y="306637"/>
                  <a:pt x="5503240" y="298973"/>
                </a:cubicBezTo>
                <a:lnTo>
                  <a:pt x="5524160" y="293388"/>
                </a:lnTo>
                <a:cubicBezTo>
                  <a:pt x="5526949" y="308036"/>
                  <a:pt x="5536013" y="321981"/>
                  <a:pt x="5545075" y="324067"/>
                </a:cubicBezTo>
                <a:cubicBezTo>
                  <a:pt x="5553442" y="326160"/>
                  <a:pt x="5576456" y="315004"/>
                  <a:pt x="5570878" y="295481"/>
                </a:cubicBezTo>
                <a:cubicBezTo>
                  <a:pt x="5565300" y="275959"/>
                  <a:pt x="5628752" y="281537"/>
                  <a:pt x="5620385" y="315707"/>
                </a:cubicBezTo>
                <a:lnTo>
                  <a:pt x="5677555" y="321981"/>
                </a:lnTo>
                <a:cubicBezTo>
                  <a:pt x="5685227" y="322676"/>
                  <a:pt x="5663610" y="357535"/>
                  <a:pt x="5644087" y="358933"/>
                </a:cubicBezTo>
                <a:lnTo>
                  <a:pt x="5619683" y="361026"/>
                </a:lnTo>
                <a:cubicBezTo>
                  <a:pt x="5591096" y="360331"/>
                  <a:pt x="5573667" y="373573"/>
                  <a:pt x="5581332" y="389612"/>
                </a:cubicBezTo>
                <a:cubicBezTo>
                  <a:pt x="5589004" y="406346"/>
                  <a:pt x="5631534" y="431447"/>
                  <a:pt x="5618986" y="437025"/>
                </a:cubicBezTo>
                <a:cubicBezTo>
                  <a:pt x="5606433" y="442603"/>
                  <a:pt x="5602252" y="483742"/>
                  <a:pt x="5602252" y="496289"/>
                </a:cubicBezTo>
                <a:cubicBezTo>
                  <a:pt x="5602252" y="508843"/>
                  <a:pt x="5619683" y="539522"/>
                  <a:pt x="5641298" y="540218"/>
                </a:cubicBezTo>
                <a:lnTo>
                  <a:pt x="5641298" y="519999"/>
                </a:lnTo>
                <a:lnTo>
                  <a:pt x="5641298" y="512328"/>
                </a:lnTo>
                <a:cubicBezTo>
                  <a:pt x="5648970" y="503961"/>
                  <a:pt x="5662213" y="502570"/>
                  <a:pt x="5670580" y="508843"/>
                </a:cubicBezTo>
                <a:lnTo>
                  <a:pt x="5678252" y="513718"/>
                </a:lnTo>
                <a:lnTo>
                  <a:pt x="5686619" y="518601"/>
                </a:lnTo>
                <a:cubicBezTo>
                  <a:pt x="5696383" y="523484"/>
                  <a:pt x="5715204" y="525577"/>
                  <a:pt x="5727757" y="523484"/>
                </a:cubicBezTo>
                <a:cubicBezTo>
                  <a:pt x="5740305" y="521390"/>
                  <a:pt x="5783537" y="498383"/>
                  <a:pt x="5800968" y="488617"/>
                </a:cubicBezTo>
                <a:lnTo>
                  <a:pt x="5812124" y="516507"/>
                </a:lnTo>
                <a:cubicBezTo>
                  <a:pt x="5819098" y="534640"/>
                  <a:pt x="5853262" y="532546"/>
                  <a:pt x="5865113" y="511632"/>
                </a:cubicBezTo>
                <a:cubicBezTo>
                  <a:pt x="5881847" y="483742"/>
                  <a:pt x="5895097" y="495594"/>
                  <a:pt x="5911135" y="509539"/>
                </a:cubicBezTo>
                <a:lnTo>
                  <a:pt x="5923682" y="519999"/>
                </a:lnTo>
                <a:cubicBezTo>
                  <a:pt x="5943900" y="524179"/>
                  <a:pt x="5968306" y="523484"/>
                  <a:pt x="5978071" y="518601"/>
                </a:cubicBezTo>
                <a:cubicBezTo>
                  <a:pt x="5988532" y="513718"/>
                  <a:pt x="6033148" y="513023"/>
                  <a:pt x="6063827" y="533241"/>
                </a:cubicBezTo>
                <a:lnTo>
                  <a:pt x="6112638" y="520695"/>
                </a:lnTo>
                <a:lnTo>
                  <a:pt x="6164934" y="506750"/>
                </a:lnTo>
                <a:cubicBezTo>
                  <a:pt x="6160051" y="471884"/>
                  <a:pt x="6163535" y="448181"/>
                  <a:pt x="6172598" y="453063"/>
                </a:cubicBezTo>
                <a:cubicBezTo>
                  <a:pt x="6182363" y="458641"/>
                  <a:pt x="6201886" y="475375"/>
                  <a:pt x="6194214" y="477469"/>
                </a:cubicBezTo>
                <a:cubicBezTo>
                  <a:pt x="6186550" y="479555"/>
                  <a:pt x="6176785" y="491406"/>
                  <a:pt x="6187246" y="499781"/>
                </a:cubicBezTo>
                <a:cubicBezTo>
                  <a:pt x="6197706" y="508148"/>
                  <a:pt x="6276493" y="487227"/>
                  <a:pt x="6306477" y="495594"/>
                </a:cubicBezTo>
                <a:lnTo>
                  <a:pt x="6316235" y="502570"/>
                </a:lnTo>
                <a:lnTo>
                  <a:pt x="6360859" y="533944"/>
                </a:lnTo>
                <a:cubicBezTo>
                  <a:pt x="6382475" y="504656"/>
                  <a:pt x="6401998" y="505359"/>
                  <a:pt x="6405482" y="535335"/>
                </a:cubicBezTo>
                <a:lnTo>
                  <a:pt x="6454989" y="503265"/>
                </a:lnTo>
                <a:lnTo>
                  <a:pt x="6473114" y="491406"/>
                </a:lnTo>
                <a:cubicBezTo>
                  <a:pt x="6510769" y="497687"/>
                  <a:pt x="6545627" y="505359"/>
                  <a:pt x="6550510" y="508843"/>
                </a:cubicBezTo>
                <a:cubicBezTo>
                  <a:pt x="6555393" y="512328"/>
                  <a:pt x="6575611" y="490016"/>
                  <a:pt x="6589556" y="480258"/>
                </a:cubicBezTo>
                <a:lnTo>
                  <a:pt x="6608384" y="492805"/>
                </a:lnTo>
                <a:cubicBezTo>
                  <a:pt x="6616750" y="498383"/>
                  <a:pt x="6620930" y="519296"/>
                  <a:pt x="6641851" y="502570"/>
                </a:cubicBezTo>
                <a:lnTo>
                  <a:pt x="6655101" y="492109"/>
                </a:lnTo>
                <a:cubicBezTo>
                  <a:pt x="6648125" y="482344"/>
                  <a:pt x="6646727" y="471188"/>
                  <a:pt x="6651609" y="466306"/>
                </a:cubicBezTo>
                <a:cubicBezTo>
                  <a:pt x="6656492" y="461430"/>
                  <a:pt x="6672530" y="453759"/>
                  <a:pt x="6676015" y="460032"/>
                </a:cubicBezTo>
                <a:lnTo>
                  <a:pt x="6678108" y="464219"/>
                </a:lnTo>
                <a:cubicBezTo>
                  <a:pt x="6686475" y="479555"/>
                  <a:pt x="6656492" y="510929"/>
                  <a:pt x="6701811" y="509539"/>
                </a:cubicBezTo>
                <a:lnTo>
                  <a:pt x="6733193" y="508843"/>
                </a:lnTo>
                <a:cubicBezTo>
                  <a:pt x="6730396" y="484438"/>
                  <a:pt x="6736677" y="466306"/>
                  <a:pt x="6746435" y="469095"/>
                </a:cubicBezTo>
                <a:lnTo>
                  <a:pt x="6754802" y="473977"/>
                </a:lnTo>
                <a:cubicBezTo>
                  <a:pt x="6772934" y="485133"/>
                  <a:pt x="6841964" y="494898"/>
                  <a:pt x="6866362" y="487922"/>
                </a:cubicBezTo>
                <a:lnTo>
                  <a:pt x="6901923" y="478860"/>
                </a:lnTo>
                <a:cubicBezTo>
                  <a:pt x="6940969" y="469095"/>
                  <a:pt x="6975828" y="468399"/>
                  <a:pt x="6980015" y="477469"/>
                </a:cubicBezTo>
                <a:lnTo>
                  <a:pt x="6980015" y="482344"/>
                </a:lnTo>
                <a:cubicBezTo>
                  <a:pt x="6980710" y="487922"/>
                  <a:pt x="6979320" y="526968"/>
                  <a:pt x="6980015" y="526273"/>
                </a:cubicBezTo>
                <a:cubicBezTo>
                  <a:pt x="7016272" y="517210"/>
                  <a:pt x="6991866" y="492805"/>
                  <a:pt x="6998843" y="476071"/>
                </a:cubicBezTo>
                <a:lnTo>
                  <a:pt x="7001632" y="469095"/>
                </a:lnTo>
                <a:cubicBezTo>
                  <a:pt x="7001632" y="459337"/>
                  <a:pt x="7009999" y="453759"/>
                  <a:pt x="7020452" y="457946"/>
                </a:cubicBezTo>
                <a:cubicBezTo>
                  <a:pt x="7030912" y="462126"/>
                  <a:pt x="7051138" y="476071"/>
                  <a:pt x="7047646" y="481649"/>
                </a:cubicBezTo>
                <a:cubicBezTo>
                  <a:pt x="7044162" y="487227"/>
                  <a:pt x="7049740" y="513023"/>
                  <a:pt x="7076232" y="515812"/>
                </a:cubicBezTo>
                <a:lnTo>
                  <a:pt x="7090879" y="510234"/>
                </a:lnTo>
                <a:lnTo>
                  <a:pt x="7131316" y="494898"/>
                </a:lnTo>
                <a:cubicBezTo>
                  <a:pt x="7173854" y="503265"/>
                  <a:pt x="7217775" y="508148"/>
                  <a:pt x="7229626" y="506054"/>
                </a:cubicBezTo>
                <a:lnTo>
                  <a:pt x="7217079" y="494898"/>
                </a:lnTo>
                <a:cubicBezTo>
                  <a:pt x="7214290" y="492109"/>
                  <a:pt x="7212900" y="485133"/>
                  <a:pt x="7213595" y="484438"/>
                </a:cubicBezTo>
                <a:cubicBezTo>
                  <a:pt x="7218470" y="482344"/>
                  <a:pt x="7224751" y="480953"/>
                  <a:pt x="7230329" y="480258"/>
                </a:cubicBezTo>
                <a:lnTo>
                  <a:pt x="7260313" y="476766"/>
                </a:lnTo>
                <a:cubicBezTo>
                  <a:pt x="7290289" y="485133"/>
                  <a:pt x="7338397" y="489320"/>
                  <a:pt x="7367685" y="485836"/>
                </a:cubicBezTo>
                <a:lnTo>
                  <a:pt x="7393481" y="480258"/>
                </a:lnTo>
                <a:lnTo>
                  <a:pt x="7401848" y="478164"/>
                </a:lnTo>
                <a:cubicBezTo>
                  <a:pt x="7409520" y="469797"/>
                  <a:pt x="7407426" y="459337"/>
                  <a:pt x="7397669" y="455157"/>
                </a:cubicBezTo>
                <a:lnTo>
                  <a:pt x="7389302" y="450274"/>
                </a:lnTo>
                <a:lnTo>
                  <a:pt x="7385810" y="448181"/>
                </a:lnTo>
                <a:cubicBezTo>
                  <a:pt x="7380935" y="441907"/>
                  <a:pt x="7399762" y="427260"/>
                  <a:pt x="7427645" y="416806"/>
                </a:cubicBezTo>
                <a:lnTo>
                  <a:pt x="7436715" y="454454"/>
                </a:lnTo>
                <a:cubicBezTo>
                  <a:pt x="7438801" y="464219"/>
                  <a:pt x="7463206" y="470493"/>
                  <a:pt x="7477847" y="476766"/>
                </a:cubicBezTo>
                <a:cubicBezTo>
                  <a:pt x="7479245" y="477469"/>
                  <a:pt x="7486916" y="469797"/>
                  <a:pt x="7491096" y="466306"/>
                </a:cubicBezTo>
                <a:lnTo>
                  <a:pt x="7498768" y="460735"/>
                </a:lnTo>
                <a:cubicBezTo>
                  <a:pt x="7507830" y="455157"/>
                  <a:pt x="7518986" y="457243"/>
                  <a:pt x="7524564" y="465610"/>
                </a:cubicBezTo>
                <a:lnTo>
                  <a:pt x="7528049" y="473977"/>
                </a:lnTo>
                <a:cubicBezTo>
                  <a:pt x="7533627" y="486531"/>
                  <a:pt x="7515502" y="505359"/>
                  <a:pt x="7544087" y="511632"/>
                </a:cubicBezTo>
                <a:cubicBezTo>
                  <a:pt x="7556641" y="514421"/>
                  <a:pt x="7570586" y="523484"/>
                  <a:pt x="7581047" y="521390"/>
                </a:cubicBezTo>
                <a:cubicBezTo>
                  <a:pt x="7596383" y="517906"/>
                  <a:pt x="7611023" y="508843"/>
                  <a:pt x="7622179" y="499078"/>
                </a:cubicBezTo>
                <a:lnTo>
                  <a:pt x="7633335" y="490016"/>
                </a:lnTo>
                <a:cubicBezTo>
                  <a:pt x="7643795" y="474672"/>
                  <a:pt x="7654256" y="467008"/>
                  <a:pt x="7657045" y="473282"/>
                </a:cubicBezTo>
                <a:cubicBezTo>
                  <a:pt x="7659834" y="479555"/>
                  <a:pt x="7687021" y="484438"/>
                  <a:pt x="7711427" y="471884"/>
                </a:cubicBezTo>
                <a:cubicBezTo>
                  <a:pt x="7736528" y="459337"/>
                  <a:pt x="7820197" y="480258"/>
                  <a:pt x="7829963" y="480258"/>
                </a:cubicBezTo>
                <a:cubicBezTo>
                  <a:pt x="7840423" y="480258"/>
                  <a:pt x="7867610" y="487227"/>
                  <a:pt x="7867610" y="495594"/>
                </a:cubicBezTo>
                <a:cubicBezTo>
                  <a:pt x="7867610" y="503961"/>
                  <a:pt x="7856454" y="525577"/>
                  <a:pt x="7842509" y="526273"/>
                </a:cubicBezTo>
                <a:lnTo>
                  <a:pt x="7833447" y="527671"/>
                </a:lnTo>
                <a:lnTo>
                  <a:pt x="7825775" y="529062"/>
                </a:lnTo>
                <a:cubicBezTo>
                  <a:pt x="7815315" y="532546"/>
                  <a:pt x="7818111" y="537429"/>
                  <a:pt x="7832049" y="540218"/>
                </a:cubicBezTo>
                <a:cubicBezTo>
                  <a:pt x="7845994" y="543007"/>
                  <a:pt x="7881555" y="572295"/>
                  <a:pt x="7886438" y="567412"/>
                </a:cubicBezTo>
                <a:cubicBezTo>
                  <a:pt x="7891320" y="563225"/>
                  <a:pt x="7905961" y="541608"/>
                  <a:pt x="7910148" y="528366"/>
                </a:cubicBezTo>
                <a:cubicBezTo>
                  <a:pt x="7914328" y="515812"/>
                  <a:pt x="7912930" y="480258"/>
                  <a:pt x="7922695" y="480258"/>
                </a:cubicBezTo>
                <a:cubicBezTo>
                  <a:pt x="7932453" y="479555"/>
                  <a:pt x="7972201" y="470493"/>
                  <a:pt x="7995904" y="474672"/>
                </a:cubicBezTo>
                <a:lnTo>
                  <a:pt x="8009849" y="484438"/>
                </a:lnTo>
                <a:cubicBezTo>
                  <a:pt x="8031466" y="499078"/>
                  <a:pt x="8045411" y="501172"/>
                  <a:pt x="8063535" y="483742"/>
                </a:cubicBezTo>
                <a:lnTo>
                  <a:pt x="8066324" y="480953"/>
                </a:lnTo>
                <a:cubicBezTo>
                  <a:pt x="8073996" y="481649"/>
                  <a:pt x="8106073" y="480258"/>
                  <a:pt x="8136752" y="478860"/>
                </a:cubicBezTo>
                <a:lnTo>
                  <a:pt x="8161150" y="466306"/>
                </a:lnTo>
                <a:lnTo>
                  <a:pt x="8163244" y="464915"/>
                </a:lnTo>
                <a:cubicBezTo>
                  <a:pt x="8169524" y="465610"/>
                  <a:pt x="8179978" y="469095"/>
                  <a:pt x="8186954" y="472586"/>
                </a:cubicBezTo>
                <a:lnTo>
                  <a:pt x="8192532" y="478164"/>
                </a:lnTo>
                <a:lnTo>
                  <a:pt x="8207172" y="492805"/>
                </a:lnTo>
                <a:cubicBezTo>
                  <a:pt x="8231578" y="487922"/>
                  <a:pt x="8256679" y="488617"/>
                  <a:pt x="8262952" y="494195"/>
                </a:cubicBezTo>
                <a:cubicBezTo>
                  <a:pt x="8269225" y="499781"/>
                  <a:pt x="8295022" y="506750"/>
                  <a:pt x="8297115" y="499781"/>
                </a:cubicBezTo>
                <a:lnTo>
                  <a:pt x="8300600" y="493500"/>
                </a:lnTo>
                <a:lnTo>
                  <a:pt x="8302693" y="489320"/>
                </a:lnTo>
                <a:cubicBezTo>
                  <a:pt x="8304787" y="487227"/>
                  <a:pt x="8318036" y="488617"/>
                  <a:pt x="8332677" y="492805"/>
                </a:cubicBezTo>
                <a:lnTo>
                  <a:pt x="8336161" y="490016"/>
                </a:lnTo>
                <a:cubicBezTo>
                  <a:pt x="8345926" y="481649"/>
                  <a:pt x="8354989" y="469797"/>
                  <a:pt x="8356387" y="459337"/>
                </a:cubicBezTo>
                <a:lnTo>
                  <a:pt x="8358473" y="445392"/>
                </a:lnTo>
                <a:cubicBezTo>
                  <a:pt x="8371027" y="440509"/>
                  <a:pt x="8386363" y="445392"/>
                  <a:pt x="8392636" y="456548"/>
                </a:cubicBezTo>
                <a:lnTo>
                  <a:pt x="8395432" y="467704"/>
                </a:lnTo>
                <a:lnTo>
                  <a:pt x="8396128" y="470493"/>
                </a:lnTo>
                <a:cubicBezTo>
                  <a:pt x="8396128" y="475375"/>
                  <a:pt x="8417744" y="479555"/>
                  <a:pt x="8442838" y="480258"/>
                </a:cubicBezTo>
                <a:lnTo>
                  <a:pt x="8465853" y="478164"/>
                </a:lnTo>
                <a:lnTo>
                  <a:pt x="8484673" y="476071"/>
                </a:lnTo>
                <a:cubicBezTo>
                  <a:pt x="8506992" y="469095"/>
                  <a:pt x="8516054" y="471188"/>
                  <a:pt x="8504196" y="481649"/>
                </a:cubicBezTo>
                <a:cubicBezTo>
                  <a:pt x="8492344" y="491406"/>
                  <a:pt x="8477009" y="522085"/>
                  <a:pt x="8495134" y="529062"/>
                </a:cubicBezTo>
                <a:cubicBezTo>
                  <a:pt x="8513266" y="536030"/>
                  <a:pt x="8561374" y="546491"/>
                  <a:pt x="8562070" y="535335"/>
                </a:cubicBezTo>
                <a:cubicBezTo>
                  <a:pt x="8562070" y="524882"/>
                  <a:pt x="8571132" y="489320"/>
                  <a:pt x="8578108" y="483047"/>
                </a:cubicBezTo>
                <a:lnTo>
                  <a:pt x="8584382" y="483047"/>
                </a:lnTo>
                <a:lnTo>
                  <a:pt x="8590655" y="483047"/>
                </a:lnTo>
                <a:cubicBezTo>
                  <a:pt x="8596936" y="489320"/>
                  <a:pt x="8600420" y="503265"/>
                  <a:pt x="8599022" y="513023"/>
                </a:cubicBezTo>
                <a:cubicBezTo>
                  <a:pt x="8596936" y="523484"/>
                  <a:pt x="8640856" y="526968"/>
                  <a:pt x="8649926" y="524179"/>
                </a:cubicBezTo>
                <a:cubicBezTo>
                  <a:pt x="8658989" y="521390"/>
                  <a:pt x="8653411" y="498383"/>
                  <a:pt x="8652012" y="494898"/>
                </a:cubicBezTo>
                <a:cubicBezTo>
                  <a:pt x="8650622" y="492109"/>
                  <a:pt x="8655504" y="483047"/>
                  <a:pt x="8666660" y="481649"/>
                </a:cubicBezTo>
                <a:lnTo>
                  <a:pt x="8672238" y="485133"/>
                </a:lnTo>
                <a:lnTo>
                  <a:pt x="8684785" y="492805"/>
                </a:lnTo>
                <a:cubicBezTo>
                  <a:pt x="8696644" y="503265"/>
                  <a:pt x="8716167" y="503265"/>
                  <a:pt x="8728714" y="492805"/>
                </a:cubicBezTo>
                <a:cubicBezTo>
                  <a:pt x="8741260" y="482344"/>
                  <a:pt x="8844460" y="490711"/>
                  <a:pt x="8845852" y="483047"/>
                </a:cubicBezTo>
                <a:lnTo>
                  <a:pt x="8848640" y="476071"/>
                </a:lnTo>
                <a:lnTo>
                  <a:pt x="8852125" y="467704"/>
                </a:lnTo>
                <a:cubicBezTo>
                  <a:pt x="8857008" y="458641"/>
                  <a:pt x="8866772" y="453063"/>
                  <a:pt x="8873046" y="455157"/>
                </a:cubicBezTo>
                <a:cubicBezTo>
                  <a:pt x="8879320" y="457243"/>
                  <a:pt x="8895358" y="473282"/>
                  <a:pt x="8899538" y="483047"/>
                </a:cubicBezTo>
                <a:lnTo>
                  <a:pt x="8906514" y="490016"/>
                </a:lnTo>
                <a:cubicBezTo>
                  <a:pt x="8911389" y="494898"/>
                  <a:pt x="8923248" y="498383"/>
                  <a:pt x="8930216" y="496289"/>
                </a:cubicBezTo>
                <a:cubicBezTo>
                  <a:pt x="8935794" y="494898"/>
                  <a:pt x="8942770" y="485133"/>
                  <a:pt x="8942068" y="479555"/>
                </a:cubicBezTo>
                <a:lnTo>
                  <a:pt x="8939982" y="466306"/>
                </a:lnTo>
                <a:cubicBezTo>
                  <a:pt x="8933006" y="448181"/>
                  <a:pt x="8934404" y="434931"/>
                  <a:pt x="8943466" y="438423"/>
                </a:cubicBezTo>
                <a:cubicBezTo>
                  <a:pt x="8952528" y="441205"/>
                  <a:pt x="8976934" y="457243"/>
                  <a:pt x="8997848" y="467704"/>
                </a:cubicBezTo>
                <a:lnTo>
                  <a:pt x="9013886" y="480953"/>
                </a:lnTo>
                <a:lnTo>
                  <a:pt x="9024347" y="490016"/>
                </a:lnTo>
                <a:cubicBezTo>
                  <a:pt x="9041776" y="498383"/>
                  <a:pt x="9061994" y="505359"/>
                  <a:pt x="9069666" y="506054"/>
                </a:cubicBezTo>
                <a:lnTo>
                  <a:pt x="9075244" y="504656"/>
                </a:lnTo>
                <a:cubicBezTo>
                  <a:pt x="9096861" y="497687"/>
                  <a:pt x="9118478" y="484438"/>
                  <a:pt x="9139391" y="484438"/>
                </a:cubicBezTo>
                <a:lnTo>
                  <a:pt x="9163796" y="484438"/>
                </a:lnTo>
                <a:cubicBezTo>
                  <a:pt x="9188898" y="497687"/>
                  <a:pt x="9218178" y="508843"/>
                  <a:pt x="9229334" y="508843"/>
                </a:cubicBezTo>
                <a:cubicBezTo>
                  <a:pt x="9239795" y="509539"/>
                  <a:pt x="9252349" y="485133"/>
                  <a:pt x="9263505" y="490016"/>
                </a:cubicBezTo>
                <a:cubicBezTo>
                  <a:pt x="9274661" y="494195"/>
                  <a:pt x="9301152" y="512328"/>
                  <a:pt x="9293488" y="518601"/>
                </a:cubicBezTo>
                <a:cubicBezTo>
                  <a:pt x="9285817" y="524882"/>
                  <a:pt x="9271169" y="545795"/>
                  <a:pt x="9289997" y="543007"/>
                </a:cubicBezTo>
                <a:cubicBezTo>
                  <a:pt x="9308129" y="540218"/>
                  <a:pt x="9353448" y="517210"/>
                  <a:pt x="9384822" y="503265"/>
                </a:cubicBezTo>
                <a:lnTo>
                  <a:pt x="9418290" y="513023"/>
                </a:lnTo>
                <a:lnTo>
                  <a:pt x="9420384" y="513718"/>
                </a:lnTo>
                <a:cubicBezTo>
                  <a:pt x="9423173" y="512328"/>
                  <a:pt x="9429446" y="502570"/>
                  <a:pt x="9434329" y="491406"/>
                </a:cubicBezTo>
                <a:cubicBezTo>
                  <a:pt x="9439212" y="480258"/>
                  <a:pt x="9454548" y="451665"/>
                  <a:pt x="9456641" y="451665"/>
                </a:cubicBezTo>
                <a:cubicBezTo>
                  <a:pt x="9459430" y="451665"/>
                  <a:pt x="9467102" y="461430"/>
                  <a:pt x="9469188" y="472586"/>
                </a:cubicBezTo>
                <a:cubicBezTo>
                  <a:pt x="9470586" y="483742"/>
                  <a:pt x="9481742" y="514421"/>
                  <a:pt x="9489414" y="513023"/>
                </a:cubicBezTo>
                <a:cubicBezTo>
                  <a:pt x="9497078" y="511632"/>
                  <a:pt x="9511030" y="500476"/>
                  <a:pt x="9518694" y="491406"/>
                </a:cubicBezTo>
                <a:cubicBezTo>
                  <a:pt x="9527061" y="482344"/>
                  <a:pt x="9581450" y="490016"/>
                  <a:pt x="9605153" y="492805"/>
                </a:cubicBezTo>
                <a:cubicBezTo>
                  <a:pt x="9628863" y="495594"/>
                  <a:pt x="9696494" y="493500"/>
                  <a:pt x="9696494" y="503265"/>
                </a:cubicBezTo>
                <a:cubicBezTo>
                  <a:pt x="9696494" y="513023"/>
                  <a:pt x="9703470" y="540913"/>
                  <a:pt x="9712533" y="536733"/>
                </a:cubicBezTo>
                <a:lnTo>
                  <a:pt x="9715322" y="533944"/>
                </a:lnTo>
                <a:lnTo>
                  <a:pt x="9721595" y="526968"/>
                </a:lnTo>
                <a:cubicBezTo>
                  <a:pt x="9727173" y="518601"/>
                  <a:pt x="9736931" y="516507"/>
                  <a:pt x="9743212" y="521390"/>
                </a:cubicBezTo>
                <a:cubicBezTo>
                  <a:pt x="9749485" y="526273"/>
                  <a:pt x="9775282" y="533944"/>
                  <a:pt x="9780860" y="519999"/>
                </a:cubicBezTo>
                <a:cubicBezTo>
                  <a:pt x="9786438" y="506054"/>
                  <a:pt x="9805960" y="467008"/>
                  <a:pt x="9813632" y="465610"/>
                </a:cubicBezTo>
                <a:lnTo>
                  <a:pt x="9822694" y="466306"/>
                </a:lnTo>
                <a:lnTo>
                  <a:pt x="9831062" y="467008"/>
                </a:lnTo>
                <a:cubicBezTo>
                  <a:pt x="9841522" y="469095"/>
                  <a:pt x="9843616" y="477469"/>
                  <a:pt x="9835944" y="483742"/>
                </a:cubicBezTo>
                <a:lnTo>
                  <a:pt x="9829671" y="489320"/>
                </a:lnTo>
                <a:lnTo>
                  <a:pt x="9823397" y="494898"/>
                </a:lnTo>
                <a:cubicBezTo>
                  <a:pt x="9815726" y="501867"/>
                  <a:pt x="9817812" y="509539"/>
                  <a:pt x="9828272" y="512328"/>
                </a:cubicBezTo>
                <a:lnTo>
                  <a:pt x="9836640" y="512328"/>
                </a:lnTo>
                <a:lnTo>
                  <a:pt x="9866623" y="512328"/>
                </a:lnTo>
                <a:cubicBezTo>
                  <a:pt x="9862443" y="529062"/>
                  <a:pt x="9858952" y="545795"/>
                  <a:pt x="9858952" y="548584"/>
                </a:cubicBezTo>
                <a:cubicBezTo>
                  <a:pt x="9858952" y="551373"/>
                  <a:pt x="9868716" y="558342"/>
                  <a:pt x="9881263" y="556951"/>
                </a:cubicBezTo>
                <a:lnTo>
                  <a:pt x="9883357" y="552772"/>
                </a:lnTo>
                <a:lnTo>
                  <a:pt x="9891028" y="536030"/>
                </a:lnTo>
                <a:cubicBezTo>
                  <a:pt x="9895208" y="516507"/>
                  <a:pt x="9888240" y="490711"/>
                  <a:pt x="9876381" y="478164"/>
                </a:cubicBezTo>
                <a:lnTo>
                  <a:pt x="9894513" y="471188"/>
                </a:lnTo>
                <a:lnTo>
                  <a:pt x="9904271" y="467704"/>
                </a:lnTo>
                <a:cubicBezTo>
                  <a:pt x="9923098" y="478860"/>
                  <a:pt x="9942621" y="496289"/>
                  <a:pt x="9948902" y="506750"/>
                </a:cubicBezTo>
                <a:cubicBezTo>
                  <a:pt x="9955175" y="517210"/>
                  <a:pt x="9979581" y="536733"/>
                  <a:pt x="9992823" y="529062"/>
                </a:cubicBezTo>
                <a:lnTo>
                  <a:pt x="10002588" y="529757"/>
                </a:lnTo>
                <a:cubicBezTo>
                  <a:pt x="10018627" y="530460"/>
                  <a:pt x="10034658" y="541608"/>
                  <a:pt x="10050001" y="540218"/>
                </a:cubicBezTo>
                <a:cubicBezTo>
                  <a:pt x="10058368" y="539522"/>
                  <a:pt x="10062548" y="519999"/>
                  <a:pt x="10072313" y="514421"/>
                </a:cubicBezTo>
                <a:lnTo>
                  <a:pt x="10080680" y="509539"/>
                </a:lnTo>
                <a:cubicBezTo>
                  <a:pt x="10101594" y="511632"/>
                  <a:pt x="10112054" y="519296"/>
                  <a:pt x="10103688" y="527671"/>
                </a:cubicBezTo>
                <a:cubicBezTo>
                  <a:pt x="10095320" y="536030"/>
                  <a:pt x="10090438" y="544397"/>
                  <a:pt x="10109961" y="531851"/>
                </a:cubicBezTo>
                <a:cubicBezTo>
                  <a:pt x="10129484" y="519296"/>
                  <a:pt x="10202693" y="519999"/>
                  <a:pt x="10206880" y="523484"/>
                </a:cubicBezTo>
                <a:lnTo>
                  <a:pt x="10214552" y="526273"/>
                </a:lnTo>
                <a:lnTo>
                  <a:pt x="10232676" y="533241"/>
                </a:lnTo>
                <a:cubicBezTo>
                  <a:pt x="10243137" y="546491"/>
                  <a:pt x="10254988" y="543702"/>
                  <a:pt x="10259871" y="526968"/>
                </a:cubicBezTo>
                <a:lnTo>
                  <a:pt x="10263356" y="510929"/>
                </a:lnTo>
                <a:lnTo>
                  <a:pt x="10264051" y="508843"/>
                </a:lnTo>
                <a:cubicBezTo>
                  <a:pt x="10261964" y="505359"/>
                  <a:pt x="10248715" y="492805"/>
                  <a:pt x="10233372" y="480953"/>
                </a:cubicBezTo>
                <a:lnTo>
                  <a:pt x="10229566" y="460332"/>
                </a:lnTo>
                <a:lnTo>
                  <a:pt x="10268934" y="467008"/>
                </a:lnTo>
                <a:lnTo>
                  <a:pt x="10284972" y="464219"/>
                </a:lnTo>
                <a:cubicBezTo>
                  <a:pt x="10303097" y="454454"/>
                  <a:pt x="10319135" y="435634"/>
                  <a:pt x="10319135" y="423080"/>
                </a:cubicBezTo>
                <a:cubicBezTo>
                  <a:pt x="10319838" y="410533"/>
                  <a:pt x="10327502" y="392401"/>
                  <a:pt x="10333776" y="413322"/>
                </a:cubicBezTo>
                <a:cubicBezTo>
                  <a:pt x="10340056" y="434236"/>
                  <a:pt x="10317042" y="509539"/>
                  <a:pt x="10342143" y="519999"/>
                </a:cubicBezTo>
                <a:cubicBezTo>
                  <a:pt x="10366548" y="529757"/>
                  <a:pt x="10432093" y="497687"/>
                  <a:pt x="10427906" y="490016"/>
                </a:cubicBezTo>
                <a:lnTo>
                  <a:pt x="10424422" y="483742"/>
                </a:lnTo>
                <a:lnTo>
                  <a:pt x="10422328" y="480258"/>
                </a:lnTo>
                <a:cubicBezTo>
                  <a:pt x="10420242" y="476071"/>
                  <a:pt x="10423024" y="471188"/>
                  <a:pt x="10429304" y="468399"/>
                </a:cubicBezTo>
                <a:lnTo>
                  <a:pt x="10434882" y="468399"/>
                </a:lnTo>
                <a:lnTo>
                  <a:pt x="10440460" y="468399"/>
                </a:lnTo>
                <a:cubicBezTo>
                  <a:pt x="10446038" y="471188"/>
                  <a:pt x="10463468" y="485836"/>
                  <a:pt x="10480202" y="500476"/>
                </a:cubicBezTo>
                <a:lnTo>
                  <a:pt x="10501818" y="496289"/>
                </a:lnTo>
                <a:lnTo>
                  <a:pt x="10516458" y="493500"/>
                </a:lnTo>
                <a:cubicBezTo>
                  <a:pt x="10499029" y="461430"/>
                  <a:pt x="10501123" y="441205"/>
                  <a:pt x="10522036" y="448876"/>
                </a:cubicBezTo>
                <a:lnTo>
                  <a:pt x="10536677" y="450970"/>
                </a:lnTo>
                <a:cubicBezTo>
                  <a:pt x="10558293" y="454454"/>
                  <a:pt x="10577816" y="453759"/>
                  <a:pt x="10550622" y="431447"/>
                </a:cubicBezTo>
                <a:cubicBezTo>
                  <a:pt x="10549926" y="430751"/>
                  <a:pt x="10555504" y="421682"/>
                  <a:pt x="10557598" y="422384"/>
                </a:cubicBezTo>
                <a:lnTo>
                  <a:pt x="10565965" y="423080"/>
                </a:lnTo>
                <a:cubicBezTo>
                  <a:pt x="10574332" y="425869"/>
                  <a:pt x="10581996" y="435634"/>
                  <a:pt x="10581996" y="445392"/>
                </a:cubicBezTo>
                <a:cubicBezTo>
                  <a:pt x="10582699" y="455157"/>
                  <a:pt x="10575027" y="481649"/>
                  <a:pt x="10566660" y="482344"/>
                </a:cubicBezTo>
                <a:cubicBezTo>
                  <a:pt x="10557598" y="483047"/>
                  <a:pt x="10537380" y="496289"/>
                  <a:pt x="10541559" y="510234"/>
                </a:cubicBezTo>
                <a:lnTo>
                  <a:pt x="10547137" y="522085"/>
                </a:lnTo>
                <a:lnTo>
                  <a:pt x="10550622" y="530460"/>
                </a:lnTo>
                <a:cubicBezTo>
                  <a:pt x="10556902" y="538819"/>
                  <a:pt x="10569449" y="540218"/>
                  <a:pt x="10578512" y="534640"/>
                </a:cubicBezTo>
                <a:lnTo>
                  <a:pt x="10584090" y="527671"/>
                </a:lnTo>
                <a:lnTo>
                  <a:pt x="10599433" y="509539"/>
                </a:lnTo>
                <a:cubicBezTo>
                  <a:pt x="10620346" y="492109"/>
                  <a:pt x="10636385" y="473282"/>
                  <a:pt x="10634987" y="467704"/>
                </a:cubicBezTo>
                <a:cubicBezTo>
                  <a:pt x="10633596" y="462126"/>
                  <a:pt x="10644752" y="437720"/>
                  <a:pt x="10665666" y="430056"/>
                </a:cubicBezTo>
                <a:cubicBezTo>
                  <a:pt x="10685892" y="422384"/>
                  <a:pt x="10738882" y="435634"/>
                  <a:pt x="10722844" y="445392"/>
                </a:cubicBezTo>
                <a:cubicBezTo>
                  <a:pt x="10706806" y="455157"/>
                  <a:pt x="10669158" y="487922"/>
                  <a:pt x="10667760" y="492805"/>
                </a:cubicBezTo>
                <a:cubicBezTo>
                  <a:pt x="10666369" y="497687"/>
                  <a:pt x="10674736" y="510929"/>
                  <a:pt x="10689376" y="512328"/>
                </a:cubicBezTo>
                <a:lnTo>
                  <a:pt x="10694954" y="507445"/>
                </a:lnTo>
                <a:lnTo>
                  <a:pt x="10713782" y="492109"/>
                </a:lnTo>
                <a:cubicBezTo>
                  <a:pt x="10733304" y="471188"/>
                  <a:pt x="10750038" y="462821"/>
                  <a:pt x="10752125" y="473977"/>
                </a:cubicBezTo>
                <a:cubicBezTo>
                  <a:pt x="10754218" y="485133"/>
                  <a:pt x="10760492" y="513718"/>
                  <a:pt x="10761890" y="513718"/>
                </a:cubicBezTo>
                <a:cubicBezTo>
                  <a:pt x="10763281" y="513718"/>
                  <a:pt x="10768866" y="506750"/>
                  <a:pt x="10770952" y="498383"/>
                </a:cubicBezTo>
                <a:cubicBezTo>
                  <a:pt x="10773046" y="490016"/>
                  <a:pt x="10786295" y="471188"/>
                  <a:pt x="10795358" y="479555"/>
                </a:cubicBezTo>
                <a:lnTo>
                  <a:pt x="10803029" y="483742"/>
                </a:lnTo>
                <a:cubicBezTo>
                  <a:pt x="10816974" y="492109"/>
                  <a:pt x="10806514" y="527671"/>
                  <a:pt x="10840677" y="510929"/>
                </a:cubicBezTo>
                <a:lnTo>
                  <a:pt x="10864387" y="499078"/>
                </a:lnTo>
                <a:cubicBezTo>
                  <a:pt x="10846255" y="485133"/>
                  <a:pt x="10835099" y="464915"/>
                  <a:pt x="10839286" y="453759"/>
                </a:cubicBezTo>
                <a:lnTo>
                  <a:pt x="10845560" y="453063"/>
                </a:lnTo>
                <a:cubicBezTo>
                  <a:pt x="10867872" y="450970"/>
                  <a:pt x="10874145" y="439814"/>
                  <a:pt x="10865082" y="427962"/>
                </a:cubicBezTo>
                <a:cubicBezTo>
                  <a:pt x="10854622" y="414017"/>
                  <a:pt x="10839286" y="420291"/>
                  <a:pt x="10826732" y="430751"/>
                </a:cubicBezTo>
                <a:cubicBezTo>
                  <a:pt x="10823248" y="433540"/>
                  <a:pt x="10816279" y="436329"/>
                  <a:pt x="10810694" y="436329"/>
                </a:cubicBezTo>
                <a:cubicBezTo>
                  <a:pt x="10805116" y="436329"/>
                  <a:pt x="10796053" y="434236"/>
                  <a:pt x="10795358" y="431447"/>
                </a:cubicBezTo>
                <a:cubicBezTo>
                  <a:pt x="10793264" y="425173"/>
                  <a:pt x="10791873" y="414713"/>
                  <a:pt x="10796053" y="411228"/>
                </a:cubicBezTo>
                <a:cubicBezTo>
                  <a:pt x="10807209" y="403557"/>
                  <a:pt x="10821850" y="400072"/>
                  <a:pt x="10834404" y="394494"/>
                </a:cubicBezTo>
                <a:cubicBezTo>
                  <a:pt x="10875543" y="375667"/>
                  <a:pt x="10909011" y="407744"/>
                  <a:pt x="10947362" y="407744"/>
                </a:cubicBezTo>
                <a:lnTo>
                  <a:pt x="10955026" y="407744"/>
                </a:lnTo>
                <a:cubicBezTo>
                  <a:pt x="10964791" y="424471"/>
                  <a:pt x="10978040" y="431447"/>
                  <a:pt x="10985009" y="422384"/>
                </a:cubicBezTo>
                <a:cubicBezTo>
                  <a:pt x="10991978" y="413322"/>
                  <a:pt x="11008720" y="414713"/>
                  <a:pt x="11008017" y="443298"/>
                </a:cubicBezTo>
                <a:lnTo>
                  <a:pt x="11051945" y="407744"/>
                </a:lnTo>
                <a:lnTo>
                  <a:pt x="11064499" y="397283"/>
                </a:lnTo>
                <a:cubicBezTo>
                  <a:pt x="11099358" y="402159"/>
                  <a:pt x="11129342" y="399370"/>
                  <a:pt x="11130732" y="391010"/>
                </a:cubicBezTo>
                <a:cubicBezTo>
                  <a:pt x="11132130" y="382636"/>
                  <a:pt x="11148169" y="371480"/>
                  <a:pt x="11161411" y="392401"/>
                </a:cubicBezTo>
                <a:lnTo>
                  <a:pt x="11248675" y="426257"/>
                </a:lnTo>
                <a:lnTo>
                  <a:pt x="11248880" y="429082"/>
                </a:lnTo>
                <a:lnTo>
                  <a:pt x="11245081" y="428658"/>
                </a:lnTo>
                <a:cubicBezTo>
                  <a:pt x="11237417" y="431447"/>
                  <a:pt x="11229042" y="434236"/>
                  <a:pt x="11221378" y="436329"/>
                </a:cubicBezTo>
                <a:lnTo>
                  <a:pt x="11186512" y="444696"/>
                </a:lnTo>
                <a:cubicBezTo>
                  <a:pt x="11195582" y="463517"/>
                  <a:pt x="11212308" y="470493"/>
                  <a:pt x="11224863" y="460032"/>
                </a:cubicBezTo>
                <a:lnTo>
                  <a:pt x="11228347" y="460735"/>
                </a:lnTo>
                <a:lnTo>
                  <a:pt x="11251354" y="463517"/>
                </a:lnTo>
                <a:lnTo>
                  <a:pt x="11248880" y="429082"/>
                </a:lnTo>
                <a:lnTo>
                  <a:pt x="11258792" y="430180"/>
                </a:lnTo>
                <a:lnTo>
                  <a:pt x="11289010" y="441907"/>
                </a:lnTo>
                <a:lnTo>
                  <a:pt x="11282736" y="432845"/>
                </a:lnTo>
                <a:lnTo>
                  <a:pt x="11258792" y="430180"/>
                </a:lnTo>
                <a:lnTo>
                  <a:pt x="11248675" y="426257"/>
                </a:lnTo>
                <a:lnTo>
                  <a:pt x="11245081" y="376362"/>
                </a:lnTo>
                <a:lnTo>
                  <a:pt x="11275065" y="394494"/>
                </a:lnTo>
                <a:cubicBezTo>
                  <a:pt x="11306439" y="413322"/>
                  <a:pt x="11319688" y="401463"/>
                  <a:pt x="11334329" y="385432"/>
                </a:cubicBezTo>
                <a:lnTo>
                  <a:pt x="11344094" y="374971"/>
                </a:lnTo>
                <a:cubicBezTo>
                  <a:pt x="11331540" y="365909"/>
                  <a:pt x="11310626" y="356144"/>
                  <a:pt x="11298072" y="353355"/>
                </a:cubicBezTo>
                <a:cubicBezTo>
                  <a:pt x="11285525" y="350566"/>
                  <a:pt x="11323876" y="322676"/>
                  <a:pt x="11338516" y="333137"/>
                </a:cubicBezTo>
                <a:cubicBezTo>
                  <a:pt x="11353156" y="343597"/>
                  <a:pt x="11374078" y="386823"/>
                  <a:pt x="11385234" y="386823"/>
                </a:cubicBezTo>
                <a:cubicBezTo>
                  <a:pt x="11396390" y="386823"/>
                  <a:pt x="11425670" y="361722"/>
                  <a:pt x="11426366" y="370784"/>
                </a:cubicBezTo>
                <a:cubicBezTo>
                  <a:pt x="11426366" y="379847"/>
                  <a:pt x="11447287" y="407744"/>
                  <a:pt x="11463325" y="419595"/>
                </a:cubicBezTo>
                <a:cubicBezTo>
                  <a:pt x="11479356" y="431447"/>
                  <a:pt x="11540714" y="417502"/>
                  <a:pt x="11537230" y="432142"/>
                </a:cubicBezTo>
                <a:cubicBezTo>
                  <a:pt x="11533746" y="446783"/>
                  <a:pt x="11536534" y="478164"/>
                  <a:pt x="11549082" y="478164"/>
                </a:cubicBezTo>
                <a:cubicBezTo>
                  <a:pt x="11561636" y="478164"/>
                  <a:pt x="11645305" y="434236"/>
                  <a:pt x="11650181" y="431447"/>
                </a:cubicBezTo>
                <a:cubicBezTo>
                  <a:pt x="11655766" y="428658"/>
                  <a:pt x="11673195" y="425173"/>
                  <a:pt x="11678070" y="429353"/>
                </a:cubicBezTo>
                <a:lnTo>
                  <a:pt x="11678070" y="433540"/>
                </a:lnTo>
                <a:cubicBezTo>
                  <a:pt x="11677375" y="451665"/>
                  <a:pt x="11690625" y="455157"/>
                  <a:pt x="11706663" y="450274"/>
                </a:cubicBezTo>
                <a:cubicBezTo>
                  <a:pt x="11711538" y="448876"/>
                  <a:pt x="11715030" y="432845"/>
                  <a:pt x="11711538" y="425869"/>
                </a:cubicBezTo>
                <a:lnTo>
                  <a:pt x="11705968" y="413322"/>
                </a:lnTo>
                <a:cubicBezTo>
                  <a:pt x="11694812" y="400768"/>
                  <a:pt x="11669704" y="391705"/>
                  <a:pt x="11650181" y="393096"/>
                </a:cubicBezTo>
                <a:cubicBezTo>
                  <a:pt x="11630658" y="394494"/>
                  <a:pt x="11588127" y="371480"/>
                  <a:pt x="11593705" y="366604"/>
                </a:cubicBezTo>
                <a:cubicBezTo>
                  <a:pt x="11599283" y="362417"/>
                  <a:pt x="11664828" y="362417"/>
                  <a:pt x="11733858" y="365206"/>
                </a:cubicBezTo>
                <a:lnTo>
                  <a:pt x="11782661" y="404948"/>
                </a:lnTo>
                <a:lnTo>
                  <a:pt x="11785450" y="407744"/>
                </a:lnTo>
                <a:cubicBezTo>
                  <a:pt x="11797302" y="403557"/>
                  <a:pt x="11805669" y="391705"/>
                  <a:pt x="11803582" y="381940"/>
                </a:cubicBezTo>
                <a:lnTo>
                  <a:pt x="11797302" y="375667"/>
                </a:lnTo>
                <a:lnTo>
                  <a:pt x="11793122" y="371480"/>
                </a:lnTo>
                <a:cubicBezTo>
                  <a:pt x="11785450" y="371480"/>
                  <a:pt x="11793817" y="356144"/>
                  <a:pt x="11811247" y="337316"/>
                </a:cubicBezTo>
                <a:cubicBezTo>
                  <a:pt x="11828676" y="318496"/>
                  <a:pt x="11881674" y="273872"/>
                  <a:pt x="11883065" y="288513"/>
                </a:cubicBezTo>
                <a:cubicBezTo>
                  <a:pt x="11883761" y="303153"/>
                  <a:pt x="11893526" y="342199"/>
                  <a:pt x="11902588" y="342199"/>
                </a:cubicBezTo>
                <a:cubicBezTo>
                  <a:pt x="11910955" y="342199"/>
                  <a:pt x="11938150" y="336621"/>
                  <a:pt x="11939540" y="328949"/>
                </a:cubicBezTo>
                <a:cubicBezTo>
                  <a:pt x="11940939" y="321981"/>
                  <a:pt x="11954188" y="305942"/>
                  <a:pt x="11963946" y="314309"/>
                </a:cubicBezTo>
                <a:cubicBezTo>
                  <a:pt x="11973711" y="323371"/>
                  <a:pt x="11993234" y="356144"/>
                  <a:pt x="11995320" y="366604"/>
                </a:cubicBezTo>
                <a:cubicBezTo>
                  <a:pt x="11997414" y="377058"/>
                  <a:pt x="12024608" y="396581"/>
                  <a:pt x="12050405" y="384034"/>
                </a:cubicBezTo>
                <a:lnTo>
                  <a:pt x="12025999" y="358238"/>
                </a:lnTo>
                <a:cubicBezTo>
                  <a:pt x="12018328" y="349871"/>
                  <a:pt x="12018328" y="335223"/>
                  <a:pt x="12016937" y="323371"/>
                </a:cubicBezTo>
                <a:cubicBezTo>
                  <a:pt x="12016937" y="320582"/>
                  <a:pt x="12024608" y="313614"/>
                  <a:pt x="12028093" y="313614"/>
                </a:cubicBezTo>
                <a:lnTo>
                  <a:pt x="12036460" y="314309"/>
                </a:lnTo>
                <a:cubicBezTo>
                  <a:pt x="12044827" y="317793"/>
                  <a:pt x="12051100" y="329645"/>
                  <a:pt x="12050405" y="341504"/>
                </a:cubicBezTo>
                <a:cubicBezTo>
                  <a:pt x="12049709" y="352660"/>
                  <a:pt x="12091544" y="367995"/>
                  <a:pt x="12095724" y="362417"/>
                </a:cubicBezTo>
                <a:cubicBezTo>
                  <a:pt x="12099911" y="356839"/>
                  <a:pt x="12124317" y="340808"/>
                  <a:pt x="12126403" y="355449"/>
                </a:cubicBezTo>
                <a:cubicBezTo>
                  <a:pt x="12128497" y="370089"/>
                  <a:pt x="12145231" y="407744"/>
                  <a:pt x="12159176" y="409830"/>
                </a:cubicBezTo>
                <a:lnTo>
                  <a:pt x="12166847" y="404948"/>
                </a:lnTo>
                <a:lnTo>
                  <a:pt x="12182183" y="395190"/>
                </a:lnTo>
                <a:cubicBezTo>
                  <a:pt x="12194042" y="401463"/>
                  <a:pt x="12191948" y="400768"/>
                  <a:pt x="12178698" y="393096"/>
                </a:cubicBezTo>
                <a:lnTo>
                  <a:pt x="12163363" y="390307"/>
                </a:lnTo>
                <a:lnTo>
                  <a:pt x="12160574" y="389612"/>
                </a:lnTo>
                <a:cubicBezTo>
                  <a:pt x="12155691" y="388221"/>
                  <a:pt x="12151504" y="379847"/>
                  <a:pt x="12151504" y="370784"/>
                </a:cubicBezTo>
                <a:cubicBezTo>
                  <a:pt x="12151504" y="363988"/>
                  <a:pt x="12164841" y="340325"/>
                  <a:pt x="12183569" y="324212"/>
                </a:cubicBezTo>
                <a:lnTo>
                  <a:pt x="12192000" y="318923"/>
                </a:lnTo>
                <a:lnTo>
                  <a:pt x="12192000" y="517691"/>
                </a:lnTo>
                <a:lnTo>
                  <a:pt x="12169636" y="510234"/>
                </a:lnTo>
                <a:lnTo>
                  <a:pt x="12125708" y="495594"/>
                </a:lnTo>
                <a:cubicBezTo>
                  <a:pt x="12081779" y="512328"/>
                  <a:pt x="12035764" y="513718"/>
                  <a:pt x="12022515" y="499078"/>
                </a:cubicBezTo>
                <a:lnTo>
                  <a:pt x="11991836" y="508843"/>
                </a:lnTo>
                <a:cubicBezTo>
                  <a:pt x="11989047" y="509539"/>
                  <a:pt x="11985562" y="510234"/>
                  <a:pt x="11982774" y="509539"/>
                </a:cubicBezTo>
                <a:lnTo>
                  <a:pt x="11943728" y="501172"/>
                </a:lnTo>
                <a:cubicBezTo>
                  <a:pt x="11917228" y="522085"/>
                  <a:pt x="11885159" y="546491"/>
                  <a:pt x="11872605" y="555561"/>
                </a:cubicBezTo>
                <a:cubicBezTo>
                  <a:pt x="11860058" y="564623"/>
                  <a:pt x="11813340" y="565318"/>
                  <a:pt x="11809153" y="573685"/>
                </a:cubicBezTo>
                <a:lnTo>
                  <a:pt x="11812645" y="578568"/>
                </a:lnTo>
                <a:cubicBezTo>
                  <a:pt x="11816129" y="583443"/>
                  <a:pt x="11828676" y="586935"/>
                  <a:pt x="11835652" y="585537"/>
                </a:cubicBezTo>
                <a:lnTo>
                  <a:pt x="11844715" y="584146"/>
                </a:lnTo>
                <a:cubicBezTo>
                  <a:pt x="11855871" y="577170"/>
                  <a:pt x="11865636" y="582748"/>
                  <a:pt x="11867027" y="597396"/>
                </a:cubicBezTo>
                <a:cubicBezTo>
                  <a:pt x="11867722" y="612036"/>
                  <a:pt x="11871909" y="648293"/>
                  <a:pt x="11874698" y="648293"/>
                </a:cubicBezTo>
                <a:cubicBezTo>
                  <a:pt x="11877487" y="648293"/>
                  <a:pt x="11889339" y="638528"/>
                  <a:pt x="11894221" y="625285"/>
                </a:cubicBezTo>
                <a:lnTo>
                  <a:pt x="11971083" y="583304"/>
                </a:lnTo>
                <a:lnTo>
                  <a:pt x="11980717" y="617028"/>
                </a:lnTo>
                <a:lnTo>
                  <a:pt x="11969524" y="629465"/>
                </a:lnTo>
                <a:lnTo>
                  <a:pt x="11936752" y="645504"/>
                </a:lnTo>
                <a:cubicBezTo>
                  <a:pt x="11922111" y="652473"/>
                  <a:pt x="11926291" y="658051"/>
                  <a:pt x="11936056" y="667816"/>
                </a:cubicBezTo>
                <a:cubicBezTo>
                  <a:pt x="11940939" y="672691"/>
                  <a:pt x="11936056" y="684550"/>
                  <a:pt x="11934665" y="692917"/>
                </a:cubicBezTo>
                <a:lnTo>
                  <a:pt x="11933962" y="698495"/>
                </a:lnTo>
                <a:cubicBezTo>
                  <a:pt x="11932572" y="704073"/>
                  <a:pt x="11941634" y="708955"/>
                  <a:pt x="11953486" y="708955"/>
                </a:cubicBezTo>
                <a:lnTo>
                  <a:pt x="11956274" y="704768"/>
                </a:lnTo>
                <a:lnTo>
                  <a:pt x="11991836" y="655957"/>
                </a:lnTo>
                <a:lnTo>
                  <a:pt x="11980717" y="617028"/>
                </a:lnTo>
                <a:lnTo>
                  <a:pt x="12038553" y="552772"/>
                </a:lnTo>
                <a:cubicBezTo>
                  <a:pt x="12046920" y="549280"/>
                  <a:pt x="12012062" y="564096"/>
                  <a:pt x="11974494" y="581445"/>
                </a:cubicBezTo>
                <a:lnTo>
                  <a:pt x="11971083" y="583304"/>
                </a:lnTo>
                <a:lnTo>
                  <a:pt x="11965344" y="563225"/>
                </a:lnTo>
                <a:lnTo>
                  <a:pt x="11991836" y="554162"/>
                </a:lnTo>
                <a:lnTo>
                  <a:pt x="12040647" y="537429"/>
                </a:lnTo>
                <a:cubicBezTo>
                  <a:pt x="12059467" y="558342"/>
                  <a:pt x="12079686" y="577170"/>
                  <a:pt x="12085264" y="579263"/>
                </a:cubicBezTo>
                <a:cubicBezTo>
                  <a:pt x="12090146" y="581357"/>
                  <a:pt x="12106185" y="578568"/>
                  <a:pt x="12108974" y="568803"/>
                </a:cubicBezTo>
                <a:lnTo>
                  <a:pt x="12107576" y="560436"/>
                </a:lnTo>
                <a:lnTo>
                  <a:pt x="12106880" y="555561"/>
                </a:lnTo>
                <a:cubicBezTo>
                  <a:pt x="12092935" y="542311"/>
                  <a:pt x="12100607" y="538819"/>
                  <a:pt x="12124317" y="547194"/>
                </a:cubicBezTo>
                <a:cubicBezTo>
                  <a:pt x="12136168" y="551378"/>
                  <a:pt x="12157783" y="553120"/>
                  <a:pt x="12175214" y="549633"/>
                </a:cubicBezTo>
                <a:lnTo>
                  <a:pt x="12192000" y="542133"/>
                </a:lnTo>
                <a:lnTo>
                  <a:pt x="12192000" y="694833"/>
                </a:lnTo>
                <a:lnTo>
                  <a:pt x="12181129" y="694484"/>
                </a:lnTo>
                <a:cubicBezTo>
                  <a:pt x="12169984" y="689906"/>
                  <a:pt x="12172078" y="675135"/>
                  <a:pt x="12164754" y="667816"/>
                </a:cubicBezTo>
                <a:cubicBezTo>
                  <a:pt x="12154988" y="658746"/>
                  <a:pt x="12125012" y="666418"/>
                  <a:pt x="12131286" y="641317"/>
                </a:cubicBezTo>
                <a:lnTo>
                  <a:pt x="12131286" y="639230"/>
                </a:lnTo>
                <a:cubicBezTo>
                  <a:pt x="12123266" y="635742"/>
                  <a:pt x="12115597" y="634346"/>
                  <a:pt x="12109757" y="634956"/>
                </a:cubicBezTo>
                <a:cubicBezTo>
                  <a:pt x="12103917" y="635565"/>
                  <a:pt x="12099907" y="638180"/>
                  <a:pt x="12099208" y="642715"/>
                </a:cubicBezTo>
                <a:cubicBezTo>
                  <a:pt x="12097818" y="651082"/>
                  <a:pt x="12110372" y="686643"/>
                  <a:pt x="12130590" y="705464"/>
                </a:cubicBezTo>
                <a:lnTo>
                  <a:pt x="12152902" y="718713"/>
                </a:lnTo>
                <a:cubicBezTo>
                  <a:pt x="12159871" y="722893"/>
                  <a:pt x="12170332" y="725682"/>
                  <a:pt x="12178003" y="724291"/>
                </a:cubicBezTo>
                <a:lnTo>
                  <a:pt x="12192000" y="718488"/>
                </a:lnTo>
                <a:lnTo>
                  <a:pt x="12192000" y="789483"/>
                </a:lnTo>
                <a:lnTo>
                  <a:pt x="12137559" y="761946"/>
                </a:lnTo>
                <a:cubicBezTo>
                  <a:pt x="12117341" y="751486"/>
                  <a:pt x="12086662" y="754275"/>
                  <a:pt x="12060170" y="771009"/>
                </a:cubicBezTo>
                <a:lnTo>
                  <a:pt x="12049709" y="777282"/>
                </a:lnTo>
                <a:cubicBezTo>
                  <a:pt x="12023913" y="775884"/>
                  <a:pt x="12000898" y="778680"/>
                  <a:pt x="11998109" y="783555"/>
                </a:cubicBezTo>
                <a:cubicBezTo>
                  <a:pt x="11995320" y="788438"/>
                  <a:pt x="11981375" y="799594"/>
                  <a:pt x="11975797" y="790532"/>
                </a:cubicBezTo>
                <a:cubicBezTo>
                  <a:pt x="11970219" y="781469"/>
                  <a:pt x="11966040" y="755665"/>
                  <a:pt x="11977196" y="750087"/>
                </a:cubicBezTo>
                <a:cubicBezTo>
                  <a:pt x="11989047" y="745205"/>
                  <a:pt x="12022515" y="718713"/>
                  <a:pt x="12033671" y="708253"/>
                </a:cubicBezTo>
                <a:cubicBezTo>
                  <a:pt x="12044131" y="697792"/>
                  <a:pt x="12066443" y="662238"/>
                  <a:pt x="12064350" y="656660"/>
                </a:cubicBezTo>
                <a:cubicBezTo>
                  <a:pt x="12062256" y="651082"/>
                  <a:pt x="12046920" y="639230"/>
                  <a:pt x="12035069" y="643410"/>
                </a:cubicBezTo>
                <a:lnTo>
                  <a:pt x="12025999" y="648988"/>
                </a:lnTo>
                <a:cubicBezTo>
                  <a:pt x="11998805" y="665027"/>
                  <a:pt x="12027397" y="695706"/>
                  <a:pt x="12005781" y="708955"/>
                </a:cubicBezTo>
                <a:cubicBezTo>
                  <a:pt x="11985562" y="721502"/>
                  <a:pt x="11954188" y="722893"/>
                  <a:pt x="11956274" y="751486"/>
                </a:cubicBezTo>
                <a:lnTo>
                  <a:pt x="11956274" y="754275"/>
                </a:lnTo>
                <a:cubicBezTo>
                  <a:pt x="11956274" y="757759"/>
                  <a:pt x="11943728" y="773095"/>
                  <a:pt x="11929080" y="789133"/>
                </a:cubicBezTo>
                <a:lnTo>
                  <a:pt x="11912353" y="801687"/>
                </a:lnTo>
                <a:lnTo>
                  <a:pt x="11906072" y="806570"/>
                </a:lnTo>
                <a:cubicBezTo>
                  <a:pt x="11888643" y="805172"/>
                  <a:pt x="11878878" y="800985"/>
                  <a:pt x="11883761" y="796110"/>
                </a:cubicBezTo>
                <a:cubicBezTo>
                  <a:pt x="11888643" y="791227"/>
                  <a:pt x="11883065" y="777977"/>
                  <a:pt x="11853784" y="782165"/>
                </a:cubicBezTo>
                <a:cubicBezTo>
                  <a:pt x="11824496" y="785649"/>
                  <a:pt x="11747795" y="799594"/>
                  <a:pt x="11756170" y="802383"/>
                </a:cubicBezTo>
                <a:cubicBezTo>
                  <a:pt x="11764537" y="805172"/>
                  <a:pt x="11772904" y="816328"/>
                  <a:pt x="11747795" y="817023"/>
                </a:cubicBezTo>
                <a:cubicBezTo>
                  <a:pt x="11722702" y="817719"/>
                  <a:pt x="11662039" y="812141"/>
                  <a:pt x="11669008" y="798899"/>
                </a:cubicBezTo>
                <a:cubicBezTo>
                  <a:pt x="11675984" y="785649"/>
                  <a:pt x="11686445" y="743119"/>
                  <a:pt x="11682258" y="733353"/>
                </a:cubicBezTo>
                <a:lnTo>
                  <a:pt x="11674586" y="730564"/>
                </a:lnTo>
                <a:cubicBezTo>
                  <a:pt x="11662735" y="726385"/>
                  <a:pt x="11616017" y="774493"/>
                  <a:pt x="11618806" y="785649"/>
                </a:cubicBezTo>
                <a:lnTo>
                  <a:pt x="11625782" y="817023"/>
                </a:lnTo>
                <a:cubicBezTo>
                  <a:pt x="11595799" y="820508"/>
                  <a:pt x="11557448" y="821906"/>
                  <a:pt x="11542112" y="820508"/>
                </a:cubicBezTo>
                <a:cubicBezTo>
                  <a:pt x="11526074" y="819117"/>
                  <a:pt x="11471685" y="847702"/>
                  <a:pt x="11453560" y="856772"/>
                </a:cubicBezTo>
                <a:cubicBezTo>
                  <a:pt x="11435436" y="865835"/>
                  <a:pt x="11374078" y="858858"/>
                  <a:pt x="11372680" y="851889"/>
                </a:cubicBezTo>
                <a:cubicBezTo>
                  <a:pt x="11371281" y="844218"/>
                  <a:pt x="11360125" y="818421"/>
                  <a:pt x="11353852" y="827484"/>
                </a:cubicBezTo>
                <a:cubicBezTo>
                  <a:pt x="11347578" y="836546"/>
                  <a:pt x="11297376" y="837242"/>
                  <a:pt x="11248566" y="819812"/>
                </a:cubicBezTo>
                <a:lnTo>
                  <a:pt x="11208824" y="806570"/>
                </a:lnTo>
                <a:lnTo>
                  <a:pt x="11202551" y="804476"/>
                </a:lnTo>
                <a:cubicBezTo>
                  <a:pt x="11192090" y="809359"/>
                  <a:pt x="11187215" y="820508"/>
                  <a:pt x="11190700" y="829577"/>
                </a:cubicBezTo>
                <a:lnTo>
                  <a:pt x="11196973" y="835851"/>
                </a:lnTo>
                <a:lnTo>
                  <a:pt x="11204644" y="843522"/>
                </a:lnTo>
                <a:cubicBezTo>
                  <a:pt x="11219285" y="851194"/>
                  <a:pt x="11214402" y="860257"/>
                  <a:pt x="11194184" y="863046"/>
                </a:cubicBezTo>
                <a:cubicBezTo>
                  <a:pt x="11173966" y="865835"/>
                  <a:pt x="11131428" y="837242"/>
                  <a:pt x="11129342" y="847007"/>
                </a:cubicBezTo>
                <a:cubicBezTo>
                  <a:pt x="11127944" y="856069"/>
                  <a:pt x="11116092" y="878381"/>
                  <a:pt x="11107030" y="872803"/>
                </a:cubicBezTo>
                <a:cubicBezTo>
                  <a:pt x="11098663" y="867225"/>
                  <a:pt x="11063796" y="867225"/>
                  <a:pt x="11058921" y="891631"/>
                </a:cubicBezTo>
                <a:cubicBezTo>
                  <a:pt x="11054039" y="916036"/>
                  <a:pt x="11102842" y="966934"/>
                  <a:pt x="11104936" y="951591"/>
                </a:cubicBezTo>
                <a:cubicBezTo>
                  <a:pt x="11107030" y="936255"/>
                  <a:pt x="11120272" y="893022"/>
                  <a:pt x="11128646" y="898607"/>
                </a:cubicBezTo>
                <a:cubicBezTo>
                  <a:pt x="11137013" y="904185"/>
                  <a:pt x="11145380" y="929279"/>
                  <a:pt x="11147466" y="946715"/>
                </a:cubicBezTo>
                <a:cubicBezTo>
                  <a:pt x="11149560" y="964145"/>
                  <a:pt x="11178841" y="994128"/>
                  <a:pt x="11185122" y="980879"/>
                </a:cubicBezTo>
                <a:cubicBezTo>
                  <a:pt x="11191395" y="968332"/>
                  <a:pt x="11180239" y="936255"/>
                  <a:pt x="11186512" y="927192"/>
                </a:cubicBezTo>
                <a:lnTo>
                  <a:pt x="11179544" y="917427"/>
                </a:lnTo>
                <a:lnTo>
                  <a:pt x="11173263" y="908365"/>
                </a:lnTo>
                <a:cubicBezTo>
                  <a:pt x="11167692" y="898607"/>
                  <a:pt x="11179544" y="891631"/>
                  <a:pt x="11199762" y="893725"/>
                </a:cubicBezTo>
                <a:cubicBezTo>
                  <a:pt x="11219980" y="895818"/>
                  <a:pt x="11277158" y="890233"/>
                  <a:pt x="11272971" y="877686"/>
                </a:cubicBezTo>
                <a:lnTo>
                  <a:pt x="11270878" y="869319"/>
                </a:lnTo>
                <a:lnTo>
                  <a:pt x="11269487" y="863741"/>
                </a:lnTo>
                <a:cubicBezTo>
                  <a:pt x="11268096" y="857467"/>
                  <a:pt x="11273674" y="851889"/>
                  <a:pt x="11281338" y="849796"/>
                </a:cubicBezTo>
                <a:lnTo>
                  <a:pt x="11285525" y="851889"/>
                </a:lnTo>
                <a:cubicBezTo>
                  <a:pt x="11345485" y="883959"/>
                  <a:pt x="11349672" y="885358"/>
                  <a:pt x="11404054" y="882569"/>
                </a:cubicBezTo>
                <a:cubicBezTo>
                  <a:pt x="11409632" y="882569"/>
                  <a:pt x="11416608" y="882569"/>
                  <a:pt x="11422186" y="884655"/>
                </a:cubicBezTo>
                <a:cubicBezTo>
                  <a:pt x="11445889" y="893725"/>
                  <a:pt x="11475177" y="897904"/>
                  <a:pt x="11482848" y="898607"/>
                </a:cubicBezTo>
                <a:cubicBezTo>
                  <a:pt x="11504458" y="899998"/>
                  <a:pt x="11518402" y="866530"/>
                  <a:pt x="11546995" y="890936"/>
                </a:cubicBezTo>
                <a:cubicBezTo>
                  <a:pt x="11553964" y="896514"/>
                  <a:pt x="11581854" y="883264"/>
                  <a:pt x="11600682" y="883264"/>
                </a:cubicBezTo>
                <a:lnTo>
                  <a:pt x="11620900" y="882569"/>
                </a:lnTo>
                <a:cubicBezTo>
                  <a:pt x="11643907" y="888147"/>
                  <a:pt x="11679469" y="890233"/>
                  <a:pt x="11699687" y="887444"/>
                </a:cubicBezTo>
                <a:lnTo>
                  <a:pt x="11703874" y="879084"/>
                </a:lnTo>
                <a:cubicBezTo>
                  <a:pt x="11717819" y="851889"/>
                  <a:pt x="11740131" y="895115"/>
                  <a:pt x="11753381" y="872803"/>
                </a:cubicBezTo>
                <a:cubicBezTo>
                  <a:pt x="11756170" y="867921"/>
                  <a:pt x="11775693" y="866530"/>
                  <a:pt x="11786841" y="867225"/>
                </a:cubicBezTo>
                <a:lnTo>
                  <a:pt x="11830770" y="869319"/>
                </a:lnTo>
                <a:cubicBezTo>
                  <a:pt x="11846113" y="844218"/>
                  <a:pt x="11867027" y="837242"/>
                  <a:pt x="11877487" y="853280"/>
                </a:cubicBezTo>
                <a:cubicBezTo>
                  <a:pt x="11887948" y="869319"/>
                  <a:pt x="11913744" y="911154"/>
                  <a:pt x="11903986" y="911154"/>
                </a:cubicBezTo>
                <a:cubicBezTo>
                  <a:pt x="11894221" y="911154"/>
                  <a:pt x="11864238" y="920216"/>
                  <a:pt x="11863542" y="931372"/>
                </a:cubicBezTo>
                <a:cubicBezTo>
                  <a:pt x="11862847" y="942528"/>
                  <a:pt x="11874003" y="964145"/>
                  <a:pt x="11889339" y="950200"/>
                </a:cubicBezTo>
                <a:lnTo>
                  <a:pt x="11903284" y="945317"/>
                </a:lnTo>
                <a:lnTo>
                  <a:pt x="11919322" y="940435"/>
                </a:lnTo>
                <a:cubicBezTo>
                  <a:pt x="11943032" y="941137"/>
                  <a:pt x="11958368" y="934161"/>
                  <a:pt x="11952790" y="924403"/>
                </a:cubicBezTo>
                <a:cubicBezTo>
                  <a:pt x="11947212" y="914638"/>
                  <a:pt x="11949306" y="886748"/>
                  <a:pt x="11971618" y="888147"/>
                </a:cubicBezTo>
                <a:lnTo>
                  <a:pt x="11981375" y="881866"/>
                </a:lnTo>
                <a:lnTo>
                  <a:pt x="12002992" y="867921"/>
                </a:lnTo>
                <a:cubicBezTo>
                  <a:pt x="12016937" y="877686"/>
                  <a:pt x="12038553" y="883959"/>
                  <a:pt x="12049709" y="881170"/>
                </a:cubicBezTo>
                <a:cubicBezTo>
                  <a:pt x="12060865" y="878381"/>
                  <a:pt x="12078990" y="843522"/>
                  <a:pt x="12090146" y="830273"/>
                </a:cubicBezTo>
                <a:lnTo>
                  <a:pt x="12098513" y="839335"/>
                </a:lnTo>
                <a:lnTo>
                  <a:pt x="12122223" y="864436"/>
                </a:lnTo>
                <a:cubicBezTo>
                  <a:pt x="12154293" y="860257"/>
                  <a:pt x="12178003" y="862343"/>
                  <a:pt x="12175214" y="868624"/>
                </a:cubicBezTo>
                <a:cubicBezTo>
                  <a:pt x="12173820" y="871761"/>
                  <a:pt x="12175214" y="878559"/>
                  <a:pt x="12179398" y="885358"/>
                </a:cubicBezTo>
                <a:lnTo>
                  <a:pt x="12192000" y="895440"/>
                </a:lnTo>
                <a:lnTo>
                  <a:pt x="12192000" y="3054030"/>
                </a:lnTo>
                <a:lnTo>
                  <a:pt x="12147172" y="3052435"/>
                </a:lnTo>
                <a:lnTo>
                  <a:pt x="12150113" y="3054784"/>
                </a:lnTo>
                <a:cubicBezTo>
                  <a:pt x="12158480" y="3061409"/>
                  <a:pt x="12166891" y="3066639"/>
                  <a:pt x="12175388" y="3070387"/>
                </a:cubicBezTo>
                <a:lnTo>
                  <a:pt x="12192000" y="3074708"/>
                </a:lnTo>
                <a:lnTo>
                  <a:pt x="12192000" y="3889496"/>
                </a:lnTo>
                <a:lnTo>
                  <a:pt x="0" y="3889496"/>
                </a:lnTo>
                <a:lnTo>
                  <a:pt x="0" y="2953135"/>
                </a:lnTo>
                <a:lnTo>
                  <a:pt x="6133" y="2952989"/>
                </a:lnTo>
                <a:cubicBezTo>
                  <a:pt x="22520" y="2949852"/>
                  <a:pt x="42392" y="2946190"/>
                  <a:pt x="61219" y="2942790"/>
                </a:cubicBezTo>
                <a:lnTo>
                  <a:pt x="83588" y="2938835"/>
                </a:lnTo>
                <a:lnTo>
                  <a:pt x="45179" y="2926901"/>
                </a:lnTo>
                <a:lnTo>
                  <a:pt x="25663" y="2935963"/>
                </a:lnTo>
                <a:lnTo>
                  <a:pt x="0" y="2948795"/>
                </a:lnTo>
                <a:lnTo>
                  <a:pt x="0" y="1278844"/>
                </a:lnTo>
                <a:lnTo>
                  <a:pt x="42397" y="1284879"/>
                </a:lnTo>
                <a:cubicBezTo>
                  <a:pt x="64709" y="1288363"/>
                  <a:pt x="151168" y="1261169"/>
                  <a:pt x="193698" y="1260473"/>
                </a:cubicBezTo>
                <a:lnTo>
                  <a:pt x="225768" y="1286270"/>
                </a:lnTo>
                <a:cubicBezTo>
                  <a:pt x="234135" y="1292550"/>
                  <a:pt x="262721" y="1289059"/>
                  <a:pt x="276666" y="1282785"/>
                </a:cubicBezTo>
                <a:lnTo>
                  <a:pt x="332445" y="1257684"/>
                </a:lnTo>
                <a:cubicBezTo>
                  <a:pt x="358944" y="1275816"/>
                  <a:pt x="381256" y="1280692"/>
                  <a:pt x="381952" y="1268145"/>
                </a:cubicBezTo>
                <a:cubicBezTo>
                  <a:pt x="381952" y="1255591"/>
                  <a:pt x="437036" y="1270238"/>
                  <a:pt x="448888" y="1274418"/>
                </a:cubicBezTo>
                <a:cubicBezTo>
                  <a:pt x="460746" y="1277903"/>
                  <a:pt x="504668" y="1246528"/>
                  <a:pt x="512339" y="1257684"/>
                </a:cubicBezTo>
                <a:lnTo>
                  <a:pt x="517222" y="1266754"/>
                </a:lnTo>
                <a:lnTo>
                  <a:pt x="522104" y="1275121"/>
                </a:lnTo>
                <a:cubicBezTo>
                  <a:pt x="529768" y="1293941"/>
                  <a:pt x="535346" y="1294644"/>
                  <a:pt x="535346" y="1277207"/>
                </a:cubicBezTo>
                <a:cubicBezTo>
                  <a:pt x="535346" y="1259778"/>
                  <a:pt x="520011" y="1224919"/>
                  <a:pt x="501879" y="1228404"/>
                </a:cubicBezTo>
                <a:cubicBezTo>
                  <a:pt x="492469" y="1230494"/>
                  <a:pt x="472075" y="1228052"/>
                  <a:pt x="451679" y="1223520"/>
                </a:cubicBezTo>
                <a:lnTo>
                  <a:pt x="405982" y="1207656"/>
                </a:lnTo>
                <a:lnTo>
                  <a:pt x="411233" y="1214047"/>
                </a:lnTo>
                <a:cubicBezTo>
                  <a:pt x="411233" y="1223805"/>
                  <a:pt x="397288" y="1226594"/>
                  <a:pt x="380554" y="1219625"/>
                </a:cubicBezTo>
                <a:cubicBezTo>
                  <a:pt x="376371" y="1217881"/>
                  <a:pt x="370662" y="1214874"/>
                  <a:pt x="364593" y="1211203"/>
                </a:cubicBezTo>
                <a:lnTo>
                  <a:pt x="357698" y="1206480"/>
                </a:lnTo>
                <a:lnTo>
                  <a:pt x="335242" y="1225615"/>
                </a:lnTo>
                <a:lnTo>
                  <a:pt x="296884" y="1230490"/>
                </a:lnTo>
                <a:cubicBezTo>
                  <a:pt x="276666" y="1233279"/>
                  <a:pt x="255056" y="1225615"/>
                  <a:pt x="234838" y="1239560"/>
                </a:cubicBezTo>
                <a:cubicBezTo>
                  <a:pt x="227862" y="1244442"/>
                  <a:pt x="205550" y="1231888"/>
                  <a:pt x="190214" y="1231193"/>
                </a:cubicBezTo>
                <a:cubicBezTo>
                  <a:pt x="175566" y="1230490"/>
                  <a:pt x="160926" y="1234677"/>
                  <a:pt x="146286" y="1237466"/>
                </a:cubicBezTo>
                <a:cubicBezTo>
                  <a:pt x="135122" y="1239560"/>
                  <a:pt x="121185" y="1245833"/>
                  <a:pt x="114904" y="1243044"/>
                </a:cubicBezTo>
                <a:lnTo>
                  <a:pt x="89108" y="1229794"/>
                </a:lnTo>
                <a:lnTo>
                  <a:pt x="35685" y="1222296"/>
                </a:lnTo>
                <a:lnTo>
                  <a:pt x="13132" y="1238057"/>
                </a:lnTo>
                <a:lnTo>
                  <a:pt x="0" y="1243888"/>
                </a:lnTo>
                <a:lnTo>
                  <a:pt x="0" y="437597"/>
                </a:lnTo>
                <a:lnTo>
                  <a:pt x="887" y="436130"/>
                </a:lnTo>
                <a:cubicBezTo>
                  <a:pt x="2217" y="434888"/>
                  <a:pt x="3350" y="435105"/>
                  <a:pt x="4047" y="437720"/>
                </a:cubicBezTo>
                <a:cubicBezTo>
                  <a:pt x="6836" y="448181"/>
                  <a:pt x="20781" y="475375"/>
                  <a:pt x="29148" y="476766"/>
                </a:cubicBezTo>
                <a:cubicBezTo>
                  <a:pt x="37515" y="477469"/>
                  <a:pt x="91897" y="471884"/>
                  <a:pt x="128849" y="464219"/>
                </a:cubicBezTo>
                <a:lnTo>
                  <a:pt x="165801" y="485133"/>
                </a:lnTo>
                <a:lnTo>
                  <a:pt x="181847" y="494898"/>
                </a:lnTo>
                <a:cubicBezTo>
                  <a:pt x="216010" y="484438"/>
                  <a:pt x="260634" y="479555"/>
                  <a:pt x="280157" y="484438"/>
                </a:cubicBezTo>
                <a:lnTo>
                  <a:pt x="296884" y="478164"/>
                </a:lnTo>
                <a:lnTo>
                  <a:pt x="310836" y="473282"/>
                </a:lnTo>
                <a:cubicBezTo>
                  <a:pt x="327570" y="474672"/>
                  <a:pt x="362429" y="476071"/>
                  <a:pt x="388928" y="476766"/>
                </a:cubicBezTo>
                <a:lnTo>
                  <a:pt x="413334" y="478860"/>
                </a:lnTo>
                <a:lnTo>
                  <a:pt x="427271" y="480258"/>
                </a:lnTo>
                <a:cubicBezTo>
                  <a:pt x="443310" y="486531"/>
                  <a:pt x="460746" y="483047"/>
                  <a:pt x="465622" y="473282"/>
                </a:cubicBezTo>
                <a:cubicBezTo>
                  <a:pt x="471200" y="463517"/>
                  <a:pt x="490723" y="434236"/>
                  <a:pt x="493512" y="437025"/>
                </a:cubicBezTo>
                <a:cubicBezTo>
                  <a:pt x="495605" y="439814"/>
                  <a:pt x="508855" y="463517"/>
                  <a:pt x="520706" y="483742"/>
                </a:cubicBezTo>
                <a:lnTo>
                  <a:pt x="543018" y="476766"/>
                </a:lnTo>
                <a:lnTo>
                  <a:pt x="576486" y="466306"/>
                </a:lnTo>
                <a:cubicBezTo>
                  <a:pt x="556963" y="450970"/>
                  <a:pt x="535346" y="428658"/>
                  <a:pt x="527675" y="416806"/>
                </a:cubicBezTo>
                <a:cubicBezTo>
                  <a:pt x="520706" y="404948"/>
                  <a:pt x="556963" y="378456"/>
                  <a:pt x="570908" y="386127"/>
                </a:cubicBezTo>
                <a:cubicBezTo>
                  <a:pt x="584853" y="393792"/>
                  <a:pt x="638539" y="407041"/>
                  <a:pt x="654578" y="397979"/>
                </a:cubicBezTo>
                <a:cubicBezTo>
                  <a:pt x="670616" y="388916"/>
                  <a:pt x="718725" y="372878"/>
                  <a:pt x="710358" y="367300"/>
                </a:cubicBezTo>
                <a:cubicBezTo>
                  <a:pt x="705827" y="364163"/>
                  <a:pt x="696936" y="359456"/>
                  <a:pt x="688830" y="356057"/>
                </a:cubicBezTo>
                <a:lnTo>
                  <a:pt x="672453" y="352750"/>
                </a:lnTo>
                <a:lnTo>
                  <a:pt x="681070" y="339410"/>
                </a:lnTo>
                <a:cubicBezTo>
                  <a:pt x="692921" y="320582"/>
                  <a:pt x="676890" y="268287"/>
                  <a:pt x="697108" y="266201"/>
                </a:cubicBezTo>
                <a:cubicBezTo>
                  <a:pt x="717334" y="264107"/>
                  <a:pt x="760560" y="237608"/>
                  <a:pt x="760560" y="245280"/>
                </a:cubicBezTo>
                <a:cubicBezTo>
                  <a:pt x="760560" y="252951"/>
                  <a:pt x="766138" y="275959"/>
                  <a:pt x="773106" y="276661"/>
                </a:cubicBezTo>
                <a:cubicBezTo>
                  <a:pt x="780082" y="277357"/>
                  <a:pt x="803090" y="276661"/>
                  <a:pt x="810066" y="274568"/>
                </a:cubicBezTo>
                <a:cubicBezTo>
                  <a:pt x="817035" y="271779"/>
                  <a:pt x="817738" y="252256"/>
                  <a:pt x="815644" y="248069"/>
                </a:cubicBezTo>
                <a:cubicBezTo>
                  <a:pt x="814246" y="243889"/>
                  <a:pt x="822613" y="237608"/>
                  <a:pt x="837956" y="241795"/>
                </a:cubicBezTo>
                <a:lnTo>
                  <a:pt x="847714" y="249467"/>
                </a:lnTo>
                <a:lnTo>
                  <a:pt x="853994" y="254342"/>
                </a:lnTo>
                <a:cubicBezTo>
                  <a:pt x="853292" y="265498"/>
                  <a:pt x="842831" y="280146"/>
                  <a:pt x="830980" y="287115"/>
                </a:cubicBezTo>
                <a:cubicBezTo>
                  <a:pt x="819128" y="294091"/>
                  <a:pt x="790543" y="319887"/>
                  <a:pt x="798910" y="326160"/>
                </a:cubicBezTo>
                <a:cubicBezTo>
                  <a:pt x="807277" y="333137"/>
                  <a:pt x="817035" y="359628"/>
                  <a:pt x="815644" y="368698"/>
                </a:cubicBezTo>
                <a:cubicBezTo>
                  <a:pt x="814246" y="377760"/>
                  <a:pt x="805879" y="407744"/>
                  <a:pt x="800301" y="414713"/>
                </a:cubicBezTo>
                <a:cubicBezTo>
                  <a:pt x="794723" y="421682"/>
                  <a:pt x="766138" y="426564"/>
                  <a:pt x="759864" y="421682"/>
                </a:cubicBezTo>
                <a:cubicBezTo>
                  <a:pt x="753591" y="416806"/>
                  <a:pt x="733365" y="404948"/>
                  <a:pt x="727787" y="407744"/>
                </a:cubicBezTo>
                <a:lnTo>
                  <a:pt x="725693" y="411228"/>
                </a:lnTo>
                <a:lnTo>
                  <a:pt x="711053" y="432845"/>
                </a:lnTo>
                <a:cubicBezTo>
                  <a:pt x="721514" y="455157"/>
                  <a:pt x="748013" y="477469"/>
                  <a:pt x="768927" y="483047"/>
                </a:cubicBezTo>
                <a:lnTo>
                  <a:pt x="787059" y="467704"/>
                </a:lnTo>
                <a:cubicBezTo>
                  <a:pt x="791934" y="463517"/>
                  <a:pt x="804488" y="465610"/>
                  <a:pt x="812855" y="463517"/>
                </a:cubicBezTo>
                <a:lnTo>
                  <a:pt x="836558" y="457243"/>
                </a:lnTo>
                <a:cubicBezTo>
                  <a:pt x="859565" y="464915"/>
                  <a:pt x="883971" y="473282"/>
                  <a:pt x="890947" y="474672"/>
                </a:cubicBezTo>
                <a:cubicBezTo>
                  <a:pt x="897220" y="476071"/>
                  <a:pt x="919532" y="467704"/>
                  <a:pt x="932086" y="460032"/>
                </a:cubicBezTo>
                <a:cubicBezTo>
                  <a:pt x="944633" y="452361"/>
                  <a:pt x="1012264" y="469095"/>
                  <a:pt x="1028303" y="458641"/>
                </a:cubicBezTo>
                <a:cubicBezTo>
                  <a:pt x="1043639" y="447485"/>
                  <a:pt x="1114066" y="453759"/>
                  <a:pt x="1133582" y="457243"/>
                </a:cubicBezTo>
                <a:lnTo>
                  <a:pt x="1150323" y="463517"/>
                </a:lnTo>
                <a:cubicBezTo>
                  <a:pt x="1163565" y="468399"/>
                  <a:pt x="1176815" y="473977"/>
                  <a:pt x="1190065" y="478860"/>
                </a:cubicBezTo>
                <a:lnTo>
                  <a:pt x="1192853" y="479555"/>
                </a:lnTo>
                <a:cubicBezTo>
                  <a:pt x="1201220" y="478860"/>
                  <a:pt x="1220743" y="470493"/>
                  <a:pt x="1235384" y="460032"/>
                </a:cubicBezTo>
                <a:cubicBezTo>
                  <a:pt x="1250720" y="449572"/>
                  <a:pt x="1225626" y="396581"/>
                  <a:pt x="1236087" y="381245"/>
                </a:cubicBezTo>
                <a:cubicBezTo>
                  <a:pt x="1246540" y="365909"/>
                  <a:pt x="1247235" y="326160"/>
                  <a:pt x="1247235" y="318496"/>
                </a:cubicBezTo>
                <a:cubicBezTo>
                  <a:pt x="1247235" y="310825"/>
                  <a:pt x="1278617" y="317793"/>
                  <a:pt x="1296742" y="323371"/>
                </a:cubicBezTo>
                <a:lnTo>
                  <a:pt x="1314171" y="326856"/>
                </a:lnTo>
                <a:lnTo>
                  <a:pt x="1332999" y="330348"/>
                </a:lnTo>
                <a:cubicBezTo>
                  <a:pt x="1353920" y="341504"/>
                  <a:pt x="1370654" y="361722"/>
                  <a:pt x="1370654" y="374971"/>
                </a:cubicBezTo>
                <a:cubicBezTo>
                  <a:pt x="1370654" y="388221"/>
                  <a:pt x="1385294" y="425869"/>
                  <a:pt x="1365771" y="430751"/>
                </a:cubicBezTo>
                <a:cubicBezTo>
                  <a:pt x="1345553" y="436329"/>
                  <a:pt x="1298835" y="439814"/>
                  <a:pt x="1306507" y="425869"/>
                </a:cubicBezTo>
                <a:lnTo>
                  <a:pt x="1311389" y="416111"/>
                </a:lnTo>
                <a:cubicBezTo>
                  <a:pt x="1316960" y="404948"/>
                  <a:pt x="1322538" y="393792"/>
                  <a:pt x="1325327" y="382636"/>
                </a:cubicBezTo>
                <a:lnTo>
                  <a:pt x="1327421" y="374269"/>
                </a:lnTo>
                <a:cubicBezTo>
                  <a:pt x="1324632" y="364511"/>
                  <a:pt x="1314171" y="356839"/>
                  <a:pt x="1303718" y="357535"/>
                </a:cubicBezTo>
                <a:lnTo>
                  <a:pt x="1296742" y="361026"/>
                </a:lnTo>
                <a:lnTo>
                  <a:pt x="1250720" y="385432"/>
                </a:lnTo>
                <a:cubicBezTo>
                  <a:pt x="1257000" y="429353"/>
                  <a:pt x="1288375" y="463517"/>
                  <a:pt x="1320444" y="461430"/>
                </a:cubicBezTo>
                <a:lnTo>
                  <a:pt x="1348342" y="454454"/>
                </a:lnTo>
                <a:lnTo>
                  <a:pt x="1370654" y="449572"/>
                </a:lnTo>
                <a:cubicBezTo>
                  <a:pt x="1395052" y="448876"/>
                  <a:pt x="1422246" y="449572"/>
                  <a:pt x="1431309" y="450970"/>
                </a:cubicBezTo>
                <a:lnTo>
                  <a:pt x="1439676" y="452361"/>
                </a:lnTo>
                <a:cubicBezTo>
                  <a:pt x="1464777" y="456548"/>
                  <a:pt x="1465479" y="455852"/>
                  <a:pt x="1457808" y="436329"/>
                </a:cubicBezTo>
                <a:lnTo>
                  <a:pt x="1451527" y="420986"/>
                </a:lnTo>
                <a:cubicBezTo>
                  <a:pt x="1467573" y="416111"/>
                  <a:pt x="1480815" y="402159"/>
                  <a:pt x="1480815" y="388916"/>
                </a:cubicBezTo>
                <a:cubicBezTo>
                  <a:pt x="1480815" y="375667"/>
                  <a:pt x="1488487" y="343597"/>
                  <a:pt x="1498252" y="347777"/>
                </a:cubicBezTo>
                <a:lnTo>
                  <a:pt x="1498947" y="351957"/>
                </a:lnTo>
                <a:lnTo>
                  <a:pt x="1501034" y="371480"/>
                </a:lnTo>
                <a:cubicBezTo>
                  <a:pt x="1500338" y="394494"/>
                  <a:pt x="1507314" y="414017"/>
                  <a:pt x="1516377" y="414017"/>
                </a:cubicBezTo>
                <a:cubicBezTo>
                  <a:pt x="1525439" y="414017"/>
                  <a:pt x="1547056" y="404252"/>
                  <a:pt x="1544267" y="392401"/>
                </a:cubicBezTo>
                <a:cubicBezTo>
                  <a:pt x="1541478" y="380549"/>
                  <a:pt x="1551243" y="344293"/>
                  <a:pt x="1569368" y="338715"/>
                </a:cubicBezTo>
                <a:cubicBezTo>
                  <a:pt x="1587492" y="333137"/>
                  <a:pt x="1639788" y="351957"/>
                  <a:pt x="1646069" y="355449"/>
                </a:cubicBezTo>
                <a:cubicBezTo>
                  <a:pt x="1652342" y="359628"/>
                  <a:pt x="1669771" y="378456"/>
                  <a:pt x="1669771" y="389612"/>
                </a:cubicBezTo>
                <a:cubicBezTo>
                  <a:pt x="1669771" y="400072"/>
                  <a:pt x="1683021" y="431447"/>
                  <a:pt x="1699748" y="435634"/>
                </a:cubicBezTo>
                <a:cubicBezTo>
                  <a:pt x="1715793" y="439814"/>
                  <a:pt x="1758324" y="445392"/>
                  <a:pt x="1763902" y="439814"/>
                </a:cubicBezTo>
                <a:lnTo>
                  <a:pt x="1763902" y="437720"/>
                </a:lnTo>
                <a:lnTo>
                  <a:pt x="1772964" y="402159"/>
                </a:lnTo>
                <a:cubicBezTo>
                  <a:pt x="1772964" y="360331"/>
                  <a:pt x="1779238" y="334527"/>
                  <a:pt x="1786214" y="344988"/>
                </a:cubicBezTo>
                <a:lnTo>
                  <a:pt x="1795971" y="351957"/>
                </a:lnTo>
                <a:cubicBezTo>
                  <a:pt x="1804338" y="357535"/>
                  <a:pt x="1819682" y="357535"/>
                  <a:pt x="1826650" y="363815"/>
                </a:cubicBezTo>
                <a:lnTo>
                  <a:pt x="1836416" y="372182"/>
                </a:lnTo>
                <a:cubicBezTo>
                  <a:pt x="1842689" y="384729"/>
                  <a:pt x="1845478" y="407041"/>
                  <a:pt x="1844080" y="421682"/>
                </a:cubicBezTo>
                <a:lnTo>
                  <a:pt x="1849658" y="432845"/>
                </a:lnTo>
                <a:cubicBezTo>
                  <a:pt x="1855939" y="445392"/>
                  <a:pt x="1868485" y="459337"/>
                  <a:pt x="1883126" y="463517"/>
                </a:cubicBezTo>
                <a:lnTo>
                  <a:pt x="1904047" y="469797"/>
                </a:lnTo>
                <a:cubicBezTo>
                  <a:pt x="1906140" y="453759"/>
                  <a:pt x="1912414" y="439118"/>
                  <a:pt x="1917992" y="437025"/>
                </a:cubicBezTo>
                <a:cubicBezTo>
                  <a:pt x="1923570" y="434931"/>
                  <a:pt x="1934726" y="423775"/>
                  <a:pt x="1924265" y="418197"/>
                </a:cubicBezTo>
                <a:cubicBezTo>
                  <a:pt x="1913805" y="412619"/>
                  <a:pt x="1886617" y="392401"/>
                  <a:pt x="1897773" y="391010"/>
                </a:cubicBezTo>
                <a:cubicBezTo>
                  <a:pt x="1908922" y="389612"/>
                  <a:pt x="1941695" y="374971"/>
                  <a:pt x="1941695" y="361722"/>
                </a:cubicBezTo>
                <a:cubicBezTo>
                  <a:pt x="1941695" y="349168"/>
                  <a:pt x="1950062" y="315004"/>
                  <a:pt x="1960522" y="331043"/>
                </a:cubicBezTo>
                <a:cubicBezTo>
                  <a:pt x="1970983" y="347082"/>
                  <a:pt x="1993990" y="397283"/>
                  <a:pt x="1987717" y="404948"/>
                </a:cubicBezTo>
                <a:cubicBezTo>
                  <a:pt x="1981443" y="413322"/>
                  <a:pt x="1966796" y="442603"/>
                  <a:pt x="1968194" y="447485"/>
                </a:cubicBezTo>
                <a:cubicBezTo>
                  <a:pt x="1969592" y="452361"/>
                  <a:pt x="1980740" y="460735"/>
                  <a:pt x="1991201" y="455852"/>
                </a:cubicBezTo>
                <a:lnTo>
                  <a:pt x="1999568" y="450970"/>
                </a:lnTo>
                <a:cubicBezTo>
                  <a:pt x="2000966" y="450274"/>
                  <a:pt x="1998873" y="444696"/>
                  <a:pt x="2000263" y="443994"/>
                </a:cubicBezTo>
                <a:lnTo>
                  <a:pt x="2020489" y="431447"/>
                </a:lnTo>
                <a:cubicBezTo>
                  <a:pt x="2019786" y="411924"/>
                  <a:pt x="2024669" y="387518"/>
                  <a:pt x="2030942" y="377760"/>
                </a:cubicBezTo>
                <a:cubicBezTo>
                  <a:pt x="2037918" y="367995"/>
                  <a:pt x="2003060" y="351261"/>
                  <a:pt x="2000263" y="349168"/>
                </a:cubicBezTo>
                <a:lnTo>
                  <a:pt x="2000263" y="347082"/>
                </a:lnTo>
                <a:cubicBezTo>
                  <a:pt x="2000263" y="342199"/>
                  <a:pt x="2000263" y="336621"/>
                  <a:pt x="2002357" y="332434"/>
                </a:cubicBezTo>
                <a:cubicBezTo>
                  <a:pt x="2003060" y="331043"/>
                  <a:pt x="2012818" y="329645"/>
                  <a:pt x="2014911" y="331043"/>
                </a:cubicBezTo>
                <a:lnTo>
                  <a:pt x="2041403" y="352660"/>
                </a:lnTo>
                <a:cubicBezTo>
                  <a:pt x="2077660" y="347777"/>
                  <a:pt x="2113917" y="367300"/>
                  <a:pt x="2122284" y="396581"/>
                </a:cubicBezTo>
                <a:lnTo>
                  <a:pt x="2132744" y="423775"/>
                </a:lnTo>
                <a:cubicBezTo>
                  <a:pt x="2136229" y="432845"/>
                  <a:pt x="2147385" y="440509"/>
                  <a:pt x="2157142" y="445392"/>
                </a:cubicBezTo>
                <a:lnTo>
                  <a:pt x="2163423" y="448876"/>
                </a:lnTo>
                <a:cubicBezTo>
                  <a:pt x="2173884" y="447485"/>
                  <a:pt x="2180853" y="443994"/>
                  <a:pt x="2178064" y="440509"/>
                </a:cubicBezTo>
                <a:cubicBezTo>
                  <a:pt x="2175970" y="437025"/>
                  <a:pt x="2172486" y="416111"/>
                  <a:pt x="2168306" y="398674"/>
                </a:cubicBezTo>
                <a:cubicBezTo>
                  <a:pt x="2164821" y="381245"/>
                  <a:pt x="2165517" y="331738"/>
                  <a:pt x="2186431" y="331043"/>
                </a:cubicBezTo>
                <a:cubicBezTo>
                  <a:pt x="2207352" y="330348"/>
                  <a:pt x="2265921" y="330348"/>
                  <a:pt x="2265225" y="337316"/>
                </a:cubicBezTo>
                <a:cubicBezTo>
                  <a:pt x="2263827" y="344293"/>
                  <a:pt x="2250577" y="358238"/>
                  <a:pt x="2241515" y="364511"/>
                </a:cubicBezTo>
                <a:cubicBezTo>
                  <a:pt x="2232453" y="370089"/>
                  <a:pt x="2259640" y="392401"/>
                  <a:pt x="2266616" y="377760"/>
                </a:cubicBezTo>
                <a:lnTo>
                  <a:pt x="2351691" y="388228"/>
                </a:lnTo>
                <a:lnTo>
                  <a:pt x="2354466" y="420291"/>
                </a:lnTo>
                <a:lnTo>
                  <a:pt x="2343317" y="460735"/>
                </a:lnTo>
                <a:cubicBezTo>
                  <a:pt x="2343317" y="461430"/>
                  <a:pt x="2353770" y="465610"/>
                  <a:pt x="2358653" y="465610"/>
                </a:cubicBezTo>
                <a:cubicBezTo>
                  <a:pt x="2378871" y="464915"/>
                  <a:pt x="2393511" y="435634"/>
                  <a:pt x="2422104" y="460735"/>
                </a:cubicBezTo>
                <a:cubicBezTo>
                  <a:pt x="2429073" y="467008"/>
                  <a:pt x="2463236" y="453759"/>
                  <a:pt x="2483462" y="447485"/>
                </a:cubicBezTo>
                <a:cubicBezTo>
                  <a:pt x="2488337" y="446087"/>
                  <a:pt x="2489735" y="434931"/>
                  <a:pt x="2489735" y="427962"/>
                </a:cubicBezTo>
                <a:cubicBezTo>
                  <a:pt x="2489735" y="425173"/>
                  <a:pt x="2481368" y="420986"/>
                  <a:pt x="2475790" y="420291"/>
                </a:cubicBezTo>
                <a:cubicBezTo>
                  <a:pt x="2470212" y="419595"/>
                  <a:pt x="2463939" y="420986"/>
                  <a:pt x="2458354" y="423080"/>
                </a:cubicBezTo>
                <a:lnTo>
                  <a:pt x="2417917" y="434236"/>
                </a:lnTo>
                <a:lnTo>
                  <a:pt x="2367517" y="390176"/>
                </a:lnTo>
                <a:lnTo>
                  <a:pt x="2447901" y="400072"/>
                </a:lnTo>
                <a:lnTo>
                  <a:pt x="2461150" y="402861"/>
                </a:lnTo>
                <a:lnTo>
                  <a:pt x="2462541" y="403557"/>
                </a:lnTo>
                <a:cubicBezTo>
                  <a:pt x="2466721" y="393792"/>
                  <a:pt x="2460455" y="381245"/>
                  <a:pt x="2447205" y="375667"/>
                </a:cubicBezTo>
                <a:lnTo>
                  <a:pt x="2433956" y="372878"/>
                </a:lnTo>
                <a:cubicBezTo>
                  <a:pt x="2428378" y="372182"/>
                  <a:pt x="2423495" y="369393"/>
                  <a:pt x="2417917" y="367995"/>
                </a:cubicBezTo>
                <a:lnTo>
                  <a:pt x="2348192" y="347777"/>
                </a:lnTo>
                <a:lnTo>
                  <a:pt x="2350579" y="375374"/>
                </a:lnTo>
                <a:lnTo>
                  <a:pt x="2318216" y="347082"/>
                </a:lnTo>
                <a:lnTo>
                  <a:pt x="2321005" y="343597"/>
                </a:lnTo>
                <a:cubicBezTo>
                  <a:pt x="2332154" y="332434"/>
                  <a:pt x="2350286" y="323371"/>
                  <a:pt x="2356559" y="310825"/>
                </a:cubicBezTo>
                <a:lnTo>
                  <a:pt x="2362833" y="298270"/>
                </a:lnTo>
                <a:cubicBezTo>
                  <a:pt x="2368411" y="281537"/>
                  <a:pt x="2373293" y="278052"/>
                  <a:pt x="2374691" y="290599"/>
                </a:cubicBezTo>
                <a:cubicBezTo>
                  <a:pt x="2376082" y="303153"/>
                  <a:pt x="2394214" y="343597"/>
                  <a:pt x="2412339" y="350566"/>
                </a:cubicBezTo>
                <a:cubicBezTo>
                  <a:pt x="2430471" y="358238"/>
                  <a:pt x="2472306" y="354050"/>
                  <a:pt x="2486946" y="351261"/>
                </a:cubicBezTo>
                <a:cubicBezTo>
                  <a:pt x="2501587" y="349168"/>
                  <a:pt x="2545515" y="331738"/>
                  <a:pt x="2545515" y="321981"/>
                </a:cubicBezTo>
                <a:cubicBezTo>
                  <a:pt x="2545515" y="312215"/>
                  <a:pt x="2553187" y="283630"/>
                  <a:pt x="2562945" y="286419"/>
                </a:cubicBezTo>
                <a:lnTo>
                  <a:pt x="2565038" y="289208"/>
                </a:lnTo>
                <a:lnTo>
                  <a:pt x="2572007" y="299669"/>
                </a:lnTo>
                <a:cubicBezTo>
                  <a:pt x="2578288" y="311520"/>
                  <a:pt x="2606170" y="338715"/>
                  <a:pt x="2633365" y="360331"/>
                </a:cubicBezTo>
                <a:lnTo>
                  <a:pt x="2649403" y="342199"/>
                </a:lnTo>
                <a:lnTo>
                  <a:pt x="2668926" y="319887"/>
                </a:lnTo>
                <a:cubicBezTo>
                  <a:pt x="2698215" y="309426"/>
                  <a:pt x="2724706" y="302458"/>
                  <a:pt x="2728191" y="304544"/>
                </a:cubicBezTo>
                <a:cubicBezTo>
                  <a:pt x="2731682" y="306637"/>
                  <a:pt x="2742838" y="315707"/>
                  <a:pt x="2751901" y="319192"/>
                </a:cubicBezTo>
                <a:cubicBezTo>
                  <a:pt x="2760963" y="322676"/>
                  <a:pt x="2787462" y="317098"/>
                  <a:pt x="2778393" y="307333"/>
                </a:cubicBezTo>
                <a:cubicBezTo>
                  <a:pt x="2769330" y="297575"/>
                  <a:pt x="2772119" y="268287"/>
                  <a:pt x="2805587" y="264107"/>
                </a:cubicBezTo>
                <a:lnTo>
                  <a:pt x="2811165" y="229944"/>
                </a:lnTo>
                <a:cubicBezTo>
                  <a:pt x="2811861" y="227850"/>
                  <a:pt x="2814650" y="224366"/>
                  <a:pt x="2816048" y="224366"/>
                </a:cubicBezTo>
                <a:close/>
                <a:moveTo>
                  <a:pt x="8398214" y="207625"/>
                </a:moveTo>
                <a:cubicBezTo>
                  <a:pt x="8413558" y="207625"/>
                  <a:pt x="8435870" y="209718"/>
                  <a:pt x="8417042" y="212507"/>
                </a:cubicBezTo>
                <a:cubicBezTo>
                  <a:pt x="8397519" y="215296"/>
                  <a:pt x="8428893" y="261318"/>
                  <a:pt x="8430987" y="273170"/>
                </a:cubicBezTo>
                <a:lnTo>
                  <a:pt x="8420526" y="283630"/>
                </a:lnTo>
                <a:lnTo>
                  <a:pt x="8405886" y="298270"/>
                </a:lnTo>
                <a:cubicBezTo>
                  <a:pt x="8396120" y="289208"/>
                  <a:pt x="8368231" y="276654"/>
                  <a:pt x="8359169" y="277349"/>
                </a:cubicBezTo>
                <a:cubicBezTo>
                  <a:pt x="8350106" y="278052"/>
                  <a:pt x="8345919" y="268990"/>
                  <a:pt x="8350106" y="257826"/>
                </a:cubicBezTo>
                <a:cubicBezTo>
                  <a:pt x="8353591" y="246678"/>
                  <a:pt x="8387754" y="256436"/>
                  <a:pt x="8395426" y="252951"/>
                </a:cubicBezTo>
                <a:lnTo>
                  <a:pt x="8394730" y="251553"/>
                </a:lnTo>
                <a:lnTo>
                  <a:pt x="8388457" y="238303"/>
                </a:lnTo>
                <a:cubicBezTo>
                  <a:pt x="8378692" y="221577"/>
                  <a:pt x="8382879" y="207625"/>
                  <a:pt x="8398214" y="207625"/>
                </a:cubicBezTo>
                <a:close/>
                <a:moveTo>
                  <a:pt x="6689960" y="195773"/>
                </a:moveTo>
                <a:cubicBezTo>
                  <a:pt x="6701811" y="190898"/>
                  <a:pt x="6726217" y="238311"/>
                  <a:pt x="6735982" y="249467"/>
                </a:cubicBezTo>
                <a:cubicBezTo>
                  <a:pt x="6745740" y="260623"/>
                  <a:pt x="6775028" y="299669"/>
                  <a:pt x="6763169" y="297575"/>
                </a:cubicBezTo>
                <a:cubicBezTo>
                  <a:pt x="6752013" y="295481"/>
                  <a:pt x="6703209" y="270381"/>
                  <a:pt x="6696929" y="281537"/>
                </a:cubicBezTo>
                <a:cubicBezTo>
                  <a:pt x="6690655" y="293388"/>
                  <a:pt x="6682984" y="287810"/>
                  <a:pt x="6679499" y="269685"/>
                </a:cubicBezTo>
                <a:cubicBezTo>
                  <a:pt x="6676015" y="251553"/>
                  <a:pt x="6678108" y="200656"/>
                  <a:pt x="6689960" y="195773"/>
                </a:cubicBezTo>
                <a:close/>
                <a:moveTo>
                  <a:pt x="4693390" y="191938"/>
                </a:moveTo>
                <a:cubicBezTo>
                  <a:pt x="4696702" y="192810"/>
                  <a:pt x="4698968" y="196472"/>
                  <a:pt x="4699314" y="202749"/>
                </a:cubicBezTo>
                <a:lnTo>
                  <a:pt x="4697923" y="204140"/>
                </a:lnTo>
                <a:lnTo>
                  <a:pt x="4684675" y="217390"/>
                </a:lnTo>
                <a:cubicBezTo>
                  <a:pt x="4669330" y="231335"/>
                  <a:pt x="4631684" y="245975"/>
                  <a:pt x="4601699" y="248764"/>
                </a:cubicBezTo>
                <a:lnTo>
                  <a:pt x="4631684" y="281537"/>
                </a:lnTo>
                <a:lnTo>
                  <a:pt x="4638651" y="288505"/>
                </a:lnTo>
                <a:cubicBezTo>
                  <a:pt x="4626800" y="310122"/>
                  <a:pt x="4595427" y="321278"/>
                  <a:pt x="4568926" y="313606"/>
                </a:cubicBezTo>
                <a:lnTo>
                  <a:pt x="4599605" y="289903"/>
                </a:lnTo>
                <a:cubicBezTo>
                  <a:pt x="4601699" y="288505"/>
                  <a:pt x="4604488" y="285021"/>
                  <a:pt x="4603092" y="283630"/>
                </a:cubicBezTo>
                <a:lnTo>
                  <a:pt x="4572413" y="238303"/>
                </a:lnTo>
                <a:cubicBezTo>
                  <a:pt x="4616339" y="226452"/>
                  <a:pt x="4672119" y="207625"/>
                  <a:pt x="4681189" y="197867"/>
                </a:cubicBezTo>
                <a:cubicBezTo>
                  <a:pt x="4685721" y="192984"/>
                  <a:pt x="4690079" y="191066"/>
                  <a:pt x="4693390" y="191938"/>
                </a:cubicBezTo>
                <a:close/>
                <a:moveTo>
                  <a:pt x="3789399" y="186711"/>
                </a:moveTo>
                <a:cubicBezTo>
                  <a:pt x="3796375" y="188102"/>
                  <a:pt x="3812406" y="202047"/>
                  <a:pt x="3824961" y="218780"/>
                </a:cubicBezTo>
                <a:cubicBezTo>
                  <a:pt x="3837515" y="235514"/>
                  <a:pt x="3865405" y="285716"/>
                  <a:pt x="3863311" y="291294"/>
                </a:cubicBezTo>
                <a:lnTo>
                  <a:pt x="3859124" y="293388"/>
                </a:lnTo>
                <a:cubicBezTo>
                  <a:pt x="3854944" y="295481"/>
                  <a:pt x="3843788" y="296872"/>
                  <a:pt x="3842390" y="294786"/>
                </a:cubicBezTo>
                <a:cubicBezTo>
                  <a:pt x="3830539" y="279443"/>
                  <a:pt x="3815898" y="268982"/>
                  <a:pt x="3797766" y="257826"/>
                </a:cubicBezTo>
                <a:lnTo>
                  <a:pt x="3781032" y="247373"/>
                </a:lnTo>
                <a:cubicBezTo>
                  <a:pt x="3777548" y="220179"/>
                  <a:pt x="3776852" y="193680"/>
                  <a:pt x="3779641" y="189500"/>
                </a:cubicBezTo>
                <a:lnTo>
                  <a:pt x="3784516" y="188102"/>
                </a:lnTo>
                <a:close/>
                <a:moveTo>
                  <a:pt x="7651559" y="156881"/>
                </a:moveTo>
                <a:lnTo>
                  <a:pt x="7639616" y="158125"/>
                </a:lnTo>
                <a:cubicBezTo>
                  <a:pt x="7627061" y="157778"/>
                  <a:pt x="7627933" y="157604"/>
                  <a:pt x="7633598" y="157430"/>
                </a:cubicBezTo>
                <a:close/>
                <a:moveTo>
                  <a:pt x="6042211" y="154641"/>
                </a:moveTo>
                <a:lnTo>
                  <a:pt x="6044304" y="156735"/>
                </a:lnTo>
                <a:cubicBezTo>
                  <a:pt x="6051273" y="163703"/>
                  <a:pt x="6051968" y="174859"/>
                  <a:pt x="6058944" y="181133"/>
                </a:cubicBezTo>
                <a:lnTo>
                  <a:pt x="6063827" y="185320"/>
                </a:lnTo>
                <a:cubicBezTo>
                  <a:pt x="6074983" y="186015"/>
                  <a:pt x="6083350" y="183922"/>
                  <a:pt x="6083350" y="181133"/>
                </a:cubicBezTo>
                <a:cubicBezTo>
                  <a:pt x="6083350" y="178344"/>
                  <a:pt x="6083350" y="166492"/>
                  <a:pt x="6083350" y="162313"/>
                </a:cubicBezTo>
                <a:cubicBezTo>
                  <a:pt x="6084045" y="158821"/>
                  <a:pt x="6116818" y="177648"/>
                  <a:pt x="6113334" y="192289"/>
                </a:cubicBezTo>
                <a:cubicBezTo>
                  <a:pt x="6109842" y="206936"/>
                  <a:pt x="6087530" y="218788"/>
                  <a:pt x="6063827" y="218788"/>
                </a:cubicBezTo>
                <a:lnTo>
                  <a:pt x="6043609" y="214601"/>
                </a:lnTo>
                <a:lnTo>
                  <a:pt x="6033844" y="212514"/>
                </a:lnTo>
                <a:cubicBezTo>
                  <a:pt x="6025477" y="202054"/>
                  <a:pt x="6021297" y="189507"/>
                  <a:pt x="6024781" y="183226"/>
                </a:cubicBezTo>
                <a:cubicBezTo>
                  <a:pt x="6028266" y="177648"/>
                  <a:pt x="6030359" y="158125"/>
                  <a:pt x="6042211" y="154641"/>
                </a:cubicBezTo>
                <a:close/>
                <a:moveTo>
                  <a:pt x="7763423" y="142388"/>
                </a:moveTo>
                <a:cubicBezTo>
                  <a:pt x="7771796" y="141836"/>
                  <a:pt x="7778497" y="141868"/>
                  <a:pt x="7782550" y="142782"/>
                </a:cubicBezTo>
                <a:cubicBezTo>
                  <a:pt x="7804862" y="147665"/>
                  <a:pt x="7793706" y="151157"/>
                  <a:pt x="7758144" y="151157"/>
                </a:cubicBezTo>
                <a:lnTo>
                  <a:pt x="7743504" y="161610"/>
                </a:lnTo>
                <a:lnTo>
                  <a:pt x="7716309" y="180437"/>
                </a:lnTo>
                <a:cubicBezTo>
                  <a:pt x="7696786" y="167188"/>
                  <a:pt x="7669592" y="156735"/>
                  <a:pt x="7656342" y="156735"/>
                </a:cubicBezTo>
                <a:lnTo>
                  <a:pt x="7651559" y="156881"/>
                </a:lnTo>
                <a:lnTo>
                  <a:pt x="7669202" y="155043"/>
                </a:lnTo>
                <a:cubicBezTo>
                  <a:pt x="7698126" y="150950"/>
                  <a:pt x="7738303" y="144043"/>
                  <a:pt x="7763423" y="142388"/>
                </a:cubicBezTo>
                <a:close/>
                <a:moveTo>
                  <a:pt x="542315" y="135813"/>
                </a:moveTo>
                <a:cubicBezTo>
                  <a:pt x="567416" y="130931"/>
                  <a:pt x="616923" y="169281"/>
                  <a:pt x="612040" y="173461"/>
                </a:cubicBezTo>
                <a:cubicBezTo>
                  <a:pt x="607860" y="176953"/>
                  <a:pt x="574392" y="172070"/>
                  <a:pt x="565330" y="165094"/>
                </a:cubicBezTo>
                <a:cubicBezTo>
                  <a:pt x="556260" y="158125"/>
                  <a:pt x="545104" y="162305"/>
                  <a:pt x="539526" y="174164"/>
                </a:cubicBezTo>
                <a:cubicBezTo>
                  <a:pt x="533948" y="186015"/>
                  <a:pt x="508847" y="218085"/>
                  <a:pt x="496301" y="216694"/>
                </a:cubicBezTo>
                <a:lnTo>
                  <a:pt x="491418" y="211116"/>
                </a:lnTo>
                <a:lnTo>
                  <a:pt x="480957" y="198562"/>
                </a:lnTo>
                <a:cubicBezTo>
                  <a:pt x="463528" y="188804"/>
                  <a:pt x="459341" y="176953"/>
                  <a:pt x="470504" y="172766"/>
                </a:cubicBezTo>
                <a:cubicBezTo>
                  <a:pt x="482356" y="167883"/>
                  <a:pt x="517214" y="140696"/>
                  <a:pt x="542315" y="135813"/>
                </a:cubicBezTo>
                <a:close/>
                <a:moveTo>
                  <a:pt x="2669622" y="114900"/>
                </a:moveTo>
                <a:cubicBezTo>
                  <a:pt x="2690543" y="133720"/>
                  <a:pt x="2691934" y="152547"/>
                  <a:pt x="2673106" y="156032"/>
                </a:cubicBezTo>
                <a:cubicBezTo>
                  <a:pt x="2654279" y="159524"/>
                  <a:pt x="2607569" y="148368"/>
                  <a:pt x="2606873" y="125353"/>
                </a:cubicBezTo>
                <a:lnTo>
                  <a:pt x="2641036" y="119775"/>
                </a:lnTo>
                <a:close/>
                <a:moveTo>
                  <a:pt x="290618" y="110712"/>
                </a:moveTo>
                <a:lnTo>
                  <a:pt x="298985" y="117681"/>
                </a:lnTo>
                <a:cubicBezTo>
                  <a:pt x="308743" y="125353"/>
                  <a:pt x="317110" y="137900"/>
                  <a:pt x="318500" y="148360"/>
                </a:cubicBezTo>
                <a:cubicBezTo>
                  <a:pt x="324086" y="186711"/>
                  <a:pt x="351976" y="172766"/>
                  <a:pt x="376374" y="165790"/>
                </a:cubicBezTo>
                <a:lnTo>
                  <a:pt x="386834" y="163001"/>
                </a:lnTo>
                <a:cubicBezTo>
                  <a:pt x="402178" y="156727"/>
                  <a:pt x="406357" y="167188"/>
                  <a:pt x="395904" y="186015"/>
                </a:cubicBezTo>
                <a:lnTo>
                  <a:pt x="381256" y="186711"/>
                </a:lnTo>
                <a:lnTo>
                  <a:pt x="335242" y="189500"/>
                </a:lnTo>
                <a:cubicBezTo>
                  <a:pt x="280853" y="188804"/>
                  <a:pt x="246689" y="179039"/>
                  <a:pt x="259236" y="167883"/>
                </a:cubicBezTo>
                <a:cubicBezTo>
                  <a:pt x="271790" y="156727"/>
                  <a:pt x="276673" y="105134"/>
                  <a:pt x="290618" y="110712"/>
                </a:cubicBezTo>
                <a:close/>
                <a:moveTo>
                  <a:pt x="2528774" y="109322"/>
                </a:moveTo>
                <a:cubicBezTo>
                  <a:pt x="2549000" y="110017"/>
                  <a:pt x="2565734" y="115595"/>
                  <a:pt x="2565734" y="117681"/>
                </a:cubicBezTo>
                <a:cubicBezTo>
                  <a:pt x="2565734" y="119079"/>
                  <a:pt x="2558758" y="122564"/>
                  <a:pt x="2550391" y="125353"/>
                </a:cubicBezTo>
                <a:lnTo>
                  <a:pt x="2542024" y="126751"/>
                </a:lnTo>
                <a:lnTo>
                  <a:pt x="2528079" y="128845"/>
                </a:lnTo>
                <a:cubicBezTo>
                  <a:pt x="2517625" y="136509"/>
                  <a:pt x="2517625" y="148360"/>
                  <a:pt x="2528774" y="156032"/>
                </a:cubicBezTo>
                <a:lnTo>
                  <a:pt x="2542024" y="158125"/>
                </a:lnTo>
                <a:lnTo>
                  <a:pt x="2547602" y="158821"/>
                </a:lnTo>
                <a:cubicBezTo>
                  <a:pt x="2560156" y="160914"/>
                  <a:pt x="2557367" y="172070"/>
                  <a:pt x="2542024" y="183226"/>
                </a:cubicBezTo>
                <a:lnTo>
                  <a:pt x="2530868" y="183226"/>
                </a:lnTo>
                <a:lnTo>
                  <a:pt x="2518321" y="183226"/>
                </a:lnTo>
                <a:cubicBezTo>
                  <a:pt x="2504376" y="174859"/>
                  <a:pt x="2489033" y="162305"/>
                  <a:pt x="2484150" y="155336"/>
                </a:cubicBezTo>
                <a:cubicBezTo>
                  <a:pt x="2479275" y="148360"/>
                  <a:pt x="2486946" y="124657"/>
                  <a:pt x="2498798" y="115595"/>
                </a:cubicBezTo>
                <a:lnTo>
                  <a:pt x="2512047" y="112806"/>
                </a:lnTo>
                <a:close/>
                <a:moveTo>
                  <a:pt x="1028303" y="108619"/>
                </a:moveTo>
                <a:cubicBezTo>
                  <a:pt x="1052701" y="113501"/>
                  <a:pt x="1078497" y="137204"/>
                  <a:pt x="1086169" y="162305"/>
                </a:cubicBezTo>
                <a:lnTo>
                  <a:pt x="1057584" y="178344"/>
                </a:lnTo>
                <a:lnTo>
                  <a:pt x="1052701" y="181133"/>
                </a:lnTo>
                <a:cubicBezTo>
                  <a:pt x="1044334" y="180437"/>
                  <a:pt x="1036670" y="169281"/>
                  <a:pt x="1034576" y="157423"/>
                </a:cubicBezTo>
                <a:lnTo>
                  <a:pt x="1012960" y="156032"/>
                </a:lnTo>
                <a:lnTo>
                  <a:pt x="1000406" y="155336"/>
                </a:lnTo>
                <a:cubicBezTo>
                  <a:pt x="984374" y="144876"/>
                  <a:pt x="968336" y="142087"/>
                  <a:pt x="964851" y="149758"/>
                </a:cubicBezTo>
                <a:cubicBezTo>
                  <a:pt x="961360" y="157423"/>
                  <a:pt x="948117" y="160914"/>
                  <a:pt x="941141" y="144876"/>
                </a:cubicBezTo>
                <a:lnTo>
                  <a:pt x="932774" y="143478"/>
                </a:lnTo>
                <a:lnTo>
                  <a:pt x="914650" y="140689"/>
                </a:lnTo>
                <a:cubicBezTo>
                  <a:pt x="910462" y="130235"/>
                  <a:pt x="915345" y="125353"/>
                  <a:pt x="925806" y="129540"/>
                </a:cubicBezTo>
                <a:lnTo>
                  <a:pt x="937657" y="126751"/>
                </a:lnTo>
                <a:cubicBezTo>
                  <a:pt x="957180" y="122564"/>
                  <a:pt x="977398" y="105830"/>
                  <a:pt x="998312" y="126048"/>
                </a:cubicBezTo>
                <a:cubicBezTo>
                  <a:pt x="999015" y="126751"/>
                  <a:pt x="1012264" y="120470"/>
                  <a:pt x="1018538" y="116290"/>
                </a:cubicBezTo>
                <a:close/>
                <a:moveTo>
                  <a:pt x="1834322" y="103736"/>
                </a:moveTo>
                <a:cubicBezTo>
                  <a:pt x="1841994" y="103041"/>
                  <a:pt x="1855939" y="143485"/>
                  <a:pt x="1873368" y="148360"/>
                </a:cubicBezTo>
                <a:cubicBezTo>
                  <a:pt x="1890805" y="153243"/>
                  <a:pt x="1897071" y="163008"/>
                  <a:pt x="1887313" y="170672"/>
                </a:cubicBezTo>
                <a:cubicBezTo>
                  <a:pt x="1877555" y="177648"/>
                  <a:pt x="1836416" y="158125"/>
                  <a:pt x="1826650" y="151852"/>
                </a:cubicBezTo>
                <a:cubicBezTo>
                  <a:pt x="1816893" y="146274"/>
                  <a:pt x="1796667" y="119079"/>
                  <a:pt x="1814799" y="110712"/>
                </a:cubicBezTo>
                <a:lnTo>
                  <a:pt x="1828744" y="105830"/>
                </a:lnTo>
                <a:close/>
                <a:moveTo>
                  <a:pt x="2090909" y="98861"/>
                </a:moveTo>
                <a:cubicBezTo>
                  <a:pt x="2106245" y="98861"/>
                  <a:pt x="2146689" y="104439"/>
                  <a:pt x="2148080" y="110712"/>
                </a:cubicBezTo>
                <a:cubicBezTo>
                  <a:pt x="2149471" y="116986"/>
                  <a:pt x="2166205" y="130931"/>
                  <a:pt x="2181548" y="124657"/>
                </a:cubicBezTo>
                <a:cubicBezTo>
                  <a:pt x="2197587" y="117681"/>
                  <a:pt x="2278467" y="149758"/>
                  <a:pt x="2293108" y="155336"/>
                </a:cubicBezTo>
                <a:cubicBezTo>
                  <a:pt x="2307748" y="160219"/>
                  <a:pt x="2295201" y="171375"/>
                  <a:pt x="2265218" y="179742"/>
                </a:cubicBezTo>
                <a:lnTo>
                  <a:pt x="2237328" y="185320"/>
                </a:lnTo>
                <a:lnTo>
                  <a:pt x="2233843" y="186015"/>
                </a:lnTo>
                <a:cubicBezTo>
                  <a:pt x="2223383" y="171375"/>
                  <a:pt x="2198282" y="159524"/>
                  <a:pt x="2178064" y="159524"/>
                </a:cubicBezTo>
                <a:cubicBezTo>
                  <a:pt x="2157838" y="159524"/>
                  <a:pt x="2103456" y="146274"/>
                  <a:pt x="2111128" y="129540"/>
                </a:cubicBezTo>
                <a:lnTo>
                  <a:pt x="2109034" y="118384"/>
                </a:lnTo>
                <a:lnTo>
                  <a:pt x="2107643" y="112111"/>
                </a:lnTo>
                <a:cubicBezTo>
                  <a:pt x="2082542" y="105134"/>
                  <a:pt x="2075566" y="98861"/>
                  <a:pt x="2090909" y="98861"/>
                </a:cubicBezTo>
                <a:close/>
                <a:moveTo>
                  <a:pt x="1975290" y="91507"/>
                </a:moveTo>
                <a:cubicBezTo>
                  <a:pt x="1977480" y="90669"/>
                  <a:pt x="1979354" y="91191"/>
                  <a:pt x="1980748" y="93283"/>
                </a:cubicBezTo>
                <a:cubicBezTo>
                  <a:pt x="1986326" y="100947"/>
                  <a:pt x="2035825" y="126048"/>
                  <a:pt x="2033043" y="135111"/>
                </a:cubicBezTo>
                <a:cubicBezTo>
                  <a:pt x="2030254" y="144180"/>
                  <a:pt x="1989810" y="135813"/>
                  <a:pt x="1981443" y="138602"/>
                </a:cubicBezTo>
                <a:cubicBezTo>
                  <a:pt x="1973076" y="141391"/>
                  <a:pt x="1972381" y="169977"/>
                  <a:pt x="1959131" y="172766"/>
                </a:cubicBezTo>
                <a:lnTo>
                  <a:pt x="1948671" y="172070"/>
                </a:lnTo>
                <a:lnTo>
                  <a:pt x="1934030" y="171375"/>
                </a:lnTo>
                <a:cubicBezTo>
                  <a:pt x="1917992" y="167883"/>
                  <a:pt x="1918687" y="162305"/>
                  <a:pt x="1934733" y="158821"/>
                </a:cubicBezTo>
                <a:lnTo>
                  <a:pt x="1938913" y="151852"/>
                </a:lnTo>
                <a:lnTo>
                  <a:pt x="1951460" y="130235"/>
                </a:lnTo>
                <a:cubicBezTo>
                  <a:pt x="1959305" y="108796"/>
                  <a:pt x="1968720" y="94024"/>
                  <a:pt x="1975290" y="91507"/>
                </a:cubicBezTo>
                <a:close/>
                <a:moveTo>
                  <a:pt x="2372598" y="80034"/>
                </a:moveTo>
                <a:cubicBezTo>
                  <a:pt x="2394910" y="93283"/>
                  <a:pt x="2387238" y="99557"/>
                  <a:pt x="2355864" y="93979"/>
                </a:cubicBezTo>
                <a:lnTo>
                  <a:pt x="2357262" y="131634"/>
                </a:lnTo>
                <a:cubicBezTo>
                  <a:pt x="2357262" y="133024"/>
                  <a:pt x="2346099" y="137212"/>
                  <a:pt x="2341216" y="136509"/>
                </a:cubicBezTo>
                <a:lnTo>
                  <a:pt x="2321700" y="130931"/>
                </a:lnTo>
                <a:cubicBezTo>
                  <a:pt x="2296592" y="123962"/>
                  <a:pt x="2300084" y="103744"/>
                  <a:pt x="2329365" y="87010"/>
                </a:cubicBezTo>
                <a:lnTo>
                  <a:pt x="2355864" y="82823"/>
                </a:lnTo>
                <a:close/>
                <a:moveTo>
                  <a:pt x="1184487" y="70883"/>
                </a:moveTo>
                <a:cubicBezTo>
                  <a:pt x="1191459" y="68704"/>
                  <a:pt x="1198779" y="68530"/>
                  <a:pt x="1204705" y="70971"/>
                </a:cubicBezTo>
                <a:cubicBezTo>
                  <a:pt x="1216556" y="75846"/>
                  <a:pt x="1240266" y="91885"/>
                  <a:pt x="1229806" y="95369"/>
                </a:cubicBezTo>
                <a:lnTo>
                  <a:pt x="1222134" y="95369"/>
                </a:lnTo>
                <a:lnTo>
                  <a:pt x="1201916" y="95369"/>
                </a:lnTo>
                <a:cubicBezTo>
                  <a:pt x="1193549" y="107923"/>
                  <a:pt x="1185182" y="125353"/>
                  <a:pt x="1183088" y="133720"/>
                </a:cubicBezTo>
                <a:cubicBezTo>
                  <a:pt x="1180307" y="142087"/>
                  <a:pt x="1157292" y="93979"/>
                  <a:pt x="1166354" y="82823"/>
                </a:cubicBezTo>
                <a:cubicBezTo>
                  <a:pt x="1170889" y="77245"/>
                  <a:pt x="1177514" y="73061"/>
                  <a:pt x="1184487" y="70883"/>
                </a:cubicBezTo>
                <a:close/>
                <a:moveTo>
                  <a:pt x="5103694" y="63057"/>
                </a:moveTo>
                <a:cubicBezTo>
                  <a:pt x="5107594" y="61946"/>
                  <a:pt x="5110340" y="62077"/>
                  <a:pt x="5110686" y="63995"/>
                </a:cubicBezTo>
                <a:cubicBezTo>
                  <a:pt x="5112086" y="71659"/>
                  <a:pt x="5130209" y="81424"/>
                  <a:pt x="5147641" y="67479"/>
                </a:cubicBezTo>
                <a:lnTo>
                  <a:pt x="5169255" y="87698"/>
                </a:lnTo>
                <a:cubicBezTo>
                  <a:pt x="5179716" y="97463"/>
                  <a:pt x="5194356" y="103041"/>
                  <a:pt x="5206215" y="112103"/>
                </a:cubicBezTo>
                <a:lnTo>
                  <a:pt x="5207606" y="113494"/>
                </a:lnTo>
                <a:cubicBezTo>
                  <a:pt x="5204123" y="119072"/>
                  <a:pt x="5141365" y="98854"/>
                  <a:pt x="5116967" y="105830"/>
                </a:cubicBezTo>
                <a:cubicBezTo>
                  <a:pt x="5092563" y="112799"/>
                  <a:pt x="5072338" y="106525"/>
                  <a:pt x="5070945" y="91885"/>
                </a:cubicBezTo>
                <a:cubicBezTo>
                  <a:pt x="5069898" y="80899"/>
                  <a:pt x="5091995" y="66389"/>
                  <a:pt x="5103694" y="63057"/>
                </a:cubicBezTo>
                <a:close/>
                <a:moveTo>
                  <a:pt x="3229518" y="62253"/>
                </a:moveTo>
                <a:cubicBezTo>
                  <a:pt x="3237711" y="63124"/>
                  <a:pt x="3244858" y="65737"/>
                  <a:pt x="3245553" y="70964"/>
                </a:cubicBezTo>
                <a:lnTo>
                  <a:pt x="3241365" y="74456"/>
                </a:lnTo>
                <a:lnTo>
                  <a:pt x="3231608" y="82120"/>
                </a:lnTo>
                <a:cubicBezTo>
                  <a:pt x="3217663" y="87698"/>
                  <a:pt x="3207905" y="101643"/>
                  <a:pt x="3209296" y="113501"/>
                </a:cubicBezTo>
                <a:cubicBezTo>
                  <a:pt x="3211389" y="125353"/>
                  <a:pt x="3248342" y="146267"/>
                  <a:pt x="3251826" y="150454"/>
                </a:cubicBezTo>
                <a:cubicBezTo>
                  <a:pt x="3256709" y="153938"/>
                  <a:pt x="3196749" y="135111"/>
                  <a:pt x="3193960" y="112103"/>
                </a:cubicBezTo>
                <a:cubicBezTo>
                  <a:pt x="3191164" y="89096"/>
                  <a:pt x="3197444" y="67479"/>
                  <a:pt x="3207202" y="63995"/>
                </a:cubicBezTo>
                <a:cubicBezTo>
                  <a:pt x="3212085" y="62253"/>
                  <a:pt x="3221325" y="61382"/>
                  <a:pt x="3229518" y="62253"/>
                </a:cubicBezTo>
                <a:close/>
                <a:moveTo>
                  <a:pt x="4390610" y="61034"/>
                </a:moveTo>
                <a:cubicBezTo>
                  <a:pt x="4396537" y="62255"/>
                  <a:pt x="4403684" y="65393"/>
                  <a:pt x="4407867" y="68182"/>
                </a:cubicBezTo>
                <a:cubicBezTo>
                  <a:pt x="4416234" y="74456"/>
                  <a:pt x="4416931" y="81424"/>
                  <a:pt x="4409258" y="84916"/>
                </a:cubicBezTo>
                <a:cubicBezTo>
                  <a:pt x="4401594" y="88401"/>
                  <a:pt x="4377885" y="103041"/>
                  <a:pt x="4386947" y="106525"/>
                </a:cubicBezTo>
                <a:cubicBezTo>
                  <a:pt x="4395313" y="110017"/>
                  <a:pt x="4407867" y="121868"/>
                  <a:pt x="4385558" y="121868"/>
                </a:cubicBezTo>
                <a:cubicBezTo>
                  <a:pt x="4362548" y="121868"/>
                  <a:pt x="4307466" y="113501"/>
                  <a:pt x="4318622" y="103041"/>
                </a:cubicBezTo>
                <a:lnTo>
                  <a:pt x="4329073" y="96768"/>
                </a:lnTo>
                <a:cubicBezTo>
                  <a:pt x="4343025" y="88401"/>
                  <a:pt x="4363246" y="84213"/>
                  <a:pt x="4373002" y="73760"/>
                </a:cubicBezTo>
                <a:lnTo>
                  <a:pt x="4380674" y="65393"/>
                </a:lnTo>
                <a:cubicBezTo>
                  <a:pt x="4379975" y="60511"/>
                  <a:pt x="4384682" y="59813"/>
                  <a:pt x="4390610" y="61034"/>
                </a:cubicBezTo>
                <a:close/>
                <a:moveTo>
                  <a:pt x="4594027" y="49355"/>
                </a:moveTo>
                <a:cubicBezTo>
                  <a:pt x="4617731" y="75151"/>
                  <a:pt x="4608670" y="96072"/>
                  <a:pt x="4574504" y="96768"/>
                </a:cubicBezTo>
                <a:lnTo>
                  <a:pt x="4553584" y="96072"/>
                </a:lnTo>
                <a:lnTo>
                  <a:pt x="4533367" y="95369"/>
                </a:lnTo>
                <a:cubicBezTo>
                  <a:pt x="4529880" y="107923"/>
                  <a:pt x="4519422" y="121173"/>
                  <a:pt x="4510357" y="124657"/>
                </a:cubicBezTo>
                <a:cubicBezTo>
                  <a:pt x="4501295" y="128837"/>
                  <a:pt x="4485257" y="116290"/>
                  <a:pt x="4476194" y="112103"/>
                </a:cubicBezTo>
                <a:cubicBezTo>
                  <a:pt x="4467125" y="107923"/>
                  <a:pt x="4435055" y="98861"/>
                  <a:pt x="4440633" y="82127"/>
                </a:cubicBezTo>
                <a:lnTo>
                  <a:pt x="4442726" y="82127"/>
                </a:lnTo>
                <a:lnTo>
                  <a:pt x="4468523" y="85612"/>
                </a:lnTo>
                <a:cubicBezTo>
                  <a:pt x="4497804" y="82823"/>
                  <a:pt x="4536156" y="80729"/>
                  <a:pt x="4553584" y="81424"/>
                </a:cubicBezTo>
                <a:lnTo>
                  <a:pt x="4562653" y="74456"/>
                </a:lnTo>
                <a:close/>
                <a:moveTo>
                  <a:pt x="6136343" y="37412"/>
                </a:moveTo>
                <a:cubicBezTo>
                  <a:pt x="6138782" y="38021"/>
                  <a:pt x="6142266" y="39937"/>
                  <a:pt x="6146099" y="43074"/>
                </a:cubicBezTo>
                <a:cubicBezTo>
                  <a:pt x="6153770" y="49355"/>
                  <a:pt x="6169113" y="68175"/>
                  <a:pt x="6163535" y="71667"/>
                </a:cubicBezTo>
                <a:cubicBezTo>
                  <a:pt x="6157957" y="75151"/>
                  <a:pt x="6135645" y="87002"/>
                  <a:pt x="6133552" y="82823"/>
                </a:cubicBezTo>
                <a:cubicBezTo>
                  <a:pt x="6130763" y="78635"/>
                  <a:pt x="6118912" y="71667"/>
                  <a:pt x="6115420" y="83518"/>
                </a:cubicBezTo>
                <a:lnTo>
                  <a:pt x="6108451" y="90487"/>
                </a:lnTo>
                <a:lnTo>
                  <a:pt x="6104264" y="94674"/>
                </a:lnTo>
                <a:cubicBezTo>
                  <a:pt x="6093115" y="95369"/>
                  <a:pt x="6085444" y="90487"/>
                  <a:pt x="6087537" y="83518"/>
                </a:cubicBezTo>
                <a:lnTo>
                  <a:pt x="6085444" y="79331"/>
                </a:lnTo>
                <a:lnTo>
                  <a:pt x="6078467" y="66089"/>
                </a:lnTo>
                <a:cubicBezTo>
                  <a:pt x="6068014" y="51441"/>
                  <a:pt x="6078467" y="52839"/>
                  <a:pt x="6101482" y="69573"/>
                </a:cubicBezTo>
                <a:lnTo>
                  <a:pt x="6127974" y="44472"/>
                </a:lnTo>
                <a:lnTo>
                  <a:pt x="6132856" y="39589"/>
                </a:lnTo>
                <a:cubicBezTo>
                  <a:pt x="6132509" y="37500"/>
                  <a:pt x="6133903" y="36802"/>
                  <a:pt x="6136343" y="37412"/>
                </a:cubicBezTo>
                <a:close/>
                <a:moveTo>
                  <a:pt x="5937013" y="20679"/>
                </a:moveTo>
                <a:cubicBezTo>
                  <a:pt x="5939715" y="19895"/>
                  <a:pt x="5939018" y="23555"/>
                  <a:pt x="5934135" y="31918"/>
                </a:cubicBezTo>
                <a:cubicBezTo>
                  <a:pt x="5924377" y="48652"/>
                  <a:pt x="5906245" y="94674"/>
                  <a:pt x="5895089" y="94674"/>
                </a:cubicBezTo>
                <a:cubicBezTo>
                  <a:pt x="5883933" y="94674"/>
                  <a:pt x="5853254" y="89096"/>
                  <a:pt x="5856043" y="82120"/>
                </a:cubicBezTo>
                <a:lnTo>
                  <a:pt x="5857442" y="82120"/>
                </a:lnTo>
                <a:cubicBezTo>
                  <a:pt x="5882542" y="82823"/>
                  <a:pt x="5893698" y="68175"/>
                  <a:pt x="5905550" y="53534"/>
                </a:cubicBezTo>
                <a:lnTo>
                  <a:pt x="5919495" y="36105"/>
                </a:lnTo>
                <a:cubicBezTo>
                  <a:pt x="5928209" y="26691"/>
                  <a:pt x="5934311" y="21463"/>
                  <a:pt x="5937013" y="20679"/>
                </a:cubicBezTo>
                <a:close/>
                <a:moveTo>
                  <a:pt x="6393631" y="10309"/>
                </a:moveTo>
                <a:cubicBezTo>
                  <a:pt x="6399202" y="14489"/>
                  <a:pt x="6403389" y="33316"/>
                  <a:pt x="6395717" y="45863"/>
                </a:cubicBezTo>
                <a:cubicBezTo>
                  <a:pt x="6388046" y="58417"/>
                  <a:pt x="6351093" y="98854"/>
                  <a:pt x="6335758" y="101643"/>
                </a:cubicBezTo>
                <a:lnTo>
                  <a:pt x="6328781" y="95369"/>
                </a:lnTo>
                <a:cubicBezTo>
                  <a:pt x="6319368" y="87002"/>
                  <a:pt x="6310481" y="96416"/>
                  <a:pt x="6302897" y="103304"/>
                </a:cubicBezTo>
                <a:cubicBezTo>
                  <a:pt x="6295321" y="110185"/>
                  <a:pt x="6289047" y="114541"/>
                  <a:pt x="6284860" y="96065"/>
                </a:cubicBezTo>
                <a:cubicBezTo>
                  <a:pt x="6279275" y="71667"/>
                  <a:pt x="6310657" y="84213"/>
                  <a:pt x="6325992" y="81424"/>
                </a:cubicBezTo>
                <a:lnTo>
                  <a:pt x="6334359" y="79331"/>
                </a:lnTo>
                <a:cubicBezTo>
                  <a:pt x="6343429" y="79331"/>
                  <a:pt x="6355976" y="68175"/>
                  <a:pt x="6361554" y="54230"/>
                </a:cubicBezTo>
                <a:cubicBezTo>
                  <a:pt x="6367132" y="40285"/>
                  <a:pt x="6388046" y="6122"/>
                  <a:pt x="6393631" y="10309"/>
                </a:cubicBezTo>
                <a:close/>
                <a:moveTo>
                  <a:pt x="6490338" y="903"/>
                </a:moveTo>
                <a:cubicBezTo>
                  <a:pt x="6504882" y="4729"/>
                  <a:pt x="6526976" y="20418"/>
                  <a:pt x="6546323" y="42378"/>
                </a:cubicBezTo>
                <a:lnTo>
                  <a:pt x="6596525" y="34707"/>
                </a:lnTo>
                <a:cubicBezTo>
                  <a:pt x="6617446" y="31222"/>
                  <a:pt x="6635571" y="30527"/>
                  <a:pt x="6654398" y="17973"/>
                </a:cubicBezTo>
                <a:lnTo>
                  <a:pt x="6674617" y="4731"/>
                </a:lnTo>
                <a:cubicBezTo>
                  <a:pt x="6713663" y="-5730"/>
                  <a:pt x="6735279" y="2637"/>
                  <a:pt x="6722725" y="23551"/>
                </a:cubicBezTo>
                <a:lnTo>
                  <a:pt x="6717147" y="36800"/>
                </a:lnTo>
                <a:cubicBezTo>
                  <a:pt x="6709483" y="53534"/>
                  <a:pt x="6697624" y="52144"/>
                  <a:pt x="6682288" y="44472"/>
                </a:cubicBezTo>
                <a:cubicBezTo>
                  <a:pt x="6676710" y="41683"/>
                  <a:pt x="6666945" y="38199"/>
                  <a:pt x="6662765" y="40285"/>
                </a:cubicBezTo>
                <a:cubicBezTo>
                  <a:pt x="6652305" y="45863"/>
                  <a:pt x="6644633" y="60511"/>
                  <a:pt x="6635571" y="60511"/>
                </a:cubicBezTo>
                <a:cubicBezTo>
                  <a:pt x="6604196" y="60511"/>
                  <a:pt x="6608376" y="91190"/>
                  <a:pt x="6588158" y="94674"/>
                </a:cubicBezTo>
                <a:cubicBezTo>
                  <a:pt x="6551901" y="100947"/>
                  <a:pt x="6570728" y="60511"/>
                  <a:pt x="6544932" y="55628"/>
                </a:cubicBezTo>
                <a:cubicBezTo>
                  <a:pt x="6536565" y="54230"/>
                  <a:pt x="6525409" y="47956"/>
                  <a:pt x="6520527" y="50050"/>
                </a:cubicBezTo>
                <a:cubicBezTo>
                  <a:pt x="6500308" y="59112"/>
                  <a:pt x="6522613" y="63300"/>
                  <a:pt x="6525409" y="70268"/>
                </a:cubicBezTo>
                <a:cubicBezTo>
                  <a:pt x="6526105" y="72362"/>
                  <a:pt x="6520527" y="78635"/>
                  <a:pt x="6517042" y="79331"/>
                </a:cubicBezTo>
                <a:cubicBezTo>
                  <a:pt x="6511464" y="80729"/>
                  <a:pt x="6500308" y="80034"/>
                  <a:pt x="6499605" y="78635"/>
                </a:cubicBezTo>
                <a:cubicBezTo>
                  <a:pt x="6491941" y="54230"/>
                  <a:pt x="6483567" y="30527"/>
                  <a:pt x="6479387" y="5426"/>
                </a:cubicBezTo>
                <a:lnTo>
                  <a:pt x="6478692" y="1239"/>
                </a:lnTo>
                <a:cubicBezTo>
                  <a:pt x="6481481" y="-329"/>
                  <a:pt x="6485490" y="-372"/>
                  <a:pt x="6490338" y="903"/>
                </a:cubicBezTo>
                <a:close/>
              </a:path>
            </a:pathLst>
          </a:custGeom>
          <a:blipFill dpi="0" rotWithShape="1">
            <a:blip r:embed="rId3"/>
            <a:srcRect/>
            <a:tile tx="0" ty="-942340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13"/>
          <p:cNvSpPr/>
          <p:nvPr/>
        </p:nvSpPr>
        <p:spPr>
          <a:xfrm>
            <a:off x="885220" y="4672371"/>
            <a:ext cx="10611734" cy="1477328"/>
          </a:xfrm>
          <a:prstGeom prst="rect">
            <a:avLst/>
          </a:prstGeom>
        </p:spPr>
        <p:txBody>
          <a:bodyPr wrap="square">
            <a:spAutoFit/>
          </a:bodyPr>
          <a:lstStyle/>
          <a:p>
            <a:pPr lvl="0" indent="317500" eaLnBrk="0" fontAlgn="base" hangingPunct="0">
              <a:spcBef>
                <a:spcPct val="0"/>
              </a:spcBef>
              <a:spcAft>
                <a:spcPct val="0"/>
              </a:spcAft>
            </a:pPr>
            <a:r>
              <a:rPr lang="zh-CN" altLang="zh-CN" dirty="0">
                <a:solidFill>
                  <a:schemeClr val="tx1">
                    <a:lumMod val="95000"/>
                    <a:lumOff val="5000"/>
                  </a:schemeClr>
                </a:solidFill>
                <a:cs typeface="+mn-ea"/>
                <a:sym typeface="+mn-lt"/>
              </a:rPr>
              <a:t>农谚说 “清明前后，点瓜种豆”、“植树造林，莫过清明”，正是说的这个道理。东汉崔寔《四民月令》记载：“清明节，命蚕妾，治蚕室······”说的是这时开始准备养蚕。其中的“清明节”还只是一个节气，不是节日。</a:t>
            </a:r>
            <a:endParaRPr kumimoji="0" lang="zh-CN" altLang="zh-CN" sz="1400" b="0" i="0" u="none" strike="noStrike" cap="none" normalizeH="0" baseline="0" dirty="0">
              <a:ln>
                <a:noFill/>
              </a:ln>
              <a:solidFill>
                <a:schemeClr val="tx1">
                  <a:lumMod val="95000"/>
                  <a:lumOff val="5000"/>
                </a:schemeClr>
              </a:solidFill>
              <a:effectLst/>
              <a:cs typeface="+mn-ea"/>
              <a:sym typeface="+mn-lt"/>
            </a:endParaRPr>
          </a:p>
          <a:p>
            <a:pPr lvl="0" indent="317500" eaLnBrk="0" fontAlgn="base" hangingPunct="0">
              <a:spcBef>
                <a:spcPct val="0"/>
              </a:spcBef>
              <a:spcAft>
                <a:spcPct val="0"/>
              </a:spcAft>
            </a:pPr>
            <a:r>
              <a:rPr lang="zh-CN" altLang="zh-CN" dirty="0">
                <a:solidFill>
                  <a:schemeClr val="tx1">
                    <a:lumMod val="95000"/>
                    <a:lumOff val="5000"/>
                  </a:schemeClr>
                </a:solidFill>
                <a:cs typeface="+mn-ea"/>
                <a:sym typeface="+mn-lt"/>
              </a:rPr>
              <a:t>清明节气在时间和天气物侯特点上为清明节俗的形成提供了重要条件，该节气被看作清明节的源流之一。</a:t>
            </a:r>
          </a:p>
        </p:txBody>
      </p:sp>
      <p:sp>
        <p:nvSpPr>
          <p:cNvPr id="16" name="矩形 15"/>
          <p:cNvSpPr/>
          <p:nvPr/>
        </p:nvSpPr>
        <p:spPr>
          <a:xfrm>
            <a:off x="6294955" y="1308354"/>
            <a:ext cx="5365171" cy="2958630"/>
          </a:xfrm>
          <a:prstGeom prst="rect">
            <a:avLst/>
          </a:prstGeom>
        </p:spPr>
        <p:txBody>
          <a:bodyPr wrap="square">
            <a:spAutoFit/>
          </a:bodyPr>
          <a:lstStyle/>
          <a:p>
            <a:pPr>
              <a:lnSpc>
                <a:spcPct val="150000"/>
              </a:lnSpc>
            </a:pPr>
            <a:r>
              <a:rPr lang="zh-CN" altLang="zh-CN" dirty="0">
                <a:solidFill>
                  <a:schemeClr val="tx1">
                    <a:lumMod val="95000"/>
                    <a:lumOff val="5000"/>
                  </a:schemeClr>
                </a:solidFill>
                <a:cs typeface="+mn-ea"/>
                <a:sym typeface="+mn-lt"/>
              </a:rPr>
              <a:t>二十四节气是中国古代天文学家和民众在生活和生产实践中总结出来的气候规律，比较适宜地反映了一年四季气温、物候、降雨等方面的变化，对人们依时安排农耕、蚕桑等活动有不可或缺的指导意义。到了清明，气温变暖，降雨增多，正是春耕春种的大好时节。所以清明对于古代农业生产而言是一个重要的节气。</a:t>
            </a:r>
            <a:endParaRPr lang="zh-CN" altLang="en-US" dirty="0">
              <a:solidFill>
                <a:schemeClr val="tx1">
                  <a:lumMod val="95000"/>
                  <a:lumOff val="5000"/>
                </a:schemeClr>
              </a:solidFill>
              <a:cs typeface="+mn-ea"/>
              <a:sym typeface="+mn-lt"/>
            </a:endParaRPr>
          </a:p>
        </p:txBody>
      </p:sp>
      <p:sp>
        <p:nvSpPr>
          <p:cNvPr id="10" name="矩形 9">
            <a:extLst>
              <a:ext uri="{FF2B5EF4-FFF2-40B4-BE49-F238E27FC236}">
                <a16:creationId xmlns:a16="http://schemas.microsoft.com/office/drawing/2014/main" id="{7A2A51C1-629D-4738-87E2-E339D7763FBF}"/>
              </a:ext>
            </a:extLst>
          </p:cNvPr>
          <p:cNvSpPr/>
          <p:nvPr/>
        </p:nvSpPr>
        <p:spPr>
          <a:xfrm>
            <a:off x="1638300" y="244319"/>
            <a:ext cx="3797300" cy="461665"/>
          </a:xfrm>
          <a:prstGeom prst="rect">
            <a:avLst/>
          </a:prstGeom>
        </p:spPr>
        <p:txBody>
          <a:bodyPr wrap="square">
            <a:spAutoFit/>
          </a:bodyPr>
          <a:lstStyle/>
          <a:p>
            <a:r>
              <a:rPr lang="zh-CN" altLang="en-US" sz="2400" b="1" dirty="0">
                <a:cs typeface="+mn-ea"/>
                <a:sym typeface="+mn-lt"/>
              </a:rPr>
              <a:t>节气清明与清明节</a:t>
            </a:r>
            <a:endParaRPr lang="zh-CN" altLang="en-US" sz="2800" b="1" i="0" dirty="0">
              <a:solidFill>
                <a:srgbClr val="333333"/>
              </a:solidFill>
              <a:effectLst/>
              <a:cs typeface="+mn-ea"/>
              <a:sym typeface="+mn-lt"/>
            </a:endParaRPr>
          </a:p>
        </p:txBody>
      </p:sp>
      <p:sp>
        <p:nvSpPr>
          <p:cNvPr id="12" name="Freeform 7">
            <a:extLst>
              <a:ext uri="{FF2B5EF4-FFF2-40B4-BE49-F238E27FC236}">
                <a16:creationId xmlns:a16="http://schemas.microsoft.com/office/drawing/2014/main" id="{4DA1C407-0751-4F64-8D17-DEADE8595D0C}"/>
              </a:ext>
            </a:extLst>
          </p:cNvPr>
          <p:cNvSpPr>
            <a:spLocks/>
          </p:cNvSpPr>
          <p:nvPr/>
        </p:nvSpPr>
        <p:spPr bwMode="auto">
          <a:xfrm>
            <a:off x="1771650" y="1252908"/>
            <a:ext cx="3530600" cy="3216770"/>
          </a:xfrm>
          <a:custGeom>
            <a:avLst/>
            <a:gdLst>
              <a:gd name="T0" fmla="*/ 79 w 135"/>
              <a:gd name="T1" fmla="*/ 0 h 123"/>
              <a:gd name="T2" fmla="*/ 81 w 135"/>
              <a:gd name="T3" fmla="*/ 1 h 123"/>
              <a:gd name="T4" fmla="*/ 85 w 135"/>
              <a:gd name="T5" fmla="*/ 1 h 123"/>
              <a:gd name="T6" fmla="*/ 91 w 135"/>
              <a:gd name="T7" fmla="*/ 3 h 123"/>
              <a:gd name="T8" fmla="*/ 94 w 135"/>
              <a:gd name="T9" fmla="*/ 3 h 123"/>
              <a:gd name="T10" fmla="*/ 96 w 135"/>
              <a:gd name="T11" fmla="*/ 4 h 123"/>
              <a:gd name="T12" fmla="*/ 102 w 135"/>
              <a:gd name="T13" fmla="*/ 7 h 123"/>
              <a:gd name="T14" fmla="*/ 108 w 135"/>
              <a:gd name="T15" fmla="*/ 10 h 123"/>
              <a:gd name="T16" fmla="*/ 111 w 135"/>
              <a:gd name="T17" fmla="*/ 11 h 123"/>
              <a:gd name="T18" fmla="*/ 116 w 135"/>
              <a:gd name="T19" fmla="*/ 16 h 123"/>
              <a:gd name="T20" fmla="*/ 128 w 135"/>
              <a:gd name="T21" fmla="*/ 31 h 123"/>
              <a:gd name="T22" fmla="*/ 133 w 135"/>
              <a:gd name="T23" fmla="*/ 44 h 123"/>
              <a:gd name="T24" fmla="*/ 133 w 135"/>
              <a:gd name="T25" fmla="*/ 60 h 123"/>
              <a:gd name="T26" fmla="*/ 132 w 135"/>
              <a:gd name="T27" fmla="*/ 77 h 123"/>
              <a:gd name="T28" fmla="*/ 129 w 135"/>
              <a:gd name="T29" fmla="*/ 86 h 123"/>
              <a:gd name="T30" fmla="*/ 122 w 135"/>
              <a:gd name="T31" fmla="*/ 98 h 123"/>
              <a:gd name="T32" fmla="*/ 121 w 135"/>
              <a:gd name="T33" fmla="*/ 104 h 123"/>
              <a:gd name="T34" fmla="*/ 119 w 135"/>
              <a:gd name="T35" fmla="*/ 111 h 123"/>
              <a:gd name="T36" fmla="*/ 116 w 135"/>
              <a:gd name="T37" fmla="*/ 114 h 123"/>
              <a:gd name="T38" fmla="*/ 115 w 135"/>
              <a:gd name="T39" fmla="*/ 120 h 123"/>
              <a:gd name="T40" fmla="*/ 109 w 135"/>
              <a:gd name="T41" fmla="*/ 121 h 123"/>
              <a:gd name="T42" fmla="*/ 109 w 135"/>
              <a:gd name="T43" fmla="*/ 115 h 123"/>
              <a:gd name="T44" fmla="*/ 108 w 135"/>
              <a:gd name="T45" fmla="*/ 104 h 123"/>
              <a:gd name="T46" fmla="*/ 101 w 135"/>
              <a:gd name="T47" fmla="*/ 97 h 123"/>
              <a:gd name="T48" fmla="*/ 94 w 135"/>
              <a:gd name="T49" fmla="*/ 93 h 123"/>
              <a:gd name="T50" fmla="*/ 85 w 135"/>
              <a:gd name="T51" fmla="*/ 90 h 123"/>
              <a:gd name="T52" fmla="*/ 82 w 135"/>
              <a:gd name="T53" fmla="*/ 93 h 123"/>
              <a:gd name="T54" fmla="*/ 78 w 135"/>
              <a:gd name="T55" fmla="*/ 98 h 123"/>
              <a:gd name="T56" fmla="*/ 74 w 135"/>
              <a:gd name="T57" fmla="*/ 103 h 123"/>
              <a:gd name="T58" fmla="*/ 71 w 135"/>
              <a:gd name="T59" fmla="*/ 104 h 123"/>
              <a:gd name="T60" fmla="*/ 64 w 135"/>
              <a:gd name="T61" fmla="*/ 108 h 123"/>
              <a:gd name="T62" fmla="*/ 58 w 135"/>
              <a:gd name="T63" fmla="*/ 111 h 123"/>
              <a:gd name="T64" fmla="*/ 52 w 135"/>
              <a:gd name="T65" fmla="*/ 114 h 123"/>
              <a:gd name="T66" fmla="*/ 45 w 135"/>
              <a:gd name="T67" fmla="*/ 111 h 123"/>
              <a:gd name="T68" fmla="*/ 39 w 135"/>
              <a:gd name="T69" fmla="*/ 110 h 123"/>
              <a:gd name="T70" fmla="*/ 34 w 135"/>
              <a:gd name="T71" fmla="*/ 108 h 123"/>
              <a:gd name="T72" fmla="*/ 22 w 135"/>
              <a:gd name="T73" fmla="*/ 100 h 123"/>
              <a:gd name="T74" fmla="*/ 18 w 135"/>
              <a:gd name="T75" fmla="*/ 96 h 123"/>
              <a:gd name="T76" fmla="*/ 15 w 135"/>
              <a:gd name="T77" fmla="*/ 93 h 123"/>
              <a:gd name="T78" fmla="*/ 12 w 135"/>
              <a:gd name="T79" fmla="*/ 87 h 123"/>
              <a:gd name="T80" fmla="*/ 11 w 135"/>
              <a:gd name="T81" fmla="*/ 83 h 123"/>
              <a:gd name="T82" fmla="*/ 10 w 135"/>
              <a:gd name="T83" fmla="*/ 76 h 123"/>
              <a:gd name="T84" fmla="*/ 8 w 135"/>
              <a:gd name="T85" fmla="*/ 73 h 123"/>
              <a:gd name="T86" fmla="*/ 4 w 135"/>
              <a:gd name="T87" fmla="*/ 68 h 123"/>
              <a:gd name="T88" fmla="*/ 0 w 135"/>
              <a:gd name="T89" fmla="*/ 63 h 123"/>
              <a:gd name="T90" fmla="*/ 0 w 135"/>
              <a:gd name="T91" fmla="*/ 51 h 123"/>
              <a:gd name="T92" fmla="*/ 4 w 135"/>
              <a:gd name="T93" fmla="*/ 47 h 123"/>
              <a:gd name="T94" fmla="*/ 5 w 135"/>
              <a:gd name="T95" fmla="*/ 44 h 123"/>
              <a:gd name="T96" fmla="*/ 8 w 135"/>
              <a:gd name="T97" fmla="*/ 34 h 123"/>
              <a:gd name="T98" fmla="*/ 14 w 135"/>
              <a:gd name="T99" fmla="*/ 26 h 123"/>
              <a:gd name="T100" fmla="*/ 18 w 135"/>
              <a:gd name="T101" fmla="*/ 21 h 123"/>
              <a:gd name="T102" fmla="*/ 21 w 135"/>
              <a:gd name="T103" fmla="*/ 19 h 123"/>
              <a:gd name="T104" fmla="*/ 25 w 135"/>
              <a:gd name="T105" fmla="*/ 16 h 123"/>
              <a:gd name="T106" fmla="*/ 30 w 135"/>
              <a:gd name="T107" fmla="*/ 13 h 123"/>
              <a:gd name="T108" fmla="*/ 34 w 135"/>
              <a:gd name="T109" fmla="*/ 11 h 123"/>
              <a:gd name="T110" fmla="*/ 37 w 135"/>
              <a:gd name="T111" fmla="*/ 7 h 123"/>
              <a:gd name="T112" fmla="*/ 39 w 135"/>
              <a:gd name="T113" fmla="*/ 4 h 123"/>
              <a:gd name="T114" fmla="*/ 45 w 135"/>
              <a:gd name="T115" fmla="*/ 3 h 123"/>
              <a:gd name="T116" fmla="*/ 52 w 135"/>
              <a:gd name="T117" fmla="*/ 1 h 123"/>
              <a:gd name="T118" fmla="*/ 59 w 135"/>
              <a:gd name="T119" fmla="*/ 1 h 123"/>
              <a:gd name="T120" fmla="*/ 67 w 135"/>
              <a:gd name="T121" fmla="*/ 0 h 123"/>
              <a:gd name="T122" fmla="*/ 71 w 135"/>
              <a:gd name="T123"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5" h="123">
                <a:moveTo>
                  <a:pt x="72" y="0"/>
                </a:moveTo>
                <a:lnTo>
                  <a:pt x="72" y="0"/>
                </a:lnTo>
                <a:lnTo>
                  <a:pt x="72" y="0"/>
                </a:lnTo>
                <a:lnTo>
                  <a:pt x="72" y="0"/>
                </a:lnTo>
                <a:lnTo>
                  <a:pt x="74" y="0"/>
                </a:lnTo>
                <a:lnTo>
                  <a:pt x="74" y="0"/>
                </a:lnTo>
                <a:lnTo>
                  <a:pt x="74" y="0"/>
                </a:lnTo>
                <a:lnTo>
                  <a:pt x="75" y="0"/>
                </a:lnTo>
                <a:lnTo>
                  <a:pt x="75" y="0"/>
                </a:lnTo>
                <a:lnTo>
                  <a:pt x="75" y="0"/>
                </a:lnTo>
                <a:lnTo>
                  <a:pt x="75" y="0"/>
                </a:lnTo>
                <a:lnTo>
                  <a:pt x="75" y="0"/>
                </a:lnTo>
                <a:lnTo>
                  <a:pt x="75" y="0"/>
                </a:lnTo>
                <a:lnTo>
                  <a:pt x="75" y="0"/>
                </a:lnTo>
                <a:lnTo>
                  <a:pt x="77" y="0"/>
                </a:lnTo>
                <a:lnTo>
                  <a:pt x="77" y="0"/>
                </a:lnTo>
                <a:lnTo>
                  <a:pt x="78" y="0"/>
                </a:lnTo>
                <a:lnTo>
                  <a:pt x="78" y="0"/>
                </a:lnTo>
                <a:lnTo>
                  <a:pt x="79" y="0"/>
                </a:lnTo>
                <a:lnTo>
                  <a:pt x="79" y="0"/>
                </a:lnTo>
                <a:lnTo>
                  <a:pt x="79" y="0"/>
                </a:lnTo>
                <a:lnTo>
                  <a:pt x="79" y="0"/>
                </a:lnTo>
                <a:lnTo>
                  <a:pt x="79" y="0"/>
                </a:lnTo>
                <a:lnTo>
                  <a:pt x="79" y="0"/>
                </a:lnTo>
                <a:lnTo>
                  <a:pt x="79" y="0"/>
                </a:lnTo>
                <a:lnTo>
                  <a:pt x="79" y="0"/>
                </a:lnTo>
                <a:lnTo>
                  <a:pt x="79" y="0"/>
                </a:lnTo>
                <a:lnTo>
                  <a:pt x="79" y="0"/>
                </a:lnTo>
                <a:lnTo>
                  <a:pt x="79" y="0"/>
                </a:lnTo>
                <a:lnTo>
                  <a:pt x="79" y="0"/>
                </a:lnTo>
                <a:lnTo>
                  <a:pt x="79" y="0"/>
                </a:lnTo>
                <a:lnTo>
                  <a:pt x="79" y="0"/>
                </a:lnTo>
                <a:lnTo>
                  <a:pt x="81" y="0"/>
                </a:lnTo>
                <a:lnTo>
                  <a:pt x="81" y="0"/>
                </a:lnTo>
                <a:lnTo>
                  <a:pt x="81" y="0"/>
                </a:lnTo>
                <a:lnTo>
                  <a:pt x="81" y="1"/>
                </a:lnTo>
                <a:lnTo>
                  <a:pt x="81" y="1"/>
                </a:lnTo>
                <a:lnTo>
                  <a:pt x="81" y="1"/>
                </a:lnTo>
                <a:lnTo>
                  <a:pt x="82" y="1"/>
                </a:lnTo>
                <a:lnTo>
                  <a:pt x="82" y="0"/>
                </a:lnTo>
                <a:lnTo>
                  <a:pt x="82" y="0"/>
                </a:lnTo>
                <a:lnTo>
                  <a:pt x="82" y="1"/>
                </a:lnTo>
                <a:lnTo>
                  <a:pt x="82" y="1"/>
                </a:lnTo>
                <a:lnTo>
                  <a:pt x="82" y="1"/>
                </a:lnTo>
                <a:lnTo>
                  <a:pt x="82" y="1"/>
                </a:lnTo>
                <a:lnTo>
                  <a:pt x="82" y="1"/>
                </a:lnTo>
                <a:lnTo>
                  <a:pt x="82" y="1"/>
                </a:lnTo>
                <a:lnTo>
                  <a:pt x="82" y="1"/>
                </a:lnTo>
                <a:lnTo>
                  <a:pt x="82" y="1"/>
                </a:lnTo>
                <a:lnTo>
                  <a:pt x="84" y="1"/>
                </a:lnTo>
                <a:lnTo>
                  <a:pt x="84" y="1"/>
                </a:lnTo>
                <a:lnTo>
                  <a:pt x="84" y="1"/>
                </a:lnTo>
                <a:lnTo>
                  <a:pt x="84" y="1"/>
                </a:lnTo>
                <a:lnTo>
                  <a:pt x="84" y="1"/>
                </a:lnTo>
                <a:lnTo>
                  <a:pt x="85" y="1"/>
                </a:lnTo>
                <a:lnTo>
                  <a:pt x="85" y="1"/>
                </a:lnTo>
                <a:lnTo>
                  <a:pt x="85" y="1"/>
                </a:lnTo>
                <a:lnTo>
                  <a:pt x="85" y="1"/>
                </a:lnTo>
                <a:lnTo>
                  <a:pt x="85" y="1"/>
                </a:lnTo>
                <a:lnTo>
                  <a:pt x="85" y="1"/>
                </a:lnTo>
                <a:lnTo>
                  <a:pt x="85" y="1"/>
                </a:lnTo>
                <a:lnTo>
                  <a:pt x="85" y="1"/>
                </a:lnTo>
                <a:lnTo>
                  <a:pt x="85" y="1"/>
                </a:lnTo>
                <a:lnTo>
                  <a:pt x="85" y="1"/>
                </a:lnTo>
                <a:lnTo>
                  <a:pt x="85" y="1"/>
                </a:lnTo>
                <a:lnTo>
                  <a:pt x="85" y="1"/>
                </a:lnTo>
                <a:lnTo>
                  <a:pt x="86" y="1"/>
                </a:lnTo>
                <a:lnTo>
                  <a:pt x="86" y="1"/>
                </a:lnTo>
                <a:lnTo>
                  <a:pt x="86" y="1"/>
                </a:lnTo>
                <a:lnTo>
                  <a:pt x="86" y="1"/>
                </a:lnTo>
                <a:lnTo>
                  <a:pt x="86" y="1"/>
                </a:lnTo>
                <a:lnTo>
                  <a:pt x="88" y="1"/>
                </a:lnTo>
                <a:lnTo>
                  <a:pt x="89" y="1"/>
                </a:lnTo>
                <a:lnTo>
                  <a:pt x="91" y="1"/>
                </a:lnTo>
                <a:lnTo>
                  <a:pt x="91" y="1"/>
                </a:lnTo>
                <a:lnTo>
                  <a:pt x="91" y="3"/>
                </a:lnTo>
                <a:lnTo>
                  <a:pt x="92" y="3"/>
                </a:lnTo>
                <a:lnTo>
                  <a:pt x="92" y="3"/>
                </a:lnTo>
                <a:lnTo>
                  <a:pt x="92" y="3"/>
                </a:lnTo>
                <a:lnTo>
                  <a:pt x="92" y="3"/>
                </a:lnTo>
                <a:lnTo>
                  <a:pt x="94" y="3"/>
                </a:lnTo>
                <a:lnTo>
                  <a:pt x="94" y="3"/>
                </a:lnTo>
                <a:lnTo>
                  <a:pt x="94" y="3"/>
                </a:lnTo>
                <a:lnTo>
                  <a:pt x="94" y="3"/>
                </a:lnTo>
                <a:lnTo>
                  <a:pt x="94" y="3"/>
                </a:lnTo>
                <a:lnTo>
                  <a:pt x="94" y="3"/>
                </a:lnTo>
                <a:lnTo>
                  <a:pt x="95" y="3"/>
                </a:lnTo>
                <a:lnTo>
                  <a:pt x="95" y="3"/>
                </a:lnTo>
                <a:lnTo>
                  <a:pt x="95" y="3"/>
                </a:lnTo>
                <a:lnTo>
                  <a:pt x="95" y="4"/>
                </a:lnTo>
                <a:lnTo>
                  <a:pt x="95" y="4"/>
                </a:lnTo>
                <a:lnTo>
                  <a:pt x="95" y="4"/>
                </a:lnTo>
                <a:lnTo>
                  <a:pt x="94" y="4"/>
                </a:lnTo>
                <a:lnTo>
                  <a:pt x="94" y="4"/>
                </a:lnTo>
                <a:lnTo>
                  <a:pt x="94" y="3"/>
                </a:lnTo>
                <a:lnTo>
                  <a:pt x="94" y="4"/>
                </a:lnTo>
                <a:lnTo>
                  <a:pt x="94" y="4"/>
                </a:lnTo>
                <a:lnTo>
                  <a:pt x="94" y="4"/>
                </a:lnTo>
                <a:lnTo>
                  <a:pt x="94" y="4"/>
                </a:lnTo>
                <a:lnTo>
                  <a:pt x="94" y="4"/>
                </a:lnTo>
                <a:lnTo>
                  <a:pt x="95" y="4"/>
                </a:lnTo>
                <a:lnTo>
                  <a:pt x="95" y="4"/>
                </a:lnTo>
                <a:lnTo>
                  <a:pt x="95" y="4"/>
                </a:lnTo>
                <a:lnTo>
                  <a:pt x="95" y="4"/>
                </a:lnTo>
                <a:lnTo>
                  <a:pt x="95" y="4"/>
                </a:lnTo>
                <a:lnTo>
                  <a:pt x="95" y="4"/>
                </a:lnTo>
                <a:lnTo>
                  <a:pt x="95" y="4"/>
                </a:lnTo>
                <a:lnTo>
                  <a:pt x="95" y="4"/>
                </a:lnTo>
                <a:lnTo>
                  <a:pt x="95" y="4"/>
                </a:lnTo>
                <a:lnTo>
                  <a:pt x="95" y="4"/>
                </a:lnTo>
                <a:lnTo>
                  <a:pt x="95" y="4"/>
                </a:lnTo>
                <a:lnTo>
                  <a:pt x="96" y="4"/>
                </a:lnTo>
                <a:lnTo>
                  <a:pt x="96" y="4"/>
                </a:lnTo>
                <a:lnTo>
                  <a:pt x="96" y="4"/>
                </a:lnTo>
                <a:lnTo>
                  <a:pt x="98" y="4"/>
                </a:lnTo>
                <a:lnTo>
                  <a:pt x="98" y="4"/>
                </a:lnTo>
                <a:lnTo>
                  <a:pt x="98" y="6"/>
                </a:lnTo>
                <a:lnTo>
                  <a:pt x="98" y="6"/>
                </a:lnTo>
                <a:lnTo>
                  <a:pt x="98" y="6"/>
                </a:lnTo>
                <a:lnTo>
                  <a:pt x="99" y="6"/>
                </a:lnTo>
                <a:lnTo>
                  <a:pt x="99" y="6"/>
                </a:lnTo>
                <a:lnTo>
                  <a:pt x="99" y="6"/>
                </a:lnTo>
                <a:lnTo>
                  <a:pt x="99" y="6"/>
                </a:lnTo>
                <a:lnTo>
                  <a:pt x="99" y="6"/>
                </a:lnTo>
                <a:lnTo>
                  <a:pt x="99" y="6"/>
                </a:lnTo>
                <a:lnTo>
                  <a:pt x="101" y="6"/>
                </a:lnTo>
                <a:lnTo>
                  <a:pt x="101" y="6"/>
                </a:lnTo>
                <a:lnTo>
                  <a:pt x="101" y="6"/>
                </a:lnTo>
                <a:lnTo>
                  <a:pt x="101" y="6"/>
                </a:lnTo>
                <a:lnTo>
                  <a:pt x="101" y="6"/>
                </a:lnTo>
                <a:lnTo>
                  <a:pt x="101" y="6"/>
                </a:lnTo>
                <a:lnTo>
                  <a:pt x="102" y="7"/>
                </a:lnTo>
                <a:lnTo>
                  <a:pt x="102" y="7"/>
                </a:lnTo>
                <a:lnTo>
                  <a:pt x="102" y="7"/>
                </a:lnTo>
                <a:lnTo>
                  <a:pt x="102" y="7"/>
                </a:lnTo>
                <a:lnTo>
                  <a:pt x="104" y="7"/>
                </a:lnTo>
                <a:lnTo>
                  <a:pt x="105" y="7"/>
                </a:lnTo>
                <a:lnTo>
                  <a:pt x="105" y="7"/>
                </a:lnTo>
                <a:lnTo>
                  <a:pt x="105" y="7"/>
                </a:lnTo>
                <a:lnTo>
                  <a:pt x="105" y="7"/>
                </a:lnTo>
                <a:lnTo>
                  <a:pt x="106" y="9"/>
                </a:lnTo>
                <a:lnTo>
                  <a:pt x="106" y="9"/>
                </a:lnTo>
                <a:lnTo>
                  <a:pt x="108" y="9"/>
                </a:lnTo>
                <a:lnTo>
                  <a:pt x="108" y="9"/>
                </a:lnTo>
                <a:lnTo>
                  <a:pt x="108" y="9"/>
                </a:lnTo>
                <a:lnTo>
                  <a:pt x="108" y="9"/>
                </a:lnTo>
                <a:lnTo>
                  <a:pt x="108" y="9"/>
                </a:lnTo>
                <a:lnTo>
                  <a:pt x="108" y="9"/>
                </a:lnTo>
                <a:lnTo>
                  <a:pt x="108" y="10"/>
                </a:lnTo>
                <a:lnTo>
                  <a:pt x="108" y="10"/>
                </a:lnTo>
                <a:lnTo>
                  <a:pt x="108" y="10"/>
                </a:lnTo>
                <a:lnTo>
                  <a:pt x="108" y="10"/>
                </a:lnTo>
                <a:lnTo>
                  <a:pt x="108" y="10"/>
                </a:lnTo>
                <a:lnTo>
                  <a:pt x="108" y="10"/>
                </a:lnTo>
                <a:lnTo>
                  <a:pt x="108" y="10"/>
                </a:lnTo>
                <a:lnTo>
                  <a:pt x="108" y="10"/>
                </a:lnTo>
                <a:lnTo>
                  <a:pt x="108" y="10"/>
                </a:lnTo>
                <a:lnTo>
                  <a:pt x="108" y="10"/>
                </a:lnTo>
                <a:lnTo>
                  <a:pt x="109" y="10"/>
                </a:lnTo>
                <a:lnTo>
                  <a:pt x="109" y="10"/>
                </a:lnTo>
                <a:lnTo>
                  <a:pt x="109" y="10"/>
                </a:lnTo>
                <a:lnTo>
                  <a:pt x="109" y="10"/>
                </a:lnTo>
                <a:lnTo>
                  <a:pt x="109" y="10"/>
                </a:lnTo>
                <a:lnTo>
                  <a:pt x="109" y="10"/>
                </a:lnTo>
                <a:lnTo>
                  <a:pt x="109" y="10"/>
                </a:lnTo>
                <a:lnTo>
                  <a:pt x="111" y="10"/>
                </a:lnTo>
                <a:lnTo>
                  <a:pt x="111" y="10"/>
                </a:lnTo>
                <a:lnTo>
                  <a:pt x="111" y="10"/>
                </a:lnTo>
                <a:lnTo>
                  <a:pt x="111" y="10"/>
                </a:lnTo>
                <a:lnTo>
                  <a:pt x="111" y="10"/>
                </a:lnTo>
                <a:lnTo>
                  <a:pt x="111" y="11"/>
                </a:lnTo>
                <a:lnTo>
                  <a:pt x="111" y="11"/>
                </a:lnTo>
                <a:lnTo>
                  <a:pt x="111" y="10"/>
                </a:lnTo>
                <a:lnTo>
                  <a:pt x="111" y="10"/>
                </a:lnTo>
                <a:lnTo>
                  <a:pt x="112" y="11"/>
                </a:lnTo>
                <a:lnTo>
                  <a:pt x="112" y="11"/>
                </a:lnTo>
                <a:lnTo>
                  <a:pt x="112" y="11"/>
                </a:lnTo>
                <a:lnTo>
                  <a:pt x="112" y="11"/>
                </a:lnTo>
                <a:lnTo>
                  <a:pt x="112" y="11"/>
                </a:lnTo>
                <a:lnTo>
                  <a:pt x="112" y="11"/>
                </a:lnTo>
                <a:lnTo>
                  <a:pt x="112" y="11"/>
                </a:lnTo>
                <a:lnTo>
                  <a:pt x="112" y="11"/>
                </a:lnTo>
                <a:lnTo>
                  <a:pt x="114" y="11"/>
                </a:lnTo>
                <a:lnTo>
                  <a:pt x="114" y="11"/>
                </a:lnTo>
                <a:lnTo>
                  <a:pt x="114" y="13"/>
                </a:lnTo>
                <a:lnTo>
                  <a:pt x="115" y="14"/>
                </a:lnTo>
                <a:lnTo>
                  <a:pt x="115" y="16"/>
                </a:lnTo>
                <a:lnTo>
                  <a:pt x="116" y="16"/>
                </a:lnTo>
                <a:lnTo>
                  <a:pt x="116" y="16"/>
                </a:lnTo>
                <a:lnTo>
                  <a:pt x="116" y="16"/>
                </a:lnTo>
                <a:lnTo>
                  <a:pt x="118" y="17"/>
                </a:lnTo>
                <a:lnTo>
                  <a:pt x="118" y="17"/>
                </a:lnTo>
                <a:lnTo>
                  <a:pt x="119" y="19"/>
                </a:lnTo>
                <a:lnTo>
                  <a:pt x="119" y="19"/>
                </a:lnTo>
                <a:lnTo>
                  <a:pt x="119" y="19"/>
                </a:lnTo>
                <a:lnTo>
                  <a:pt x="121" y="20"/>
                </a:lnTo>
                <a:lnTo>
                  <a:pt x="121" y="20"/>
                </a:lnTo>
                <a:lnTo>
                  <a:pt x="121" y="21"/>
                </a:lnTo>
                <a:lnTo>
                  <a:pt x="121" y="21"/>
                </a:lnTo>
                <a:lnTo>
                  <a:pt x="122" y="21"/>
                </a:lnTo>
                <a:lnTo>
                  <a:pt x="124" y="23"/>
                </a:lnTo>
                <a:lnTo>
                  <a:pt x="125" y="26"/>
                </a:lnTo>
                <a:lnTo>
                  <a:pt x="125" y="26"/>
                </a:lnTo>
                <a:lnTo>
                  <a:pt x="125" y="27"/>
                </a:lnTo>
                <a:lnTo>
                  <a:pt x="126" y="27"/>
                </a:lnTo>
                <a:lnTo>
                  <a:pt x="126" y="29"/>
                </a:lnTo>
                <a:lnTo>
                  <a:pt x="128" y="30"/>
                </a:lnTo>
                <a:lnTo>
                  <a:pt x="128" y="30"/>
                </a:lnTo>
                <a:lnTo>
                  <a:pt x="128" y="31"/>
                </a:lnTo>
                <a:lnTo>
                  <a:pt x="129" y="33"/>
                </a:lnTo>
                <a:lnTo>
                  <a:pt x="131" y="34"/>
                </a:lnTo>
                <a:lnTo>
                  <a:pt x="131" y="34"/>
                </a:lnTo>
                <a:lnTo>
                  <a:pt x="131" y="36"/>
                </a:lnTo>
                <a:lnTo>
                  <a:pt x="131" y="37"/>
                </a:lnTo>
                <a:lnTo>
                  <a:pt x="131" y="37"/>
                </a:lnTo>
                <a:lnTo>
                  <a:pt x="132" y="37"/>
                </a:lnTo>
                <a:lnTo>
                  <a:pt x="132" y="39"/>
                </a:lnTo>
                <a:lnTo>
                  <a:pt x="132" y="40"/>
                </a:lnTo>
                <a:lnTo>
                  <a:pt x="132" y="40"/>
                </a:lnTo>
                <a:lnTo>
                  <a:pt x="133" y="40"/>
                </a:lnTo>
                <a:lnTo>
                  <a:pt x="133" y="40"/>
                </a:lnTo>
                <a:lnTo>
                  <a:pt x="133" y="41"/>
                </a:lnTo>
                <a:lnTo>
                  <a:pt x="133" y="41"/>
                </a:lnTo>
                <a:lnTo>
                  <a:pt x="133" y="41"/>
                </a:lnTo>
                <a:lnTo>
                  <a:pt x="133" y="43"/>
                </a:lnTo>
                <a:lnTo>
                  <a:pt x="133" y="43"/>
                </a:lnTo>
                <a:lnTo>
                  <a:pt x="133" y="43"/>
                </a:lnTo>
                <a:lnTo>
                  <a:pt x="133" y="44"/>
                </a:lnTo>
                <a:lnTo>
                  <a:pt x="135" y="46"/>
                </a:lnTo>
                <a:lnTo>
                  <a:pt x="135" y="46"/>
                </a:lnTo>
                <a:lnTo>
                  <a:pt x="133" y="47"/>
                </a:lnTo>
                <a:lnTo>
                  <a:pt x="135" y="49"/>
                </a:lnTo>
                <a:lnTo>
                  <a:pt x="135" y="49"/>
                </a:lnTo>
                <a:lnTo>
                  <a:pt x="133" y="53"/>
                </a:lnTo>
                <a:lnTo>
                  <a:pt x="133" y="53"/>
                </a:lnTo>
                <a:lnTo>
                  <a:pt x="133" y="53"/>
                </a:lnTo>
                <a:lnTo>
                  <a:pt x="133" y="54"/>
                </a:lnTo>
                <a:lnTo>
                  <a:pt x="133" y="56"/>
                </a:lnTo>
                <a:lnTo>
                  <a:pt x="133" y="56"/>
                </a:lnTo>
                <a:lnTo>
                  <a:pt x="133" y="57"/>
                </a:lnTo>
                <a:lnTo>
                  <a:pt x="133" y="58"/>
                </a:lnTo>
                <a:lnTo>
                  <a:pt x="132" y="58"/>
                </a:lnTo>
                <a:lnTo>
                  <a:pt x="132" y="58"/>
                </a:lnTo>
                <a:lnTo>
                  <a:pt x="133" y="58"/>
                </a:lnTo>
                <a:lnTo>
                  <a:pt x="133" y="58"/>
                </a:lnTo>
                <a:lnTo>
                  <a:pt x="133" y="60"/>
                </a:lnTo>
                <a:lnTo>
                  <a:pt x="133" y="60"/>
                </a:lnTo>
                <a:lnTo>
                  <a:pt x="133" y="60"/>
                </a:lnTo>
                <a:lnTo>
                  <a:pt x="133" y="61"/>
                </a:lnTo>
                <a:lnTo>
                  <a:pt x="133" y="61"/>
                </a:lnTo>
                <a:lnTo>
                  <a:pt x="133" y="63"/>
                </a:lnTo>
                <a:lnTo>
                  <a:pt x="133" y="63"/>
                </a:lnTo>
                <a:lnTo>
                  <a:pt x="132" y="63"/>
                </a:lnTo>
                <a:lnTo>
                  <a:pt x="132" y="64"/>
                </a:lnTo>
                <a:lnTo>
                  <a:pt x="132" y="64"/>
                </a:lnTo>
                <a:lnTo>
                  <a:pt x="132" y="66"/>
                </a:lnTo>
                <a:lnTo>
                  <a:pt x="132" y="66"/>
                </a:lnTo>
                <a:lnTo>
                  <a:pt x="132" y="66"/>
                </a:lnTo>
                <a:lnTo>
                  <a:pt x="132" y="67"/>
                </a:lnTo>
                <a:lnTo>
                  <a:pt x="132" y="68"/>
                </a:lnTo>
                <a:lnTo>
                  <a:pt x="132" y="68"/>
                </a:lnTo>
                <a:lnTo>
                  <a:pt x="132" y="68"/>
                </a:lnTo>
                <a:lnTo>
                  <a:pt x="132" y="71"/>
                </a:lnTo>
                <a:lnTo>
                  <a:pt x="132" y="73"/>
                </a:lnTo>
                <a:lnTo>
                  <a:pt x="132" y="77"/>
                </a:lnTo>
                <a:lnTo>
                  <a:pt x="132" y="77"/>
                </a:lnTo>
                <a:lnTo>
                  <a:pt x="132" y="77"/>
                </a:lnTo>
                <a:lnTo>
                  <a:pt x="131" y="77"/>
                </a:lnTo>
                <a:lnTo>
                  <a:pt x="131" y="77"/>
                </a:lnTo>
                <a:lnTo>
                  <a:pt x="131" y="76"/>
                </a:lnTo>
                <a:lnTo>
                  <a:pt x="131" y="76"/>
                </a:lnTo>
                <a:lnTo>
                  <a:pt x="131" y="76"/>
                </a:lnTo>
                <a:lnTo>
                  <a:pt x="131" y="77"/>
                </a:lnTo>
                <a:lnTo>
                  <a:pt x="131" y="77"/>
                </a:lnTo>
                <a:lnTo>
                  <a:pt x="131" y="78"/>
                </a:lnTo>
                <a:lnTo>
                  <a:pt x="131" y="78"/>
                </a:lnTo>
                <a:lnTo>
                  <a:pt x="131" y="78"/>
                </a:lnTo>
                <a:lnTo>
                  <a:pt x="131" y="80"/>
                </a:lnTo>
                <a:lnTo>
                  <a:pt x="131" y="80"/>
                </a:lnTo>
                <a:lnTo>
                  <a:pt x="131" y="81"/>
                </a:lnTo>
                <a:lnTo>
                  <a:pt x="129" y="81"/>
                </a:lnTo>
                <a:lnTo>
                  <a:pt x="129" y="81"/>
                </a:lnTo>
                <a:lnTo>
                  <a:pt x="129" y="84"/>
                </a:lnTo>
                <a:lnTo>
                  <a:pt x="129" y="84"/>
                </a:lnTo>
                <a:lnTo>
                  <a:pt x="129" y="86"/>
                </a:lnTo>
                <a:lnTo>
                  <a:pt x="129" y="86"/>
                </a:lnTo>
                <a:lnTo>
                  <a:pt x="128" y="87"/>
                </a:lnTo>
                <a:lnTo>
                  <a:pt x="126" y="90"/>
                </a:lnTo>
                <a:lnTo>
                  <a:pt x="126" y="91"/>
                </a:lnTo>
                <a:lnTo>
                  <a:pt x="125" y="91"/>
                </a:lnTo>
                <a:lnTo>
                  <a:pt x="125" y="93"/>
                </a:lnTo>
                <a:lnTo>
                  <a:pt x="125" y="93"/>
                </a:lnTo>
                <a:lnTo>
                  <a:pt x="125" y="93"/>
                </a:lnTo>
                <a:lnTo>
                  <a:pt x="125" y="94"/>
                </a:lnTo>
                <a:lnTo>
                  <a:pt x="125" y="94"/>
                </a:lnTo>
                <a:lnTo>
                  <a:pt x="124" y="94"/>
                </a:lnTo>
                <a:lnTo>
                  <a:pt x="124" y="96"/>
                </a:lnTo>
                <a:lnTo>
                  <a:pt x="124" y="96"/>
                </a:lnTo>
                <a:lnTo>
                  <a:pt x="124" y="96"/>
                </a:lnTo>
                <a:lnTo>
                  <a:pt x="124" y="97"/>
                </a:lnTo>
                <a:lnTo>
                  <a:pt x="124" y="97"/>
                </a:lnTo>
                <a:lnTo>
                  <a:pt x="124" y="98"/>
                </a:lnTo>
                <a:lnTo>
                  <a:pt x="122" y="98"/>
                </a:lnTo>
                <a:lnTo>
                  <a:pt x="122" y="98"/>
                </a:lnTo>
                <a:lnTo>
                  <a:pt x="122" y="100"/>
                </a:lnTo>
                <a:lnTo>
                  <a:pt x="122" y="100"/>
                </a:lnTo>
                <a:lnTo>
                  <a:pt x="122" y="100"/>
                </a:lnTo>
                <a:lnTo>
                  <a:pt x="122" y="100"/>
                </a:lnTo>
                <a:lnTo>
                  <a:pt x="122" y="100"/>
                </a:lnTo>
                <a:lnTo>
                  <a:pt x="122" y="100"/>
                </a:lnTo>
                <a:lnTo>
                  <a:pt x="122" y="101"/>
                </a:lnTo>
                <a:lnTo>
                  <a:pt x="122" y="101"/>
                </a:lnTo>
                <a:lnTo>
                  <a:pt x="122" y="101"/>
                </a:lnTo>
                <a:lnTo>
                  <a:pt x="122" y="101"/>
                </a:lnTo>
                <a:lnTo>
                  <a:pt x="121" y="103"/>
                </a:lnTo>
                <a:lnTo>
                  <a:pt x="121" y="103"/>
                </a:lnTo>
                <a:lnTo>
                  <a:pt x="122" y="103"/>
                </a:lnTo>
                <a:lnTo>
                  <a:pt x="122" y="103"/>
                </a:lnTo>
                <a:lnTo>
                  <a:pt x="122" y="103"/>
                </a:lnTo>
                <a:lnTo>
                  <a:pt x="122" y="103"/>
                </a:lnTo>
                <a:lnTo>
                  <a:pt x="122" y="103"/>
                </a:lnTo>
                <a:lnTo>
                  <a:pt x="122" y="104"/>
                </a:lnTo>
                <a:lnTo>
                  <a:pt x="121" y="104"/>
                </a:lnTo>
                <a:lnTo>
                  <a:pt x="121" y="104"/>
                </a:lnTo>
                <a:lnTo>
                  <a:pt x="121" y="104"/>
                </a:lnTo>
                <a:lnTo>
                  <a:pt x="121" y="104"/>
                </a:lnTo>
                <a:lnTo>
                  <a:pt x="121" y="104"/>
                </a:lnTo>
                <a:lnTo>
                  <a:pt x="121" y="104"/>
                </a:lnTo>
                <a:lnTo>
                  <a:pt x="121" y="105"/>
                </a:lnTo>
                <a:lnTo>
                  <a:pt x="121" y="105"/>
                </a:lnTo>
                <a:lnTo>
                  <a:pt x="121" y="105"/>
                </a:lnTo>
                <a:lnTo>
                  <a:pt x="121" y="105"/>
                </a:lnTo>
                <a:lnTo>
                  <a:pt x="121" y="105"/>
                </a:lnTo>
                <a:lnTo>
                  <a:pt x="121" y="107"/>
                </a:lnTo>
                <a:lnTo>
                  <a:pt x="119" y="108"/>
                </a:lnTo>
                <a:lnTo>
                  <a:pt x="119" y="108"/>
                </a:lnTo>
                <a:lnTo>
                  <a:pt x="119" y="110"/>
                </a:lnTo>
                <a:lnTo>
                  <a:pt x="119" y="110"/>
                </a:lnTo>
                <a:lnTo>
                  <a:pt x="118" y="111"/>
                </a:lnTo>
                <a:lnTo>
                  <a:pt x="118" y="111"/>
                </a:lnTo>
                <a:lnTo>
                  <a:pt x="119" y="111"/>
                </a:lnTo>
                <a:lnTo>
                  <a:pt x="119" y="111"/>
                </a:lnTo>
                <a:lnTo>
                  <a:pt x="119" y="111"/>
                </a:lnTo>
                <a:lnTo>
                  <a:pt x="118" y="111"/>
                </a:lnTo>
                <a:lnTo>
                  <a:pt x="118" y="111"/>
                </a:lnTo>
                <a:lnTo>
                  <a:pt x="118" y="111"/>
                </a:lnTo>
                <a:lnTo>
                  <a:pt x="118" y="111"/>
                </a:lnTo>
                <a:lnTo>
                  <a:pt x="118" y="111"/>
                </a:lnTo>
                <a:lnTo>
                  <a:pt x="118" y="113"/>
                </a:lnTo>
                <a:lnTo>
                  <a:pt x="116" y="114"/>
                </a:lnTo>
                <a:lnTo>
                  <a:pt x="116" y="114"/>
                </a:lnTo>
                <a:lnTo>
                  <a:pt x="116" y="114"/>
                </a:lnTo>
                <a:lnTo>
                  <a:pt x="116" y="114"/>
                </a:lnTo>
                <a:lnTo>
                  <a:pt x="116" y="114"/>
                </a:lnTo>
                <a:lnTo>
                  <a:pt x="116" y="114"/>
                </a:lnTo>
                <a:lnTo>
                  <a:pt x="116" y="114"/>
                </a:lnTo>
                <a:lnTo>
                  <a:pt x="116" y="114"/>
                </a:lnTo>
                <a:lnTo>
                  <a:pt x="116" y="114"/>
                </a:lnTo>
                <a:lnTo>
                  <a:pt x="116" y="114"/>
                </a:lnTo>
                <a:lnTo>
                  <a:pt x="116" y="114"/>
                </a:lnTo>
                <a:lnTo>
                  <a:pt x="116" y="114"/>
                </a:lnTo>
                <a:lnTo>
                  <a:pt x="116" y="114"/>
                </a:lnTo>
                <a:lnTo>
                  <a:pt x="116" y="114"/>
                </a:lnTo>
                <a:lnTo>
                  <a:pt x="116" y="114"/>
                </a:lnTo>
                <a:lnTo>
                  <a:pt x="116" y="114"/>
                </a:lnTo>
                <a:lnTo>
                  <a:pt x="116" y="115"/>
                </a:lnTo>
                <a:lnTo>
                  <a:pt x="116" y="115"/>
                </a:lnTo>
                <a:lnTo>
                  <a:pt x="116" y="115"/>
                </a:lnTo>
                <a:lnTo>
                  <a:pt x="116" y="115"/>
                </a:lnTo>
                <a:lnTo>
                  <a:pt x="116" y="115"/>
                </a:lnTo>
                <a:lnTo>
                  <a:pt x="116" y="115"/>
                </a:lnTo>
                <a:lnTo>
                  <a:pt x="116" y="115"/>
                </a:lnTo>
                <a:lnTo>
                  <a:pt x="116" y="115"/>
                </a:lnTo>
                <a:lnTo>
                  <a:pt x="116" y="117"/>
                </a:lnTo>
                <a:lnTo>
                  <a:pt x="115" y="118"/>
                </a:lnTo>
                <a:lnTo>
                  <a:pt x="115" y="118"/>
                </a:lnTo>
                <a:lnTo>
                  <a:pt x="115" y="118"/>
                </a:lnTo>
                <a:lnTo>
                  <a:pt x="115" y="118"/>
                </a:lnTo>
                <a:lnTo>
                  <a:pt x="115" y="120"/>
                </a:lnTo>
                <a:lnTo>
                  <a:pt x="115" y="120"/>
                </a:lnTo>
                <a:lnTo>
                  <a:pt x="115" y="121"/>
                </a:lnTo>
                <a:lnTo>
                  <a:pt x="115" y="121"/>
                </a:lnTo>
                <a:lnTo>
                  <a:pt x="114" y="121"/>
                </a:lnTo>
                <a:lnTo>
                  <a:pt x="114" y="121"/>
                </a:lnTo>
                <a:lnTo>
                  <a:pt x="114" y="121"/>
                </a:lnTo>
                <a:lnTo>
                  <a:pt x="114" y="120"/>
                </a:lnTo>
                <a:lnTo>
                  <a:pt x="114" y="120"/>
                </a:lnTo>
                <a:lnTo>
                  <a:pt x="114" y="120"/>
                </a:lnTo>
                <a:lnTo>
                  <a:pt x="112" y="120"/>
                </a:lnTo>
                <a:lnTo>
                  <a:pt x="112" y="121"/>
                </a:lnTo>
                <a:lnTo>
                  <a:pt x="111" y="121"/>
                </a:lnTo>
                <a:lnTo>
                  <a:pt x="111" y="123"/>
                </a:lnTo>
                <a:lnTo>
                  <a:pt x="111" y="123"/>
                </a:lnTo>
                <a:lnTo>
                  <a:pt x="111" y="123"/>
                </a:lnTo>
                <a:lnTo>
                  <a:pt x="109" y="123"/>
                </a:lnTo>
                <a:lnTo>
                  <a:pt x="109" y="121"/>
                </a:lnTo>
                <a:lnTo>
                  <a:pt x="109" y="121"/>
                </a:lnTo>
                <a:lnTo>
                  <a:pt x="109" y="121"/>
                </a:lnTo>
                <a:lnTo>
                  <a:pt x="109" y="121"/>
                </a:lnTo>
                <a:lnTo>
                  <a:pt x="109" y="121"/>
                </a:lnTo>
                <a:lnTo>
                  <a:pt x="109" y="121"/>
                </a:lnTo>
                <a:lnTo>
                  <a:pt x="109" y="121"/>
                </a:lnTo>
                <a:lnTo>
                  <a:pt x="109" y="121"/>
                </a:lnTo>
                <a:lnTo>
                  <a:pt x="109" y="121"/>
                </a:lnTo>
                <a:lnTo>
                  <a:pt x="109" y="121"/>
                </a:lnTo>
                <a:lnTo>
                  <a:pt x="109" y="120"/>
                </a:lnTo>
                <a:lnTo>
                  <a:pt x="109" y="120"/>
                </a:lnTo>
                <a:lnTo>
                  <a:pt x="109" y="120"/>
                </a:lnTo>
                <a:lnTo>
                  <a:pt x="109" y="118"/>
                </a:lnTo>
                <a:lnTo>
                  <a:pt x="111" y="118"/>
                </a:lnTo>
                <a:lnTo>
                  <a:pt x="111" y="118"/>
                </a:lnTo>
                <a:lnTo>
                  <a:pt x="109" y="118"/>
                </a:lnTo>
                <a:lnTo>
                  <a:pt x="109" y="118"/>
                </a:lnTo>
                <a:lnTo>
                  <a:pt x="111" y="117"/>
                </a:lnTo>
                <a:lnTo>
                  <a:pt x="111" y="115"/>
                </a:lnTo>
                <a:lnTo>
                  <a:pt x="111" y="115"/>
                </a:lnTo>
                <a:lnTo>
                  <a:pt x="111" y="115"/>
                </a:lnTo>
                <a:lnTo>
                  <a:pt x="109" y="115"/>
                </a:lnTo>
                <a:lnTo>
                  <a:pt x="109" y="113"/>
                </a:lnTo>
                <a:lnTo>
                  <a:pt x="109" y="111"/>
                </a:lnTo>
                <a:lnTo>
                  <a:pt x="109" y="111"/>
                </a:lnTo>
                <a:lnTo>
                  <a:pt x="111" y="110"/>
                </a:lnTo>
                <a:lnTo>
                  <a:pt x="111" y="110"/>
                </a:lnTo>
                <a:lnTo>
                  <a:pt x="111" y="110"/>
                </a:lnTo>
                <a:lnTo>
                  <a:pt x="109" y="110"/>
                </a:lnTo>
                <a:lnTo>
                  <a:pt x="109" y="110"/>
                </a:lnTo>
                <a:lnTo>
                  <a:pt x="109" y="110"/>
                </a:lnTo>
                <a:lnTo>
                  <a:pt x="109" y="108"/>
                </a:lnTo>
                <a:lnTo>
                  <a:pt x="109" y="108"/>
                </a:lnTo>
                <a:lnTo>
                  <a:pt x="108" y="108"/>
                </a:lnTo>
                <a:lnTo>
                  <a:pt x="108" y="108"/>
                </a:lnTo>
                <a:lnTo>
                  <a:pt x="108" y="108"/>
                </a:lnTo>
                <a:lnTo>
                  <a:pt x="108" y="107"/>
                </a:lnTo>
                <a:lnTo>
                  <a:pt x="108" y="107"/>
                </a:lnTo>
                <a:lnTo>
                  <a:pt x="108" y="105"/>
                </a:lnTo>
                <a:lnTo>
                  <a:pt x="108" y="105"/>
                </a:lnTo>
                <a:lnTo>
                  <a:pt x="108" y="104"/>
                </a:lnTo>
                <a:lnTo>
                  <a:pt x="106" y="103"/>
                </a:lnTo>
                <a:lnTo>
                  <a:pt x="106" y="101"/>
                </a:lnTo>
                <a:lnTo>
                  <a:pt x="105" y="100"/>
                </a:lnTo>
                <a:lnTo>
                  <a:pt x="105" y="100"/>
                </a:lnTo>
                <a:lnTo>
                  <a:pt x="105" y="100"/>
                </a:lnTo>
                <a:lnTo>
                  <a:pt x="105" y="100"/>
                </a:lnTo>
                <a:lnTo>
                  <a:pt x="104" y="100"/>
                </a:lnTo>
                <a:lnTo>
                  <a:pt x="104" y="98"/>
                </a:lnTo>
                <a:lnTo>
                  <a:pt x="104" y="98"/>
                </a:lnTo>
                <a:lnTo>
                  <a:pt x="104" y="98"/>
                </a:lnTo>
                <a:lnTo>
                  <a:pt x="104" y="98"/>
                </a:lnTo>
                <a:lnTo>
                  <a:pt x="102" y="98"/>
                </a:lnTo>
                <a:lnTo>
                  <a:pt x="102" y="98"/>
                </a:lnTo>
                <a:lnTo>
                  <a:pt x="102" y="98"/>
                </a:lnTo>
                <a:lnTo>
                  <a:pt x="102" y="98"/>
                </a:lnTo>
                <a:lnTo>
                  <a:pt x="102" y="98"/>
                </a:lnTo>
                <a:lnTo>
                  <a:pt x="101" y="97"/>
                </a:lnTo>
                <a:lnTo>
                  <a:pt x="101" y="97"/>
                </a:lnTo>
                <a:lnTo>
                  <a:pt x="101" y="97"/>
                </a:lnTo>
                <a:lnTo>
                  <a:pt x="101" y="97"/>
                </a:lnTo>
                <a:lnTo>
                  <a:pt x="101" y="97"/>
                </a:lnTo>
                <a:lnTo>
                  <a:pt x="99" y="97"/>
                </a:lnTo>
                <a:lnTo>
                  <a:pt x="99" y="97"/>
                </a:lnTo>
                <a:lnTo>
                  <a:pt x="99" y="97"/>
                </a:lnTo>
                <a:lnTo>
                  <a:pt x="98" y="96"/>
                </a:lnTo>
                <a:lnTo>
                  <a:pt x="98" y="96"/>
                </a:lnTo>
                <a:lnTo>
                  <a:pt x="98" y="94"/>
                </a:lnTo>
                <a:lnTo>
                  <a:pt x="98" y="94"/>
                </a:lnTo>
                <a:lnTo>
                  <a:pt x="98" y="94"/>
                </a:lnTo>
                <a:lnTo>
                  <a:pt x="98" y="94"/>
                </a:lnTo>
                <a:lnTo>
                  <a:pt x="98" y="94"/>
                </a:lnTo>
                <a:lnTo>
                  <a:pt x="96" y="94"/>
                </a:lnTo>
                <a:lnTo>
                  <a:pt x="96" y="94"/>
                </a:lnTo>
                <a:lnTo>
                  <a:pt x="96" y="93"/>
                </a:lnTo>
                <a:lnTo>
                  <a:pt x="95" y="93"/>
                </a:lnTo>
                <a:lnTo>
                  <a:pt x="95" y="93"/>
                </a:lnTo>
                <a:lnTo>
                  <a:pt x="95" y="93"/>
                </a:lnTo>
                <a:lnTo>
                  <a:pt x="94" y="93"/>
                </a:lnTo>
                <a:lnTo>
                  <a:pt x="94" y="93"/>
                </a:lnTo>
                <a:lnTo>
                  <a:pt x="94" y="93"/>
                </a:lnTo>
                <a:lnTo>
                  <a:pt x="94" y="91"/>
                </a:lnTo>
                <a:lnTo>
                  <a:pt x="94" y="91"/>
                </a:lnTo>
                <a:lnTo>
                  <a:pt x="92" y="91"/>
                </a:lnTo>
                <a:lnTo>
                  <a:pt x="92" y="91"/>
                </a:lnTo>
                <a:lnTo>
                  <a:pt x="91" y="91"/>
                </a:lnTo>
                <a:lnTo>
                  <a:pt x="91" y="91"/>
                </a:lnTo>
                <a:lnTo>
                  <a:pt x="91" y="91"/>
                </a:lnTo>
                <a:lnTo>
                  <a:pt x="89" y="90"/>
                </a:lnTo>
                <a:lnTo>
                  <a:pt x="89" y="90"/>
                </a:lnTo>
                <a:lnTo>
                  <a:pt x="88" y="90"/>
                </a:lnTo>
                <a:lnTo>
                  <a:pt x="86" y="90"/>
                </a:lnTo>
                <a:lnTo>
                  <a:pt x="85" y="90"/>
                </a:lnTo>
                <a:lnTo>
                  <a:pt x="85" y="90"/>
                </a:lnTo>
                <a:lnTo>
                  <a:pt x="85" y="90"/>
                </a:lnTo>
                <a:lnTo>
                  <a:pt x="85" y="90"/>
                </a:lnTo>
                <a:lnTo>
                  <a:pt x="85" y="90"/>
                </a:lnTo>
                <a:lnTo>
                  <a:pt x="85" y="90"/>
                </a:lnTo>
                <a:lnTo>
                  <a:pt x="85" y="90"/>
                </a:lnTo>
                <a:lnTo>
                  <a:pt x="85" y="90"/>
                </a:lnTo>
                <a:lnTo>
                  <a:pt x="85" y="91"/>
                </a:lnTo>
                <a:lnTo>
                  <a:pt x="85" y="91"/>
                </a:lnTo>
                <a:lnTo>
                  <a:pt x="84" y="91"/>
                </a:lnTo>
                <a:lnTo>
                  <a:pt x="84" y="91"/>
                </a:lnTo>
                <a:lnTo>
                  <a:pt x="84" y="91"/>
                </a:lnTo>
                <a:lnTo>
                  <a:pt x="84" y="91"/>
                </a:lnTo>
                <a:lnTo>
                  <a:pt x="84" y="91"/>
                </a:lnTo>
                <a:lnTo>
                  <a:pt x="84" y="93"/>
                </a:lnTo>
                <a:lnTo>
                  <a:pt x="82" y="93"/>
                </a:lnTo>
                <a:lnTo>
                  <a:pt x="82" y="93"/>
                </a:lnTo>
                <a:lnTo>
                  <a:pt x="82" y="93"/>
                </a:lnTo>
                <a:lnTo>
                  <a:pt x="82" y="93"/>
                </a:lnTo>
                <a:lnTo>
                  <a:pt x="82" y="93"/>
                </a:lnTo>
                <a:lnTo>
                  <a:pt x="82" y="93"/>
                </a:lnTo>
                <a:lnTo>
                  <a:pt x="82" y="94"/>
                </a:lnTo>
                <a:lnTo>
                  <a:pt x="82" y="94"/>
                </a:lnTo>
                <a:lnTo>
                  <a:pt x="82" y="93"/>
                </a:lnTo>
                <a:lnTo>
                  <a:pt x="82" y="94"/>
                </a:lnTo>
                <a:lnTo>
                  <a:pt x="82" y="94"/>
                </a:lnTo>
                <a:lnTo>
                  <a:pt x="82" y="94"/>
                </a:lnTo>
                <a:lnTo>
                  <a:pt x="82" y="94"/>
                </a:lnTo>
                <a:lnTo>
                  <a:pt x="81" y="94"/>
                </a:lnTo>
                <a:lnTo>
                  <a:pt x="81" y="94"/>
                </a:lnTo>
                <a:lnTo>
                  <a:pt x="81" y="96"/>
                </a:lnTo>
                <a:lnTo>
                  <a:pt x="81" y="96"/>
                </a:lnTo>
                <a:lnTo>
                  <a:pt x="81" y="96"/>
                </a:lnTo>
                <a:lnTo>
                  <a:pt x="79" y="96"/>
                </a:lnTo>
                <a:lnTo>
                  <a:pt x="79" y="97"/>
                </a:lnTo>
                <a:lnTo>
                  <a:pt x="79" y="97"/>
                </a:lnTo>
                <a:lnTo>
                  <a:pt x="79" y="97"/>
                </a:lnTo>
                <a:lnTo>
                  <a:pt x="78" y="97"/>
                </a:lnTo>
                <a:lnTo>
                  <a:pt x="78" y="97"/>
                </a:lnTo>
                <a:lnTo>
                  <a:pt x="78" y="98"/>
                </a:lnTo>
                <a:lnTo>
                  <a:pt x="78" y="98"/>
                </a:lnTo>
                <a:lnTo>
                  <a:pt x="78" y="98"/>
                </a:lnTo>
                <a:lnTo>
                  <a:pt x="78" y="98"/>
                </a:lnTo>
                <a:lnTo>
                  <a:pt x="78" y="98"/>
                </a:lnTo>
                <a:lnTo>
                  <a:pt x="78" y="98"/>
                </a:lnTo>
                <a:lnTo>
                  <a:pt x="77" y="98"/>
                </a:lnTo>
                <a:lnTo>
                  <a:pt x="77" y="98"/>
                </a:lnTo>
                <a:lnTo>
                  <a:pt x="77" y="100"/>
                </a:lnTo>
                <a:lnTo>
                  <a:pt x="77" y="100"/>
                </a:lnTo>
                <a:lnTo>
                  <a:pt x="77" y="100"/>
                </a:lnTo>
                <a:lnTo>
                  <a:pt x="75" y="100"/>
                </a:lnTo>
                <a:lnTo>
                  <a:pt x="75" y="100"/>
                </a:lnTo>
                <a:lnTo>
                  <a:pt x="75" y="101"/>
                </a:lnTo>
                <a:lnTo>
                  <a:pt x="75" y="101"/>
                </a:lnTo>
                <a:lnTo>
                  <a:pt x="75" y="101"/>
                </a:lnTo>
                <a:lnTo>
                  <a:pt x="75" y="101"/>
                </a:lnTo>
                <a:lnTo>
                  <a:pt x="74" y="101"/>
                </a:lnTo>
                <a:lnTo>
                  <a:pt x="74" y="101"/>
                </a:lnTo>
                <a:lnTo>
                  <a:pt x="74" y="101"/>
                </a:lnTo>
                <a:lnTo>
                  <a:pt x="74" y="101"/>
                </a:lnTo>
                <a:lnTo>
                  <a:pt x="74" y="103"/>
                </a:lnTo>
                <a:lnTo>
                  <a:pt x="74" y="103"/>
                </a:lnTo>
                <a:lnTo>
                  <a:pt x="74" y="103"/>
                </a:lnTo>
                <a:lnTo>
                  <a:pt x="74" y="103"/>
                </a:lnTo>
                <a:lnTo>
                  <a:pt x="74" y="103"/>
                </a:lnTo>
                <a:lnTo>
                  <a:pt x="72" y="103"/>
                </a:lnTo>
                <a:lnTo>
                  <a:pt x="72" y="103"/>
                </a:lnTo>
                <a:lnTo>
                  <a:pt x="72" y="103"/>
                </a:lnTo>
                <a:lnTo>
                  <a:pt x="72" y="103"/>
                </a:lnTo>
                <a:lnTo>
                  <a:pt x="72" y="103"/>
                </a:lnTo>
                <a:lnTo>
                  <a:pt x="72" y="103"/>
                </a:lnTo>
                <a:lnTo>
                  <a:pt x="72" y="103"/>
                </a:lnTo>
                <a:lnTo>
                  <a:pt x="72" y="104"/>
                </a:lnTo>
                <a:lnTo>
                  <a:pt x="72" y="104"/>
                </a:lnTo>
                <a:lnTo>
                  <a:pt x="72" y="104"/>
                </a:lnTo>
                <a:lnTo>
                  <a:pt x="72" y="104"/>
                </a:lnTo>
                <a:lnTo>
                  <a:pt x="72" y="104"/>
                </a:lnTo>
                <a:lnTo>
                  <a:pt x="71" y="104"/>
                </a:lnTo>
                <a:lnTo>
                  <a:pt x="71" y="104"/>
                </a:lnTo>
                <a:lnTo>
                  <a:pt x="71" y="104"/>
                </a:lnTo>
                <a:lnTo>
                  <a:pt x="71" y="104"/>
                </a:lnTo>
                <a:lnTo>
                  <a:pt x="71" y="104"/>
                </a:lnTo>
                <a:lnTo>
                  <a:pt x="71" y="104"/>
                </a:lnTo>
                <a:lnTo>
                  <a:pt x="71" y="105"/>
                </a:lnTo>
                <a:lnTo>
                  <a:pt x="69" y="105"/>
                </a:lnTo>
                <a:lnTo>
                  <a:pt x="69" y="105"/>
                </a:lnTo>
                <a:lnTo>
                  <a:pt x="69" y="105"/>
                </a:lnTo>
                <a:lnTo>
                  <a:pt x="68" y="105"/>
                </a:lnTo>
                <a:lnTo>
                  <a:pt x="68" y="107"/>
                </a:lnTo>
                <a:lnTo>
                  <a:pt x="67" y="107"/>
                </a:lnTo>
                <a:lnTo>
                  <a:pt x="67" y="107"/>
                </a:lnTo>
                <a:lnTo>
                  <a:pt x="67" y="107"/>
                </a:lnTo>
                <a:lnTo>
                  <a:pt x="67" y="107"/>
                </a:lnTo>
                <a:lnTo>
                  <a:pt x="65" y="107"/>
                </a:lnTo>
                <a:lnTo>
                  <a:pt x="65" y="107"/>
                </a:lnTo>
                <a:lnTo>
                  <a:pt x="65" y="107"/>
                </a:lnTo>
                <a:lnTo>
                  <a:pt x="65" y="108"/>
                </a:lnTo>
                <a:lnTo>
                  <a:pt x="64" y="108"/>
                </a:lnTo>
                <a:lnTo>
                  <a:pt x="64" y="108"/>
                </a:lnTo>
                <a:lnTo>
                  <a:pt x="64" y="108"/>
                </a:lnTo>
                <a:lnTo>
                  <a:pt x="64" y="108"/>
                </a:lnTo>
                <a:lnTo>
                  <a:pt x="62" y="108"/>
                </a:lnTo>
                <a:lnTo>
                  <a:pt x="62" y="110"/>
                </a:lnTo>
                <a:lnTo>
                  <a:pt x="62" y="110"/>
                </a:lnTo>
                <a:lnTo>
                  <a:pt x="62" y="110"/>
                </a:lnTo>
                <a:lnTo>
                  <a:pt x="62" y="110"/>
                </a:lnTo>
                <a:lnTo>
                  <a:pt x="61" y="110"/>
                </a:lnTo>
                <a:lnTo>
                  <a:pt x="61" y="110"/>
                </a:lnTo>
                <a:lnTo>
                  <a:pt x="61" y="110"/>
                </a:lnTo>
                <a:lnTo>
                  <a:pt x="61" y="110"/>
                </a:lnTo>
                <a:lnTo>
                  <a:pt x="59" y="110"/>
                </a:lnTo>
                <a:lnTo>
                  <a:pt x="59" y="110"/>
                </a:lnTo>
                <a:lnTo>
                  <a:pt x="59" y="111"/>
                </a:lnTo>
                <a:lnTo>
                  <a:pt x="59" y="111"/>
                </a:lnTo>
                <a:lnTo>
                  <a:pt x="59" y="111"/>
                </a:lnTo>
                <a:lnTo>
                  <a:pt x="59" y="111"/>
                </a:lnTo>
                <a:lnTo>
                  <a:pt x="59" y="111"/>
                </a:lnTo>
                <a:lnTo>
                  <a:pt x="59" y="111"/>
                </a:lnTo>
                <a:lnTo>
                  <a:pt x="58" y="111"/>
                </a:lnTo>
                <a:lnTo>
                  <a:pt x="58" y="111"/>
                </a:lnTo>
                <a:lnTo>
                  <a:pt x="58" y="111"/>
                </a:lnTo>
                <a:lnTo>
                  <a:pt x="57" y="111"/>
                </a:lnTo>
                <a:lnTo>
                  <a:pt x="57" y="111"/>
                </a:lnTo>
                <a:lnTo>
                  <a:pt x="57" y="111"/>
                </a:lnTo>
                <a:lnTo>
                  <a:pt x="57" y="111"/>
                </a:lnTo>
                <a:lnTo>
                  <a:pt x="55" y="113"/>
                </a:lnTo>
                <a:lnTo>
                  <a:pt x="55" y="113"/>
                </a:lnTo>
                <a:lnTo>
                  <a:pt x="55" y="114"/>
                </a:lnTo>
                <a:lnTo>
                  <a:pt x="55" y="114"/>
                </a:lnTo>
                <a:lnTo>
                  <a:pt x="55" y="114"/>
                </a:lnTo>
                <a:lnTo>
                  <a:pt x="55" y="113"/>
                </a:lnTo>
                <a:lnTo>
                  <a:pt x="54" y="114"/>
                </a:lnTo>
                <a:lnTo>
                  <a:pt x="54" y="114"/>
                </a:lnTo>
                <a:lnTo>
                  <a:pt x="54" y="114"/>
                </a:lnTo>
                <a:lnTo>
                  <a:pt x="54" y="114"/>
                </a:lnTo>
                <a:lnTo>
                  <a:pt x="54" y="114"/>
                </a:lnTo>
                <a:lnTo>
                  <a:pt x="54" y="114"/>
                </a:lnTo>
                <a:lnTo>
                  <a:pt x="52" y="114"/>
                </a:lnTo>
                <a:lnTo>
                  <a:pt x="52" y="114"/>
                </a:lnTo>
                <a:lnTo>
                  <a:pt x="52" y="114"/>
                </a:lnTo>
                <a:lnTo>
                  <a:pt x="51" y="113"/>
                </a:lnTo>
                <a:lnTo>
                  <a:pt x="51" y="113"/>
                </a:lnTo>
                <a:lnTo>
                  <a:pt x="51" y="113"/>
                </a:lnTo>
                <a:lnTo>
                  <a:pt x="51" y="113"/>
                </a:lnTo>
                <a:lnTo>
                  <a:pt x="51" y="113"/>
                </a:lnTo>
                <a:lnTo>
                  <a:pt x="49" y="113"/>
                </a:lnTo>
                <a:lnTo>
                  <a:pt x="49" y="113"/>
                </a:lnTo>
                <a:lnTo>
                  <a:pt x="49" y="113"/>
                </a:lnTo>
                <a:lnTo>
                  <a:pt x="49" y="113"/>
                </a:lnTo>
                <a:lnTo>
                  <a:pt x="48" y="113"/>
                </a:lnTo>
                <a:lnTo>
                  <a:pt x="48" y="113"/>
                </a:lnTo>
                <a:lnTo>
                  <a:pt x="48" y="113"/>
                </a:lnTo>
                <a:lnTo>
                  <a:pt x="47" y="113"/>
                </a:lnTo>
                <a:lnTo>
                  <a:pt x="47" y="113"/>
                </a:lnTo>
                <a:lnTo>
                  <a:pt x="45" y="111"/>
                </a:lnTo>
                <a:lnTo>
                  <a:pt x="45" y="111"/>
                </a:lnTo>
                <a:lnTo>
                  <a:pt x="45" y="111"/>
                </a:lnTo>
                <a:lnTo>
                  <a:pt x="45" y="111"/>
                </a:lnTo>
                <a:lnTo>
                  <a:pt x="45" y="111"/>
                </a:lnTo>
                <a:lnTo>
                  <a:pt x="45" y="111"/>
                </a:lnTo>
                <a:lnTo>
                  <a:pt x="44" y="111"/>
                </a:lnTo>
                <a:lnTo>
                  <a:pt x="44" y="111"/>
                </a:lnTo>
                <a:lnTo>
                  <a:pt x="44" y="111"/>
                </a:lnTo>
                <a:lnTo>
                  <a:pt x="44" y="111"/>
                </a:lnTo>
                <a:lnTo>
                  <a:pt x="44" y="111"/>
                </a:lnTo>
                <a:lnTo>
                  <a:pt x="42" y="111"/>
                </a:lnTo>
                <a:lnTo>
                  <a:pt x="42" y="111"/>
                </a:lnTo>
                <a:lnTo>
                  <a:pt x="41" y="111"/>
                </a:lnTo>
                <a:lnTo>
                  <a:pt x="41" y="111"/>
                </a:lnTo>
                <a:lnTo>
                  <a:pt x="41" y="111"/>
                </a:lnTo>
                <a:lnTo>
                  <a:pt x="41" y="110"/>
                </a:lnTo>
                <a:lnTo>
                  <a:pt x="39" y="110"/>
                </a:lnTo>
                <a:lnTo>
                  <a:pt x="39" y="110"/>
                </a:lnTo>
                <a:lnTo>
                  <a:pt x="39" y="110"/>
                </a:lnTo>
                <a:lnTo>
                  <a:pt x="39" y="110"/>
                </a:lnTo>
                <a:lnTo>
                  <a:pt x="39" y="110"/>
                </a:lnTo>
                <a:lnTo>
                  <a:pt x="38" y="110"/>
                </a:lnTo>
                <a:lnTo>
                  <a:pt x="37" y="110"/>
                </a:lnTo>
                <a:lnTo>
                  <a:pt x="37" y="110"/>
                </a:lnTo>
                <a:lnTo>
                  <a:pt x="37" y="108"/>
                </a:lnTo>
                <a:lnTo>
                  <a:pt x="37" y="108"/>
                </a:lnTo>
                <a:lnTo>
                  <a:pt x="37" y="108"/>
                </a:lnTo>
                <a:lnTo>
                  <a:pt x="37" y="108"/>
                </a:lnTo>
                <a:lnTo>
                  <a:pt x="37" y="108"/>
                </a:lnTo>
                <a:lnTo>
                  <a:pt x="37" y="108"/>
                </a:lnTo>
                <a:lnTo>
                  <a:pt x="35" y="108"/>
                </a:lnTo>
                <a:lnTo>
                  <a:pt x="35" y="108"/>
                </a:lnTo>
                <a:lnTo>
                  <a:pt x="35" y="108"/>
                </a:lnTo>
                <a:lnTo>
                  <a:pt x="35" y="108"/>
                </a:lnTo>
                <a:lnTo>
                  <a:pt x="35" y="108"/>
                </a:lnTo>
                <a:lnTo>
                  <a:pt x="34" y="107"/>
                </a:lnTo>
                <a:lnTo>
                  <a:pt x="34" y="107"/>
                </a:lnTo>
                <a:lnTo>
                  <a:pt x="34" y="107"/>
                </a:lnTo>
                <a:lnTo>
                  <a:pt x="34" y="108"/>
                </a:lnTo>
                <a:lnTo>
                  <a:pt x="34" y="108"/>
                </a:lnTo>
                <a:lnTo>
                  <a:pt x="32" y="105"/>
                </a:lnTo>
                <a:lnTo>
                  <a:pt x="31" y="104"/>
                </a:lnTo>
                <a:lnTo>
                  <a:pt x="31" y="104"/>
                </a:lnTo>
                <a:lnTo>
                  <a:pt x="31" y="104"/>
                </a:lnTo>
                <a:lnTo>
                  <a:pt x="31" y="104"/>
                </a:lnTo>
                <a:lnTo>
                  <a:pt x="30" y="104"/>
                </a:lnTo>
                <a:lnTo>
                  <a:pt x="28" y="103"/>
                </a:lnTo>
                <a:lnTo>
                  <a:pt x="27" y="103"/>
                </a:lnTo>
                <a:lnTo>
                  <a:pt x="27" y="103"/>
                </a:lnTo>
                <a:lnTo>
                  <a:pt x="27" y="103"/>
                </a:lnTo>
                <a:lnTo>
                  <a:pt x="25" y="103"/>
                </a:lnTo>
                <a:lnTo>
                  <a:pt x="25" y="103"/>
                </a:lnTo>
                <a:lnTo>
                  <a:pt x="25" y="101"/>
                </a:lnTo>
                <a:lnTo>
                  <a:pt x="25" y="101"/>
                </a:lnTo>
                <a:lnTo>
                  <a:pt x="24" y="101"/>
                </a:lnTo>
                <a:lnTo>
                  <a:pt x="22" y="100"/>
                </a:lnTo>
                <a:lnTo>
                  <a:pt x="22" y="100"/>
                </a:lnTo>
                <a:lnTo>
                  <a:pt x="22" y="100"/>
                </a:lnTo>
                <a:lnTo>
                  <a:pt x="22" y="100"/>
                </a:lnTo>
                <a:lnTo>
                  <a:pt x="22" y="100"/>
                </a:lnTo>
                <a:lnTo>
                  <a:pt x="22" y="100"/>
                </a:lnTo>
                <a:lnTo>
                  <a:pt x="22" y="100"/>
                </a:lnTo>
                <a:lnTo>
                  <a:pt x="21" y="100"/>
                </a:lnTo>
                <a:lnTo>
                  <a:pt x="21" y="100"/>
                </a:lnTo>
                <a:lnTo>
                  <a:pt x="21" y="100"/>
                </a:lnTo>
                <a:lnTo>
                  <a:pt x="21" y="100"/>
                </a:lnTo>
                <a:lnTo>
                  <a:pt x="22" y="98"/>
                </a:lnTo>
                <a:lnTo>
                  <a:pt x="21" y="98"/>
                </a:lnTo>
                <a:lnTo>
                  <a:pt x="21" y="98"/>
                </a:lnTo>
                <a:lnTo>
                  <a:pt x="21" y="98"/>
                </a:lnTo>
                <a:lnTo>
                  <a:pt x="21" y="98"/>
                </a:lnTo>
                <a:lnTo>
                  <a:pt x="21" y="98"/>
                </a:lnTo>
                <a:lnTo>
                  <a:pt x="20" y="97"/>
                </a:lnTo>
                <a:lnTo>
                  <a:pt x="20" y="97"/>
                </a:lnTo>
                <a:lnTo>
                  <a:pt x="20" y="97"/>
                </a:lnTo>
                <a:lnTo>
                  <a:pt x="20" y="97"/>
                </a:lnTo>
                <a:lnTo>
                  <a:pt x="18" y="97"/>
                </a:lnTo>
                <a:lnTo>
                  <a:pt x="18" y="96"/>
                </a:lnTo>
                <a:lnTo>
                  <a:pt x="18" y="96"/>
                </a:lnTo>
                <a:lnTo>
                  <a:pt x="18" y="96"/>
                </a:lnTo>
                <a:lnTo>
                  <a:pt x="18" y="96"/>
                </a:lnTo>
                <a:lnTo>
                  <a:pt x="18" y="96"/>
                </a:lnTo>
                <a:lnTo>
                  <a:pt x="18" y="96"/>
                </a:lnTo>
                <a:lnTo>
                  <a:pt x="18" y="94"/>
                </a:lnTo>
                <a:lnTo>
                  <a:pt x="18" y="94"/>
                </a:lnTo>
                <a:lnTo>
                  <a:pt x="18" y="94"/>
                </a:lnTo>
                <a:lnTo>
                  <a:pt x="18" y="94"/>
                </a:lnTo>
                <a:lnTo>
                  <a:pt x="17" y="94"/>
                </a:lnTo>
                <a:lnTo>
                  <a:pt x="17" y="94"/>
                </a:lnTo>
                <a:lnTo>
                  <a:pt x="17" y="93"/>
                </a:lnTo>
                <a:lnTo>
                  <a:pt x="17" y="93"/>
                </a:lnTo>
                <a:lnTo>
                  <a:pt x="17" y="93"/>
                </a:lnTo>
                <a:lnTo>
                  <a:pt x="15" y="93"/>
                </a:lnTo>
                <a:lnTo>
                  <a:pt x="15" y="93"/>
                </a:lnTo>
                <a:lnTo>
                  <a:pt x="15" y="93"/>
                </a:lnTo>
                <a:lnTo>
                  <a:pt x="15" y="93"/>
                </a:lnTo>
                <a:lnTo>
                  <a:pt x="15" y="93"/>
                </a:lnTo>
                <a:lnTo>
                  <a:pt x="15" y="93"/>
                </a:lnTo>
                <a:lnTo>
                  <a:pt x="15" y="93"/>
                </a:lnTo>
                <a:lnTo>
                  <a:pt x="15" y="91"/>
                </a:lnTo>
                <a:lnTo>
                  <a:pt x="15" y="91"/>
                </a:lnTo>
                <a:lnTo>
                  <a:pt x="15" y="91"/>
                </a:lnTo>
                <a:lnTo>
                  <a:pt x="14" y="91"/>
                </a:lnTo>
                <a:lnTo>
                  <a:pt x="14" y="91"/>
                </a:lnTo>
                <a:lnTo>
                  <a:pt x="14" y="91"/>
                </a:lnTo>
                <a:lnTo>
                  <a:pt x="14" y="90"/>
                </a:lnTo>
                <a:lnTo>
                  <a:pt x="14" y="90"/>
                </a:lnTo>
                <a:lnTo>
                  <a:pt x="14" y="90"/>
                </a:lnTo>
                <a:lnTo>
                  <a:pt x="14" y="90"/>
                </a:lnTo>
                <a:lnTo>
                  <a:pt x="12" y="90"/>
                </a:lnTo>
                <a:lnTo>
                  <a:pt x="12" y="90"/>
                </a:lnTo>
                <a:lnTo>
                  <a:pt x="12" y="90"/>
                </a:lnTo>
                <a:lnTo>
                  <a:pt x="12" y="88"/>
                </a:lnTo>
                <a:lnTo>
                  <a:pt x="12" y="88"/>
                </a:lnTo>
                <a:lnTo>
                  <a:pt x="12" y="88"/>
                </a:lnTo>
                <a:lnTo>
                  <a:pt x="12" y="87"/>
                </a:lnTo>
                <a:lnTo>
                  <a:pt x="12" y="87"/>
                </a:lnTo>
                <a:lnTo>
                  <a:pt x="12" y="86"/>
                </a:lnTo>
                <a:lnTo>
                  <a:pt x="12" y="86"/>
                </a:lnTo>
                <a:lnTo>
                  <a:pt x="12" y="86"/>
                </a:lnTo>
                <a:lnTo>
                  <a:pt x="12" y="84"/>
                </a:lnTo>
                <a:lnTo>
                  <a:pt x="12" y="84"/>
                </a:lnTo>
                <a:lnTo>
                  <a:pt x="12" y="84"/>
                </a:lnTo>
                <a:lnTo>
                  <a:pt x="12" y="84"/>
                </a:lnTo>
                <a:lnTo>
                  <a:pt x="11" y="84"/>
                </a:lnTo>
                <a:lnTo>
                  <a:pt x="11" y="84"/>
                </a:lnTo>
                <a:lnTo>
                  <a:pt x="11" y="84"/>
                </a:lnTo>
                <a:lnTo>
                  <a:pt x="11" y="83"/>
                </a:lnTo>
                <a:lnTo>
                  <a:pt x="11" y="83"/>
                </a:lnTo>
                <a:lnTo>
                  <a:pt x="11" y="83"/>
                </a:lnTo>
                <a:lnTo>
                  <a:pt x="11" y="83"/>
                </a:lnTo>
                <a:lnTo>
                  <a:pt x="11" y="83"/>
                </a:lnTo>
                <a:lnTo>
                  <a:pt x="11" y="83"/>
                </a:lnTo>
                <a:lnTo>
                  <a:pt x="11" y="83"/>
                </a:lnTo>
                <a:lnTo>
                  <a:pt x="11" y="83"/>
                </a:lnTo>
                <a:lnTo>
                  <a:pt x="11" y="81"/>
                </a:lnTo>
                <a:lnTo>
                  <a:pt x="11" y="81"/>
                </a:lnTo>
                <a:lnTo>
                  <a:pt x="11" y="81"/>
                </a:lnTo>
                <a:lnTo>
                  <a:pt x="11" y="81"/>
                </a:lnTo>
                <a:lnTo>
                  <a:pt x="11" y="81"/>
                </a:lnTo>
                <a:lnTo>
                  <a:pt x="11" y="81"/>
                </a:lnTo>
                <a:lnTo>
                  <a:pt x="11" y="80"/>
                </a:lnTo>
                <a:lnTo>
                  <a:pt x="11" y="80"/>
                </a:lnTo>
                <a:lnTo>
                  <a:pt x="11" y="78"/>
                </a:lnTo>
                <a:lnTo>
                  <a:pt x="11" y="78"/>
                </a:lnTo>
                <a:lnTo>
                  <a:pt x="11" y="78"/>
                </a:lnTo>
                <a:lnTo>
                  <a:pt x="11" y="77"/>
                </a:lnTo>
                <a:lnTo>
                  <a:pt x="10" y="77"/>
                </a:lnTo>
                <a:lnTo>
                  <a:pt x="10" y="77"/>
                </a:lnTo>
                <a:lnTo>
                  <a:pt x="10" y="77"/>
                </a:lnTo>
                <a:lnTo>
                  <a:pt x="10" y="77"/>
                </a:lnTo>
                <a:lnTo>
                  <a:pt x="10" y="76"/>
                </a:lnTo>
                <a:lnTo>
                  <a:pt x="10" y="76"/>
                </a:lnTo>
                <a:lnTo>
                  <a:pt x="10" y="76"/>
                </a:lnTo>
                <a:lnTo>
                  <a:pt x="10" y="76"/>
                </a:lnTo>
                <a:lnTo>
                  <a:pt x="10" y="74"/>
                </a:lnTo>
                <a:lnTo>
                  <a:pt x="10" y="74"/>
                </a:lnTo>
                <a:lnTo>
                  <a:pt x="10" y="74"/>
                </a:lnTo>
                <a:lnTo>
                  <a:pt x="10" y="74"/>
                </a:lnTo>
                <a:lnTo>
                  <a:pt x="10" y="76"/>
                </a:lnTo>
                <a:lnTo>
                  <a:pt x="10" y="76"/>
                </a:lnTo>
                <a:lnTo>
                  <a:pt x="8" y="74"/>
                </a:lnTo>
                <a:lnTo>
                  <a:pt x="8" y="74"/>
                </a:lnTo>
                <a:lnTo>
                  <a:pt x="8" y="74"/>
                </a:lnTo>
                <a:lnTo>
                  <a:pt x="8" y="74"/>
                </a:lnTo>
                <a:lnTo>
                  <a:pt x="8" y="74"/>
                </a:lnTo>
                <a:lnTo>
                  <a:pt x="8" y="74"/>
                </a:lnTo>
                <a:lnTo>
                  <a:pt x="8" y="74"/>
                </a:lnTo>
                <a:lnTo>
                  <a:pt x="8" y="74"/>
                </a:lnTo>
                <a:lnTo>
                  <a:pt x="8" y="74"/>
                </a:lnTo>
                <a:lnTo>
                  <a:pt x="8" y="74"/>
                </a:lnTo>
                <a:lnTo>
                  <a:pt x="8" y="73"/>
                </a:lnTo>
                <a:lnTo>
                  <a:pt x="8" y="73"/>
                </a:lnTo>
                <a:lnTo>
                  <a:pt x="8" y="73"/>
                </a:lnTo>
                <a:lnTo>
                  <a:pt x="8" y="73"/>
                </a:lnTo>
                <a:lnTo>
                  <a:pt x="8" y="73"/>
                </a:lnTo>
                <a:lnTo>
                  <a:pt x="8" y="73"/>
                </a:lnTo>
                <a:lnTo>
                  <a:pt x="8" y="73"/>
                </a:lnTo>
                <a:lnTo>
                  <a:pt x="8" y="71"/>
                </a:lnTo>
                <a:lnTo>
                  <a:pt x="8" y="71"/>
                </a:lnTo>
                <a:lnTo>
                  <a:pt x="8" y="71"/>
                </a:lnTo>
                <a:lnTo>
                  <a:pt x="7" y="70"/>
                </a:lnTo>
                <a:lnTo>
                  <a:pt x="5" y="70"/>
                </a:lnTo>
                <a:lnTo>
                  <a:pt x="5" y="70"/>
                </a:lnTo>
                <a:lnTo>
                  <a:pt x="5" y="70"/>
                </a:lnTo>
                <a:lnTo>
                  <a:pt x="5" y="70"/>
                </a:lnTo>
                <a:lnTo>
                  <a:pt x="5" y="70"/>
                </a:lnTo>
                <a:lnTo>
                  <a:pt x="5" y="70"/>
                </a:lnTo>
                <a:lnTo>
                  <a:pt x="4" y="70"/>
                </a:lnTo>
                <a:lnTo>
                  <a:pt x="4" y="68"/>
                </a:lnTo>
                <a:lnTo>
                  <a:pt x="4" y="68"/>
                </a:lnTo>
                <a:lnTo>
                  <a:pt x="4" y="68"/>
                </a:lnTo>
                <a:lnTo>
                  <a:pt x="2" y="67"/>
                </a:lnTo>
                <a:lnTo>
                  <a:pt x="2" y="67"/>
                </a:lnTo>
                <a:lnTo>
                  <a:pt x="2" y="67"/>
                </a:lnTo>
                <a:lnTo>
                  <a:pt x="2" y="67"/>
                </a:lnTo>
                <a:lnTo>
                  <a:pt x="2" y="67"/>
                </a:lnTo>
                <a:lnTo>
                  <a:pt x="2" y="66"/>
                </a:lnTo>
                <a:lnTo>
                  <a:pt x="2" y="66"/>
                </a:lnTo>
                <a:lnTo>
                  <a:pt x="2" y="66"/>
                </a:lnTo>
                <a:lnTo>
                  <a:pt x="2" y="66"/>
                </a:lnTo>
                <a:lnTo>
                  <a:pt x="2" y="66"/>
                </a:lnTo>
                <a:lnTo>
                  <a:pt x="1" y="64"/>
                </a:lnTo>
                <a:lnTo>
                  <a:pt x="1" y="64"/>
                </a:lnTo>
                <a:lnTo>
                  <a:pt x="1" y="64"/>
                </a:lnTo>
                <a:lnTo>
                  <a:pt x="1" y="64"/>
                </a:lnTo>
                <a:lnTo>
                  <a:pt x="1" y="64"/>
                </a:lnTo>
                <a:lnTo>
                  <a:pt x="1" y="64"/>
                </a:lnTo>
                <a:lnTo>
                  <a:pt x="1" y="63"/>
                </a:lnTo>
                <a:lnTo>
                  <a:pt x="0" y="63"/>
                </a:lnTo>
                <a:lnTo>
                  <a:pt x="0" y="63"/>
                </a:lnTo>
                <a:lnTo>
                  <a:pt x="0" y="63"/>
                </a:lnTo>
                <a:lnTo>
                  <a:pt x="0" y="63"/>
                </a:lnTo>
                <a:lnTo>
                  <a:pt x="0" y="61"/>
                </a:lnTo>
                <a:lnTo>
                  <a:pt x="0" y="61"/>
                </a:lnTo>
                <a:lnTo>
                  <a:pt x="0" y="61"/>
                </a:lnTo>
                <a:lnTo>
                  <a:pt x="0" y="60"/>
                </a:lnTo>
                <a:lnTo>
                  <a:pt x="0" y="60"/>
                </a:lnTo>
                <a:lnTo>
                  <a:pt x="0" y="58"/>
                </a:lnTo>
                <a:lnTo>
                  <a:pt x="0" y="58"/>
                </a:lnTo>
                <a:lnTo>
                  <a:pt x="0" y="57"/>
                </a:lnTo>
                <a:lnTo>
                  <a:pt x="0" y="56"/>
                </a:lnTo>
                <a:lnTo>
                  <a:pt x="0" y="56"/>
                </a:lnTo>
                <a:lnTo>
                  <a:pt x="0" y="56"/>
                </a:lnTo>
                <a:lnTo>
                  <a:pt x="0" y="54"/>
                </a:lnTo>
                <a:lnTo>
                  <a:pt x="0" y="54"/>
                </a:lnTo>
                <a:lnTo>
                  <a:pt x="0" y="53"/>
                </a:lnTo>
                <a:lnTo>
                  <a:pt x="0" y="53"/>
                </a:lnTo>
                <a:lnTo>
                  <a:pt x="0" y="53"/>
                </a:lnTo>
                <a:lnTo>
                  <a:pt x="0" y="51"/>
                </a:lnTo>
                <a:lnTo>
                  <a:pt x="0" y="51"/>
                </a:lnTo>
                <a:lnTo>
                  <a:pt x="0" y="51"/>
                </a:lnTo>
                <a:lnTo>
                  <a:pt x="1" y="51"/>
                </a:lnTo>
                <a:lnTo>
                  <a:pt x="1" y="51"/>
                </a:lnTo>
                <a:lnTo>
                  <a:pt x="1" y="50"/>
                </a:lnTo>
                <a:lnTo>
                  <a:pt x="2" y="49"/>
                </a:lnTo>
                <a:lnTo>
                  <a:pt x="1" y="49"/>
                </a:lnTo>
                <a:lnTo>
                  <a:pt x="1" y="49"/>
                </a:lnTo>
                <a:lnTo>
                  <a:pt x="2" y="49"/>
                </a:lnTo>
                <a:lnTo>
                  <a:pt x="2" y="47"/>
                </a:lnTo>
                <a:lnTo>
                  <a:pt x="2" y="47"/>
                </a:lnTo>
                <a:lnTo>
                  <a:pt x="2" y="47"/>
                </a:lnTo>
                <a:lnTo>
                  <a:pt x="2" y="47"/>
                </a:lnTo>
                <a:lnTo>
                  <a:pt x="4" y="47"/>
                </a:lnTo>
                <a:lnTo>
                  <a:pt x="4" y="47"/>
                </a:lnTo>
                <a:lnTo>
                  <a:pt x="4" y="47"/>
                </a:lnTo>
                <a:lnTo>
                  <a:pt x="4" y="47"/>
                </a:lnTo>
                <a:lnTo>
                  <a:pt x="4" y="47"/>
                </a:lnTo>
                <a:lnTo>
                  <a:pt x="4" y="47"/>
                </a:lnTo>
                <a:lnTo>
                  <a:pt x="4" y="49"/>
                </a:lnTo>
                <a:lnTo>
                  <a:pt x="4" y="49"/>
                </a:lnTo>
                <a:lnTo>
                  <a:pt x="4" y="49"/>
                </a:lnTo>
                <a:lnTo>
                  <a:pt x="4" y="50"/>
                </a:lnTo>
                <a:lnTo>
                  <a:pt x="4" y="50"/>
                </a:lnTo>
                <a:lnTo>
                  <a:pt x="4" y="49"/>
                </a:lnTo>
                <a:lnTo>
                  <a:pt x="4" y="49"/>
                </a:lnTo>
                <a:lnTo>
                  <a:pt x="4" y="47"/>
                </a:lnTo>
                <a:lnTo>
                  <a:pt x="4" y="47"/>
                </a:lnTo>
                <a:lnTo>
                  <a:pt x="4" y="47"/>
                </a:lnTo>
                <a:lnTo>
                  <a:pt x="4" y="47"/>
                </a:lnTo>
                <a:lnTo>
                  <a:pt x="4" y="47"/>
                </a:lnTo>
                <a:lnTo>
                  <a:pt x="5" y="47"/>
                </a:lnTo>
                <a:lnTo>
                  <a:pt x="5" y="46"/>
                </a:lnTo>
                <a:lnTo>
                  <a:pt x="5" y="46"/>
                </a:lnTo>
                <a:lnTo>
                  <a:pt x="5" y="46"/>
                </a:lnTo>
                <a:lnTo>
                  <a:pt x="5" y="44"/>
                </a:lnTo>
                <a:lnTo>
                  <a:pt x="5" y="44"/>
                </a:lnTo>
                <a:lnTo>
                  <a:pt x="5" y="44"/>
                </a:lnTo>
                <a:lnTo>
                  <a:pt x="5" y="44"/>
                </a:lnTo>
                <a:lnTo>
                  <a:pt x="5" y="44"/>
                </a:lnTo>
                <a:lnTo>
                  <a:pt x="5" y="43"/>
                </a:lnTo>
                <a:lnTo>
                  <a:pt x="5" y="43"/>
                </a:lnTo>
                <a:lnTo>
                  <a:pt x="5" y="43"/>
                </a:lnTo>
                <a:lnTo>
                  <a:pt x="5" y="41"/>
                </a:lnTo>
                <a:lnTo>
                  <a:pt x="5" y="41"/>
                </a:lnTo>
                <a:lnTo>
                  <a:pt x="7" y="41"/>
                </a:lnTo>
                <a:lnTo>
                  <a:pt x="7" y="41"/>
                </a:lnTo>
                <a:lnTo>
                  <a:pt x="5" y="40"/>
                </a:lnTo>
                <a:lnTo>
                  <a:pt x="5" y="40"/>
                </a:lnTo>
                <a:lnTo>
                  <a:pt x="5" y="40"/>
                </a:lnTo>
                <a:lnTo>
                  <a:pt x="5" y="39"/>
                </a:lnTo>
                <a:lnTo>
                  <a:pt x="7" y="37"/>
                </a:lnTo>
                <a:lnTo>
                  <a:pt x="7" y="37"/>
                </a:lnTo>
                <a:lnTo>
                  <a:pt x="7" y="37"/>
                </a:lnTo>
                <a:lnTo>
                  <a:pt x="7" y="37"/>
                </a:lnTo>
                <a:lnTo>
                  <a:pt x="8" y="36"/>
                </a:lnTo>
                <a:lnTo>
                  <a:pt x="8" y="34"/>
                </a:lnTo>
                <a:lnTo>
                  <a:pt x="8" y="33"/>
                </a:lnTo>
                <a:lnTo>
                  <a:pt x="10" y="33"/>
                </a:lnTo>
                <a:lnTo>
                  <a:pt x="10" y="33"/>
                </a:lnTo>
                <a:lnTo>
                  <a:pt x="10" y="31"/>
                </a:lnTo>
                <a:lnTo>
                  <a:pt x="10" y="31"/>
                </a:lnTo>
                <a:lnTo>
                  <a:pt x="10" y="30"/>
                </a:lnTo>
                <a:lnTo>
                  <a:pt x="10" y="30"/>
                </a:lnTo>
                <a:lnTo>
                  <a:pt x="10" y="30"/>
                </a:lnTo>
                <a:lnTo>
                  <a:pt x="10" y="29"/>
                </a:lnTo>
                <a:lnTo>
                  <a:pt x="11" y="29"/>
                </a:lnTo>
                <a:lnTo>
                  <a:pt x="11" y="29"/>
                </a:lnTo>
                <a:lnTo>
                  <a:pt x="11" y="29"/>
                </a:lnTo>
                <a:lnTo>
                  <a:pt x="12" y="29"/>
                </a:lnTo>
                <a:lnTo>
                  <a:pt x="12" y="29"/>
                </a:lnTo>
                <a:lnTo>
                  <a:pt x="12" y="27"/>
                </a:lnTo>
                <a:lnTo>
                  <a:pt x="12" y="27"/>
                </a:lnTo>
                <a:lnTo>
                  <a:pt x="12" y="27"/>
                </a:lnTo>
                <a:lnTo>
                  <a:pt x="12" y="27"/>
                </a:lnTo>
                <a:lnTo>
                  <a:pt x="14" y="26"/>
                </a:lnTo>
                <a:lnTo>
                  <a:pt x="14" y="24"/>
                </a:lnTo>
                <a:lnTo>
                  <a:pt x="17" y="23"/>
                </a:lnTo>
                <a:lnTo>
                  <a:pt x="17" y="23"/>
                </a:lnTo>
                <a:lnTo>
                  <a:pt x="17" y="23"/>
                </a:lnTo>
                <a:lnTo>
                  <a:pt x="17" y="23"/>
                </a:lnTo>
                <a:lnTo>
                  <a:pt x="17" y="23"/>
                </a:lnTo>
                <a:lnTo>
                  <a:pt x="17" y="21"/>
                </a:lnTo>
                <a:lnTo>
                  <a:pt x="17" y="21"/>
                </a:lnTo>
                <a:lnTo>
                  <a:pt x="17" y="21"/>
                </a:lnTo>
                <a:lnTo>
                  <a:pt x="17" y="21"/>
                </a:lnTo>
                <a:lnTo>
                  <a:pt x="17" y="21"/>
                </a:lnTo>
                <a:lnTo>
                  <a:pt x="17" y="21"/>
                </a:lnTo>
                <a:lnTo>
                  <a:pt x="17" y="21"/>
                </a:lnTo>
                <a:lnTo>
                  <a:pt x="17" y="21"/>
                </a:lnTo>
                <a:lnTo>
                  <a:pt x="17" y="21"/>
                </a:lnTo>
                <a:lnTo>
                  <a:pt x="17" y="21"/>
                </a:lnTo>
                <a:lnTo>
                  <a:pt x="17" y="21"/>
                </a:lnTo>
                <a:lnTo>
                  <a:pt x="18" y="21"/>
                </a:lnTo>
                <a:lnTo>
                  <a:pt x="18" y="21"/>
                </a:lnTo>
                <a:lnTo>
                  <a:pt x="18" y="21"/>
                </a:lnTo>
                <a:lnTo>
                  <a:pt x="18" y="20"/>
                </a:lnTo>
                <a:lnTo>
                  <a:pt x="18" y="20"/>
                </a:lnTo>
                <a:lnTo>
                  <a:pt x="20" y="21"/>
                </a:lnTo>
                <a:lnTo>
                  <a:pt x="20" y="21"/>
                </a:lnTo>
                <a:lnTo>
                  <a:pt x="21" y="21"/>
                </a:lnTo>
                <a:lnTo>
                  <a:pt x="21" y="21"/>
                </a:lnTo>
                <a:lnTo>
                  <a:pt x="21" y="21"/>
                </a:lnTo>
                <a:lnTo>
                  <a:pt x="21" y="21"/>
                </a:lnTo>
                <a:lnTo>
                  <a:pt x="21" y="21"/>
                </a:lnTo>
                <a:lnTo>
                  <a:pt x="21" y="21"/>
                </a:lnTo>
                <a:lnTo>
                  <a:pt x="21" y="20"/>
                </a:lnTo>
                <a:lnTo>
                  <a:pt x="21" y="20"/>
                </a:lnTo>
                <a:lnTo>
                  <a:pt x="20" y="20"/>
                </a:lnTo>
                <a:lnTo>
                  <a:pt x="21" y="20"/>
                </a:lnTo>
                <a:lnTo>
                  <a:pt x="21" y="20"/>
                </a:lnTo>
                <a:lnTo>
                  <a:pt x="21" y="20"/>
                </a:lnTo>
                <a:lnTo>
                  <a:pt x="21" y="20"/>
                </a:lnTo>
                <a:lnTo>
                  <a:pt x="21" y="19"/>
                </a:lnTo>
                <a:lnTo>
                  <a:pt x="21" y="19"/>
                </a:lnTo>
                <a:lnTo>
                  <a:pt x="21" y="19"/>
                </a:lnTo>
                <a:lnTo>
                  <a:pt x="21" y="19"/>
                </a:lnTo>
                <a:lnTo>
                  <a:pt x="21" y="19"/>
                </a:lnTo>
                <a:lnTo>
                  <a:pt x="21" y="19"/>
                </a:lnTo>
                <a:lnTo>
                  <a:pt x="21" y="19"/>
                </a:lnTo>
                <a:lnTo>
                  <a:pt x="21" y="17"/>
                </a:lnTo>
                <a:lnTo>
                  <a:pt x="21" y="17"/>
                </a:lnTo>
                <a:lnTo>
                  <a:pt x="21" y="17"/>
                </a:lnTo>
                <a:lnTo>
                  <a:pt x="21" y="17"/>
                </a:lnTo>
                <a:lnTo>
                  <a:pt x="21" y="17"/>
                </a:lnTo>
                <a:lnTo>
                  <a:pt x="22" y="17"/>
                </a:lnTo>
                <a:lnTo>
                  <a:pt x="22" y="17"/>
                </a:lnTo>
                <a:lnTo>
                  <a:pt x="22" y="16"/>
                </a:lnTo>
                <a:lnTo>
                  <a:pt x="24" y="16"/>
                </a:lnTo>
                <a:lnTo>
                  <a:pt x="24" y="16"/>
                </a:lnTo>
                <a:lnTo>
                  <a:pt x="24" y="16"/>
                </a:lnTo>
                <a:lnTo>
                  <a:pt x="24" y="16"/>
                </a:lnTo>
                <a:lnTo>
                  <a:pt x="25" y="16"/>
                </a:lnTo>
                <a:lnTo>
                  <a:pt x="25" y="16"/>
                </a:lnTo>
                <a:lnTo>
                  <a:pt x="25" y="16"/>
                </a:lnTo>
                <a:lnTo>
                  <a:pt x="25" y="16"/>
                </a:lnTo>
                <a:lnTo>
                  <a:pt x="27" y="14"/>
                </a:lnTo>
                <a:lnTo>
                  <a:pt x="27" y="14"/>
                </a:lnTo>
                <a:lnTo>
                  <a:pt x="27" y="14"/>
                </a:lnTo>
                <a:lnTo>
                  <a:pt x="27" y="14"/>
                </a:lnTo>
                <a:lnTo>
                  <a:pt x="28" y="14"/>
                </a:lnTo>
                <a:lnTo>
                  <a:pt x="27" y="13"/>
                </a:lnTo>
                <a:lnTo>
                  <a:pt x="27" y="13"/>
                </a:lnTo>
                <a:lnTo>
                  <a:pt x="28" y="13"/>
                </a:lnTo>
                <a:lnTo>
                  <a:pt x="28" y="14"/>
                </a:lnTo>
                <a:lnTo>
                  <a:pt x="28" y="14"/>
                </a:lnTo>
                <a:lnTo>
                  <a:pt x="28" y="13"/>
                </a:lnTo>
                <a:lnTo>
                  <a:pt x="28" y="13"/>
                </a:lnTo>
                <a:lnTo>
                  <a:pt x="28" y="13"/>
                </a:lnTo>
                <a:lnTo>
                  <a:pt x="28" y="13"/>
                </a:lnTo>
                <a:lnTo>
                  <a:pt x="30" y="13"/>
                </a:lnTo>
                <a:lnTo>
                  <a:pt x="30" y="13"/>
                </a:lnTo>
                <a:lnTo>
                  <a:pt x="30" y="13"/>
                </a:lnTo>
                <a:lnTo>
                  <a:pt x="30" y="13"/>
                </a:lnTo>
                <a:lnTo>
                  <a:pt x="30" y="13"/>
                </a:lnTo>
                <a:lnTo>
                  <a:pt x="30" y="13"/>
                </a:lnTo>
                <a:lnTo>
                  <a:pt x="31" y="13"/>
                </a:lnTo>
                <a:lnTo>
                  <a:pt x="31" y="13"/>
                </a:lnTo>
                <a:lnTo>
                  <a:pt x="31" y="13"/>
                </a:lnTo>
                <a:lnTo>
                  <a:pt x="31" y="13"/>
                </a:lnTo>
                <a:lnTo>
                  <a:pt x="31" y="13"/>
                </a:lnTo>
                <a:lnTo>
                  <a:pt x="31" y="13"/>
                </a:lnTo>
                <a:lnTo>
                  <a:pt x="31" y="13"/>
                </a:lnTo>
                <a:lnTo>
                  <a:pt x="32" y="13"/>
                </a:lnTo>
                <a:lnTo>
                  <a:pt x="32" y="11"/>
                </a:lnTo>
                <a:lnTo>
                  <a:pt x="32" y="11"/>
                </a:lnTo>
                <a:lnTo>
                  <a:pt x="32" y="11"/>
                </a:lnTo>
                <a:lnTo>
                  <a:pt x="32" y="11"/>
                </a:lnTo>
                <a:lnTo>
                  <a:pt x="32" y="11"/>
                </a:lnTo>
                <a:lnTo>
                  <a:pt x="34" y="11"/>
                </a:lnTo>
                <a:lnTo>
                  <a:pt x="34" y="11"/>
                </a:lnTo>
                <a:lnTo>
                  <a:pt x="34" y="11"/>
                </a:lnTo>
                <a:lnTo>
                  <a:pt x="34" y="10"/>
                </a:lnTo>
                <a:lnTo>
                  <a:pt x="34" y="10"/>
                </a:lnTo>
                <a:lnTo>
                  <a:pt x="34" y="10"/>
                </a:lnTo>
                <a:lnTo>
                  <a:pt x="34" y="10"/>
                </a:lnTo>
                <a:lnTo>
                  <a:pt x="34" y="10"/>
                </a:lnTo>
                <a:lnTo>
                  <a:pt x="34" y="10"/>
                </a:lnTo>
                <a:lnTo>
                  <a:pt x="34" y="9"/>
                </a:lnTo>
                <a:lnTo>
                  <a:pt x="34" y="9"/>
                </a:lnTo>
                <a:lnTo>
                  <a:pt x="34" y="9"/>
                </a:lnTo>
                <a:lnTo>
                  <a:pt x="34" y="9"/>
                </a:lnTo>
                <a:lnTo>
                  <a:pt x="35" y="9"/>
                </a:lnTo>
                <a:lnTo>
                  <a:pt x="35" y="9"/>
                </a:lnTo>
                <a:lnTo>
                  <a:pt x="37" y="7"/>
                </a:lnTo>
                <a:lnTo>
                  <a:pt x="37" y="7"/>
                </a:lnTo>
                <a:lnTo>
                  <a:pt x="37" y="7"/>
                </a:lnTo>
                <a:lnTo>
                  <a:pt x="37" y="7"/>
                </a:lnTo>
                <a:lnTo>
                  <a:pt x="37" y="7"/>
                </a:lnTo>
                <a:lnTo>
                  <a:pt x="37" y="7"/>
                </a:lnTo>
                <a:lnTo>
                  <a:pt x="38" y="7"/>
                </a:lnTo>
                <a:lnTo>
                  <a:pt x="39" y="7"/>
                </a:lnTo>
                <a:lnTo>
                  <a:pt x="39" y="7"/>
                </a:lnTo>
                <a:lnTo>
                  <a:pt x="39" y="7"/>
                </a:lnTo>
                <a:lnTo>
                  <a:pt x="41" y="7"/>
                </a:lnTo>
                <a:lnTo>
                  <a:pt x="41" y="7"/>
                </a:lnTo>
                <a:lnTo>
                  <a:pt x="41" y="6"/>
                </a:lnTo>
                <a:lnTo>
                  <a:pt x="41" y="6"/>
                </a:lnTo>
                <a:lnTo>
                  <a:pt x="41" y="6"/>
                </a:lnTo>
                <a:lnTo>
                  <a:pt x="41" y="6"/>
                </a:lnTo>
                <a:lnTo>
                  <a:pt x="41" y="6"/>
                </a:lnTo>
                <a:lnTo>
                  <a:pt x="41" y="6"/>
                </a:lnTo>
                <a:lnTo>
                  <a:pt x="39" y="6"/>
                </a:lnTo>
                <a:lnTo>
                  <a:pt x="39" y="6"/>
                </a:lnTo>
                <a:lnTo>
                  <a:pt x="39" y="4"/>
                </a:lnTo>
                <a:lnTo>
                  <a:pt x="39" y="4"/>
                </a:lnTo>
                <a:lnTo>
                  <a:pt x="39" y="4"/>
                </a:lnTo>
                <a:lnTo>
                  <a:pt x="39" y="4"/>
                </a:lnTo>
                <a:lnTo>
                  <a:pt x="39" y="4"/>
                </a:lnTo>
                <a:lnTo>
                  <a:pt x="38" y="4"/>
                </a:lnTo>
                <a:lnTo>
                  <a:pt x="38" y="4"/>
                </a:lnTo>
                <a:lnTo>
                  <a:pt x="38" y="4"/>
                </a:lnTo>
                <a:lnTo>
                  <a:pt x="39" y="4"/>
                </a:lnTo>
                <a:lnTo>
                  <a:pt x="39" y="4"/>
                </a:lnTo>
                <a:lnTo>
                  <a:pt x="39" y="4"/>
                </a:lnTo>
                <a:lnTo>
                  <a:pt x="41" y="4"/>
                </a:lnTo>
                <a:lnTo>
                  <a:pt x="42" y="3"/>
                </a:lnTo>
                <a:lnTo>
                  <a:pt x="42" y="3"/>
                </a:lnTo>
                <a:lnTo>
                  <a:pt x="42" y="3"/>
                </a:lnTo>
                <a:lnTo>
                  <a:pt x="44" y="3"/>
                </a:lnTo>
                <a:lnTo>
                  <a:pt x="44" y="3"/>
                </a:lnTo>
                <a:lnTo>
                  <a:pt x="44" y="3"/>
                </a:lnTo>
                <a:lnTo>
                  <a:pt x="44" y="3"/>
                </a:lnTo>
                <a:lnTo>
                  <a:pt x="44" y="3"/>
                </a:lnTo>
                <a:lnTo>
                  <a:pt x="45" y="3"/>
                </a:lnTo>
                <a:lnTo>
                  <a:pt x="45" y="3"/>
                </a:lnTo>
                <a:lnTo>
                  <a:pt x="45" y="3"/>
                </a:lnTo>
                <a:lnTo>
                  <a:pt x="45" y="3"/>
                </a:lnTo>
                <a:lnTo>
                  <a:pt x="45" y="3"/>
                </a:lnTo>
                <a:lnTo>
                  <a:pt x="47" y="3"/>
                </a:lnTo>
                <a:lnTo>
                  <a:pt x="47" y="3"/>
                </a:lnTo>
                <a:lnTo>
                  <a:pt x="47" y="3"/>
                </a:lnTo>
                <a:lnTo>
                  <a:pt x="47" y="3"/>
                </a:lnTo>
                <a:lnTo>
                  <a:pt x="47" y="3"/>
                </a:lnTo>
                <a:lnTo>
                  <a:pt x="47" y="3"/>
                </a:lnTo>
                <a:lnTo>
                  <a:pt x="48" y="1"/>
                </a:lnTo>
                <a:lnTo>
                  <a:pt x="49" y="1"/>
                </a:lnTo>
                <a:lnTo>
                  <a:pt x="49" y="1"/>
                </a:lnTo>
                <a:lnTo>
                  <a:pt x="49" y="1"/>
                </a:lnTo>
                <a:lnTo>
                  <a:pt x="51" y="1"/>
                </a:lnTo>
                <a:lnTo>
                  <a:pt x="51" y="1"/>
                </a:lnTo>
                <a:lnTo>
                  <a:pt x="51" y="1"/>
                </a:lnTo>
                <a:lnTo>
                  <a:pt x="51" y="1"/>
                </a:lnTo>
                <a:lnTo>
                  <a:pt x="51" y="1"/>
                </a:lnTo>
                <a:lnTo>
                  <a:pt x="51" y="1"/>
                </a:lnTo>
                <a:lnTo>
                  <a:pt x="51" y="1"/>
                </a:lnTo>
                <a:lnTo>
                  <a:pt x="52" y="1"/>
                </a:lnTo>
                <a:lnTo>
                  <a:pt x="55" y="1"/>
                </a:lnTo>
                <a:lnTo>
                  <a:pt x="55" y="1"/>
                </a:lnTo>
                <a:lnTo>
                  <a:pt x="55" y="1"/>
                </a:lnTo>
                <a:lnTo>
                  <a:pt x="55" y="1"/>
                </a:lnTo>
                <a:lnTo>
                  <a:pt x="55" y="1"/>
                </a:lnTo>
                <a:lnTo>
                  <a:pt x="57" y="1"/>
                </a:lnTo>
                <a:lnTo>
                  <a:pt x="57" y="1"/>
                </a:lnTo>
                <a:lnTo>
                  <a:pt x="57" y="1"/>
                </a:lnTo>
                <a:lnTo>
                  <a:pt x="57" y="1"/>
                </a:lnTo>
                <a:lnTo>
                  <a:pt x="57" y="1"/>
                </a:lnTo>
                <a:lnTo>
                  <a:pt x="58" y="1"/>
                </a:lnTo>
                <a:lnTo>
                  <a:pt x="58" y="1"/>
                </a:lnTo>
                <a:lnTo>
                  <a:pt x="58" y="1"/>
                </a:lnTo>
                <a:lnTo>
                  <a:pt x="58" y="1"/>
                </a:lnTo>
                <a:lnTo>
                  <a:pt x="58" y="1"/>
                </a:lnTo>
                <a:lnTo>
                  <a:pt x="59" y="1"/>
                </a:lnTo>
                <a:lnTo>
                  <a:pt x="59" y="1"/>
                </a:lnTo>
                <a:lnTo>
                  <a:pt x="59" y="1"/>
                </a:lnTo>
                <a:lnTo>
                  <a:pt x="59" y="1"/>
                </a:lnTo>
                <a:lnTo>
                  <a:pt x="59" y="1"/>
                </a:lnTo>
                <a:lnTo>
                  <a:pt x="59" y="0"/>
                </a:lnTo>
                <a:lnTo>
                  <a:pt x="59" y="0"/>
                </a:lnTo>
                <a:lnTo>
                  <a:pt x="59" y="0"/>
                </a:lnTo>
                <a:lnTo>
                  <a:pt x="59" y="0"/>
                </a:lnTo>
                <a:lnTo>
                  <a:pt x="59" y="0"/>
                </a:lnTo>
                <a:lnTo>
                  <a:pt x="61" y="0"/>
                </a:lnTo>
                <a:lnTo>
                  <a:pt x="61" y="0"/>
                </a:lnTo>
                <a:lnTo>
                  <a:pt x="61" y="0"/>
                </a:lnTo>
                <a:lnTo>
                  <a:pt x="62" y="0"/>
                </a:lnTo>
                <a:lnTo>
                  <a:pt x="64" y="0"/>
                </a:lnTo>
                <a:lnTo>
                  <a:pt x="64" y="0"/>
                </a:lnTo>
                <a:lnTo>
                  <a:pt x="64" y="0"/>
                </a:lnTo>
                <a:lnTo>
                  <a:pt x="64" y="0"/>
                </a:lnTo>
                <a:lnTo>
                  <a:pt x="64" y="0"/>
                </a:lnTo>
                <a:lnTo>
                  <a:pt x="64" y="0"/>
                </a:lnTo>
                <a:lnTo>
                  <a:pt x="64" y="0"/>
                </a:lnTo>
                <a:lnTo>
                  <a:pt x="65" y="0"/>
                </a:lnTo>
                <a:lnTo>
                  <a:pt x="67" y="0"/>
                </a:lnTo>
                <a:lnTo>
                  <a:pt x="68" y="0"/>
                </a:lnTo>
                <a:lnTo>
                  <a:pt x="68" y="0"/>
                </a:lnTo>
                <a:lnTo>
                  <a:pt x="68" y="0"/>
                </a:lnTo>
                <a:lnTo>
                  <a:pt x="68" y="0"/>
                </a:lnTo>
                <a:lnTo>
                  <a:pt x="68" y="0"/>
                </a:lnTo>
                <a:lnTo>
                  <a:pt x="68" y="0"/>
                </a:lnTo>
                <a:lnTo>
                  <a:pt x="68" y="0"/>
                </a:lnTo>
                <a:lnTo>
                  <a:pt x="68" y="0"/>
                </a:lnTo>
                <a:lnTo>
                  <a:pt x="69" y="0"/>
                </a:lnTo>
                <a:lnTo>
                  <a:pt x="69" y="0"/>
                </a:lnTo>
                <a:lnTo>
                  <a:pt x="69" y="0"/>
                </a:lnTo>
                <a:lnTo>
                  <a:pt x="69" y="0"/>
                </a:lnTo>
                <a:lnTo>
                  <a:pt x="69" y="0"/>
                </a:lnTo>
                <a:lnTo>
                  <a:pt x="69" y="0"/>
                </a:lnTo>
                <a:lnTo>
                  <a:pt x="69" y="0"/>
                </a:lnTo>
                <a:lnTo>
                  <a:pt x="71" y="0"/>
                </a:lnTo>
                <a:lnTo>
                  <a:pt x="71" y="0"/>
                </a:lnTo>
                <a:lnTo>
                  <a:pt x="71" y="0"/>
                </a:lnTo>
                <a:lnTo>
                  <a:pt x="71" y="0"/>
                </a:lnTo>
                <a:lnTo>
                  <a:pt x="71" y="0"/>
                </a:lnTo>
                <a:lnTo>
                  <a:pt x="72" y="0"/>
                </a:lnTo>
                <a:lnTo>
                  <a:pt x="72" y="0"/>
                </a:lnTo>
                <a:lnTo>
                  <a:pt x="72" y="0"/>
                </a:lnTo>
                <a:lnTo>
                  <a:pt x="72" y="0"/>
                </a:lnTo>
                <a:lnTo>
                  <a:pt x="72" y="0"/>
                </a:lnTo>
                <a:lnTo>
                  <a:pt x="72" y="0"/>
                </a:lnTo>
                <a:lnTo>
                  <a:pt x="72" y="0"/>
                </a:lnTo>
                <a:lnTo>
                  <a:pt x="72" y="0"/>
                </a:lnTo>
                <a:lnTo>
                  <a:pt x="72" y="0"/>
                </a:lnTo>
                <a:lnTo>
                  <a:pt x="72" y="0"/>
                </a:lnTo>
                <a:lnTo>
                  <a:pt x="72" y="0"/>
                </a:lnTo>
                <a:close/>
              </a:path>
            </a:pathLst>
          </a:custGeom>
          <a:blipFill>
            <a:blip r:embed="rId3" cstate="screen">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A22F5EDC-00B5-45D9-9812-F4E70416A542}"/>
              </a:ext>
            </a:extLst>
          </p:cNvPr>
          <p:cNvPicPr>
            <a:picLocks noChangeAspect="1"/>
          </p:cNvPicPr>
          <p:nvPr/>
        </p:nvPicPr>
        <p:blipFill rotWithShape="1">
          <a:blip r:embed="rId3">
            <a:alphaModFix amt="70000"/>
            <a:extLst>
              <a:ext uri="{28A0092B-C50C-407E-A947-70E740481C1C}">
                <a14:useLocalDpi xmlns:a14="http://schemas.microsoft.com/office/drawing/2010/main"/>
              </a:ext>
            </a:extLst>
          </a:blip>
          <a:srcRect/>
          <a:stretch/>
        </p:blipFill>
        <p:spPr>
          <a:xfrm rot="5400000">
            <a:off x="2666999" y="-2667001"/>
            <a:ext cx="6858002" cy="12192000"/>
          </a:xfrm>
          <a:prstGeom prst="rect">
            <a:avLst/>
          </a:prstGeom>
        </p:spPr>
      </p:pic>
      <p:sp>
        <p:nvSpPr>
          <p:cNvPr id="29" name="任意多边形: 形状 28">
            <a:extLst>
              <a:ext uri="{FF2B5EF4-FFF2-40B4-BE49-F238E27FC236}">
                <a16:creationId xmlns:a16="http://schemas.microsoft.com/office/drawing/2014/main" id="{49418127-81F2-4F61-A5CE-CA633947CD8D}"/>
              </a:ext>
            </a:extLst>
          </p:cNvPr>
          <p:cNvSpPr>
            <a:spLocks/>
          </p:cNvSpPr>
          <p:nvPr/>
        </p:nvSpPr>
        <p:spPr bwMode="auto">
          <a:xfrm>
            <a:off x="3386675" y="183087"/>
            <a:ext cx="5883906" cy="6420938"/>
          </a:xfrm>
          <a:custGeom>
            <a:avLst/>
            <a:gdLst>
              <a:gd name="connsiteX0" fmla="*/ 261938 w 400050"/>
              <a:gd name="connsiteY0" fmla="*/ 412751 h 436563"/>
              <a:gd name="connsiteX1" fmla="*/ 266700 w 400050"/>
              <a:gd name="connsiteY1" fmla="*/ 415926 h 436563"/>
              <a:gd name="connsiteX2" fmla="*/ 268288 w 400050"/>
              <a:gd name="connsiteY2" fmla="*/ 423863 h 436563"/>
              <a:gd name="connsiteX3" fmla="*/ 276225 w 400050"/>
              <a:gd name="connsiteY3" fmla="*/ 431801 h 436563"/>
              <a:gd name="connsiteX4" fmla="*/ 276225 w 400050"/>
              <a:gd name="connsiteY4" fmla="*/ 436563 h 436563"/>
              <a:gd name="connsiteX5" fmla="*/ 273050 w 400050"/>
              <a:gd name="connsiteY5" fmla="*/ 434976 h 436563"/>
              <a:gd name="connsiteX6" fmla="*/ 273050 w 400050"/>
              <a:gd name="connsiteY6" fmla="*/ 431801 h 436563"/>
              <a:gd name="connsiteX7" fmla="*/ 273050 w 400050"/>
              <a:gd name="connsiteY7" fmla="*/ 430213 h 436563"/>
              <a:gd name="connsiteX8" fmla="*/ 271463 w 400050"/>
              <a:gd name="connsiteY8" fmla="*/ 430213 h 436563"/>
              <a:gd name="connsiteX9" fmla="*/ 268288 w 400050"/>
              <a:gd name="connsiteY9" fmla="*/ 425451 h 436563"/>
              <a:gd name="connsiteX10" fmla="*/ 266700 w 400050"/>
              <a:gd name="connsiteY10" fmla="*/ 420688 h 436563"/>
              <a:gd name="connsiteX11" fmla="*/ 263525 w 400050"/>
              <a:gd name="connsiteY11" fmla="*/ 415926 h 436563"/>
              <a:gd name="connsiteX12" fmla="*/ 261938 w 400050"/>
              <a:gd name="connsiteY12" fmla="*/ 414338 h 436563"/>
              <a:gd name="connsiteX13" fmla="*/ 255588 w 400050"/>
              <a:gd name="connsiteY13" fmla="*/ 400051 h 436563"/>
              <a:gd name="connsiteX14" fmla="*/ 257175 w 400050"/>
              <a:gd name="connsiteY14" fmla="*/ 400051 h 436563"/>
              <a:gd name="connsiteX15" fmla="*/ 260350 w 400050"/>
              <a:gd name="connsiteY15" fmla="*/ 403226 h 436563"/>
              <a:gd name="connsiteX16" fmla="*/ 260350 w 400050"/>
              <a:gd name="connsiteY16" fmla="*/ 404813 h 436563"/>
              <a:gd name="connsiteX17" fmla="*/ 261938 w 400050"/>
              <a:gd name="connsiteY17" fmla="*/ 407988 h 436563"/>
              <a:gd name="connsiteX18" fmla="*/ 261938 w 400050"/>
              <a:gd name="connsiteY18" fmla="*/ 409576 h 436563"/>
              <a:gd name="connsiteX19" fmla="*/ 261938 w 400050"/>
              <a:gd name="connsiteY19" fmla="*/ 412751 h 436563"/>
              <a:gd name="connsiteX20" fmla="*/ 260350 w 400050"/>
              <a:gd name="connsiteY20" fmla="*/ 409576 h 436563"/>
              <a:gd name="connsiteX21" fmla="*/ 257175 w 400050"/>
              <a:gd name="connsiteY21" fmla="*/ 407988 h 436563"/>
              <a:gd name="connsiteX22" fmla="*/ 257175 w 400050"/>
              <a:gd name="connsiteY22" fmla="*/ 404813 h 436563"/>
              <a:gd name="connsiteX23" fmla="*/ 255588 w 400050"/>
              <a:gd name="connsiteY23" fmla="*/ 403226 h 436563"/>
              <a:gd name="connsiteX24" fmla="*/ 338138 w 400050"/>
              <a:gd name="connsiteY24" fmla="*/ 393701 h 436563"/>
              <a:gd name="connsiteX25" fmla="*/ 341313 w 400050"/>
              <a:gd name="connsiteY25" fmla="*/ 393701 h 436563"/>
              <a:gd name="connsiteX26" fmla="*/ 342900 w 400050"/>
              <a:gd name="connsiteY26" fmla="*/ 396876 h 436563"/>
              <a:gd name="connsiteX27" fmla="*/ 346075 w 400050"/>
              <a:gd name="connsiteY27" fmla="*/ 398463 h 436563"/>
              <a:gd name="connsiteX28" fmla="*/ 347663 w 400050"/>
              <a:gd name="connsiteY28" fmla="*/ 398463 h 436563"/>
              <a:gd name="connsiteX29" fmla="*/ 347663 w 400050"/>
              <a:gd name="connsiteY29" fmla="*/ 400051 h 436563"/>
              <a:gd name="connsiteX30" fmla="*/ 347663 w 400050"/>
              <a:gd name="connsiteY30" fmla="*/ 403226 h 436563"/>
              <a:gd name="connsiteX31" fmla="*/ 346075 w 400050"/>
              <a:gd name="connsiteY31" fmla="*/ 403226 h 436563"/>
              <a:gd name="connsiteX32" fmla="*/ 342900 w 400050"/>
              <a:gd name="connsiteY32" fmla="*/ 400051 h 436563"/>
              <a:gd name="connsiteX33" fmla="*/ 341313 w 400050"/>
              <a:gd name="connsiteY33" fmla="*/ 396876 h 436563"/>
              <a:gd name="connsiteX34" fmla="*/ 284163 w 400050"/>
              <a:gd name="connsiteY34" fmla="*/ 368301 h 436563"/>
              <a:gd name="connsiteX35" fmla="*/ 287338 w 400050"/>
              <a:gd name="connsiteY35" fmla="*/ 371476 h 436563"/>
              <a:gd name="connsiteX36" fmla="*/ 292100 w 400050"/>
              <a:gd name="connsiteY36" fmla="*/ 376238 h 436563"/>
              <a:gd name="connsiteX37" fmla="*/ 293688 w 400050"/>
              <a:gd name="connsiteY37" fmla="*/ 377826 h 436563"/>
              <a:gd name="connsiteX38" fmla="*/ 295275 w 400050"/>
              <a:gd name="connsiteY38" fmla="*/ 381001 h 436563"/>
              <a:gd name="connsiteX39" fmla="*/ 293688 w 400050"/>
              <a:gd name="connsiteY39" fmla="*/ 381001 h 436563"/>
              <a:gd name="connsiteX40" fmla="*/ 292100 w 400050"/>
              <a:gd name="connsiteY40" fmla="*/ 377826 h 436563"/>
              <a:gd name="connsiteX41" fmla="*/ 288925 w 400050"/>
              <a:gd name="connsiteY41" fmla="*/ 376238 h 436563"/>
              <a:gd name="connsiteX42" fmla="*/ 287338 w 400050"/>
              <a:gd name="connsiteY42" fmla="*/ 376238 h 436563"/>
              <a:gd name="connsiteX43" fmla="*/ 287338 w 400050"/>
              <a:gd name="connsiteY43" fmla="*/ 373063 h 436563"/>
              <a:gd name="connsiteX44" fmla="*/ 284163 w 400050"/>
              <a:gd name="connsiteY44" fmla="*/ 373063 h 436563"/>
              <a:gd name="connsiteX45" fmla="*/ 284163 w 400050"/>
              <a:gd name="connsiteY45" fmla="*/ 371476 h 436563"/>
              <a:gd name="connsiteX46" fmla="*/ 279400 w 400050"/>
              <a:gd name="connsiteY46" fmla="*/ 366713 h 436563"/>
              <a:gd name="connsiteX47" fmla="*/ 282575 w 400050"/>
              <a:gd name="connsiteY47" fmla="*/ 366713 h 436563"/>
              <a:gd name="connsiteX48" fmla="*/ 282575 w 400050"/>
              <a:gd name="connsiteY48" fmla="*/ 368301 h 436563"/>
              <a:gd name="connsiteX49" fmla="*/ 276225 w 400050"/>
              <a:gd name="connsiteY49" fmla="*/ 360363 h 436563"/>
              <a:gd name="connsiteX50" fmla="*/ 277813 w 400050"/>
              <a:gd name="connsiteY50" fmla="*/ 361951 h 436563"/>
              <a:gd name="connsiteX51" fmla="*/ 279400 w 400050"/>
              <a:gd name="connsiteY51" fmla="*/ 366713 h 436563"/>
              <a:gd name="connsiteX52" fmla="*/ 277813 w 400050"/>
              <a:gd name="connsiteY52" fmla="*/ 365126 h 436563"/>
              <a:gd name="connsiteX53" fmla="*/ 276225 w 400050"/>
              <a:gd name="connsiteY53" fmla="*/ 361951 h 436563"/>
              <a:gd name="connsiteX54" fmla="*/ 219075 w 400050"/>
              <a:gd name="connsiteY54" fmla="*/ 350838 h 436563"/>
              <a:gd name="connsiteX55" fmla="*/ 220663 w 400050"/>
              <a:gd name="connsiteY55" fmla="*/ 350838 h 436563"/>
              <a:gd name="connsiteX56" fmla="*/ 220663 w 400050"/>
              <a:gd name="connsiteY56" fmla="*/ 352426 h 436563"/>
              <a:gd name="connsiteX57" fmla="*/ 219075 w 400050"/>
              <a:gd name="connsiteY57" fmla="*/ 352426 h 436563"/>
              <a:gd name="connsiteX58" fmla="*/ 266700 w 400050"/>
              <a:gd name="connsiteY58" fmla="*/ 290513 h 436563"/>
              <a:gd name="connsiteX59" fmla="*/ 268288 w 400050"/>
              <a:gd name="connsiteY59" fmla="*/ 290513 h 436563"/>
              <a:gd name="connsiteX60" fmla="*/ 271463 w 400050"/>
              <a:gd name="connsiteY60" fmla="*/ 290513 h 436563"/>
              <a:gd name="connsiteX61" fmla="*/ 271463 w 400050"/>
              <a:gd name="connsiteY61" fmla="*/ 292100 h 436563"/>
              <a:gd name="connsiteX62" fmla="*/ 268288 w 400050"/>
              <a:gd name="connsiteY62" fmla="*/ 292100 h 436563"/>
              <a:gd name="connsiteX63" fmla="*/ 268288 w 400050"/>
              <a:gd name="connsiteY63" fmla="*/ 293688 h 436563"/>
              <a:gd name="connsiteX64" fmla="*/ 266700 w 400050"/>
              <a:gd name="connsiteY64" fmla="*/ 292100 h 436563"/>
              <a:gd name="connsiteX65" fmla="*/ 366713 w 400050"/>
              <a:gd name="connsiteY65" fmla="*/ 233363 h 436563"/>
              <a:gd name="connsiteX66" fmla="*/ 368300 w 400050"/>
              <a:gd name="connsiteY66" fmla="*/ 233363 h 436563"/>
              <a:gd name="connsiteX67" fmla="*/ 379413 w 400050"/>
              <a:gd name="connsiteY67" fmla="*/ 234950 h 436563"/>
              <a:gd name="connsiteX68" fmla="*/ 385763 w 400050"/>
              <a:gd name="connsiteY68" fmla="*/ 234950 h 436563"/>
              <a:gd name="connsiteX69" fmla="*/ 390525 w 400050"/>
              <a:gd name="connsiteY69" fmla="*/ 234950 h 436563"/>
              <a:gd name="connsiteX70" fmla="*/ 393700 w 400050"/>
              <a:gd name="connsiteY70" fmla="*/ 234950 h 436563"/>
              <a:gd name="connsiteX71" fmla="*/ 395288 w 400050"/>
              <a:gd name="connsiteY71" fmla="*/ 238125 h 436563"/>
              <a:gd name="connsiteX72" fmla="*/ 396875 w 400050"/>
              <a:gd name="connsiteY72" fmla="*/ 238125 h 436563"/>
              <a:gd name="connsiteX73" fmla="*/ 400050 w 400050"/>
              <a:gd name="connsiteY73" fmla="*/ 238125 h 436563"/>
              <a:gd name="connsiteX74" fmla="*/ 400050 w 400050"/>
              <a:gd name="connsiteY74" fmla="*/ 239713 h 436563"/>
              <a:gd name="connsiteX75" fmla="*/ 396875 w 400050"/>
              <a:gd name="connsiteY75" fmla="*/ 239713 h 436563"/>
              <a:gd name="connsiteX76" fmla="*/ 393700 w 400050"/>
              <a:gd name="connsiteY76" fmla="*/ 239713 h 436563"/>
              <a:gd name="connsiteX77" fmla="*/ 388938 w 400050"/>
              <a:gd name="connsiteY77" fmla="*/ 238125 h 436563"/>
              <a:gd name="connsiteX78" fmla="*/ 385763 w 400050"/>
              <a:gd name="connsiteY78" fmla="*/ 238125 h 436563"/>
              <a:gd name="connsiteX79" fmla="*/ 384175 w 400050"/>
              <a:gd name="connsiteY79" fmla="*/ 238125 h 436563"/>
              <a:gd name="connsiteX80" fmla="*/ 382588 w 400050"/>
              <a:gd name="connsiteY80" fmla="*/ 238125 h 436563"/>
              <a:gd name="connsiteX81" fmla="*/ 379413 w 400050"/>
              <a:gd name="connsiteY81" fmla="*/ 238125 h 436563"/>
              <a:gd name="connsiteX82" fmla="*/ 377825 w 400050"/>
              <a:gd name="connsiteY82" fmla="*/ 234950 h 436563"/>
              <a:gd name="connsiteX83" fmla="*/ 374650 w 400050"/>
              <a:gd name="connsiteY83" fmla="*/ 234950 h 436563"/>
              <a:gd name="connsiteX84" fmla="*/ 369888 w 400050"/>
              <a:gd name="connsiteY84" fmla="*/ 234950 h 436563"/>
              <a:gd name="connsiteX85" fmla="*/ 373063 w 400050"/>
              <a:gd name="connsiteY85" fmla="*/ 136525 h 436563"/>
              <a:gd name="connsiteX86" fmla="*/ 374650 w 400050"/>
              <a:gd name="connsiteY86" fmla="*/ 136525 h 436563"/>
              <a:gd name="connsiteX87" fmla="*/ 373063 w 400050"/>
              <a:gd name="connsiteY87" fmla="*/ 138113 h 436563"/>
              <a:gd name="connsiteX88" fmla="*/ 369888 w 400050"/>
              <a:gd name="connsiteY88" fmla="*/ 138113 h 436563"/>
              <a:gd name="connsiteX89" fmla="*/ 53975 w 400050"/>
              <a:gd name="connsiteY89" fmla="*/ 114300 h 436563"/>
              <a:gd name="connsiteX90" fmla="*/ 55562 w 400050"/>
              <a:gd name="connsiteY90" fmla="*/ 115888 h 436563"/>
              <a:gd name="connsiteX91" fmla="*/ 55562 w 400050"/>
              <a:gd name="connsiteY91" fmla="*/ 120650 h 436563"/>
              <a:gd name="connsiteX92" fmla="*/ 53975 w 400050"/>
              <a:gd name="connsiteY92" fmla="*/ 120650 h 436563"/>
              <a:gd name="connsiteX93" fmla="*/ 53975 w 400050"/>
              <a:gd name="connsiteY93" fmla="*/ 117475 h 436563"/>
              <a:gd name="connsiteX94" fmla="*/ 53975 w 400050"/>
              <a:gd name="connsiteY94" fmla="*/ 115888 h 436563"/>
              <a:gd name="connsiteX95" fmla="*/ 52387 w 400050"/>
              <a:gd name="connsiteY95" fmla="*/ 111125 h 436563"/>
              <a:gd name="connsiteX96" fmla="*/ 53975 w 400050"/>
              <a:gd name="connsiteY96" fmla="*/ 111125 h 436563"/>
              <a:gd name="connsiteX97" fmla="*/ 53975 w 400050"/>
              <a:gd name="connsiteY97" fmla="*/ 114300 h 436563"/>
              <a:gd name="connsiteX98" fmla="*/ 52387 w 400050"/>
              <a:gd name="connsiteY98" fmla="*/ 114300 h 436563"/>
              <a:gd name="connsiteX99" fmla="*/ 52387 w 400050"/>
              <a:gd name="connsiteY99" fmla="*/ 109537 h 436563"/>
              <a:gd name="connsiteX100" fmla="*/ 53975 w 400050"/>
              <a:gd name="connsiteY100" fmla="*/ 109537 h 436563"/>
              <a:gd name="connsiteX101" fmla="*/ 53975 w 400050"/>
              <a:gd name="connsiteY101" fmla="*/ 111125 h 436563"/>
              <a:gd name="connsiteX102" fmla="*/ 149225 w 400050"/>
              <a:gd name="connsiteY102" fmla="*/ 14287 h 436563"/>
              <a:gd name="connsiteX103" fmla="*/ 150812 w 400050"/>
              <a:gd name="connsiteY103" fmla="*/ 14287 h 436563"/>
              <a:gd name="connsiteX104" fmla="*/ 149225 w 400050"/>
              <a:gd name="connsiteY104" fmla="*/ 15875 h 436563"/>
              <a:gd name="connsiteX105" fmla="*/ 236538 w 400050"/>
              <a:gd name="connsiteY105" fmla="*/ 4762 h 436563"/>
              <a:gd name="connsiteX106" fmla="*/ 241300 w 400050"/>
              <a:gd name="connsiteY106" fmla="*/ 4762 h 436563"/>
              <a:gd name="connsiteX107" fmla="*/ 241300 w 400050"/>
              <a:gd name="connsiteY107" fmla="*/ 7937 h 436563"/>
              <a:gd name="connsiteX108" fmla="*/ 239713 w 400050"/>
              <a:gd name="connsiteY108" fmla="*/ 7937 h 436563"/>
              <a:gd name="connsiteX109" fmla="*/ 236538 w 400050"/>
              <a:gd name="connsiteY109" fmla="*/ 9525 h 436563"/>
              <a:gd name="connsiteX110" fmla="*/ 234950 w 400050"/>
              <a:gd name="connsiteY110" fmla="*/ 9525 h 436563"/>
              <a:gd name="connsiteX111" fmla="*/ 231775 w 400050"/>
              <a:gd name="connsiteY111" fmla="*/ 11112 h 436563"/>
              <a:gd name="connsiteX112" fmla="*/ 225425 w 400050"/>
              <a:gd name="connsiteY112" fmla="*/ 14287 h 436563"/>
              <a:gd name="connsiteX113" fmla="*/ 220663 w 400050"/>
              <a:gd name="connsiteY113" fmla="*/ 19050 h 436563"/>
              <a:gd name="connsiteX114" fmla="*/ 217487 w 400050"/>
              <a:gd name="connsiteY114" fmla="*/ 23812 h 436563"/>
              <a:gd name="connsiteX115" fmla="*/ 212725 w 400050"/>
              <a:gd name="connsiteY115" fmla="*/ 25400 h 436563"/>
              <a:gd name="connsiteX116" fmla="*/ 212725 w 400050"/>
              <a:gd name="connsiteY116" fmla="*/ 26987 h 436563"/>
              <a:gd name="connsiteX117" fmla="*/ 209550 w 400050"/>
              <a:gd name="connsiteY117" fmla="*/ 30162 h 436563"/>
              <a:gd name="connsiteX118" fmla="*/ 207962 w 400050"/>
              <a:gd name="connsiteY118" fmla="*/ 31750 h 436563"/>
              <a:gd name="connsiteX119" fmla="*/ 204787 w 400050"/>
              <a:gd name="connsiteY119" fmla="*/ 31750 h 436563"/>
              <a:gd name="connsiteX120" fmla="*/ 207962 w 400050"/>
              <a:gd name="connsiteY120" fmla="*/ 34925 h 436563"/>
              <a:gd name="connsiteX121" fmla="*/ 209550 w 400050"/>
              <a:gd name="connsiteY121" fmla="*/ 34925 h 436563"/>
              <a:gd name="connsiteX122" fmla="*/ 212725 w 400050"/>
              <a:gd name="connsiteY122" fmla="*/ 34925 h 436563"/>
              <a:gd name="connsiteX123" fmla="*/ 214312 w 400050"/>
              <a:gd name="connsiteY123" fmla="*/ 34925 h 436563"/>
              <a:gd name="connsiteX124" fmla="*/ 217487 w 400050"/>
              <a:gd name="connsiteY124" fmla="*/ 36512 h 436563"/>
              <a:gd name="connsiteX125" fmla="*/ 219075 w 400050"/>
              <a:gd name="connsiteY125" fmla="*/ 39687 h 436563"/>
              <a:gd name="connsiteX126" fmla="*/ 220663 w 400050"/>
              <a:gd name="connsiteY126" fmla="*/ 39687 h 436563"/>
              <a:gd name="connsiteX127" fmla="*/ 223838 w 400050"/>
              <a:gd name="connsiteY127" fmla="*/ 36512 h 436563"/>
              <a:gd name="connsiteX128" fmla="*/ 225425 w 400050"/>
              <a:gd name="connsiteY128" fmla="*/ 34925 h 436563"/>
              <a:gd name="connsiteX129" fmla="*/ 228600 w 400050"/>
              <a:gd name="connsiteY129" fmla="*/ 34925 h 436563"/>
              <a:gd name="connsiteX130" fmla="*/ 228600 w 400050"/>
              <a:gd name="connsiteY130" fmla="*/ 31750 h 436563"/>
              <a:gd name="connsiteX131" fmla="*/ 230188 w 400050"/>
              <a:gd name="connsiteY131" fmla="*/ 31750 h 436563"/>
              <a:gd name="connsiteX132" fmla="*/ 231775 w 400050"/>
              <a:gd name="connsiteY132" fmla="*/ 34925 h 436563"/>
              <a:gd name="connsiteX133" fmla="*/ 230188 w 400050"/>
              <a:gd name="connsiteY133" fmla="*/ 34925 h 436563"/>
              <a:gd name="connsiteX134" fmla="*/ 230188 w 400050"/>
              <a:gd name="connsiteY134" fmla="*/ 36512 h 436563"/>
              <a:gd name="connsiteX135" fmla="*/ 228600 w 400050"/>
              <a:gd name="connsiteY135" fmla="*/ 39687 h 436563"/>
              <a:gd name="connsiteX136" fmla="*/ 225425 w 400050"/>
              <a:gd name="connsiteY136" fmla="*/ 39687 h 436563"/>
              <a:gd name="connsiteX137" fmla="*/ 223838 w 400050"/>
              <a:gd name="connsiteY137" fmla="*/ 41275 h 436563"/>
              <a:gd name="connsiteX138" fmla="*/ 223838 w 400050"/>
              <a:gd name="connsiteY138" fmla="*/ 42862 h 436563"/>
              <a:gd name="connsiteX139" fmla="*/ 223838 w 400050"/>
              <a:gd name="connsiteY139" fmla="*/ 46037 h 436563"/>
              <a:gd name="connsiteX140" fmla="*/ 223838 w 400050"/>
              <a:gd name="connsiteY140" fmla="*/ 50800 h 436563"/>
              <a:gd name="connsiteX141" fmla="*/ 223838 w 400050"/>
              <a:gd name="connsiteY141" fmla="*/ 52387 h 436563"/>
              <a:gd name="connsiteX142" fmla="*/ 223838 w 400050"/>
              <a:gd name="connsiteY142" fmla="*/ 53975 h 436563"/>
              <a:gd name="connsiteX143" fmla="*/ 225425 w 400050"/>
              <a:gd name="connsiteY143" fmla="*/ 57150 h 436563"/>
              <a:gd name="connsiteX144" fmla="*/ 225425 w 400050"/>
              <a:gd name="connsiteY144" fmla="*/ 58737 h 436563"/>
              <a:gd name="connsiteX145" fmla="*/ 228600 w 400050"/>
              <a:gd name="connsiteY145" fmla="*/ 61912 h 436563"/>
              <a:gd name="connsiteX146" fmla="*/ 230188 w 400050"/>
              <a:gd name="connsiteY146" fmla="*/ 63500 h 436563"/>
              <a:gd name="connsiteX147" fmla="*/ 231775 w 400050"/>
              <a:gd name="connsiteY147" fmla="*/ 66675 h 436563"/>
              <a:gd name="connsiteX148" fmla="*/ 234950 w 400050"/>
              <a:gd name="connsiteY148" fmla="*/ 68262 h 436563"/>
              <a:gd name="connsiteX149" fmla="*/ 236538 w 400050"/>
              <a:gd name="connsiteY149" fmla="*/ 73025 h 436563"/>
              <a:gd name="connsiteX150" fmla="*/ 239713 w 400050"/>
              <a:gd name="connsiteY150" fmla="*/ 74612 h 436563"/>
              <a:gd name="connsiteX151" fmla="*/ 241300 w 400050"/>
              <a:gd name="connsiteY151" fmla="*/ 74612 h 436563"/>
              <a:gd name="connsiteX152" fmla="*/ 244475 w 400050"/>
              <a:gd name="connsiteY152" fmla="*/ 74612 h 436563"/>
              <a:gd name="connsiteX153" fmla="*/ 246063 w 400050"/>
              <a:gd name="connsiteY153" fmla="*/ 74612 h 436563"/>
              <a:gd name="connsiteX154" fmla="*/ 247650 w 400050"/>
              <a:gd name="connsiteY154" fmla="*/ 73025 h 436563"/>
              <a:gd name="connsiteX155" fmla="*/ 250825 w 400050"/>
              <a:gd name="connsiteY155" fmla="*/ 73025 h 436563"/>
              <a:gd name="connsiteX156" fmla="*/ 250825 w 400050"/>
              <a:gd name="connsiteY156" fmla="*/ 69850 h 436563"/>
              <a:gd name="connsiteX157" fmla="*/ 252413 w 400050"/>
              <a:gd name="connsiteY157" fmla="*/ 69850 h 436563"/>
              <a:gd name="connsiteX158" fmla="*/ 255588 w 400050"/>
              <a:gd name="connsiteY158" fmla="*/ 69850 h 436563"/>
              <a:gd name="connsiteX159" fmla="*/ 257175 w 400050"/>
              <a:gd name="connsiteY159" fmla="*/ 73025 h 436563"/>
              <a:gd name="connsiteX160" fmla="*/ 260350 w 400050"/>
              <a:gd name="connsiteY160" fmla="*/ 73025 h 436563"/>
              <a:gd name="connsiteX161" fmla="*/ 261938 w 400050"/>
              <a:gd name="connsiteY161" fmla="*/ 74612 h 436563"/>
              <a:gd name="connsiteX162" fmla="*/ 266700 w 400050"/>
              <a:gd name="connsiteY162" fmla="*/ 77787 h 436563"/>
              <a:gd name="connsiteX163" fmla="*/ 268288 w 400050"/>
              <a:gd name="connsiteY163" fmla="*/ 77787 h 436563"/>
              <a:gd name="connsiteX164" fmla="*/ 271463 w 400050"/>
              <a:gd name="connsiteY164" fmla="*/ 77787 h 436563"/>
              <a:gd name="connsiteX165" fmla="*/ 273050 w 400050"/>
              <a:gd name="connsiteY165" fmla="*/ 77787 h 436563"/>
              <a:gd name="connsiteX166" fmla="*/ 279400 w 400050"/>
              <a:gd name="connsiteY166" fmla="*/ 77787 h 436563"/>
              <a:gd name="connsiteX167" fmla="*/ 292100 w 400050"/>
              <a:gd name="connsiteY167" fmla="*/ 74612 h 436563"/>
              <a:gd name="connsiteX168" fmla="*/ 292100 w 400050"/>
              <a:gd name="connsiteY168" fmla="*/ 77787 h 436563"/>
              <a:gd name="connsiteX169" fmla="*/ 293688 w 400050"/>
              <a:gd name="connsiteY169" fmla="*/ 77787 h 436563"/>
              <a:gd name="connsiteX170" fmla="*/ 292100 w 400050"/>
              <a:gd name="connsiteY170" fmla="*/ 79375 h 436563"/>
              <a:gd name="connsiteX171" fmla="*/ 288925 w 400050"/>
              <a:gd name="connsiteY171" fmla="*/ 82550 h 436563"/>
              <a:gd name="connsiteX172" fmla="*/ 287338 w 400050"/>
              <a:gd name="connsiteY172" fmla="*/ 82550 h 436563"/>
              <a:gd name="connsiteX173" fmla="*/ 284163 w 400050"/>
              <a:gd name="connsiteY173" fmla="*/ 82550 h 436563"/>
              <a:gd name="connsiteX174" fmla="*/ 282575 w 400050"/>
              <a:gd name="connsiteY174" fmla="*/ 82550 h 436563"/>
              <a:gd name="connsiteX175" fmla="*/ 279400 w 400050"/>
              <a:gd name="connsiteY175" fmla="*/ 82550 h 436563"/>
              <a:gd name="connsiteX176" fmla="*/ 279400 w 400050"/>
              <a:gd name="connsiteY176" fmla="*/ 84137 h 436563"/>
              <a:gd name="connsiteX177" fmla="*/ 279400 w 400050"/>
              <a:gd name="connsiteY177" fmla="*/ 85725 h 436563"/>
              <a:gd name="connsiteX178" fmla="*/ 282575 w 400050"/>
              <a:gd name="connsiteY178" fmla="*/ 85725 h 436563"/>
              <a:gd name="connsiteX179" fmla="*/ 284163 w 400050"/>
              <a:gd name="connsiteY179" fmla="*/ 85725 h 436563"/>
              <a:gd name="connsiteX180" fmla="*/ 287338 w 400050"/>
              <a:gd name="connsiteY180" fmla="*/ 84137 h 436563"/>
              <a:gd name="connsiteX181" fmla="*/ 288925 w 400050"/>
              <a:gd name="connsiteY181" fmla="*/ 84137 h 436563"/>
              <a:gd name="connsiteX182" fmla="*/ 292100 w 400050"/>
              <a:gd name="connsiteY182" fmla="*/ 84137 h 436563"/>
              <a:gd name="connsiteX183" fmla="*/ 293688 w 400050"/>
              <a:gd name="connsiteY183" fmla="*/ 85725 h 436563"/>
              <a:gd name="connsiteX184" fmla="*/ 292100 w 400050"/>
              <a:gd name="connsiteY184" fmla="*/ 88900 h 436563"/>
              <a:gd name="connsiteX185" fmla="*/ 288925 w 400050"/>
              <a:gd name="connsiteY185" fmla="*/ 88900 h 436563"/>
              <a:gd name="connsiteX186" fmla="*/ 284163 w 400050"/>
              <a:gd name="connsiteY186" fmla="*/ 88900 h 436563"/>
              <a:gd name="connsiteX187" fmla="*/ 282575 w 400050"/>
              <a:gd name="connsiteY187" fmla="*/ 88900 h 436563"/>
              <a:gd name="connsiteX188" fmla="*/ 279400 w 400050"/>
              <a:gd name="connsiteY188" fmla="*/ 88900 h 436563"/>
              <a:gd name="connsiteX189" fmla="*/ 279400 w 400050"/>
              <a:gd name="connsiteY189" fmla="*/ 90487 h 436563"/>
              <a:gd name="connsiteX190" fmla="*/ 282575 w 400050"/>
              <a:gd name="connsiteY190" fmla="*/ 93662 h 436563"/>
              <a:gd name="connsiteX191" fmla="*/ 284163 w 400050"/>
              <a:gd name="connsiteY191" fmla="*/ 93662 h 436563"/>
              <a:gd name="connsiteX192" fmla="*/ 287338 w 400050"/>
              <a:gd name="connsiteY192" fmla="*/ 93662 h 436563"/>
              <a:gd name="connsiteX193" fmla="*/ 288925 w 400050"/>
              <a:gd name="connsiteY193" fmla="*/ 93662 h 436563"/>
              <a:gd name="connsiteX194" fmla="*/ 292100 w 400050"/>
              <a:gd name="connsiteY194" fmla="*/ 93662 h 436563"/>
              <a:gd name="connsiteX195" fmla="*/ 293688 w 400050"/>
              <a:gd name="connsiteY195" fmla="*/ 93662 h 436563"/>
              <a:gd name="connsiteX196" fmla="*/ 295275 w 400050"/>
              <a:gd name="connsiteY196" fmla="*/ 93662 h 436563"/>
              <a:gd name="connsiteX197" fmla="*/ 298450 w 400050"/>
              <a:gd name="connsiteY197" fmla="*/ 95250 h 436563"/>
              <a:gd name="connsiteX198" fmla="*/ 300038 w 400050"/>
              <a:gd name="connsiteY198" fmla="*/ 98425 h 436563"/>
              <a:gd name="connsiteX199" fmla="*/ 303213 w 400050"/>
              <a:gd name="connsiteY199" fmla="*/ 98425 h 436563"/>
              <a:gd name="connsiteX200" fmla="*/ 303213 w 400050"/>
              <a:gd name="connsiteY200" fmla="*/ 100012 h 436563"/>
              <a:gd name="connsiteX201" fmla="*/ 304800 w 400050"/>
              <a:gd name="connsiteY201" fmla="*/ 101600 h 436563"/>
              <a:gd name="connsiteX202" fmla="*/ 304800 w 400050"/>
              <a:gd name="connsiteY202" fmla="*/ 104775 h 436563"/>
              <a:gd name="connsiteX203" fmla="*/ 307975 w 400050"/>
              <a:gd name="connsiteY203" fmla="*/ 104775 h 436563"/>
              <a:gd name="connsiteX204" fmla="*/ 309563 w 400050"/>
              <a:gd name="connsiteY204" fmla="*/ 104775 h 436563"/>
              <a:gd name="connsiteX205" fmla="*/ 311150 w 400050"/>
              <a:gd name="connsiteY205" fmla="*/ 106362 h 436563"/>
              <a:gd name="connsiteX206" fmla="*/ 315913 w 400050"/>
              <a:gd name="connsiteY206" fmla="*/ 106362 h 436563"/>
              <a:gd name="connsiteX207" fmla="*/ 322263 w 400050"/>
              <a:gd name="connsiteY207" fmla="*/ 109537 h 436563"/>
              <a:gd name="connsiteX208" fmla="*/ 325438 w 400050"/>
              <a:gd name="connsiteY208" fmla="*/ 111125 h 436563"/>
              <a:gd name="connsiteX209" fmla="*/ 325438 w 400050"/>
              <a:gd name="connsiteY209" fmla="*/ 114300 h 436563"/>
              <a:gd name="connsiteX210" fmla="*/ 325438 w 400050"/>
              <a:gd name="connsiteY210" fmla="*/ 115888 h 436563"/>
              <a:gd name="connsiteX211" fmla="*/ 325438 w 400050"/>
              <a:gd name="connsiteY211" fmla="*/ 117475 h 436563"/>
              <a:gd name="connsiteX212" fmla="*/ 327025 w 400050"/>
              <a:gd name="connsiteY212" fmla="*/ 117475 h 436563"/>
              <a:gd name="connsiteX213" fmla="*/ 327025 w 400050"/>
              <a:gd name="connsiteY213" fmla="*/ 120650 h 436563"/>
              <a:gd name="connsiteX214" fmla="*/ 327025 w 400050"/>
              <a:gd name="connsiteY214" fmla="*/ 122238 h 436563"/>
              <a:gd name="connsiteX215" fmla="*/ 330200 w 400050"/>
              <a:gd name="connsiteY215" fmla="*/ 122238 h 436563"/>
              <a:gd name="connsiteX216" fmla="*/ 331788 w 400050"/>
              <a:gd name="connsiteY216" fmla="*/ 125413 h 436563"/>
              <a:gd name="connsiteX217" fmla="*/ 334963 w 400050"/>
              <a:gd name="connsiteY217" fmla="*/ 127000 h 436563"/>
              <a:gd name="connsiteX218" fmla="*/ 336550 w 400050"/>
              <a:gd name="connsiteY218" fmla="*/ 127000 h 436563"/>
              <a:gd name="connsiteX219" fmla="*/ 338138 w 400050"/>
              <a:gd name="connsiteY219" fmla="*/ 128588 h 436563"/>
              <a:gd name="connsiteX220" fmla="*/ 338138 w 400050"/>
              <a:gd name="connsiteY220" fmla="*/ 131763 h 436563"/>
              <a:gd name="connsiteX221" fmla="*/ 342900 w 400050"/>
              <a:gd name="connsiteY221" fmla="*/ 136525 h 436563"/>
              <a:gd name="connsiteX222" fmla="*/ 346075 w 400050"/>
              <a:gd name="connsiteY222" fmla="*/ 138113 h 436563"/>
              <a:gd name="connsiteX223" fmla="*/ 347663 w 400050"/>
              <a:gd name="connsiteY223" fmla="*/ 136525 h 436563"/>
              <a:gd name="connsiteX224" fmla="*/ 352425 w 400050"/>
              <a:gd name="connsiteY224" fmla="*/ 136525 h 436563"/>
              <a:gd name="connsiteX225" fmla="*/ 357188 w 400050"/>
              <a:gd name="connsiteY225" fmla="*/ 136525 h 436563"/>
              <a:gd name="connsiteX226" fmla="*/ 358775 w 400050"/>
              <a:gd name="connsiteY226" fmla="*/ 136525 h 436563"/>
              <a:gd name="connsiteX227" fmla="*/ 361950 w 400050"/>
              <a:gd name="connsiteY227" fmla="*/ 136525 h 436563"/>
              <a:gd name="connsiteX228" fmla="*/ 363538 w 400050"/>
              <a:gd name="connsiteY228" fmla="*/ 136525 h 436563"/>
              <a:gd name="connsiteX229" fmla="*/ 366713 w 400050"/>
              <a:gd name="connsiteY229" fmla="*/ 136525 h 436563"/>
              <a:gd name="connsiteX230" fmla="*/ 368300 w 400050"/>
              <a:gd name="connsiteY230" fmla="*/ 138113 h 436563"/>
              <a:gd name="connsiteX231" fmla="*/ 366713 w 400050"/>
              <a:gd name="connsiteY231" fmla="*/ 138113 h 436563"/>
              <a:gd name="connsiteX232" fmla="*/ 357188 w 400050"/>
              <a:gd name="connsiteY232" fmla="*/ 141287 h 436563"/>
              <a:gd name="connsiteX233" fmla="*/ 352425 w 400050"/>
              <a:gd name="connsiteY233" fmla="*/ 141287 h 436563"/>
              <a:gd name="connsiteX234" fmla="*/ 347663 w 400050"/>
              <a:gd name="connsiteY234" fmla="*/ 141287 h 436563"/>
              <a:gd name="connsiteX235" fmla="*/ 347663 w 400050"/>
              <a:gd name="connsiteY235" fmla="*/ 142875 h 436563"/>
              <a:gd name="connsiteX236" fmla="*/ 350838 w 400050"/>
              <a:gd name="connsiteY236" fmla="*/ 144462 h 436563"/>
              <a:gd name="connsiteX237" fmla="*/ 352425 w 400050"/>
              <a:gd name="connsiteY237" fmla="*/ 147637 h 436563"/>
              <a:gd name="connsiteX238" fmla="*/ 354013 w 400050"/>
              <a:gd name="connsiteY238" fmla="*/ 149225 h 436563"/>
              <a:gd name="connsiteX239" fmla="*/ 357188 w 400050"/>
              <a:gd name="connsiteY239" fmla="*/ 152400 h 436563"/>
              <a:gd name="connsiteX240" fmla="*/ 357188 w 400050"/>
              <a:gd name="connsiteY240" fmla="*/ 153987 h 436563"/>
              <a:gd name="connsiteX241" fmla="*/ 357188 w 400050"/>
              <a:gd name="connsiteY241" fmla="*/ 157162 h 436563"/>
              <a:gd name="connsiteX242" fmla="*/ 357188 w 400050"/>
              <a:gd name="connsiteY242" fmla="*/ 158750 h 436563"/>
              <a:gd name="connsiteX243" fmla="*/ 357188 w 400050"/>
              <a:gd name="connsiteY243" fmla="*/ 160337 h 436563"/>
              <a:gd name="connsiteX244" fmla="*/ 357188 w 400050"/>
              <a:gd name="connsiteY244" fmla="*/ 163512 h 436563"/>
              <a:gd name="connsiteX245" fmla="*/ 358775 w 400050"/>
              <a:gd name="connsiteY245" fmla="*/ 165100 h 436563"/>
              <a:gd name="connsiteX246" fmla="*/ 361950 w 400050"/>
              <a:gd name="connsiteY246" fmla="*/ 165100 h 436563"/>
              <a:gd name="connsiteX247" fmla="*/ 363538 w 400050"/>
              <a:gd name="connsiteY247" fmla="*/ 165100 h 436563"/>
              <a:gd name="connsiteX248" fmla="*/ 366713 w 400050"/>
              <a:gd name="connsiteY248" fmla="*/ 168275 h 436563"/>
              <a:gd name="connsiteX249" fmla="*/ 368300 w 400050"/>
              <a:gd name="connsiteY249" fmla="*/ 173037 h 436563"/>
              <a:gd name="connsiteX250" fmla="*/ 369888 w 400050"/>
              <a:gd name="connsiteY250" fmla="*/ 173037 h 436563"/>
              <a:gd name="connsiteX251" fmla="*/ 369888 w 400050"/>
              <a:gd name="connsiteY251" fmla="*/ 174625 h 436563"/>
              <a:gd name="connsiteX252" fmla="*/ 369888 w 400050"/>
              <a:gd name="connsiteY252" fmla="*/ 176212 h 436563"/>
              <a:gd name="connsiteX253" fmla="*/ 368300 w 400050"/>
              <a:gd name="connsiteY253" fmla="*/ 179387 h 436563"/>
              <a:gd name="connsiteX254" fmla="*/ 366713 w 400050"/>
              <a:gd name="connsiteY254" fmla="*/ 176212 h 436563"/>
              <a:gd name="connsiteX255" fmla="*/ 361950 w 400050"/>
              <a:gd name="connsiteY255" fmla="*/ 174625 h 436563"/>
              <a:gd name="connsiteX256" fmla="*/ 358775 w 400050"/>
              <a:gd name="connsiteY256" fmla="*/ 174625 h 436563"/>
              <a:gd name="connsiteX257" fmla="*/ 357188 w 400050"/>
              <a:gd name="connsiteY257" fmla="*/ 174625 h 436563"/>
              <a:gd name="connsiteX258" fmla="*/ 354013 w 400050"/>
              <a:gd name="connsiteY258" fmla="*/ 174625 h 436563"/>
              <a:gd name="connsiteX259" fmla="*/ 352425 w 400050"/>
              <a:gd name="connsiteY259" fmla="*/ 174625 h 436563"/>
              <a:gd name="connsiteX260" fmla="*/ 352425 w 400050"/>
              <a:gd name="connsiteY260" fmla="*/ 176212 h 436563"/>
              <a:gd name="connsiteX261" fmla="*/ 350838 w 400050"/>
              <a:gd name="connsiteY261" fmla="*/ 176212 h 436563"/>
              <a:gd name="connsiteX262" fmla="*/ 350838 w 400050"/>
              <a:gd name="connsiteY262" fmla="*/ 179387 h 436563"/>
              <a:gd name="connsiteX263" fmla="*/ 350838 w 400050"/>
              <a:gd name="connsiteY263" fmla="*/ 180975 h 436563"/>
              <a:gd name="connsiteX264" fmla="*/ 350838 w 400050"/>
              <a:gd name="connsiteY264" fmla="*/ 185737 h 436563"/>
              <a:gd name="connsiteX265" fmla="*/ 350838 w 400050"/>
              <a:gd name="connsiteY265" fmla="*/ 190500 h 436563"/>
              <a:gd name="connsiteX266" fmla="*/ 347663 w 400050"/>
              <a:gd name="connsiteY266" fmla="*/ 190500 h 436563"/>
              <a:gd name="connsiteX267" fmla="*/ 346075 w 400050"/>
              <a:gd name="connsiteY267" fmla="*/ 190500 h 436563"/>
              <a:gd name="connsiteX268" fmla="*/ 346075 w 400050"/>
              <a:gd name="connsiteY268" fmla="*/ 192087 h 436563"/>
              <a:gd name="connsiteX269" fmla="*/ 342900 w 400050"/>
              <a:gd name="connsiteY269" fmla="*/ 192087 h 436563"/>
              <a:gd name="connsiteX270" fmla="*/ 341313 w 400050"/>
              <a:gd name="connsiteY270" fmla="*/ 195262 h 436563"/>
              <a:gd name="connsiteX271" fmla="*/ 338138 w 400050"/>
              <a:gd name="connsiteY271" fmla="*/ 196850 h 436563"/>
              <a:gd name="connsiteX272" fmla="*/ 338138 w 400050"/>
              <a:gd name="connsiteY272" fmla="*/ 200025 h 436563"/>
              <a:gd name="connsiteX273" fmla="*/ 338138 w 400050"/>
              <a:gd name="connsiteY273" fmla="*/ 201612 h 436563"/>
              <a:gd name="connsiteX274" fmla="*/ 338138 w 400050"/>
              <a:gd name="connsiteY274" fmla="*/ 203200 h 436563"/>
              <a:gd name="connsiteX275" fmla="*/ 338138 w 400050"/>
              <a:gd name="connsiteY275" fmla="*/ 206375 h 436563"/>
              <a:gd name="connsiteX276" fmla="*/ 338138 w 400050"/>
              <a:gd name="connsiteY276" fmla="*/ 207962 h 436563"/>
              <a:gd name="connsiteX277" fmla="*/ 336550 w 400050"/>
              <a:gd name="connsiteY277" fmla="*/ 211137 h 436563"/>
              <a:gd name="connsiteX278" fmla="*/ 334963 w 400050"/>
              <a:gd name="connsiteY278" fmla="*/ 215900 h 436563"/>
              <a:gd name="connsiteX279" fmla="*/ 334963 w 400050"/>
              <a:gd name="connsiteY279" fmla="*/ 217488 h 436563"/>
              <a:gd name="connsiteX280" fmla="*/ 331788 w 400050"/>
              <a:gd name="connsiteY280" fmla="*/ 219075 h 436563"/>
              <a:gd name="connsiteX281" fmla="*/ 331788 w 400050"/>
              <a:gd name="connsiteY281" fmla="*/ 222250 h 436563"/>
              <a:gd name="connsiteX282" fmla="*/ 334963 w 400050"/>
              <a:gd name="connsiteY282" fmla="*/ 223838 h 436563"/>
              <a:gd name="connsiteX283" fmla="*/ 336550 w 400050"/>
              <a:gd name="connsiteY283" fmla="*/ 223838 h 436563"/>
              <a:gd name="connsiteX284" fmla="*/ 338138 w 400050"/>
              <a:gd name="connsiteY284" fmla="*/ 223838 h 436563"/>
              <a:gd name="connsiteX285" fmla="*/ 342900 w 400050"/>
              <a:gd name="connsiteY285" fmla="*/ 227013 h 436563"/>
              <a:gd name="connsiteX286" fmla="*/ 346075 w 400050"/>
              <a:gd name="connsiteY286" fmla="*/ 227013 h 436563"/>
              <a:gd name="connsiteX287" fmla="*/ 347663 w 400050"/>
              <a:gd name="connsiteY287" fmla="*/ 227013 h 436563"/>
              <a:gd name="connsiteX288" fmla="*/ 350838 w 400050"/>
              <a:gd name="connsiteY288" fmla="*/ 228600 h 436563"/>
              <a:gd name="connsiteX289" fmla="*/ 352425 w 400050"/>
              <a:gd name="connsiteY289" fmla="*/ 228600 h 436563"/>
              <a:gd name="connsiteX290" fmla="*/ 354013 w 400050"/>
              <a:gd name="connsiteY290" fmla="*/ 228600 h 436563"/>
              <a:gd name="connsiteX291" fmla="*/ 357188 w 400050"/>
              <a:gd name="connsiteY291" fmla="*/ 228600 h 436563"/>
              <a:gd name="connsiteX292" fmla="*/ 361950 w 400050"/>
              <a:gd name="connsiteY292" fmla="*/ 231775 h 436563"/>
              <a:gd name="connsiteX293" fmla="*/ 363538 w 400050"/>
              <a:gd name="connsiteY293" fmla="*/ 231775 h 436563"/>
              <a:gd name="connsiteX294" fmla="*/ 366713 w 400050"/>
              <a:gd name="connsiteY294" fmla="*/ 233363 h 436563"/>
              <a:gd name="connsiteX295" fmla="*/ 354013 w 400050"/>
              <a:gd name="connsiteY295" fmla="*/ 233363 h 436563"/>
              <a:gd name="connsiteX296" fmla="*/ 346075 w 400050"/>
              <a:gd name="connsiteY296" fmla="*/ 233363 h 436563"/>
              <a:gd name="connsiteX297" fmla="*/ 341313 w 400050"/>
              <a:gd name="connsiteY297" fmla="*/ 231775 h 436563"/>
              <a:gd name="connsiteX298" fmla="*/ 336550 w 400050"/>
              <a:gd name="connsiteY298" fmla="*/ 231775 h 436563"/>
              <a:gd name="connsiteX299" fmla="*/ 336550 w 400050"/>
              <a:gd name="connsiteY299" fmla="*/ 228600 h 436563"/>
              <a:gd name="connsiteX300" fmla="*/ 334963 w 400050"/>
              <a:gd name="connsiteY300" fmla="*/ 228600 h 436563"/>
              <a:gd name="connsiteX301" fmla="*/ 331788 w 400050"/>
              <a:gd name="connsiteY301" fmla="*/ 228600 h 436563"/>
              <a:gd name="connsiteX302" fmla="*/ 330200 w 400050"/>
              <a:gd name="connsiteY302" fmla="*/ 228600 h 436563"/>
              <a:gd name="connsiteX303" fmla="*/ 330200 w 400050"/>
              <a:gd name="connsiteY303" fmla="*/ 231775 h 436563"/>
              <a:gd name="connsiteX304" fmla="*/ 330200 w 400050"/>
              <a:gd name="connsiteY304" fmla="*/ 233363 h 436563"/>
              <a:gd name="connsiteX305" fmla="*/ 327025 w 400050"/>
              <a:gd name="connsiteY305" fmla="*/ 238125 h 436563"/>
              <a:gd name="connsiteX306" fmla="*/ 327025 w 400050"/>
              <a:gd name="connsiteY306" fmla="*/ 239713 h 436563"/>
              <a:gd name="connsiteX307" fmla="*/ 325438 w 400050"/>
              <a:gd name="connsiteY307" fmla="*/ 239713 h 436563"/>
              <a:gd name="connsiteX308" fmla="*/ 325438 w 400050"/>
              <a:gd name="connsiteY308" fmla="*/ 242888 h 436563"/>
              <a:gd name="connsiteX309" fmla="*/ 320675 w 400050"/>
              <a:gd name="connsiteY309" fmla="*/ 242888 h 436563"/>
              <a:gd name="connsiteX310" fmla="*/ 319088 w 400050"/>
              <a:gd name="connsiteY310" fmla="*/ 242888 h 436563"/>
              <a:gd name="connsiteX311" fmla="*/ 314325 w 400050"/>
              <a:gd name="connsiteY311" fmla="*/ 244475 h 436563"/>
              <a:gd name="connsiteX312" fmla="*/ 309563 w 400050"/>
              <a:gd name="connsiteY312" fmla="*/ 244475 h 436563"/>
              <a:gd name="connsiteX313" fmla="*/ 303213 w 400050"/>
              <a:gd name="connsiteY313" fmla="*/ 249238 h 436563"/>
              <a:gd name="connsiteX314" fmla="*/ 287338 w 400050"/>
              <a:gd name="connsiteY314" fmla="*/ 249238 h 436563"/>
              <a:gd name="connsiteX315" fmla="*/ 284163 w 400050"/>
              <a:gd name="connsiteY315" fmla="*/ 250825 h 436563"/>
              <a:gd name="connsiteX316" fmla="*/ 284163 w 400050"/>
              <a:gd name="connsiteY316" fmla="*/ 254000 h 436563"/>
              <a:gd name="connsiteX317" fmla="*/ 282575 w 400050"/>
              <a:gd name="connsiteY317" fmla="*/ 255588 h 436563"/>
              <a:gd name="connsiteX318" fmla="*/ 279400 w 400050"/>
              <a:gd name="connsiteY318" fmla="*/ 255588 h 436563"/>
              <a:gd name="connsiteX319" fmla="*/ 279400 w 400050"/>
              <a:gd name="connsiteY319" fmla="*/ 258763 h 436563"/>
              <a:gd name="connsiteX320" fmla="*/ 279400 w 400050"/>
              <a:gd name="connsiteY320" fmla="*/ 260350 h 436563"/>
              <a:gd name="connsiteX321" fmla="*/ 277813 w 400050"/>
              <a:gd name="connsiteY321" fmla="*/ 260350 h 436563"/>
              <a:gd name="connsiteX322" fmla="*/ 276225 w 400050"/>
              <a:gd name="connsiteY322" fmla="*/ 263525 h 436563"/>
              <a:gd name="connsiteX323" fmla="*/ 273050 w 400050"/>
              <a:gd name="connsiteY323" fmla="*/ 263525 h 436563"/>
              <a:gd name="connsiteX324" fmla="*/ 271463 w 400050"/>
              <a:gd name="connsiteY324" fmla="*/ 265113 h 436563"/>
              <a:gd name="connsiteX325" fmla="*/ 271463 w 400050"/>
              <a:gd name="connsiteY325" fmla="*/ 266700 h 436563"/>
              <a:gd name="connsiteX326" fmla="*/ 273050 w 400050"/>
              <a:gd name="connsiteY326" fmla="*/ 269875 h 436563"/>
              <a:gd name="connsiteX327" fmla="*/ 273050 w 400050"/>
              <a:gd name="connsiteY327" fmla="*/ 271463 h 436563"/>
              <a:gd name="connsiteX328" fmla="*/ 273050 w 400050"/>
              <a:gd name="connsiteY328" fmla="*/ 274638 h 436563"/>
              <a:gd name="connsiteX329" fmla="*/ 276225 w 400050"/>
              <a:gd name="connsiteY329" fmla="*/ 276225 h 436563"/>
              <a:gd name="connsiteX330" fmla="*/ 277813 w 400050"/>
              <a:gd name="connsiteY330" fmla="*/ 276225 h 436563"/>
              <a:gd name="connsiteX331" fmla="*/ 277813 w 400050"/>
              <a:gd name="connsiteY331" fmla="*/ 277813 h 436563"/>
              <a:gd name="connsiteX332" fmla="*/ 279400 w 400050"/>
              <a:gd name="connsiteY332" fmla="*/ 277813 h 436563"/>
              <a:gd name="connsiteX333" fmla="*/ 282575 w 400050"/>
              <a:gd name="connsiteY333" fmla="*/ 280988 h 436563"/>
              <a:gd name="connsiteX334" fmla="*/ 284163 w 400050"/>
              <a:gd name="connsiteY334" fmla="*/ 282575 h 436563"/>
              <a:gd name="connsiteX335" fmla="*/ 288925 w 400050"/>
              <a:gd name="connsiteY335" fmla="*/ 282575 h 436563"/>
              <a:gd name="connsiteX336" fmla="*/ 288925 w 400050"/>
              <a:gd name="connsiteY336" fmla="*/ 285750 h 436563"/>
              <a:gd name="connsiteX337" fmla="*/ 292100 w 400050"/>
              <a:gd name="connsiteY337" fmla="*/ 285750 h 436563"/>
              <a:gd name="connsiteX338" fmla="*/ 292100 w 400050"/>
              <a:gd name="connsiteY338" fmla="*/ 287338 h 436563"/>
              <a:gd name="connsiteX339" fmla="*/ 292100 w 400050"/>
              <a:gd name="connsiteY339" fmla="*/ 290513 h 436563"/>
              <a:gd name="connsiteX340" fmla="*/ 288925 w 400050"/>
              <a:gd name="connsiteY340" fmla="*/ 290513 h 436563"/>
              <a:gd name="connsiteX341" fmla="*/ 284163 w 400050"/>
              <a:gd name="connsiteY341" fmla="*/ 287338 h 436563"/>
              <a:gd name="connsiteX342" fmla="*/ 284163 w 400050"/>
              <a:gd name="connsiteY342" fmla="*/ 285750 h 436563"/>
              <a:gd name="connsiteX343" fmla="*/ 282575 w 400050"/>
              <a:gd name="connsiteY343" fmla="*/ 282575 h 436563"/>
              <a:gd name="connsiteX344" fmla="*/ 279400 w 400050"/>
              <a:gd name="connsiteY344" fmla="*/ 280988 h 436563"/>
              <a:gd name="connsiteX345" fmla="*/ 277813 w 400050"/>
              <a:gd name="connsiteY345" fmla="*/ 280988 h 436563"/>
              <a:gd name="connsiteX346" fmla="*/ 276225 w 400050"/>
              <a:gd name="connsiteY346" fmla="*/ 280988 h 436563"/>
              <a:gd name="connsiteX347" fmla="*/ 276225 w 400050"/>
              <a:gd name="connsiteY347" fmla="*/ 277813 h 436563"/>
              <a:gd name="connsiteX348" fmla="*/ 273050 w 400050"/>
              <a:gd name="connsiteY348" fmla="*/ 276225 h 436563"/>
              <a:gd name="connsiteX349" fmla="*/ 271463 w 400050"/>
              <a:gd name="connsiteY349" fmla="*/ 276225 h 436563"/>
              <a:gd name="connsiteX350" fmla="*/ 268288 w 400050"/>
              <a:gd name="connsiteY350" fmla="*/ 276225 h 436563"/>
              <a:gd name="connsiteX351" fmla="*/ 266700 w 400050"/>
              <a:gd name="connsiteY351" fmla="*/ 277813 h 436563"/>
              <a:gd name="connsiteX352" fmla="*/ 263525 w 400050"/>
              <a:gd name="connsiteY352" fmla="*/ 277813 h 436563"/>
              <a:gd name="connsiteX353" fmla="*/ 263525 w 400050"/>
              <a:gd name="connsiteY353" fmla="*/ 280988 h 436563"/>
              <a:gd name="connsiteX354" fmla="*/ 263525 w 400050"/>
              <a:gd name="connsiteY354" fmla="*/ 282575 h 436563"/>
              <a:gd name="connsiteX355" fmla="*/ 263525 w 400050"/>
              <a:gd name="connsiteY355" fmla="*/ 285750 h 436563"/>
              <a:gd name="connsiteX356" fmla="*/ 266700 w 400050"/>
              <a:gd name="connsiteY356" fmla="*/ 287338 h 436563"/>
              <a:gd name="connsiteX357" fmla="*/ 266700 w 400050"/>
              <a:gd name="connsiteY357" fmla="*/ 290513 h 436563"/>
              <a:gd name="connsiteX358" fmla="*/ 263525 w 400050"/>
              <a:gd name="connsiteY358" fmla="*/ 290513 h 436563"/>
              <a:gd name="connsiteX359" fmla="*/ 263525 w 400050"/>
              <a:gd name="connsiteY359" fmla="*/ 287338 h 436563"/>
              <a:gd name="connsiteX360" fmla="*/ 261938 w 400050"/>
              <a:gd name="connsiteY360" fmla="*/ 287338 h 436563"/>
              <a:gd name="connsiteX361" fmla="*/ 260350 w 400050"/>
              <a:gd name="connsiteY361" fmla="*/ 290513 h 436563"/>
              <a:gd name="connsiteX362" fmla="*/ 257175 w 400050"/>
              <a:gd name="connsiteY362" fmla="*/ 292100 h 436563"/>
              <a:gd name="connsiteX363" fmla="*/ 255588 w 400050"/>
              <a:gd name="connsiteY363" fmla="*/ 292100 h 436563"/>
              <a:gd name="connsiteX364" fmla="*/ 255588 w 400050"/>
              <a:gd name="connsiteY364" fmla="*/ 293688 h 436563"/>
              <a:gd name="connsiteX365" fmla="*/ 255588 w 400050"/>
              <a:gd name="connsiteY365" fmla="*/ 298450 h 436563"/>
              <a:gd name="connsiteX366" fmla="*/ 255588 w 400050"/>
              <a:gd name="connsiteY366" fmla="*/ 301625 h 436563"/>
              <a:gd name="connsiteX367" fmla="*/ 255588 w 400050"/>
              <a:gd name="connsiteY367" fmla="*/ 306388 h 436563"/>
              <a:gd name="connsiteX368" fmla="*/ 257175 w 400050"/>
              <a:gd name="connsiteY368" fmla="*/ 306388 h 436563"/>
              <a:gd name="connsiteX369" fmla="*/ 257175 w 400050"/>
              <a:gd name="connsiteY369" fmla="*/ 307975 h 436563"/>
              <a:gd name="connsiteX370" fmla="*/ 260350 w 400050"/>
              <a:gd name="connsiteY370" fmla="*/ 309563 h 436563"/>
              <a:gd name="connsiteX371" fmla="*/ 260350 w 400050"/>
              <a:gd name="connsiteY371" fmla="*/ 312738 h 436563"/>
              <a:gd name="connsiteX372" fmla="*/ 261938 w 400050"/>
              <a:gd name="connsiteY372" fmla="*/ 314325 h 436563"/>
              <a:gd name="connsiteX373" fmla="*/ 261938 w 400050"/>
              <a:gd name="connsiteY373" fmla="*/ 317500 h 436563"/>
              <a:gd name="connsiteX374" fmla="*/ 263525 w 400050"/>
              <a:gd name="connsiteY374" fmla="*/ 317500 h 436563"/>
              <a:gd name="connsiteX375" fmla="*/ 263525 w 400050"/>
              <a:gd name="connsiteY375" fmla="*/ 319088 h 436563"/>
              <a:gd name="connsiteX376" fmla="*/ 263525 w 400050"/>
              <a:gd name="connsiteY376" fmla="*/ 322263 h 436563"/>
              <a:gd name="connsiteX377" fmla="*/ 263525 w 400050"/>
              <a:gd name="connsiteY377" fmla="*/ 323850 h 436563"/>
              <a:gd name="connsiteX378" fmla="*/ 263525 w 400050"/>
              <a:gd name="connsiteY378" fmla="*/ 325438 h 436563"/>
              <a:gd name="connsiteX379" fmla="*/ 263525 w 400050"/>
              <a:gd name="connsiteY379" fmla="*/ 328613 h 436563"/>
              <a:gd name="connsiteX380" fmla="*/ 266700 w 400050"/>
              <a:gd name="connsiteY380" fmla="*/ 325438 h 436563"/>
              <a:gd name="connsiteX381" fmla="*/ 268288 w 400050"/>
              <a:gd name="connsiteY381" fmla="*/ 323850 h 436563"/>
              <a:gd name="connsiteX382" fmla="*/ 271463 w 400050"/>
              <a:gd name="connsiteY382" fmla="*/ 323850 h 436563"/>
              <a:gd name="connsiteX383" fmla="*/ 268288 w 400050"/>
              <a:gd name="connsiteY383" fmla="*/ 322263 h 436563"/>
              <a:gd name="connsiteX384" fmla="*/ 268288 w 400050"/>
              <a:gd name="connsiteY384" fmla="*/ 319088 h 436563"/>
              <a:gd name="connsiteX385" fmla="*/ 266700 w 400050"/>
              <a:gd name="connsiteY385" fmla="*/ 319088 h 436563"/>
              <a:gd name="connsiteX386" fmla="*/ 266700 w 400050"/>
              <a:gd name="connsiteY386" fmla="*/ 317500 h 436563"/>
              <a:gd name="connsiteX387" fmla="*/ 263525 w 400050"/>
              <a:gd name="connsiteY387" fmla="*/ 314325 h 436563"/>
              <a:gd name="connsiteX388" fmla="*/ 263525 w 400050"/>
              <a:gd name="connsiteY388" fmla="*/ 312738 h 436563"/>
              <a:gd name="connsiteX389" fmla="*/ 266700 w 400050"/>
              <a:gd name="connsiteY389" fmla="*/ 314325 h 436563"/>
              <a:gd name="connsiteX390" fmla="*/ 268288 w 400050"/>
              <a:gd name="connsiteY390" fmla="*/ 317500 h 436563"/>
              <a:gd name="connsiteX391" fmla="*/ 271463 w 400050"/>
              <a:gd name="connsiteY391" fmla="*/ 319088 h 436563"/>
              <a:gd name="connsiteX392" fmla="*/ 273050 w 400050"/>
              <a:gd name="connsiteY392" fmla="*/ 323850 h 436563"/>
              <a:gd name="connsiteX393" fmla="*/ 276225 w 400050"/>
              <a:gd name="connsiteY393" fmla="*/ 328613 h 436563"/>
              <a:gd name="connsiteX394" fmla="*/ 277813 w 400050"/>
              <a:gd name="connsiteY394" fmla="*/ 330200 h 436563"/>
              <a:gd name="connsiteX395" fmla="*/ 279400 w 400050"/>
              <a:gd name="connsiteY395" fmla="*/ 333375 h 436563"/>
              <a:gd name="connsiteX396" fmla="*/ 282575 w 400050"/>
              <a:gd name="connsiteY396" fmla="*/ 333375 h 436563"/>
              <a:gd name="connsiteX397" fmla="*/ 284163 w 400050"/>
              <a:gd name="connsiteY397" fmla="*/ 333375 h 436563"/>
              <a:gd name="connsiteX398" fmla="*/ 287338 w 400050"/>
              <a:gd name="connsiteY398" fmla="*/ 338138 h 436563"/>
              <a:gd name="connsiteX399" fmla="*/ 292100 w 400050"/>
              <a:gd name="connsiteY399" fmla="*/ 339725 h 436563"/>
              <a:gd name="connsiteX400" fmla="*/ 293688 w 400050"/>
              <a:gd name="connsiteY400" fmla="*/ 341313 h 436563"/>
              <a:gd name="connsiteX401" fmla="*/ 295275 w 400050"/>
              <a:gd name="connsiteY401" fmla="*/ 344488 h 436563"/>
              <a:gd name="connsiteX402" fmla="*/ 298450 w 400050"/>
              <a:gd name="connsiteY402" fmla="*/ 346075 h 436563"/>
              <a:gd name="connsiteX403" fmla="*/ 303213 w 400050"/>
              <a:gd name="connsiteY403" fmla="*/ 350838 h 436563"/>
              <a:gd name="connsiteX404" fmla="*/ 307975 w 400050"/>
              <a:gd name="connsiteY404" fmla="*/ 355601 h 436563"/>
              <a:gd name="connsiteX405" fmla="*/ 309563 w 400050"/>
              <a:gd name="connsiteY405" fmla="*/ 357188 h 436563"/>
              <a:gd name="connsiteX406" fmla="*/ 309563 w 400050"/>
              <a:gd name="connsiteY406" fmla="*/ 360363 h 436563"/>
              <a:gd name="connsiteX407" fmla="*/ 315913 w 400050"/>
              <a:gd name="connsiteY407" fmla="*/ 366713 h 436563"/>
              <a:gd name="connsiteX408" fmla="*/ 322263 w 400050"/>
              <a:gd name="connsiteY408" fmla="*/ 371476 h 436563"/>
              <a:gd name="connsiteX409" fmla="*/ 327025 w 400050"/>
              <a:gd name="connsiteY409" fmla="*/ 373063 h 436563"/>
              <a:gd name="connsiteX410" fmla="*/ 330200 w 400050"/>
              <a:gd name="connsiteY410" fmla="*/ 377826 h 436563"/>
              <a:gd name="connsiteX411" fmla="*/ 331788 w 400050"/>
              <a:gd name="connsiteY411" fmla="*/ 381001 h 436563"/>
              <a:gd name="connsiteX412" fmla="*/ 334963 w 400050"/>
              <a:gd name="connsiteY412" fmla="*/ 384176 h 436563"/>
              <a:gd name="connsiteX413" fmla="*/ 338138 w 400050"/>
              <a:gd name="connsiteY413" fmla="*/ 388938 h 436563"/>
              <a:gd name="connsiteX414" fmla="*/ 338138 w 400050"/>
              <a:gd name="connsiteY414" fmla="*/ 392113 h 436563"/>
              <a:gd name="connsiteX415" fmla="*/ 338138 w 400050"/>
              <a:gd name="connsiteY415" fmla="*/ 393701 h 436563"/>
              <a:gd name="connsiteX416" fmla="*/ 325438 w 400050"/>
              <a:gd name="connsiteY416" fmla="*/ 382588 h 436563"/>
              <a:gd name="connsiteX417" fmla="*/ 319088 w 400050"/>
              <a:gd name="connsiteY417" fmla="*/ 376238 h 436563"/>
              <a:gd name="connsiteX418" fmla="*/ 315913 w 400050"/>
              <a:gd name="connsiteY418" fmla="*/ 373063 h 436563"/>
              <a:gd name="connsiteX419" fmla="*/ 314325 w 400050"/>
              <a:gd name="connsiteY419" fmla="*/ 368301 h 436563"/>
              <a:gd name="connsiteX420" fmla="*/ 311150 w 400050"/>
              <a:gd name="connsiteY420" fmla="*/ 368301 h 436563"/>
              <a:gd name="connsiteX421" fmla="*/ 311150 w 400050"/>
              <a:gd name="connsiteY421" fmla="*/ 366713 h 436563"/>
              <a:gd name="connsiteX422" fmla="*/ 309563 w 400050"/>
              <a:gd name="connsiteY422" fmla="*/ 366713 h 436563"/>
              <a:gd name="connsiteX423" fmla="*/ 307975 w 400050"/>
              <a:gd name="connsiteY423" fmla="*/ 365126 h 436563"/>
              <a:gd name="connsiteX424" fmla="*/ 304800 w 400050"/>
              <a:gd name="connsiteY424" fmla="*/ 361951 h 436563"/>
              <a:gd name="connsiteX425" fmla="*/ 303213 w 400050"/>
              <a:gd name="connsiteY425" fmla="*/ 357188 h 436563"/>
              <a:gd name="connsiteX426" fmla="*/ 300038 w 400050"/>
              <a:gd name="connsiteY426" fmla="*/ 355601 h 436563"/>
              <a:gd name="connsiteX427" fmla="*/ 298450 w 400050"/>
              <a:gd name="connsiteY427" fmla="*/ 355601 h 436563"/>
              <a:gd name="connsiteX428" fmla="*/ 295275 w 400050"/>
              <a:gd name="connsiteY428" fmla="*/ 352426 h 436563"/>
              <a:gd name="connsiteX429" fmla="*/ 293688 w 400050"/>
              <a:gd name="connsiteY429" fmla="*/ 352426 h 436563"/>
              <a:gd name="connsiteX430" fmla="*/ 292100 w 400050"/>
              <a:gd name="connsiteY430" fmla="*/ 350838 h 436563"/>
              <a:gd name="connsiteX431" fmla="*/ 288925 w 400050"/>
              <a:gd name="connsiteY431" fmla="*/ 350838 h 436563"/>
              <a:gd name="connsiteX432" fmla="*/ 288925 w 400050"/>
              <a:gd name="connsiteY432" fmla="*/ 349250 h 436563"/>
              <a:gd name="connsiteX433" fmla="*/ 287338 w 400050"/>
              <a:gd name="connsiteY433" fmla="*/ 349250 h 436563"/>
              <a:gd name="connsiteX434" fmla="*/ 284163 w 400050"/>
              <a:gd name="connsiteY434" fmla="*/ 349250 h 436563"/>
              <a:gd name="connsiteX435" fmla="*/ 282575 w 400050"/>
              <a:gd name="connsiteY435" fmla="*/ 346075 h 436563"/>
              <a:gd name="connsiteX436" fmla="*/ 279400 w 400050"/>
              <a:gd name="connsiteY436" fmla="*/ 344488 h 436563"/>
              <a:gd name="connsiteX437" fmla="*/ 276225 w 400050"/>
              <a:gd name="connsiteY437" fmla="*/ 341313 h 436563"/>
              <a:gd name="connsiteX438" fmla="*/ 271463 w 400050"/>
              <a:gd name="connsiteY438" fmla="*/ 339725 h 436563"/>
              <a:gd name="connsiteX439" fmla="*/ 268288 w 400050"/>
              <a:gd name="connsiteY439" fmla="*/ 339725 h 436563"/>
              <a:gd name="connsiteX440" fmla="*/ 266700 w 400050"/>
              <a:gd name="connsiteY440" fmla="*/ 339725 h 436563"/>
              <a:gd name="connsiteX441" fmla="*/ 266700 w 400050"/>
              <a:gd name="connsiteY441" fmla="*/ 341313 h 436563"/>
              <a:gd name="connsiteX442" fmla="*/ 266700 w 400050"/>
              <a:gd name="connsiteY442" fmla="*/ 344488 h 436563"/>
              <a:gd name="connsiteX443" fmla="*/ 268288 w 400050"/>
              <a:gd name="connsiteY443" fmla="*/ 346075 h 436563"/>
              <a:gd name="connsiteX444" fmla="*/ 268288 w 400050"/>
              <a:gd name="connsiteY444" fmla="*/ 349250 h 436563"/>
              <a:gd name="connsiteX445" fmla="*/ 271463 w 400050"/>
              <a:gd name="connsiteY445" fmla="*/ 352426 h 436563"/>
              <a:gd name="connsiteX446" fmla="*/ 273050 w 400050"/>
              <a:gd name="connsiteY446" fmla="*/ 355601 h 436563"/>
              <a:gd name="connsiteX447" fmla="*/ 276225 w 400050"/>
              <a:gd name="connsiteY447" fmla="*/ 357188 h 436563"/>
              <a:gd name="connsiteX448" fmla="*/ 276225 w 400050"/>
              <a:gd name="connsiteY448" fmla="*/ 360363 h 436563"/>
              <a:gd name="connsiteX449" fmla="*/ 273050 w 400050"/>
              <a:gd name="connsiteY449" fmla="*/ 357188 h 436563"/>
              <a:gd name="connsiteX450" fmla="*/ 271463 w 400050"/>
              <a:gd name="connsiteY450" fmla="*/ 357188 h 436563"/>
              <a:gd name="connsiteX451" fmla="*/ 268288 w 400050"/>
              <a:gd name="connsiteY451" fmla="*/ 355601 h 436563"/>
              <a:gd name="connsiteX452" fmla="*/ 266700 w 400050"/>
              <a:gd name="connsiteY452" fmla="*/ 352426 h 436563"/>
              <a:gd name="connsiteX453" fmla="*/ 266700 w 400050"/>
              <a:gd name="connsiteY453" fmla="*/ 350838 h 436563"/>
              <a:gd name="connsiteX454" fmla="*/ 263525 w 400050"/>
              <a:gd name="connsiteY454" fmla="*/ 349250 h 436563"/>
              <a:gd name="connsiteX455" fmla="*/ 261938 w 400050"/>
              <a:gd name="connsiteY455" fmla="*/ 346075 h 436563"/>
              <a:gd name="connsiteX456" fmla="*/ 255588 w 400050"/>
              <a:gd name="connsiteY456" fmla="*/ 341313 h 436563"/>
              <a:gd name="connsiteX457" fmla="*/ 250825 w 400050"/>
              <a:gd name="connsiteY457" fmla="*/ 338138 h 436563"/>
              <a:gd name="connsiteX458" fmla="*/ 247650 w 400050"/>
              <a:gd name="connsiteY458" fmla="*/ 334963 h 436563"/>
              <a:gd name="connsiteX459" fmla="*/ 246063 w 400050"/>
              <a:gd name="connsiteY459" fmla="*/ 333375 h 436563"/>
              <a:gd name="connsiteX460" fmla="*/ 244475 w 400050"/>
              <a:gd name="connsiteY460" fmla="*/ 333375 h 436563"/>
              <a:gd name="connsiteX461" fmla="*/ 241300 w 400050"/>
              <a:gd name="connsiteY461" fmla="*/ 334963 h 436563"/>
              <a:gd name="connsiteX462" fmla="*/ 239713 w 400050"/>
              <a:gd name="connsiteY462" fmla="*/ 334963 h 436563"/>
              <a:gd name="connsiteX463" fmla="*/ 236538 w 400050"/>
              <a:gd name="connsiteY463" fmla="*/ 338138 h 436563"/>
              <a:gd name="connsiteX464" fmla="*/ 234950 w 400050"/>
              <a:gd name="connsiteY464" fmla="*/ 338138 h 436563"/>
              <a:gd name="connsiteX465" fmla="*/ 231775 w 400050"/>
              <a:gd name="connsiteY465" fmla="*/ 338138 h 436563"/>
              <a:gd name="connsiteX466" fmla="*/ 231775 w 400050"/>
              <a:gd name="connsiteY466" fmla="*/ 339725 h 436563"/>
              <a:gd name="connsiteX467" fmla="*/ 231775 w 400050"/>
              <a:gd name="connsiteY467" fmla="*/ 344488 h 436563"/>
              <a:gd name="connsiteX468" fmla="*/ 234950 w 400050"/>
              <a:gd name="connsiteY468" fmla="*/ 349250 h 436563"/>
              <a:gd name="connsiteX469" fmla="*/ 234950 w 400050"/>
              <a:gd name="connsiteY469" fmla="*/ 352426 h 436563"/>
              <a:gd name="connsiteX470" fmla="*/ 234950 w 400050"/>
              <a:gd name="connsiteY470" fmla="*/ 355601 h 436563"/>
              <a:gd name="connsiteX471" fmla="*/ 234950 w 400050"/>
              <a:gd name="connsiteY471" fmla="*/ 357188 h 436563"/>
              <a:gd name="connsiteX472" fmla="*/ 236538 w 400050"/>
              <a:gd name="connsiteY472" fmla="*/ 360363 h 436563"/>
              <a:gd name="connsiteX473" fmla="*/ 236538 w 400050"/>
              <a:gd name="connsiteY473" fmla="*/ 361951 h 436563"/>
              <a:gd name="connsiteX474" fmla="*/ 236538 w 400050"/>
              <a:gd name="connsiteY474" fmla="*/ 366713 h 436563"/>
              <a:gd name="connsiteX475" fmla="*/ 239713 w 400050"/>
              <a:gd name="connsiteY475" fmla="*/ 368301 h 436563"/>
              <a:gd name="connsiteX476" fmla="*/ 239713 w 400050"/>
              <a:gd name="connsiteY476" fmla="*/ 371476 h 436563"/>
              <a:gd name="connsiteX477" fmla="*/ 241300 w 400050"/>
              <a:gd name="connsiteY477" fmla="*/ 373063 h 436563"/>
              <a:gd name="connsiteX478" fmla="*/ 241300 w 400050"/>
              <a:gd name="connsiteY478" fmla="*/ 376238 h 436563"/>
              <a:gd name="connsiteX479" fmla="*/ 244475 w 400050"/>
              <a:gd name="connsiteY479" fmla="*/ 377826 h 436563"/>
              <a:gd name="connsiteX480" fmla="*/ 246063 w 400050"/>
              <a:gd name="connsiteY480" fmla="*/ 381001 h 436563"/>
              <a:gd name="connsiteX481" fmla="*/ 246063 w 400050"/>
              <a:gd name="connsiteY481" fmla="*/ 382588 h 436563"/>
              <a:gd name="connsiteX482" fmla="*/ 247650 w 400050"/>
              <a:gd name="connsiteY482" fmla="*/ 384176 h 436563"/>
              <a:gd name="connsiteX483" fmla="*/ 247650 w 400050"/>
              <a:gd name="connsiteY483" fmla="*/ 387351 h 436563"/>
              <a:gd name="connsiteX484" fmla="*/ 250825 w 400050"/>
              <a:gd name="connsiteY484" fmla="*/ 388938 h 436563"/>
              <a:gd name="connsiteX485" fmla="*/ 252413 w 400050"/>
              <a:gd name="connsiteY485" fmla="*/ 392113 h 436563"/>
              <a:gd name="connsiteX486" fmla="*/ 255588 w 400050"/>
              <a:gd name="connsiteY486" fmla="*/ 396876 h 436563"/>
              <a:gd name="connsiteX487" fmla="*/ 255588 w 400050"/>
              <a:gd name="connsiteY487" fmla="*/ 400051 h 436563"/>
              <a:gd name="connsiteX488" fmla="*/ 252413 w 400050"/>
              <a:gd name="connsiteY488" fmla="*/ 398463 h 436563"/>
              <a:gd name="connsiteX489" fmla="*/ 250825 w 400050"/>
              <a:gd name="connsiteY489" fmla="*/ 393701 h 436563"/>
              <a:gd name="connsiteX490" fmla="*/ 250825 w 400050"/>
              <a:gd name="connsiteY490" fmla="*/ 392113 h 436563"/>
              <a:gd name="connsiteX491" fmla="*/ 247650 w 400050"/>
              <a:gd name="connsiteY491" fmla="*/ 392113 h 436563"/>
              <a:gd name="connsiteX492" fmla="*/ 246063 w 400050"/>
              <a:gd name="connsiteY492" fmla="*/ 388938 h 436563"/>
              <a:gd name="connsiteX493" fmla="*/ 246063 w 400050"/>
              <a:gd name="connsiteY493" fmla="*/ 387351 h 436563"/>
              <a:gd name="connsiteX494" fmla="*/ 244475 w 400050"/>
              <a:gd name="connsiteY494" fmla="*/ 384176 h 436563"/>
              <a:gd name="connsiteX495" fmla="*/ 244475 w 400050"/>
              <a:gd name="connsiteY495" fmla="*/ 382588 h 436563"/>
              <a:gd name="connsiteX496" fmla="*/ 241300 w 400050"/>
              <a:gd name="connsiteY496" fmla="*/ 377826 h 436563"/>
              <a:gd name="connsiteX497" fmla="*/ 239713 w 400050"/>
              <a:gd name="connsiteY497" fmla="*/ 373063 h 436563"/>
              <a:gd name="connsiteX498" fmla="*/ 234950 w 400050"/>
              <a:gd name="connsiteY498" fmla="*/ 368301 h 436563"/>
              <a:gd name="connsiteX499" fmla="*/ 234950 w 400050"/>
              <a:gd name="connsiteY499" fmla="*/ 366713 h 436563"/>
              <a:gd name="connsiteX500" fmla="*/ 231775 w 400050"/>
              <a:gd name="connsiteY500" fmla="*/ 365126 h 436563"/>
              <a:gd name="connsiteX501" fmla="*/ 230188 w 400050"/>
              <a:gd name="connsiteY501" fmla="*/ 361951 h 436563"/>
              <a:gd name="connsiteX502" fmla="*/ 228600 w 400050"/>
              <a:gd name="connsiteY502" fmla="*/ 357188 h 436563"/>
              <a:gd name="connsiteX503" fmla="*/ 223838 w 400050"/>
              <a:gd name="connsiteY503" fmla="*/ 350838 h 436563"/>
              <a:gd name="connsiteX504" fmla="*/ 223838 w 400050"/>
              <a:gd name="connsiteY504" fmla="*/ 349250 h 436563"/>
              <a:gd name="connsiteX505" fmla="*/ 220663 w 400050"/>
              <a:gd name="connsiteY505" fmla="*/ 346075 h 436563"/>
              <a:gd name="connsiteX506" fmla="*/ 219075 w 400050"/>
              <a:gd name="connsiteY506" fmla="*/ 346075 h 436563"/>
              <a:gd name="connsiteX507" fmla="*/ 219075 w 400050"/>
              <a:gd name="connsiteY507" fmla="*/ 349250 h 436563"/>
              <a:gd name="connsiteX508" fmla="*/ 217487 w 400050"/>
              <a:gd name="connsiteY508" fmla="*/ 349250 h 436563"/>
              <a:gd name="connsiteX509" fmla="*/ 214312 w 400050"/>
              <a:gd name="connsiteY509" fmla="*/ 349250 h 436563"/>
              <a:gd name="connsiteX510" fmla="*/ 212725 w 400050"/>
              <a:gd name="connsiteY510" fmla="*/ 346075 h 436563"/>
              <a:gd name="connsiteX511" fmla="*/ 212725 w 400050"/>
              <a:gd name="connsiteY511" fmla="*/ 344488 h 436563"/>
              <a:gd name="connsiteX512" fmla="*/ 209550 w 400050"/>
              <a:gd name="connsiteY512" fmla="*/ 346075 h 436563"/>
              <a:gd name="connsiteX513" fmla="*/ 207962 w 400050"/>
              <a:gd name="connsiteY513" fmla="*/ 346075 h 436563"/>
              <a:gd name="connsiteX514" fmla="*/ 204787 w 400050"/>
              <a:gd name="connsiteY514" fmla="*/ 344488 h 436563"/>
              <a:gd name="connsiteX515" fmla="*/ 201612 w 400050"/>
              <a:gd name="connsiteY515" fmla="*/ 344488 h 436563"/>
              <a:gd name="connsiteX516" fmla="*/ 198437 w 400050"/>
              <a:gd name="connsiteY516" fmla="*/ 341313 h 436563"/>
              <a:gd name="connsiteX517" fmla="*/ 198437 w 400050"/>
              <a:gd name="connsiteY517" fmla="*/ 339725 h 436563"/>
              <a:gd name="connsiteX518" fmla="*/ 196850 w 400050"/>
              <a:gd name="connsiteY518" fmla="*/ 339725 h 436563"/>
              <a:gd name="connsiteX519" fmla="*/ 196850 w 400050"/>
              <a:gd name="connsiteY519" fmla="*/ 338138 h 436563"/>
              <a:gd name="connsiteX520" fmla="*/ 193675 w 400050"/>
              <a:gd name="connsiteY520" fmla="*/ 338138 h 436563"/>
              <a:gd name="connsiteX521" fmla="*/ 192087 w 400050"/>
              <a:gd name="connsiteY521" fmla="*/ 338138 h 436563"/>
              <a:gd name="connsiteX522" fmla="*/ 188912 w 400050"/>
              <a:gd name="connsiteY522" fmla="*/ 338138 h 436563"/>
              <a:gd name="connsiteX523" fmla="*/ 187325 w 400050"/>
              <a:gd name="connsiteY523" fmla="*/ 339725 h 436563"/>
              <a:gd name="connsiteX524" fmla="*/ 187325 w 400050"/>
              <a:gd name="connsiteY524" fmla="*/ 341313 h 436563"/>
              <a:gd name="connsiteX525" fmla="*/ 188912 w 400050"/>
              <a:gd name="connsiteY525" fmla="*/ 344488 h 436563"/>
              <a:gd name="connsiteX526" fmla="*/ 188912 w 400050"/>
              <a:gd name="connsiteY526" fmla="*/ 346075 h 436563"/>
              <a:gd name="connsiteX527" fmla="*/ 188912 w 400050"/>
              <a:gd name="connsiteY527" fmla="*/ 349250 h 436563"/>
              <a:gd name="connsiteX528" fmla="*/ 187325 w 400050"/>
              <a:gd name="connsiteY528" fmla="*/ 350838 h 436563"/>
              <a:gd name="connsiteX529" fmla="*/ 187325 w 400050"/>
              <a:gd name="connsiteY529" fmla="*/ 355601 h 436563"/>
              <a:gd name="connsiteX530" fmla="*/ 185737 w 400050"/>
              <a:gd name="connsiteY530" fmla="*/ 357188 h 436563"/>
              <a:gd name="connsiteX531" fmla="*/ 187325 w 400050"/>
              <a:gd name="connsiteY531" fmla="*/ 360363 h 436563"/>
              <a:gd name="connsiteX532" fmla="*/ 185737 w 400050"/>
              <a:gd name="connsiteY532" fmla="*/ 360363 h 436563"/>
              <a:gd name="connsiteX533" fmla="*/ 185737 w 400050"/>
              <a:gd name="connsiteY533" fmla="*/ 361951 h 436563"/>
              <a:gd name="connsiteX534" fmla="*/ 185737 w 400050"/>
              <a:gd name="connsiteY534" fmla="*/ 365126 h 436563"/>
              <a:gd name="connsiteX535" fmla="*/ 185737 w 400050"/>
              <a:gd name="connsiteY535" fmla="*/ 368301 h 436563"/>
              <a:gd name="connsiteX536" fmla="*/ 185737 w 400050"/>
              <a:gd name="connsiteY536" fmla="*/ 371476 h 436563"/>
              <a:gd name="connsiteX537" fmla="*/ 185737 w 400050"/>
              <a:gd name="connsiteY537" fmla="*/ 373063 h 436563"/>
              <a:gd name="connsiteX538" fmla="*/ 185737 w 400050"/>
              <a:gd name="connsiteY538" fmla="*/ 376238 h 436563"/>
              <a:gd name="connsiteX539" fmla="*/ 188912 w 400050"/>
              <a:gd name="connsiteY539" fmla="*/ 376238 h 436563"/>
              <a:gd name="connsiteX540" fmla="*/ 188912 w 400050"/>
              <a:gd name="connsiteY540" fmla="*/ 377826 h 436563"/>
              <a:gd name="connsiteX541" fmla="*/ 187325 w 400050"/>
              <a:gd name="connsiteY541" fmla="*/ 377826 h 436563"/>
              <a:gd name="connsiteX542" fmla="*/ 185737 w 400050"/>
              <a:gd name="connsiteY542" fmla="*/ 377826 h 436563"/>
              <a:gd name="connsiteX543" fmla="*/ 185737 w 400050"/>
              <a:gd name="connsiteY543" fmla="*/ 381001 h 436563"/>
              <a:gd name="connsiteX544" fmla="*/ 187325 w 400050"/>
              <a:gd name="connsiteY544" fmla="*/ 381001 h 436563"/>
              <a:gd name="connsiteX545" fmla="*/ 187325 w 400050"/>
              <a:gd name="connsiteY545" fmla="*/ 382588 h 436563"/>
              <a:gd name="connsiteX546" fmla="*/ 187325 w 400050"/>
              <a:gd name="connsiteY546" fmla="*/ 384176 h 436563"/>
              <a:gd name="connsiteX547" fmla="*/ 187325 w 400050"/>
              <a:gd name="connsiteY547" fmla="*/ 387351 h 436563"/>
              <a:gd name="connsiteX548" fmla="*/ 185737 w 400050"/>
              <a:gd name="connsiteY548" fmla="*/ 387351 h 436563"/>
              <a:gd name="connsiteX549" fmla="*/ 182562 w 400050"/>
              <a:gd name="connsiteY549" fmla="*/ 387351 h 436563"/>
              <a:gd name="connsiteX550" fmla="*/ 182562 w 400050"/>
              <a:gd name="connsiteY550" fmla="*/ 384176 h 436563"/>
              <a:gd name="connsiteX551" fmla="*/ 180975 w 400050"/>
              <a:gd name="connsiteY551" fmla="*/ 382588 h 436563"/>
              <a:gd name="connsiteX552" fmla="*/ 180975 w 400050"/>
              <a:gd name="connsiteY552" fmla="*/ 381001 h 436563"/>
              <a:gd name="connsiteX553" fmla="*/ 177800 w 400050"/>
              <a:gd name="connsiteY553" fmla="*/ 377826 h 436563"/>
              <a:gd name="connsiteX554" fmla="*/ 177800 w 400050"/>
              <a:gd name="connsiteY554" fmla="*/ 376238 h 436563"/>
              <a:gd name="connsiteX555" fmla="*/ 180975 w 400050"/>
              <a:gd name="connsiteY555" fmla="*/ 376238 h 436563"/>
              <a:gd name="connsiteX556" fmla="*/ 182562 w 400050"/>
              <a:gd name="connsiteY556" fmla="*/ 376238 h 436563"/>
              <a:gd name="connsiteX557" fmla="*/ 182562 w 400050"/>
              <a:gd name="connsiteY557" fmla="*/ 373063 h 436563"/>
              <a:gd name="connsiteX558" fmla="*/ 182562 w 400050"/>
              <a:gd name="connsiteY558" fmla="*/ 371476 h 436563"/>
              <a:gd name="connsiteX559" fmla="*/ 180975 w 400050"/>
              <a:gd name="connsiteY559" fmla="*/ 366713 h 436563"/>
              <a:gd name="connsiteX560" fmla="*/ 180975 w 400050"/>
              <a:gd name="connsiteY560" fmla="*/ 365126 h 436563"/>
              <a:gd name="connsiteX561" fmla="*/ 180975 w 400050"/>
              <a:gd name="connsiteY561" fmla="*/ 361951 h 436563"/>
              <a:gd name="connsiteX562" fmla="*/ 180975 w 400050"/>
              <a:gd name="connsiteY562" fmla="*/ 360363 h 436563"/>
              <a:gd name="connsiteX563" fmla="*/ 180975 w 400050"/>
              <a:gd name="connsiteY563" fmla="*/ 357188 h 436563"/>
              <a:gd name="connsiteX564" fmla="*/ 180975 w 400050"/>
              <a:gd name="connsiteY564" fmla="*/ 355601 h 436563"/>
              <a:gd name="connsiteX565" fmla="*/ 177800 w 400050"/>
              <a:gd name="connsiteY565" fmla="*/ 352426 h 436563"/>
              <a:gd name="connsiteX566" fmla="*/ 176212 w 400050"/>
              <a:gd name="connsiteY566" fmla="*/ 352426 h 436563"/>
              <a:gd name="connsiteX567" fmla="*/ 176212 w 400050"/>
              <a:gd name="connsiteY567" fmla="*/ 360363 h 436563"/>
              <a:gd name="connsiteX568" fmla="*/ 173037 w 400050"/>
              <a:gd name="connsiteY568" fmla="*/ 365126 h 436563"/>
              <a:gd name="connsiteX569" fmla="*/ 173037 w 400050"/>
              <a:gd name="connsiteY569" fmla="*/ 366713 h 436563"/>
              <a:gd name="connsiteX570" fmla="*/ 171450 w 400050"/>
              <a:gd name="connsiteY570" fmla="*/ 368301 h 436563"/>
              <a:gd name="connsiteX571" fmla="*/ 171450 w 400050"/>
              <a:gd name="connsiteY571" fmla="*/ 371476 h 436563"/>
              <a:gd name="connsiteX572" fmla="*/ 169862 w 400050"/>
              <a:gd name="connsiteY572" fmla="*/ 373063 h 436563"/>
              <a:gd name="connsiteX573" fmla="*/ 169862 w 400050"/>
              <a:gd name="connsiteY573" fmla="*/ 376238 h 436563"/>
              <a:gd name="connsiteX574" fmla="*/ 169862 w 400050"/>
              <a:gd name="connsiteY574" fmla="*/ 377826 h 436563"/>
              <a:gd name="connsiteX575" fmla="*/ 169862 w 400050"/>
              <a:gd name="connsiteY575" fmla="*/ 382588 h 436563"/>
              <a:gd name="connsiteX576" fmla="*/ 166687 w 400050"/>
              <a:gd name="connsiteY576" fmla="*/ 382588 h 436563"/>
              <a:gd name="connsiteX577" fmla="*/ 166687 w 400050"/>
              <a:gd name="connsiteY577" fmla="*/ 381001 h 436563"/>
              <a:gd name="connsiteX578" fmla="*/ 166687 w 400050"/>
              <a:gd name="connsiteY578" fmla="*/ 377826 h 436563"/>
              <a:gd name="connsiteX579" fmla="*/ 166687 w 400050"/>
              <a:gd name="connsiteY579" fmla="*/ 376238 h 436563"/>
              <a:gd name="connsiteX580" fmla="*/ 166687 w 400050"/>
              <a:gd name="connsiteY580" fmla="*/ 373063 h 436563"/>
              <a:gd name="connsiteX581" fmla="*/ 166687 w 400050"/>
              <a:gd name="connsiteY581" fmla="*/ 371476 h 436563"/>
              <a:gd name="connsiteX582" fmla="*/ 165100 w 400050"/>
              <a:gd name="connsiteY582" fmla="*/ 366713 h 436563"/>
              <a:gd name="connsiteX583" fmla="*/ 165100 w 400050"/>
              <a:gd name="connsiteY583" fmla="*/ 365126 h 436563"/>
              <a:gd name="connsiteX584" fmla="*/ 165100 w 400050"/>
              <a:gd name="connsiteY584" fmla="*/ 361951 h 436563"/>
              <a:gd name="connsiteX585" fmla="*/ 166687 w 400050"/>
              <a:gd name="connsiteY585" fmla="*/ 360363 h 436563"/>
              <a:gd name="connsiteX586" fmla="*/ 166687 w 400050"/>
              <a:gd name="connsiteY586" fmla="*/ 357188 h 436563"/>
              <a:gd name="connsiteX587" fmla="*/ 166687 w 400050"/>
              <a:gd name="connsiteY587" fmla="*/ 355601 h 436563"/>
              <a:gd name="connsiteX588" fmla="*/ 165100 w 400050"/>
              <a:gd name="connsiteY588" fmla="*/ 352426 h 436563"/>
              <a:gd name="connsiteX589" fmla="*/ 161925 w 400050"/>
              <a:gd name="connsiteY589" fmla="*/ 349250 h 436563"/>
              <a:gd name="connsiteX590" fmla="*/ 160337 w 400050"/>
              <a:gd name="connsiteY590" fmla="*/ 344488 h 436563"/>
              <a:gd name="connsiteX591" fmla="*/ 160337 w 400050"/>
              <a:gd name="connsiteY591" fmla="*/ 341313 h 436563"/>
              <a:gd name="connsiteX592" fmla="*/ 157162 w 400050"/>
              <a:gd name="connsiteY592" fmla="*/ 341313 h 436563"/>
              <a:gd name="connsiteX593" fmla="*/ 157162 w 400050"/>
              <a:gd name="connsiteY593" fmla="*/ 339725 h 436563"/>
              <a:gd name="connsiteX594" fmla="*/ 155575 w 400050"/>
              <a:gd name="connsiteY594" fmla="*/ 338138 h 436563"/>
              <a:gd name="connsiteX595" fmla="*/ 153987 w 400050"/>
              <a:gd name="connsiteY595" fmla="*/ 339725 h 436563"/>
              <a:gd name="connsiteX596" fmla="*/ 150812 w 400050"/>
              <a:gd name="connsiteY596" fmla="*/ 341313 h 436563"/>
              <a:gd name="connsiteX597" fmla="*/ 150812 w 400050"/>
              <a:gd name="connsiteY597" fmla="*/ 346075 h 436563"/>
              <a:gd name="connsiteX598" fmla="*/ 149225 w 400050"/>
              <a:gd name="connsiteY598" fmla="*/ 349250 h 436563"/>
              <a:gd name="connsiteX599" fmla="*/ 146050 w 400050"/>
              <a:gd name="connsiteY599" fmla="*/ 350838 h 436563"/>
              <a:gd name="connsiteX600" fmla="*/ 144462 w 400050"/>
              <a:gd name="connsiteY600" fmla="*/ 352426 h 436563"/>
              <a:gd name="connsiteX601" fmla="*/ 142875 w 400050"/>
              <a:gd name="connsiteY601" fmla="*/ 357188 h 436563"/>
              <a:gd name="connsiteX602" fmla="*/ 138112 w 400050"/>
              <a:gd name="connsiteY602" fmla="*/ 360363 h 436563"/>
              <a:gd name="connsiteX603" fmla="*/ 134937 w 400050"/>
              <a:gd name="connsiteY603" fmla="*/ 360363 h 436563"/>
              <a:gd name="connsiteX604" fmla="*/ 130175 w 400050"/>
              <a:gd name="connsiteY604" fmla="*/ 361951 h 436563"/>
              <a:gd name="connsiteX605" fmla="*/ 127000 w 400050"/>
              <a:gd name="connsiteY605" fmla="*/ 365126 h 436563"/>
              <a:gd name="connsiteX606" fmla="*/ 123825 w 400050"/>
              <a:gd name="connsiteY606" fmla="*/ 365126 h 436563"/>
              <a:gd name="connsiteX607" fmla="*/ 122237 w 400050"/>
              <a:gd name="connsiteY607" fmla="*/ 365126 h 436563"/>
              <a:gd name="connsiteX608" fmla="*/ 122237 w 400050"/>
              <a:gd name="connsiteY608" fmla="*/ 361951 h 436563"/>
              <a:gd name="connsiteX609" fmla="*/ 119062 w 400050"/>
              <a:gd name="connsiteY609" fmla="*/ 361951 h 436563"/>
              <a:gd name="connsiteX610" fmla="*/ 117475 w 400050"/>
              <a:gd name="connsiteY610" fmla="*/ 360363 h 436563"/>
              <a:gd name="connsiteX611" fmla="*/ 112712 w 400050"/>
              <a:gd name="connsiteY611" fmla="*/ 357188 h 436563"/>
              <a:gd name="connsiteX612" fmla="*/ 112712 w 400050"/>
              <a:gd name="connsiteY612" fmla="*/ 355601 h 436563"/>
              <a:gd name="connsiteX613" fmla="*/ 111125 w 400050"/>
              <a:gd name="connsiteY613" fmla="*/ 355601 h 436563"/>
              <a:gd name="connsiteX614" fmla="*/ 96837 w 400050"/>
              <a:gd name="connsiteY614" fmla="*/ 366713 h 436563"/>
              <a:gd name="connsiteX615" fmla="*/ 95250 w 400050"/>
              <a:gd name="connsiteY615" fmla="*/ 365126 h 436563"/>
              <a:gd name="connsiteX616" fmla="*/ 96837 w 400050"/>
              <a:gd name="connsiteY616" fmla="*/ 361951 h 436563"/>
              <a:gd name="connsiteX617" fmla="*/ 98425 w 400050"/>
              <a:gd name="connsiteY617" fmla="*/ 360363 h 436563"/>
              <a:gd name="connsiteX618" fmla="*/ 101600 w 400050"/>
              <a:gd name="connsiteY618" fmla="*/ 357188 h 436563"/>
              <a:gd name="connsiteX619" fmla="*/ 101600 w 400050"/>
              <a:gd name="connsiteY619" fmla="*/ 355601 h 436563"/>
              <a:gd name="connsiteX620" fmla="*/ 98425 w 400050"/>
              <a:gd name="connsiteY620" fmla="*/ 355601 h 436563"/>
              <a:gd name="connsiteX621" fmla="*/ 96837 w 400050"/>
              <a:gd name="connsiteY621" fmla="*/ 352426 h 436563"/>
              <a:gd name="connsiteX622" fmla="*/ 95250 w 400050"/>
              <a:gd name="connsiteY622" fmla="*/ 355601 h 436563"/>
              <a:gd name="connsiteX623" fmla="*/ 92075 w 400050"/>
              <a:gd name="connsiteY623" fmla="*/ 355601 h 436563"/>
              <a:gd name="connsiteX624" fmla="*/ 87312 w 400050"/>
              <a:gd name="connsiteY624" fmla="*/ 355601 h 436563"/>
              <a:gd name="connsiteX625" fmla="*/ 82550 w 400050"/>
              <a:gd name="connsiteY625" fmla="*/ 357188 h 436563"/>
              <a:gd name="connsiteX626" fmla="*/ 80962 w 400050"/>
              <a:gd name="connsiteY626" fmla="*/ 357188 h 436563"/>
              <a:gd name="connsiteX627" fmla="*/ 79375 w 400050"/>
              <a:gd name="connsiteY627" fmla="*/ 357188 h 436563"/>
              <a:gd name="connsiteX628" fmla="*/ 79375 w 400050"/>
              <a:gd name="connsiteY628" fmla="*/ 360363 h 436563"/>
              <a:gd name="connsiteX629" fmla="*/ 76200 w 400050"/>
              <a:gd name="connsiteY629" fmla="*/ 360363 h 436563"/>
              <a:gd name="connsiteX630" fmla="*/ 76200 w 400050"/>
              <a:gd name="connsiteY630" fmla="*/ 357188 h 436563"/>
              <a:gd name="connsiteX631" fmla="*/ 74612 w 400050"/>
              <a:gd name="connsiteY631" fmla="*/ 357188 h 436563"/>
              <a:gd name="connsiteX632" fmla="*/ 71437 w 400050"/>
              <a:gd name="connsiteY632" fmla="*/ 357188 h 436563"/>
              <a:gd name="connsiteX633" fmla="*/ 71437 w 400050"/>
              <a:gd name="connsiteY633" fmla="*/ 355601 h 436563"/>
              <a:gd name="connsiteX634" fmla="*/ 69850 w 400050"/>
              <a:gd name="connsiteY634" fmla="*/ 355601 h 436563"/>
              <a:gd name="connsiteX635" fmla="*/ 69850 w 400050"/>
              <a:gd name="connsiteY635" fmla="*/ 352426 h 436563"/>
              <a:gd name="connsiteX636" fmla="*/ 66675 w 400050"/>
              <a:gd name="connsiteY636" fmla="*/ 352426 h 436563"/>
              <a:gd name="connsiteX637" fmla="*/ 63500 w 400050"/>
              <a:gd name="connsiteY637" fmla="*/ 350838 h 436563"/>
              <a:gd name="connsiteX638" fmla="*/ 60325 w 400050"/>
              <a:gd name="connsiteY638" fmla="*/ 349250 h 436563"/>
              <a:gd name="connsiteX639" fmla="*/ 58737 w 400050"/>
              <a:gd name="connsiteY639" fmla="*/ 349250 h 436563"/>
              <a:gd name="connsiteX640" fmla="*/ 55562 w 400050"/>
              <a:gd name="connsiteY640" fmla="*/ 349250 h 436563"/>
              <a:gd name="connsiteX641" fmla="*/ 55562 w 400050"/>
              <a:gd name="connsiteY641" fmla="*/ 346075 h 436563"/>
              <a:gd name="connsiteX642" fmla="*/ 53975 w 400050"/>
              <a:gd name="connsiteY642" fmla="*/ 346075 h 436563"/>
              <a:gd name="connsiteX643" fmla="*/ 52387 w 400050"/>
              <a:gd name="connsiteY643" fmla="*/ 344488 h 436563"/>
              <a:gd name="connsiteX644" fmla="*/ 49212 w 400050"/>
              <a:gd name="connsiteY644" fmla="*/ 344488 h 436563"/>
              <a:gd name="connsiteX645" fmla="*/ 47625 w 400050"/>
              <a:gd name="connsiteY645" fmla="*/ 341313 h 436563"/>
              <a:gd name="connsiteX646" fmla="*/ 47625 w 400050"/>
              <a:gd name="connsiteY646" fmla="*/ 339725 h 436563"/>
              <a:gd name="connsiteX647" fmla="*/ 44450 w 400050"/>
              <a:gd name="connsiteY647" fmla="*/ 339725 h 436563"/>
              <a:gd name="connsiteX648" fmla="*/ 42862 w 400050"/>
              <a:gd name="connsiteY648" fmla="*/ 338138 h 436563"/>
              <a:gd name="connsiteX649" fmla="*/ 39687 w 400050"/>
              <a:gd name="connsiteY649" fmla="*/ 334963 h 436563"/>
              <a:gd name="connsiteX650" fmla="*/ 38100 w 400050"/>
              <a:gd name="connsiteY650" fmla="*/ 333375 h 436563"/>
              <a:gd name="connsiteX651" fmla="*/ 38100 w 400050"/>
              <a:gd name="connsiteY651" fmla="*/ 330200 h 436563"/>
              <a:gd name="connsiteX652" fmla="*/ 36512 w 400050"/>
              <a:gd name="connsiteY652" fmla="*/ 328613 h 436563"/>
              <a:gd name="connsiteX653" fmla="*/ 33337 w 400050"/>
              <a:gd name="connsiteY653" fmla="*/ 325438 h 436563"/>
              <a:gd name="connsiteX654" fmla="*/ 33337 w 400050"/>
              <a:gd name="connsiteY654" fmla="*/ 323850 h 436563"/>
              <a:gd name="connsiteX655" fmla="*/ 31750 w 400050"/>
              <a:gd name="connsiteY655" fmla="*/ 323850 h 436563"/>
              <a:gd name="connsiteX656" fmla="*/ 28575 w 400050"/>
              <a:gd name="connsiteY656" fmla="*/ 322263 h 436563"/>
              <a:gd name="connsiteX657" fmla="*/ 23812 w 400050"/>
              <a:gd name="connsiteY657" fmla="*/ 322263 h 436563"/>
              <a:gd name="connsiteX658" fmla="*/ 20637 w 400050"/>
              <a:gd name="connsiteY658" fmla="*/ 322263 h 436563"/>
              <a:gd name="connsiteX659" fmla="*/ 17462 w 400050"/>
              <a:gd name="connsiteY659" fmla="*/ 322263 h 436563"/>
              <a:gd name="connsiteX660" fmla="*/ 12700 w 400050"/>
              <a:gd name="connsiteY660" fmla="*/ 322263 h 436563"/>
              <a:gd name="connsiteX661" fmla="*/ 12700 w 400050"/>
              <a:gd name="connsiteY661" fmla="*/ 319088 h 436563"/>
              <a:gd name="connsiteX662" fmla="*/ 11112 w 400050"/>
              <a:gd name="connsiteY662" fmla="*/ 317500 h 436563"/>
              <a:gd name="connsiteX663" fmla="*/ 12700 w 400050"/>
              <a:gd name="connsiteY663" fmla="*/ 317500 h 436563"/>
              <a:gd name="connsiteX664" fmla="*/ 12700 w 400050"/>
              <a:gd name="connsiteY664" fmla="*/ 314325 h 436563"/>
              <a:gd name="connsiteX665" fmla="*/ 12700 w 400050"/>
              <a:gd name="connsiteY665" fmla="*/ 312738 h 436563"/>
              <a:gd name="connsiteX666" fmla="*/ 12700 w 400050"/>
              <a:gd name="connsiteY666" fmla="*/ 309563 h 436563"/>
              <a:gd name="connsiteX667" fmla="*/ 12700 w 400050"/>
              <a:gd name="connsiteY667" fmla="*/ 306388 h 436563"/>
              <a:gd name="connsiteX668" fmla="*/ 11112 w 400050"/>
              <a:gd name="connsiteY668" fmla="*/ 303213 h 436563"/>
              <a:gd name="connsiteX669" fmla="*/ 11112 w 400050"/>
              <a:gd name="connsiteY669" fmla="*/ 301625 h 436563"/>
              <a:gd name="connsiteX670" fmla="*/ 11112 w 400050"/>
              <a:gd name="connsiteY670" fmla="*/ 298450 h 436563"/>
              <a:gd name="connsiteX671" fmla="*/ 11112 w 400050"/>
              <a:gd name="connsiteY671" fmla="*/ 296863 h 436563"/>
              <a:gd name="connsiteX672" fmla="*/ 11112 w 400050"/>
              <a:gd name="connsiteY672" fmla="*/ 293688 h 436563"/>
              <a:gd name="connsiteX673" fmla="*/ 7937 w 400050"/>
              <a:gd name="connsiteY673" fmla="*/ 293688 h 436563"/>
              <a:gd name="connsiteX674" fmla="*/ 7937 w 400050"/>
              <a:gd name="connsiteY674" fmla="*/ 296863 h 436563"/>
              <a:gd name="connsiteX675" fmla="*/ 6350 w 400050"/>
              <a:gd name="connsiteY675" fmla="*/ 296863 h 436563"/>
              <a:gd name="connsiteX676" fmla="*/ 6350 w 400050"/>
              <a:gd name="connsiteY676" fmla="*/ 298450 h 436563"/>
              <a:gd name="connsiteX677" fmla="*/ 4762 w 400050"/>
              <a:gd name="connsiteY677" fmla="*/ 298450 h 436563"/>
              <a:gd name="connsiteX678" fmla="*/ 1587 w 400050"/>
              <a:gd name="connsiteY678" fmla="*/ 298450 h 436563"/>
              <a:gd name="connsiteX679" fmla="*/ 0 w 400050"/>
              <a:gd name="connsiteY679" fmla="*/ 296863 h 436563"/>
              <a:gd name="connsiteX680" fmla="*/ 1587 w 400050"/>
              <a:gd name="connsiteY680" fmla="*/ 296863 h 436563"/>
              <a:gd name="connsiteX681" fmla="*/ 4762 w 400050"/>
              <a:gd name="connsiteY681" fmla="*/ 296863 h 436563"/>
              <a:gd name="connsiteX682" fmla="*/ 4762 w 400050"/>
              <a:gd name="connsiteY682" fmla="*/ 293688 h 436563"/>
              <a:gd name="connsiteX683" fmla="*/ 6350 w 400050"/>
              <a:gd name="connsiteY683" fmla="*/ 292100 h 436563"/>
              <a:gd name="connsiteX684" fmla="*/ 7937 w 400050"/>
              <a:gd name="connsiteY684" fmla="*/ 292100 h 436563"/>
              <a:gd name="connsiteX685" fmla="*/ 7937 w 400050"/>
              <a:gd name="connsiteY685" fmla="*/ 290513 h 436563"/>
              <a:gd name="connsiteX686" fmla="*/ 7937 w 400050"/>
              <a:gd name="connsiteY686" fmla="*/ 287338 h 436563"/>
              <a:gd name="connsiteX687" fmla="*/ 7937 w 400050"/>
              <a:gd name="connsiteY687" fmla="*/ 285750 h 436563"/>
              <a:gd name="connsiteX688" fmla="*/ 11112 w 400050"/>
              <a:gd name="connsiteY688" fmla="*/ 277813 h 436563"/>
              <a:gd name="connsiteX689" fmla="*/ 12700 w 400050"/>
              <a:gd name="connsiteY689" fmla="*/ 277813 h 436563"/>
              <a:gd name="connsiteX690" fmla="*/ 15875 w 400050"/>
              <a:gd name="connsiteY690" fmla="*/ 276225 h 436563"/>
              <a:gd name="connsiteX691" fmla="*/ 15875 w 400050"/>
              <a:gd name="connsiteY691" fmla="*/ 274638 h 436563"/>
              <a:gd name="connsiteX692" fmla="*/ 15875 w 400050"/>
              <a:gd name="connsiteY692" fmla="*/ 271463 h 436563"/>
              <a:gd name="connsiteX693" fmla="*/ 12700 w 400050"/>
              <a:gd name="connsiteY693" fmla="*/ 269875 h 436563"/>
              <a:gd name="connsiteX694" fmla="*/ 11112 w 400050"/>
              <a:gd name="connsiteY694" fmla="*/ 266700 h 436563"/>
              <a:gd name="connsiteX695" fmla="*/ 7937 w 400050"/>
              <a:gd name="connsiteY695" fmla="*/ 265113 h 436563"/>
              <a:gd name="connsiteX696" fmla="*/ 7937 w 400050"/>
              <a:gd name="connsiteY696" fmla="*/ 263525 h 436563"/>
              <a:gd name="connsiteX697" fmla="*/ 7937 w 400050"/>
              <a:gd name="connsiteY697" fmla="*/ 258763 h 436563"/>
              <a:gd name="connsiteX698" fmla="*/ 7937 w 400050"/>
              <a:gd name="connsiteY698" fmla="*/ 255588 h 436563"/>
              <a:gd name="connsiteX699" fmla="*/ 6350 w 400050"/>
              <a:gd name="connsiteY699" fmla="*/ 255588 h 436563"/>
              <a:gd name="connsiteX700" fmla="*/ 7937 w 400050"/>
              <a:gd name="connsiteY700" fmla="*/ 254000 h 436563"/>
              <a:gd name="connsiteX701" fmla="*/ 6350 w 400050"/>
              <a:gd name="connsiteY701" fmla="*/ 254000 h 436563"/>
              <a:gd name="connsiteX702" fmla="*/ 4762 w 400050"/>
              <a:gd name="connsiteY702" fmla="*/ 250825 h 436563"/>
              <a:gd name="connsiteX703" fmla="*/ 6350 w 400050"/>
              <a:gd name="connsiteY703" fmla="*/ 250825 h 436563"/>
              <a:gd name="connsiteX704" fmla="*/ 6350 w 400050"/>
              <a:gd name="connsiteY704" fmla="*/ 249238 h 436563"/>
              <a:gd name="connsiteX705" fmla="*/ 6350 w 400050"/>
              <a:gd name="connsiteY705" fmla="*/ 247650 h 436563"/>
              <a:gd name="connsiteX706" fmla="*/ 7937 w 400050"/>
              <a:gd name="connsiteY706" fmla="*/ 244475 h 436563"/>
              <a:gd name="connsiteX707" fmla="*/ 7937 w 400050"/>
              <a:gd name="connsiteY707" fmla="*/ 242888 h 436563"/>
              <a:gd name="connsiteX708" fmla="*/ 11112 w 400050"/>
              <a:gd name="connsiteY708" fmla="*/ 239713 h 436563"/>
              <a:gd name="connsiteX709" fmla="*/ 12700 w 400050"/>
              <a:gd name="connsiteY709" fmla="*/ 239713 h 436563"/>
              <a:gd name="connsiteX710" fmla="*/ 15875 w 400050"/>
              <a:gd name="connsiteY710" fmla="*/ 239713 h 436563"/>
              <a:gd name="connsiteX711" fmla="*/ 17462 w 400050"/>
              <a:gd name="connsiteY711" fmla="*/ 238125 h 436563"/>
              <a:gd name="connsiteX712" fmla="*/ 20637 w 400050"/>
              <a:gd name="connsiteY712" fmla="*/ 238125 h 436563"/>
              <a:gd name="connsiteX713" fmla="*/ 20637 w 400050"/>
              <a:gd name="connsiteY713" fmla="*/ 234950 h 436563"/>
              <a:gd name="connsiteX714" fmla="*/ 22225 w 400050"/>
              <a:gd name="connsiteY714" fmla="*/ 234950 h 436563"/>
              <a:gd name="connsiteX715" fmla="*/ 23812 w 400050"/>
              <a:gd name="connsiteY715" fmla="*/ 234950 h 436563"/>
              <a:gd name="connsiteX716" fmla="*/ 26987 w 400050"/>
              <a:gd name="connsiteY716" fmla="*/ 228600 h 436563"/>
              <a:gd name="connsiteX717" fmla="*/ 26987 w 400050"/>
              <a:gd name="connsiteY717" fmla="*/ 227013 h 436563"/>
              <a:gd name="connsiteX718" fmla="*/ 23812 w 400050"/>
              <a:gd name="connsiteY718" fmla="*/ 227013 h 436563"/>
              <a:gd name="connsiteX719" fmla="*/ 22225 w 400050"/>
              <a:gd name="connsiteY719" fmla="*/ 223838 h 436563"/>
              <a:gd name="connsiteX720" fmla="*/ 22225 w 400050"/>
              <a:gd name="connsiteY720" fmla="*/ 222250 h 436563"/>
              <a:gd name="connsiteX721" fmla="*/ 22225 w 400050"/>
              <a:gd name="connsiteY721" fmla="*/ 219075 h 436563"/>
              <a:gd name="connsiteX722" fmla="*/ 22225 w 400050"/>
              <a:gd name="connsiteY722" fmla="*/ 217488 h 436563"/>
              <a:gd name="connsiteX723" fmla="*/ 22225 w 400050"/>
              <a:gd name="connsiteY723" fmla="*/ 215900 h 436563"/>
              <a:gd name="connsiteX724" fmla="*/ 22225 w 400050"/>
              <a:gd name="connsiteY724" fmla="*/ 211137 h 436563"/>
              <a:gd name="connsiteX725" fmla="*/ 23812 w 400050"/>
              <a:gd name="connsiteY725" fmla="*/ 207962 h 436563"/>
              <a:gd name="connsiteX726" fmla="*/ 22225 w 400050"/>
              <a:gd name="connsiteY726" fmla="*/ 207962 h 436563"/>
              <a:gd name="connsiteX727" fmla="*/ 22225 w 400050"/>
              <a:gd name="connsiteY727" fmla="*/ 206375 h 436563"/>
              <a:gd name="connsiteX728" fmla="*/ 23812 w 400050"/>
              <a:gd name="connsiteY728" fmla="*/ 206375 h 436563"/>
              <a:gd name="connsiteX729" fmla="*/ 26987 w 400050"/>
              <a:gd name="connsiteY729" fmla="*/ 206375 h 436563"/>
              <a:gd name="connsiteX730" fmla="*/ 28575 w 400050"/>
              <a:gd name="connsiteY730" fmla="*/ 206375 h 436563"/>
              <a:gd name="connsiteX731" fmla="*/ 31750 w 400050"/>
              <a:gd name="connsiteY731" fmla="*/ 206375 h 436563"/>
              <a:gd name="connsiteX732" fmla="*/ 33337 w 400050"/>
              <a:gd name="connsiteY732" fmla="*/ 206375 h 436563"/>
              <a:gd name="connsiteX733" fmla="*/ 36512 w 400050"/>
              <a:gd name="connsiteY733" fmla="*/ 203200 h 436563"/>
              <a:gd name="connsiteX734" fmla="*/ 38100 w 400050"/>
              <a:gd name="connsiteY734" fmla="*/ 203200 h 436563"/>
              <a:gd name="connsiteX735" fmla="*/ 39687 w 400050"/>
              <a:gd name="connsiteY735" fmla="*/ 203200 h 436563"/>
              <a:gd name="connsiteX736" fmla="*/ 42862 w 400050"/>
              <a:gd name="connsiteY736" fmla="*/ 203200 h 436563"/>
              <a:gd name="connsiteX737" fmla="*/ 44450 w 400050"/>
              <a:gd name="connsiteY737" fmla="*/ 201612 h 436563"/>
              <a:gd name="connsiteX738" fmla="*/ 44450 w 400050"/>
              <a:gd name="connsiteY738" fmla="*/ 200025 h 436563"/>
              <a:gd name="connsiteX739" fmla="*/ 42862 w 400050"/>
              <a:gd name="connsiteY739" fmla="*/ 200025 h 436563"/>
              <a:gd name="connsiteX740" fmla="*/ 39687 w 400050"/>
              <a:gd name="connsiteY740" fmla="*/ 196850 h 436563"/>
              <a:gd name="connsiteX741" fmla="*/ 38100 w 400050"/>
              <a:gd name="connsiteY741" fmla="*/ 195262 h 436563"/>
              <a:gd name="connsiteX742" fmla="*/ 38100 w 400050"/>
              <a:gd name="connsiteY742" fmla="*/ 192087 h 436563"/>
              <a:gd name="connsiteX743" fmla="*/ 39687 w 400050"/>
              <a:gd name="connsiteY743" fmla="*/ 190500 h 436563"/>
              <a:gd name="connsiteX744" fmla="*/ 42862 w 400050"/>
              <a:gd name="connsiteY744" fmla="*/ 190500 h 436563"/>
              <a:gd name="connsiteX745" fmla="*/ 42862 w 400050"/>
              <a:gd name="connsiteY745" fmla="*/ 192087 h 436563"/>
              <a:gd name="connsiteX746" fmla="*/ 44450 w 400050"/>
              <a:gd name="connsiteY746" fmla="*/ 192087 h 436563"/>
              <a:gd name="connsiteX747" fmla="*/ 47625 w 400050"/>
              <a:gd name="connsiteY747" fmla="*/ 190500 h 436563"/>
              <a:gd name="connsiteX748" fmla="*/ 47625 w 400050"/>
              <a:gd name="connsiteY748" fmla="*/ 188912 h 436563"/>
              <a:gd name="connsiteX749" fmla="*/ 47625 w 400050"/>
              <a:gd name="connsiteY749" fmla="*/ 185737 h 436563"/>
              <a:gd name="connsiteX750" fmla="*/ 44450 w 400050"/>
              <a:gd name="connsiteY750" fmla="*/ 185737 h 436563"/>
              <a:gd name="connsiteX751" fmla="*/ 44450 w 400050"/>
              <a:gd name="connsiteY751" fmla="*/ 184150 h 436563"/>
              <a:gd name="connsiteX752" fmla="*/ 44450 w 400050"/>
              <a:gd name="connsiteY752" fmla="*/ 180975 h 436563"/>
              <a:gd name="connsiteX753" fmla="*/ 44450 w 400050"/>
              <a:gd name="connsiteY753" fmla="*/ 179387 h 436563"/>
              <a:gd name="connsiteX754" fmla="*/ 47625 w 400050"/>
              <a:gd name="connsiteY754" fmla="*/ 179387 h 436563"/>
              <a:gd name="connsiteX755" fmla="*/ 49212 w 400050"/>
              <a:gd name="connsiteY755" fmla="*/ 176212 h 436563"/>
              <a:gd name="connsiteX756" fmla="*/ 52387 w 400050"/>
              <a:gd name="connsiteY756" fmla="*/ 176212 h 436563"/>
              <a:gd name="connsiteX757" fmla="*/ 52387 w 400050"/>
              <a:gd name="connsiteY757" fmla="*/ 174625 h 436563"/>
              <a:gd name="connsiteX758" fmla="*/ 49212 w 400050"/>
              <a:gd name="connsiteY758" fmla="*/ 173037 h 436563"/>
              <a:gd name="connsiteX759" fmla="*/ 49212 w 400050"/>
              <a:gd name="connsiteY759" fmla="*/ 169862 h 436563"/>
              <a:gd name="connsiteX760" fmla="*/ 49212 w 400050"/>
              <a:gd name="connsiteY760" fmla="*/ 165100 h 436563"/>
              <a:gd name="connsiteX761" fmla="*/ 49212 w 400050"/>
              <a:gd name="connsiteY761" fmla="*/ 163512 h 436563"/>
              <a:gd name="connsiteX762" fmla="*/ 49212 w 400050"/>
              <a:gd name="connsiteY762" fmla="*/ 160337 h 436563"/>
              <a:gd name="connsiteX763" fmla="*/ 49212 w 400050"/>
              <a:gd name="connsiteY763" fmla="*/ 157162 h 436563"/>
              <a:gd name="connsiteX764" fmla="*/ 49212 w 400050"/>
              <a:gd name="connsiteY764" fmla="*/ 152400 h 436563"/>
              <a:gd name="connsiteX765" fmla="*/ 49212 w 400050"/>
              <a:gd name="connsiteY765" fmla="*/ 149225 h 436563"/>
              <a:gd name="connsiteX766" fmla="*/ 49212 w 400050"/>
              <a:gd name="connsiteY766" fmla="*/ 147637 h 436563"/>
              <a:gd name="connsiteX767" fmla="*/ 49212 w 400050"/>
              <a:gd name="connsiteY767" fmla="*/ 144462 h 436563"/>
              <a:gd name="connsiteX768" fmla="*/ 49212 w 400050"/>
              <a:gd name="connsiteY768" fmla="*/ 142875 h 436563"/>
              <a:gd name="connsiteX769" fmla="*/ 47625 w 400050"/>
              <a:gd name="connsiteY769" fmla="*/ 142875 h 436563"/>
              <a:gd name="connsiteX770" fmla="*/ 44450 w 400050"/>
              <a:gd name="connsiteY770" fmla="*/ 142875 h 436563"/>
              <a:gd name="connsiteX771" fmla="*/ 42862 w 400050"/>
              <a:gd name="connsiteY771" fmla="*/ 141287 h 436563"/>
              <a:gd name="connsiteX772" fmla="*/ 39687 w 400050"/>
              <a:gd name="connsiteY772" fmla="*/ 138113 h 436563"/>
              <a:gd name="connsiteX773" fmla="*/ 38100 w 400050"/>
              <a:gd name="connsiteY773" fmla="*/ 136525 h 436563"/>
              <a:gd name="connsiteX774" fmla="*/ 36512 w 400050"/>
              <a:gd name="connsiteY774" fmla="*/ 136525 h 436563"/>
              <a:gd name="connsiteX775" fmla="*/ 36512 w 400050"/>
              <a:gd name="connsiteY775" fmla="*/ 133350 h 436563"/>
              <a:gd name="connsiteX776" fmla="*/ 38100 w 400050"/>
              <a:gd name="connsiteY776" fmla="*/ 133350 h 436563"/>
              <a:gd name="connsiteX777" fmla="*/ 39687 w 400050"/>
              <a:gd name="connsiteY777" fmla="*/ 133350 h 436563"/>
              <a:gd name="connsiteX778" fmla="*/ 39687 w 400050"/>
              <a:gd name="connsiteY778" fmla="*/ 136525 h 436563"/>
              <a:gd name="connsiteX779" fmla="*/ 42862 w 400050"/>
              <a:gd name="connsiteY779" fmla="*/ 136525 h 436563"/>
              <a:gd name="connsiteX780" fmla="*/ 42862 w 400050"/>
              <a:gd name="connsiteY780" fmla="*/ 133350 h 436563"/>
              <a:gd name="connsiteX781" fmla="*/ 44450 w 400050"/>
              <a:gd name="connsiteY781" fmla="*/ 133350 h 436563"/>
              <a:gd name="connsiteX782" fmla="*/ 49212 w 400050"/>
              <a:gd name="connsiteY782" fmla="*/ 133350 h 436563"/>
              <a:gd name="connsiteX783" fmla="*/ 49212 w 400050"/>
              <a:gd name="connsiteY783" fmla="*/ 136525 h 436563"/>
              <a:gd name="connsiteX784" fmla="*/ 53975 w 400050"/>
              <a:gd name="connsiteY784" fmla="*/ 127000 h 436563"/>
              <a:gd name="connsiteX785" fmla="*/ 53975 w 400050"/>
              <a:gd name="connsiteY785" fmla="*/ 125413 h 436563"/>
              <a:gd name="connsiteX786" fmla="*/ 55562 w 400050"/>
              <a:gd name="connsiteY786" fmla="*/ 120650 h 436563"/>
              <a:gd name="connsiteX787" fmla="*/ 58737 w 400050"/>
              <a:gd name="connsiteY787" fmla="*/ 120650 h 436563"/>
              <a:gd name="connsiteX788" fmla="*/ 60325 w 400050"/>
              <a:gd name="connsiteY788" fmla="*/ 117475 h 436563"/>
              <a:gd name="connsiteX789" fmla="*/ 63500 w 400050"/>
              <a:gd name="connsiteY789" fmla="*/ 117475 h 436563"/>
              <a:gd name="connsiteX790" fmla="*/ 65087 w 400050"/>
              <a:gd name="connsiteY790" fmla="*/ 115888 h 436563"/>
              <a:gd name="connsiteX791" fmla="*/ 66675 w 400050"/>
              <a:gd name="connsiteY791" fmla="*/ 111125 h 436563"/>
              <a:gd name="connsiteX792" fmla="*/ 65087 w 400050"/>
              <a:gd name="connsiteY792" fmla="*/ 109537 h 436563"/>
              <a:gd name="connsiteX793" fmla="*/ 63500 w 400050"/>
              <a:gd name="connsiteY793" fmla="*/ 106362 h 436563"/>
              <a:gd name="connsiteX794" fmla="*/ 58737 w 400050"/>
              <a:gd name="connsiteY794" fmla="*/ 104775 h 436563"/>
              <a:gd name="connsiteX795" fmla="*/ 55562 w 400050"/>
              <a:gd name="connsiteY795" fmla="*/ 101600 h 436563"/>
              <a:gd name="connsiteX796" fmla="*/ 53975 w 400050"/>
              <a:gd name="connsiteY796" fmla="*/ 101600 h 436563"/>
              <a:gd name="connsiteX797" fmla="*/ 53975 w 400050"/>
              <a:gd name="connsiteY797" fmla="*/ 100012 h 436563"/>
              <a:gd name="connsiteX798" fmla="*/ 52387 w 400050"/>
              <a:gd name="connsiteY798" fmla="*/ 98425 h 436563"/>
              <a:gd name="connsiteX799" fmla="*/ 52387 w 400050"/>
              <a:gd name="connsiteY799" fmla="*/ 88900 h 436563"/>
              <a:gd name="connsiteX800" fmla="*/ 52387 w 400050"/>
              <a:gd name="connsiteY800" fmla="*/ 84137 h 436563"/>
              <a:gd name="connsiteX801" fmla="*/ 53975 w 400050"/>
              <a:gd name="connsiteY801" fmla="*/ 68262 h 436563"/>
              <a:gd name="connsiteX802" fmla="*/ 53975 w 400050"/>
              <a:gd name="connsiteY802" fmla="*/ 66675 h 436563"/>
              <a:gd name="connsiteX803" fmla="*/ 53975 w 400050"/>
              <a:gd name="connsiteY803" fmla="*/ 63500 h 436563"/>
              <a:gd name="connsiteX804" fmla="*/ 55562 w 400050"/>
              <a:gd name="connsiteY804" fmla="*/ 58737 h 436563"/>
              <a:gd name="connsiteX805" fmla="*/ 55562 w 400050"/>
              <a:gd name="connsiteY805" fmla="*/ 57150 h 436563"/>
              <a:gd name="connsiteX806" fmla="*/ 58737 w 400050"/>
              <a:gd name="connsiteY806" fmla="*/ 53975 h 436563"/>
              <a:gd name="connsiteX807" fmla="*/ 58737 w 400050"/>
              <a:gd name="connsiteY807" fmla="*/ 52387 h 436563"/>
              <a:gd name="connsiteX808" fmla="*/ 60325 w 400050"/>
              <a:gd name="connsiteY808" fmla="*/ 50800 h 436563"/>
              <a:gd name="connsiteX809" fmla="*/ 63500 w 400050"/>
              <a:gd name="connsiteY809" fmla="*/ 47625 h 436563"/>
              <a:gd name="connsiteX810" fmla="*/ 65087 w 400050"/>
              <a:gd name="connsiteY810" fmla="*/ 47625 h 436563"/>
              <a:gd name="connsiteX811" fmla="*/ 65087 w 400050"/>
              <a:gd name="connsiteY811" fmla="*/ 46037 h 436563"/>
              <a:gd name="connsiteX812" fmla="*/ 65087 w 400050"/>
              <a:gd name="connsiteY812" fmla="*/ 42862 h 436563"/>
              <a:gd name="connsiteX813" fmla="*/ 66675 w 400050"/>
              <a:gd name="connsiteY813" fmla="*/ 41275 h 436563"/>
              <a:gd name="connsiteX814" fmla="*/ 69850 w 400050"/>
              <a:gd name="connsiteY814" fmla="*/ 36512 h 436563"/>
              <a:gd name="connsiteX815" fmla="*/ 69850 w 400050"/>
              <a:gd name="connsiteY815" fmla="*/ 34925 h 436563"/>
              <a:gd name="connsiteX816" fmla="*/ 69850 w 400050"/>
              <a:gd name="connsiteY816" fmla="*/ 31750 h 436563"/>
              <a:gd name="connsiteX817" fmla="*/ 71437 w 400050"/>
              <a:gd name="connsiteY817" fmla="*/ 31750 h 436563"/>
              <a:gd name="connsiteX818" fmla="*/ 74612 w 400050"/>
              <a:gd name="connsiteY818" fmla="*/ 30162 h 436563"/>
              <a:gd name="connsiteX819" fmla="*/ 79375 w 400050"/>
              <a:gd name="connsiteY819" fmla="*/ 30162 h 436563"/>
              <a:gd name="connsiteX820" fmla="*/ 85725 w 400050"/>
              <a:gd name="connsiteY820" fmla="*/ 30162 h 436563"/>
              <a:gd name="connsiteX821" fmla="*/ 87312 w 400050"/>
              <a:gd name="connsiteY821" fmla="*/ 30162 h 436563"/>
              <a:gd name="connsiteX822" fmla="*/ 90487 w 400050"/>
              <a:gd name="connsiteY822" fmla="*/ 30162 h 436563"/>
              <a:gd name="connsiteX823" fmla="*/ 92075 w 400050"/>
              <a:gd name="connsiteY823" fmla="*/ 26987 h 436563"/>
              <a:gd name="connsiteX824" fmla="*/ 95250 w 400050"/>
              <a:gd name="connsiteY824" fmla="*/ 26987 h 436563"/>
              <a:gd name="connsiteX825" fmla="*/ 96837 w 400050"/>
              <a:gd name="connsiteY825" fmla="*/ 26987 h 436563"/>
              <a:gd name="connsiteX826" fmla="*/ 98425 w 400050"/>
              <a:gd name="connsiteY826" fmla="*/ 25400 h 436563"/>
              <a:gd name="connsiteX827" fmla="*/ 101600 w 400050"/>
              <a:gd name="connsiteY827" fmla="*/ 25400 h 436563"/>
              <a:gd name="connsiteX828" fmla="*/ 103187 w 400050"/>
              <a:gd name="connsiteY828" fmla="*/ 23812 h 436563"/>
              <a:gd name="connsiteX829" fmla="*/ 106362 w 400050"/>
              <a:gd name="connsiteY829" fmla="*/ 25400 h 436563"/>
              <a:gd name="connsiteX830" fmla="*/ 107950 w 400050"/>
              <a:gd name="connsiteY830" fmla="*/ 23812 h 436563"/>
              <a:gd name="connsiteX831" fmla="*/ 111125 w 400050"/>
              <a:gd name="connsiteY831" fmla="*/ 20637 h 436563"/>
              <a:gd name="connsiteX832" fmla="*/ 111125 w 400050"/>
              <a:gd name="connsiteY832" fmla="*/ 19050 h 436563"/>
              <a:gd name="connsiteX833" fmla="*/ 112712 w 400050"/>
              <a:gd name="connsiteY833" fmla="*/ 19050 h 436563"/>
              <a:gd name="connsiteX834" fmla="*/ 114300 w 400050"/>
              <a:gd name="connsiteY834" fmla="*/ 19050 h 436563"/>
              <a:gd name="connsiteX835" fmla="*/ 119062 w 400050"/>
              <a:gd name="connsiteY835" fmla="*/ 19050 h 436563"/>
              <a:gd name="connsiteX836" fmla="*/ 122237 w 400050"/>
              <a:gd name="connsiteY836" fmla="*/ 19050 h 436563"/>
              <a:gd name="connsiteX837" fmla="*/ 123825 w 400050"/>
              <a:gd name="connsiteY837" fmla="*/ 19050 h 436563"/>
              <a:gd name="connsiteX838" fmla="*/ 127000 w 400050"/>
              <a:gd name="connsiteY838" fmla="*/ 20637 h 436563"/>
              <a:gd name="connsiteX839" fmla="*/ 130175 w 400050"/>
              <a:gd name="connsiteY839" fmla="*/ 23812 h 436563"/>
              <a:gd name="connsiteX840" fmla="*/ 133350 w 400050"/>
              <a:gd name="connsiteY840" fmla="*/ 23812 h 436563"/>
              <a:gd name="connsiteX841" fmla="*/ 134937 w 400050"/>
              <a:gd name="connsiteY841" fmla="*/ 23812 h 436563"/>
              <a:gd name="connsiteX842" fmla="*/ 139700 w 400050"/>
              <a:gd name="connsiteY842" fmla="*/ 23812 h 436563"/>
              <a:gd name="connsiteX843" fmla="*/ 142875 w 400050"/>
              <a:gd name="connsiteY843" fmla="*/ 25400 h 436563"/>
              <a:gd name="connsiteX844" fmla="*/ 144462 w 400050"/>
              <a:gd name="connsiteY844" fmla="*/ 25400 h 436563"/>
              <a:gd name="connsiteX845" fmla="*/ 146050 w 400050"/>
              <a:gd name="connsiteY845" fmla="*/ 23812 h 436563"/>
              <a:gd name="connsiteX846" fmla="*/ 146050 w 400050"/>
              <a:gd name="connsiteY846" fmla="*/ 20637 h 436563"/>
              <a:gd name="connsiteX847" fmla="*/ 149225 w 400050"/>
              <a:gd name="connsiteY847" fmla="*/ 19050 h 436563"/>
              <a:gd name="connsiteX848" fmla="*/ 150812 w 400050"/>
              <a:gd name="connsiteY848" fmla="*/ 20637 h 436563"/>
              <a:gd name="connsiteX849" fmla="*/ 150812 w 400050"/>
              <a:gd name="connsiteY849" fmla="*/ 23812 h 436563"/>
              <a:gd name="connsiteX850" fmla="*/ 150812 w 400050"/>
              <a:gd name="connsiteY850" fmla="*/ 25400 h 436563"/>
              <a:gd name="connsiteX851" fmla="*/ 150812 w 400050"/>
              <a:gd name="connsiteY851" fmla="*/ 26987 h 436563"/>
              <a:gd name="connsiteX852" fmla="*/ 150812 w 400050"/>
              <a:gd name="connsiteY852" fmla="*/ 30162 h 436563"/>
              <a:gd name="connsiteX853" fmla="*/ 155575 w 400050"/>
              <a:gd name="connsiteY853" fmla="*/ 30162 h 436563"/>
              <a:gd name="connsiteX854" fmla="*/ 157162 w 400050"/>
              <a:gd name="connsiteY854" fmla="*/ 30162 h 436563"/>
              <a:gd name="connsiteX855" fmla="*/ 160337 w 400050"/>
              <a:gd name="connsiteY855" fmla="*/ 26987 h 436563"/>
              <a:gd name="connsiteX856" fmla="*/ 161925 w 400050"/>
              <a:gd name="connsiteY856" fmla="*/ 25400 h 436563"/>
              <a:gd name="connsiteX857" fmla="*/ 165100 w 400050"/>
              <a:gd name="connsiteY857" fmla="*/ 23812 h 436563"/>
              <a:gd name="connsiteX858" fmla="*/ 166687 w 400050"/>
              <a:gd name="connsiteY858" fmla="*/ 23812 h 436563"/>
              <a:gd name="connsiteX859" fmla="*/ 169862 w 400050"/>
              <a:gd name="connsiteY859" fmla="*/ 20637 h 436563"/>
              <a:gd name="connsiteX860" fmla="*/ 171450 w 400050"/>
              <a:gd name="connsiteY860" fmla="*/ 20637 h 436563"/>
              <a:gd name="connsiteX861" fmla="*/ 173037 w 400050"/>
              <a:gd name="connsiteY861" fmla="*/ 19050 h 436563"/>
              <a:gd name="connsiteX862" fmla="*/ 176212 w 400050"/>
              <a:gd name="connsiteY862" fmla="*/ 19050 h 436563"/>
              <a:gd name="connsiteX863" fmla="*/ 177800 w 400050"/>
              <a:gd name="connsiteY863" fmla="*/ 15875 h 436563"/>
              <a:gd name="connsiteX864" fmla="*/ 180975 w 400050"/>
              <a:gd name="connsiteY864" fmla="*/ 19050 h 436563"/>
              <a:gd name="connsiteX865" fmla="*/ 182562 w 400050"/>
              <a:gd name="connsiteY865" fmla="*/ 20637 h 436563"/>
              <a:gd name="connsiteX866" fmla="*/ 182562 w 400050"/>
              <a:gd name="connsiteY866" fmla="*/ 23812 h 436563"/>
              <a:gd name="connsiteX867" fmla="*/ 185737 w 400050"/>
              <a:gd name="connsiteY867" fmla="*/ 23812 h 436563"/>
              <a:gd name="connsiteX868" fmla="*/ 187325 w 400050"/>
              <a:gd name="connsiteY868" fmla="*/ 23812 h 436563"/>
              <a:gd name="connsiteX869" fmla="*/ 188912 w 400050"/>
              <a:gd name="connsiteY869" fmla="*/ 23812 h 436563"/>
              <a:gd name="connsiteX870" fmla="*/ 188912 w 400050"/>
              <a:gd name="connsiteY870" fmla="*/ 20637 h 436563"/>
              <a:gd name="connsiteX871" fmla="*/ 192087 w 400050"/>
              <a:gd name="connsiteY871" fmla="*/ 20637 h 436563"/>
              <a:gd name="connsiteX872" fmla="*/ 193675 w 400050"/>
              <a:gd name="connsiteY872" fmla="*/ 19050 h 436563"/>
              <a:gd name="connsiteX873" fmla="*/ 198437 w 400050"/>
              <a:gd name="connsiteY873" fmla="*/ 19050 h 436563"/>
              <a:gd name="connsiteX874" fmla="*/ 201612 w 400050"/>
              <a:gd name="connsiteY874" fmla="*/ 15875 h 436563"/>
              <a:gd name="connsiteX875" fmla="*/ 203200 w 400050"/>
              <a:gd name="connsiteY875" fmla="*/ 19050 h 436563"/>
              <a:gd name="connsiteX876" fmla="*/ 204787 w 400050"/>
              <a:gd name="connsiteY876" fmla="*/ 19050 h 436563"/>
              <a:gd name="connsiteX877" fmla="*/ 207962 w 400050"/>
              <a:gd name="connsiteY877" fmla="*/ 15875 h 436563"/>
              <a:gd name="connsiteX878" fmla="*/ 207962 w 400050"/>
              <a:gd name="connsiteY878" fmla="*/ 14287 h 436563"/>
              <a:gd name="connsiteX879" fmla="*/ 209550 w 400050"/>
              <a:gd name="connsiteY879" fmla="*/ 14287 h 436563"/>
              <a:gd name="connsiteX880" fmla="*/ 212725 w 400050"/>
              <a:gd name="connsiteY880" fmla="*/ 14287 h 436563"/>
              <a:gd name="connsiteX881" fmla="*/ 214312 w 400050"/>
              <a:gd name="connsiteY881" fmla="*/ 14287 h 436563"/>
              <a:gd name="connsiteX882" fmla="*/ 217487 w 400050"/>
              <a:gd name="connsiteY882" fmla="*/ 14287 h 436563"/>
              <a:gd name="connsiteX883" fmla="*/ 220663 w 400050"/>
              <a:gd name="connsiteY883" fmla="*/ 11112 h 436563"/>
              <a:gd name="connsiteX884" fmla="*/ 223838 w 400050"/>
              <a:gd name="connsiteY884" fmla="*/ 9525 h 436563"/>
              <a:gd name="connsiteX885" fmla="*/ 228600 w 400050"/>
              <a:gd name="connsiteY885" fmla="*/ 9525 h 436563"/>
              <a:gd name="connsiteX886" fmla="*/ 230188 w 400050"/>
              <a:gd name="connsiteY886" fmla="*/ 7937 h 436563"/>
              <a:gd name="connsiteX887" fmla="*/ 234950 w 400050"/>
              <a:gd name="connsiteY887" fmla="*/ 7937 h 436563"/>
              <a:gd name="connsiteX888" fmla="*/ 246063 w 400050"/>
              <a:gd name="connsiteY888" fmla="*/ 0 h 436563"/>
              <a:gd name="connsiteX889" fmla="*/ 247650 w 400050"/>
              <a:gd name="connsiteY889" fmla="*/ 0 h 436563"/>
              <a:gd name="connsiteX890" fmla="*/ 247650 w 400050"/>
              <a:gd name="connsiteY890" fmla="*/ 3175 h 436563"/>
              <a:gd name="connsiteX891" fmla="*/ 246063 w 400050"/>
              <a:gd name="connsiteY891" fmla="*/ 3175 h 436563"/>
              <a:gd name="connsiteX892" fmla="*/ 244475 w 400050"/>
              <a:gd name="connsiteY892" fmla="*/ 4762 h 436563"/>
              <a:gd name="connsiteX893" fmla="*/ 241300 w 400050"/>
              <a:gd name="connsiteY893" fmla="*/ 4762 h 436563"/>
              <a:gd name="connsiteX894" fmla="*/ 241300 w 400050"/>
              <a:gd name="connsiteY894" fmla="*/ 3175 h 436563"/>
              <a:gd name="connsiteX895" fmla="*/ 244475 w 400050"/>
              <a:gd name="connsiteY895" fmla="*/ 3175 h 43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Lst>
            <a:rect l="l" t="t" r="r" b="b"/>
            <a:pathLst>
              <a:path w="400050" h="436563">
                <a:moveTo>
                  <a:pt x="261938" y="412751"/>
                </a:moveTo>
                <a:lnTo>
                  <a:pt x="266700" y="415926"/>
                </a:lnTo>
                <a:lnTo>
                  <a:pt x="268288" y="423863"/>
                </a:lnTo>
                <a:lnTo>
                  <a:pt x="276225" y="431801"/>
                </a:lnTo>
                <a:lnTo>
                  <a:pt x="276225" y="436563"/>
                </a:lnTo>
                <a:lnTo>
                  <a:pt x="273050" y="434976"/>
                </a:lnTo>
                <a:lnTo>
                  <a:pt x="273050" y="431801"/>
                </a:lnTo>
                <a:lnTo>
                  <a:pt x="273050" y="430213"/>
                </a:lnTo>
                <a:lnTo>
                  <a:pt x="271463" y="430213"/>
                </a:lnTo>
                <a:lnTo>
                  <a:pt x="268288" y="425451"/>
                </a:lnTo>
                <a:lnTo>
                  <a:pt x="266700" y="420688"/>
                </a:lnTo>
                <a:lnTo>
                  <a:pt x="263525" y="415926"/>
                </a:lnTo>
                <a:lnTo>
                  <a:pt x="261938" y="414338"/>
                </a:lnTo>
                <a:close/>
                <a:moveTo>
                  <a:pt x="255588" y="400051"/>
                </a:moveTo>
                <a:lnTo>
                  <a:pt x="257175" y="400051"/>
                </a:lnTo>
                <a:lnTo>
                  <a:pt x="260350" y="403226"/>
                </a:lnTo>
                <a:lnTo>
                  <a:pt x="260350" y="404813"/>
                </a:lnTo>
                <a:lnTo>
                  <a:pt x="261938" y="407988"/>
                </a:lnTo>
                <a:lnTo>
                  <a:pt x="261938" y="409576"/>
                </a:lnTo>
                <a:lnTo>
                  <a:pt x="261938" y="412751"/>
                </a:lnTo>
                <a:lnTo>
                  <a:pt x="260350" y="409576"/>
                </a:lnTo>
                <a:lnTo>
                  <a:pt x="257175" y="407988"/>
                </a:lnTo>
                <a:lnTo>
                  <a:pt x="257175" y="404813"/>
                </a:lnTo>
                <a:lnTo>
                  <a:pt x="255588" y="403226"/>
                </a:lnTo>
                <a:close/>
                <a:moveTo>
                  <a:pt x="338138" y="393701"/>
                </a:moveTo>
                <a:lnTo>
                  <a:pt x="341313" y="393701"/>
                </a:lnTo>
                <a:lnTo>
                  <a:pt x="342900" y="396876"/>
                </a:lnTo>
                <a:lnTo>
                  <a:pt x="346075" y="398463"/>
                </a:lnTo>
                <a:lnTo>
                  <a:pt x="347663" y="398463"/>
                </a:lnTo>
                <a:lnTo>
                  <a:pt x="347663" y="400051"/>
                </a:lnTo>
                <a:lnTo>
                  <a:pt x="347663" y="403226"/>
                </a:lnTo>
                <a:lnTo>
                  <a:pt x="346075" y="403226"/>
                </a:lnTo>
                <a:lnTo>
                  <a:pt x="342900" y="400051"/>
                </a:lnTo>
                <a:lnTo>
                  <a:pt x="341313" y="396876"/>
                </a:lnTo>
                <a:close/>
                <a:moveTo>
                  <a:pt x="284163" y="368301"/>
                </a:moveTo>
                <a:lnTo>
                  <a:pt x="287338" y="371476"/>
                </a:lnTo>
                <a:lnTo>
                  <a:pt x="292100" y="376238"/>
                </a:lnTo>
                <a:lnTo>
                  <a:pt x="293688" y="377826"/>
                </a:lnTo>
                <a:lnTo>
                  <a:pt x="295275" y="381001"/>
                </a:lnTo>
                <a:lnTo>
                  <a:pt x="293688" y="381001"/>
                </a:lnTo>
                <a:lnTo>
                  <a:pt x="292100" y="377826"/>
                </a:lnTo>
                <a:lnTo>
                  <a:pt x="288925" y="376238"/>
                </a:lnTo>
                <a:lnTo>
                  <a:pt x="287338" y="376238"/>
                </a:lnTo>
                <a:lnTo>
                  <a:pt x="287338" y="373063"/>
                </a:lnTo>
                <a:lnTo>
                  <a:pt x="284163" y="373063"/>
                </a:lnTo>
                <a:lnTo>
                  <a:pt x="284163" y="371476"/>
                </a:lnTo>
                <a:close/>
                <a:moveTo>
                  <a:pt x="279400" y="366713"/>
                </a:moveTo>
                <a:lnTo>
                  <a:pt x="282575" y="366713"/>
                </a:lnTo>
                <a:lnTo>
                  <a:pt x="282575" y="368301"/>
                </a:lnTo>
                <a:close/>
                <a:moveTo>
                  <a:pt x="276225" y="360363"/>
                </a:moveTo>
                <a:lnTo>
                  <a:pt x="277813" y="361951"/>
                </a:lnTo>
                <a:lnTo>
                  <a:pt x="279400" y="366713"/>
                </a:lnTo>
                <a:lnTo>
                  <a:pt x="277813" y="365126"/>
                </a:lnTo>
                <a:lnTo>
                  <a:pt x="276225" y="361951"/>
                </a:lnTo>
                <a:close/>
                <a:moveTo>
                  <a:pt x="219075" y="350838"/>
                </a:moveTo>
                <a:lnTo>
                  <a:pt x="220663" y="350838"/>
                </a:lnTo>
                <a:lnTo>
                  <a:pt x="220663" y="352426"/>
                </a:lnTo>
                <a:lnTo>
                  <a:pt x="219075" y="352426"/>
                </a:lnTo>
                <a:close/>
                <a:moveTo>
                  <a:pt x="266700" y="290513"/>
                </a:moveTo>
                <a:lnTo>
                  <a:pt x="268288" y="290513"/>
                </a:lnTo>
                <a:lnTo>
                  <a:pt x="271463" y="290513"/>
                </a:lnTo>
                <a:lnTo>
                  <a:pt x="271463" y="292100"/>
                </a:lnTo>
                <a:lnTo>
                  <a:pt x="268288" y="292100"/>
                </a:lnTo>
                <a:lnTo>
                  <a:pt x="268288" y="293688"/>
                </a:lnTo>
                <a:lnTo>
                  <a:pt x="266700" y="292100"/>
                </a:lnTo>
                <a:close/>
                <a:moveTo>
                  <a:pt x="366713" y="233363"/>
                </a:moveTo>
                <a:lnTo>
                  <a:pt x="368300" y="233363"/>
                </a:lnTo>
                <a:lnTo>
                  <a:pt x="379413" y="234950"/>
                </a:lnTo>
                <a:lnTo>
                  <a:pt x="385763" y="234950"/>
                </a:lnTo>
                <a:lnTo>
                  <a:pt x="390525" y="234950"/>
                </a:lnTo>
                <a:lnTo>
                  <a:pt x="393700" y="234950"/>
                </a:lnTo>
                <a:lnTo>
                  <a:pt x="395288" y="238125"/>
                </a:lnTo>
                <a:lnTo>
                  <a:pt x="396875" y="238125"/>
                </a:lnTo>
                <a:lnTo>
                  <a:pt x="400050" y="238125"/>
                </a:lnTo>
                <a:lnTo>
                  <a:pt x="400050" y="239713"/>
                </a:lnTo>
                <a:lnTo>
                  <a:pt x="396875" y="239713"/>
                </a:lnTo>
                <a:lnTo>
                  <a:pt x="393700" y="239713"/>
                </a:lnTo>
                <a:lnTo>
                  <a:pt x="388938" y="238125"/>
                </a:lnTo>
                <a:lnTo>
                  <a:pt x="385763" y="238125"/>
                </a:lnTo>
                <a:lnTo>
                  <a:pt x="384175" y="238125"/>
                </a:lnTo>
                <a:lnTo>
                  <a:pt x="382588" y="238125"/>
                </a:lnTo>
                <a:lnTo>
                  <a:pt x="379413" y="238125"/>
                </a:lnTo>
                <a:lnTo>
                  <a:pt x="377825" y="234950"/>
                </a:lnTo>
                <a:lnTo>
                  <a:pt x="374650" y="234950"/>
                </a:lnTo>
                <a:lnTo>
                  <a:pt x="369888" y="234950"/>
                </a:lnTo>
                <a:close/>
                <a:moveTo>
                  <a:pt x="373063" y="136525"/>
                </a:moveTo>
                <a:lnTo>
                  <a:pt x="374650" y="136525"/>
                </a:lnTo>
                <a:lnTo>
                  <a:pt x="373063" y="138113"/>
                </a:lnTo>
                <a:lnTo>
                  <a:pt x="369888" y="138113"/>
                </a:lnTo>
                <a:close/>
                <a:moveTo>
                  <a:pt x="53975" y="114300"/>
                </a:moveTo>
                <a:lnTo>
                  <a:pt x="55562" y="115888"/>
                </a:lnTo>
                <a:lnTo>
                  <a:pt x="55562" y="120650"/>
                </a:lnTo>
                <a:lnTo>
                  <a:pt x="53975" y="120650"/>
                </a:lnTo>
                <a:lnTo>
                  <a:pt x="53975" y="117475"/>
                </a:lnTo>
                <a:lnTo>
                  <a:pt x="53975" y="115888"/>
                </a:lnTo>
                <a:close/>
                <a:moveTo>
                  <a:pt x="52387" y="111125"/>
                </a:moveTo>
                <a:lnTo>
                  <a:pt x="53975" y="111125"/>
                </a:lnTo>
                <a:lnTo>
                  <a:pt x="53975" y="114300"/>
                </a:lnTo>
                <a:lnTo>
                  <a:pt x="52387" y="114300"/>
                </a:lnTo>
                <a:close/>
                <a:moveTo>
                  <a:pt x="52387" y="109537"/>
                </a:moveTo>
                <a:lnTo>
                  <a:pt x="53975" y="109537"/>
                </a:lnTo>
                <a:lnTo>
                  <a:pt x="53975" y="111125"/>
                </a:lnTo>
                <a:close/>
                <a:moveTo>
                  <a:pt x="149225" y="14287"/>
                </a:moveTo>
                <a:lnTo>
                  <a:pt x="150812" y="14287"/>
                </a:lnTo>
                <a:lnTo>
                  <a:pt x="149225" y="15875"/>
                </a:lnTo>
                <a:close/>
                <a:moveTo>
                  <a:pt x="236538" y="4762"/>
                </a:moveTo>
                <a:lnTo>
                  <a:pt x="241300" y="4762"/>
                </a:lnTo>
                <a:lnTo>
                  <a:pt x="241300" y="7937"/>
                </a:lnTo>
                <a:lnTo>
                  <a:pt x="239713" y="7937"/>
                </a:lnTo>
                <a:lnTo>
                  <a:pt x="236538" y="9525"/>
                </a:lnTo>
                <a:lnTo>
                  <a:pt x="234950" y="9525"/>
                </a:lnTo>
                <a:lnTo>
                  <a:pt x="231775" y="11112"/>
                </a:lnTo>
                <a:lnTo>
                  <a:pt x="225425" y="14287"/>
                </a:lnTo>
                <a:lnTo>
                  <a:pt x="220663" y="19050"/>
                </a:lnTo>
                <a:lnTo>
                  <a:pt x="217487" y="23812"/>
                </a:lnTo>
                <a:lnTo>
                  <a:pt x="212725" y="25400"/>
                </a:lnTo>
                <a:lnTo>
                  <a:pt x="212725" y="26987"/>
                </a:lnTo>
                <a:lnTo>
                  <a:pt x="209550" y="30162"/>
                </a:lnTo>
                <a:lnTo>
                  <a:pt x="207962" y="31750"/>
                </a:lnTo>
                <a:lnTo>
                  <a:pt x="204787" y="31750"/>
                </a:lnTo>
                <a:lnTo>
                  <a:pt x="207962" y="34925"/>
                </a:lnTo>
                <a:lnTo>
                  <a:pt x="209550" y="34925"/>
                </a:lnTo>
                <a:lnTo>
                  <a:pt x="212725" y="34925"/>
                </a:lnTo>
                <a:lnTo>
                  <a:pt x="214312" y="34925"/>
                </a:lnTo>
                <a:lnTo>
                  <a:pt x="217487" y="36512"/>
                </a:lnTo>
                <a:lnTo>
                  <a:pt x="219075" y="39687"/>
                </a:lnTo>
                <a:lnTo>
                  <a:pt x="220663" y="39687"/>
                </a:lnTo>
                <a:lnTo>
                  <a:pt x="223838" y="36512"/>
                </a:lnTo>
                <a:lnTo>
                  <a:pt x="225425" y="34925"/>
                </a:lnTo>
                <a:lnTo>
                  <a:pt x="228600" y="34925"/>
                </a:lnTo>
                <a:lnTo>
                  <a:pt x="228600" y="31750"/>
                </a:lnTo>
                <a:lnTo>
                  <a:pt x="230188" y="31750"/>
                </a:lnTo>
                <a:lnTo>
                  <a:pt x="231775" y="34925"/>
                </a:lnTo>
                <a:lnTo>
                  <a:pt x="230188" y="34925"/>
                </a:lnTo>
                <a:lnTo>
                  <a:pt x="230188" y="36512"/>
                </a:lnTo>
                <a:lnTo>
                  <a:pt x="228600" y="39687"/>
                </a:lnTo>
                <a:lnTo>
                  <a:pt x="225425" y="39687"/>
                </a:lnTo>
                <a:lnTo>
                  <a:pt x="223838" y="41275"/>
                </a:lnTo>
                <a:lnTo>
                  <a:pt x="223838" y="42862"/>
                </a:lnTo>
                <a:lnTo>
                  <a:pt x="223838" y="46037"/>
                </a:lnTo>
                <a:lnTo>
                  <a:pt x="223838" y="50800"/>
                </a:lnTo>
                <a:lnTo>
                  <a:pt x="223838" y="52387"/>
                </a:lnTo>
                <a:lnTo>
                  <a:pt x="223838" y="53975"/>
                </a:lnTo>
                <a:lnTo>
                  <a:pt x="225425" y="57150"/>
                </a:lnTo>
                <a:lnTo>
                  <a:pt x="225425" y="58737"/>
                </a:lnTo>
                <a:lnTo>
                  <a:pt x="228600" y="61912"/>
                </a:lnTo>
                <a:lnTo>
                  <a:pt x="230188" y="63500"/>
                </a:lnTo>
                <a:lnTo>
                  <a:pt x="231775" y="66675"/>
                </a:lnTo>
                <a:lnTo>
                  <a:pt x="234950" y="68262"/>
                </a:lnTo>
                <a:lnTo>
                  <a:pt x="236538" y="73025"/>
                </a:lnTo>
                <a:lnTo>
                  <a:pt x="239713" y="74612"/>
                </a:lnTo>
                <a:lnTo>
                  <a:pt x="241300" y="74612"/>
                </a:lnTo>
                <a:lnTo>
                  <a:pt x="244475" y="74612"/>
                </a:lnTo>
                <a:lnTo>
                  <a:pt x="246063" y="74612"/>
                </a:lnTo>
                <a:lnTo>
                  <a:pt x="247650" y="73025"/>
                </a:lnTo>
                <a:lnTo>
                  <a:pt x="250825" y="73025"/>
                </a:lnTo>
                <a:lnTo>
                  <a:pt x="250825" y="69850"/>
                </a:lnTo>
                <a:lnTo>
                  <a:pt x="252413" y="69850"/>
                </a:lnTo>
                <a:lnTo>
                  <a:pt x="255588" y="69850"/>
                </a:lnTo>
                <a:lnTo>
                  <a:pt x="257175" y="73025"/>
                </a:lnTo>
                <a:lnTo>
                  <a:pt x="260350" y="73025"/>
                </a:lnTo>
                <a:lnTo>
                  <a:pt x="261938" y="74612"/>
                </a:lnTo>
                <a:lnTo>
                  <a:pt x="266700" y="77787"/>
                </a:lnTo>
                <a:lnTo>
                  <a:pt x="268288" y="77787"/>
                </a:lnTo>
                <a:lnTo>
                  <a:pt x="271463" y="77787"/>
                </a:lnTo>
                <a:lnTo>
                  <a:pt x="273050" y="77787"/>
                </a:lnTo>
                <a:lnTo>
                  <a:pt x="279400" y="77787"/>
                </a:lnTo>
                <a:lnTo>
                  <a:pt x="292100" y="74612"/>
                </a:lnTo>
                <a:lnTo>
                  <a:pt x="292100" y="77787"/>
                </a:lnTo>
                <a:lnTo>
                  <a:pt x="293688" y="77787"/>
                </a:lnTo>
                <a:lnTo>
                  <a:pt x="292100" y="79375"/>
                </a:lnTo>
                <a:lnTo>
                  <a:pt x="288925" y="82550"/>
                </a:lnTo>
                <a:lnTo>
                  <a:pt x="287338" y="82550"/>
                </a:lnTo>
                <a:lnTo>
                  <a:pt x="284163" y="82550"/>
                </a:lnTo>
                <a:lnTo>
                  <a:pt x="282575" y="82550"/>
                </a:lnTo>
                <a:lnTo>
                  <a:pt x="279400" y="82550"/>
                </a:lnTo>
                <a:lnTo>
                  <a:pt x="279400" y="84137"/>
                </a:lnTo>
                <a:lnTo>
                  <a:pt x="279400" y="85725"/>
                </a:lnTo>
                <a:lnTo>
                  <a:pt x="282575" y="85725"/>
                </a:lnTo>
                <a:lnTo>
                  <a:pt x="284163" y="85725"/>
                </a:lnTo>
                <a:lnTo>
                  <a:pt x="287338" y="84137"/>
                </a:lnTo>
                <a:lnTo>
                  <a:pt x="288925" y="84137"/>
                </a:lnTo>
                <a:lnTo>
                  <a:pt x="292100" y="84137"/>
                </a:lnTo>
                <a:lnTo>
                  <a:pt x="293688" y="85725"/>
                </a:lnTo>
                <a:lnTo>
                  <a:pt x="292100" y="88900"/>
                </a:lnTo>
                <a:lnTo>
                  <a:pt x="288925" y="88900"/>
                </a:lnTo>
                <a:lnTo>
                  <a:pt x="284163" y="88900"/>
                </a:lnTo>
                <a:lnTo>
                  <a:pt x="282575" y="88900"/>
                </a:lnTo>
                <a:lnTo>
                  <a:pt x="279400" y="88900"/>
                </a:lnTo>
                <a:lnTo>
                  <a:pt x="279400" y="90487"/>
                </a:lnTo>
                <a:lnTo>
                  <a:pt x="282575" y="93662"/>
                </a:lnTo>
                <a:lnTo>
                  <a:pt x="284163" y="93662"/>
                </a:lnTo>
                <a:lnTo>
                  <a:pt x="287338" y="93662"/>
                </a:lnTo>
                <a:lnTo>
                  <a:pt x="288925" y="93662"/>
                </a:lnTo>
                <a:lnTo>
                  <a:pt x="292100" y="93662"/>
                </a:lnTo>
                <a:lnTo>
                  <a:pt x="293688" y="93662"/>
                </a:lnTo>
                <a:lnTo>
                  <a:pt x="295275" y="93662"/>
                </a:lnTo>
                <a:lnTo>
                  <a:pt x="298450" y="95250"/>
                </a:lnTo>
                <a:lnTo>
                  <a:pt x="300038" y="98425"/>
                </a:lnTo>
                <a:lnTo>
                  <a:pt x="303213" y="98425"/>
                </a:lnTo>
                <a:lnTo>
                  <a:pt x="303213" y="100012"/>
                </a:lnTo>
                <a:lnTo>
                  <a:pt x="304800" y="101600"/>
                </a:lnTo>
                <a:lnTo>
                  <a:pt x="304800" y="104775"/>
                </a:lnTo>
                <a:lnTo>
                  <a:pt x="307975" y="104775"/>
                </a:lnTo>
                <a:lnTo>
                  <a:pt x="309563" y="104775"/>
                </a:lnTo>
                <a:lnTo>
                  <a:pt x="311150" y="106362"/>
                </a:lnTo>
                <a:lnTo>
                  <a:pt x="315913" y="106362"/>
                </a:lnTo>
                <a:lnTo>
                  <a:pt x="322263" y="109537"/>
                </a:lnTo>
                <a:lnTo>
                  <a:pt x="325438" y="111125"/>
                </a:lnTo>
                <a:lnTo>
                  <a:pt x="325438" y="114300"/>
                </a:lnTo>
                <a:lnTo>
                  <a:pt x="325438" y="115888"/>
                </a:lnTo>
                <a:lnTo>
                  <a:pt x="325438" y="117475"/>
                </a:lnTo>
                <a:lnTo>
                  <a:pt x="327025" y="117475"/>
                </a:lnTo>
                <a:lnTo>
                  <a:pt x="327025" y="120650"/>
                </a:lnTo>
                <a:lnTo>
                  <a:pt x="327025" y="122238"/>
                </a:lnTo>
                <a:lnTo>
                  <a:pt x="330200" y="122238"/>
                </a:lnTo>
                <a:lnTo>
                  <a:pt x="331788" y="125413"/>
                </a:lnTo>
                <a:lnTo>
                  <a:pt x="334963" y="127000"/>
                </a:lnTo>
                <a:lnTo>
                  <a:pt x="336550" y="127000"/>
                </a:lnTo>
                <a:lnTo>
                  <a:pt x="338138" y="128588"/>
                </a:lnTo>
                <a:lnTo>
                  <a:pt x="338138" y="131763"/>
                </a:lnTo>
                <a:lnTo>
                  <a:pt x="342900" y="136525"/>
                </a:lnTo>
                <a:lnTo>
                  <a:pt x="346075" y="138113"/>
                </a:lnTo>
                <a:lnTo>
                  <a:pt x="347663" y="136525"/>
                </a:lnTo>
                <a:lnTo>
                  <a:pt x="352425" y="136525"/>
                </a:lnTo>
                <a:lnTo>
                  <a:pt x="357188" y="136525"/>
                </a:lnTo>
                <a:lnTo>
                  <a:pt x="358775" y="136525"/>
                </a:lnTo>
                <a:lnTo>
                  <a:pt x="361950" y="136525"/>
                </a:lnTo>
                <a:lnTo>
                  <a:pt x="363538" y="136525"/>
                </a:lnTo>
                <a:lnTo>
                  <a:pt x="366713" y="136525"/>
                </a:lnTo>
                <a:lnTo>
                  <a:pt x="368300" y="138113"/>
                </a:lnTo>
                <a:lnTo>
                  <a:pt x="366713" y="138113"/>
                </a:lnTo>
                <a:lnTo>
                  <a:pt x="357188" y="141287"/>
                </a:lnTo>
                <a:lnTo>
                  <a:pt x="352425" y="141287"/>
                </a:lnTo>
                <a:lnTo>
                  <a:pt x="347663" y="141287"/>
                </a:lnTo>
                <a:lnTo>
                  <a:pt x="347663" y="142875"/>
                </a:lnTo>
                <a:lnTo>
                  <a:pt x="350838" y="144462"/>
                </a:lnTo>
                <a:lnTo>
                  <a:pt x="352425" y="147637"/>
                </a:lnTo>
                <a:lnTo>
                  <a:pt x="354013" y="149225"/>
                </a:lnTo>
                <a:lnTo>
                  <a:pt x="357188" y="152400"/>
                </a:lnTo>
                <a:lnTo>
                  <a:pt x="357188" y="153987"/>
                </a:lnTo>
                <a:lnTo>
                  <a:pt x="357188" y="157162"/>
                </a:lnTo>
                <a:lnTo>
                  <a:pt x="357188" y="158750"/>
                </a:lnTo>
                <a:lnTo>
                  <a:pt x="357188" y="160337"/>
                </a:lnTo>
                <a:lnTo>
                  <a:pt x="357188" y="163512"/>
                </a:lnTo>
                <a:lnTo>
                  <a:pt x="358775" y="165100"/>
                </a:lnTo>
                <a:lnTo>
                  <a:pt x="361950" y="165100"/>
                </a:lnTo>
                <a:lnTo>
                  <a:pt x="363538" y="165100"/>
                </a:lnTo>
                <a:lnTo>
                  <a:pt x="366713" y="168275"/>
                </a:lnTo>
                <a:lnTo>
                  <a:pt x="368300" y="173037"/>
                </a:lnTo>
                <a:lnTo>
                  <a:pt x="369888" y="173037"/>
                </a:lnTo>
                <a:lnTo>
                  <a:pt x="369888" y="174625"/>
                </a:lnTo>
                <a:lnTo>
                  <a:pt x="369888" y="176212"/>
                </a:lnTo>
                <a:lnTo>
                  <a:pt x="368300" y="179387"/>
                </a:lnTo>
                <a:lnTo>
                  <a:pt x="366713" y="176212"/>
                </a:lnTo>
                <a:lnTo>
                  <a:pt x="361950" y="174625"/>
                </a:lnTo>
                <a:lnTo>
                  <a:pt x="358775" y="174625"/>
                </a:lnTo>
                <a:lnTo>
                  <a:pt x="357188" y="174625"/>
                </a:lnTo>
                <a:lnTo>
                  <a:pt x="354013" y="174625"/>
                </a:lnTo>
                <a:lnTo>
                  <a:pt x="352425" y="174625"/>
                </a:lnTo>
                <a:lnTo>
                  <a:pt x="352425" y="176212"/>
                </a:lnTo>
                <a:lnTo>
                  <a:pt x="350838" y="176212"/>
                </a:lnTo>
                <a:lnTo>
                  <a:pt x="350838" y="179387"/>
                </a:lnTo>
                <a:lnTo>
                  <a:pt x="350838" y="180975"/>
                </a:lnTo>
                <a:lnTo>
                  <a:pt x="350838" y="185737"/>
                </a:lnTo>
                <a:lnTo>
                  <a:pt x="350838" y="190500"/>
                </a:lnTo>
                <a:lnTo>
                  <a:pt x="347663" y="190500"/>
                </a:lnTo>
                <a:lnTo>
                  <a:pt x="346075" y="190500"/>
                </a:lnTo>
                <a:lnTo>
                  <a:pt x="346075" y="192087"/>
                </a:lnTo>
                <a:lnTo>
                  <a:pt x="342900" y="192087"/>
                </a:lnTo>
                <a:lnTo>
                  <a:pt x="341313" y="195262"/>
                </a:lnTo>
                <a:lnTo>
                  <a:pt x="338138" y="196850"/>
                </a:lnTo>
                <a:lnTo>
                  <a:pt x="338138" y="200025"/>
                </a:lnTo>
                <a:lnTo>
                  <a:pt x="338138" y="201612"/>
                </a:lnTo>
                <a:lnTo>
                  <a:pt x="338138" y="203200"/>
                </a:lnTo>
                <a:lnTo>
                  <a:pt x="338138" y="206375"/>
                </a:lnTo>
                <a:lnTo>
                  <a:pt x="338138" y="207962"/>
                </a:lnTo>
                <a:lnTo>
                  <a:pt x="336550" y="211137"/>
                </a:lnTo>
                <a:lnTo>
                  <a:pt x="334963" y="215900"/>
                </a:lnTo>
                <a:lnTo>
                  <a:pt x="334963" y="217488"/>
                </a:lnTo>
                <a:lnTo>
                  <a:pt x="331788" y="219075"/>
                </a:lnTo>
                <a:lnTo>
                  <a:pt x="331788" y="222250"/>
                </a:lnTo>
                <a:lnTo>
                  <a:pt x="334963" y="223838"/>
                </a:lnTo>
                <a:lnTo>
                  <a:pt x="336550" y="223838"/>
                </a:lnTo>
                <a:lnTo>
                  <a:pt x="338138" y="223838"/>
                </a:lnTo>
                <a:lnTo>
                  <a:pt x="342900" y="227013"/>
                </a:lnTo>
                <a:lnTo>
                  <a:pt x="346075" y="227013"/>
                </a:lnTo>
                <a:lnTo>
                  <a:pt x="347663" y="227013"/>
                </a:lnTo>
                <a:lnTo>
                  <a:pt x="350838" y="228600"/>
                </a:lnTo>
                <a:lnTo>
                  <a:pt x="352425" y="228600"/>
                </a:lnTo>
                <a:lnTo>
                  <a:pt x="354013" y="228600"/>
                </a:lnTo>
                <a:lnTo>
                  <a:pt x="357188" y="228600"/>
                </a:lnTo>
                <a:lnTo>
                  <a:pt x="361950" y="231775"/>
                </a:lnTo>
                <a:lnTo>
                  <a:pt x="363538" y="231775"/>
                </a:lnTo>
                <a:lnTo>
                  <a:pt x="366713" y="233363"/>
                </a:lnTo>
                <a:lnTo>
                  <a:pt x="354013" y="233363"/>
                </a:lnTo>
                <a:lnTo>
                  <a:pt x="346075" y="233363"/>
                </a:lnTo>
                <a:lnTo>
                  <a:pt x="341313" y="231775"/>
                </a:lnTo>
                <a:lnTo>
                  <a:pt x="336550" y="231775"/>
                </a:lnTo>
                <a:lnTo>
                  <a:pt x="336550" y="228600"/>
                </a:lnTo>
                <a:lnTo>
                  <a:pt x="334963" y="228600"/>
                </a:lnTo>
                <a:lnTo>
                  <a:pt x="331788" y="228600"/>
                </a:lnTo>
                <a:lnTo>
                  <a:pt x="330200" y="228600"/>
                </a:lnTo>
                <a:lnTo>
                  <a:pt x="330200" y="231775"/>
                </a:lnTo>
                <a:lnTo>
                  <a:pt x="330200" y="233363"/>
                </a:lnTo>
                <a:lnTo>
                  <a:pt x="327025" y="238125"/>
                </a:lnTo>
                <a:lnTo>
                  <a:pt x="327025" y="239713"/>
                </a:lnTo>
                <a:lnTo>
                  <a:pt x="325438" y="239713"/>
                </a:lnTo>
                <a:lnTo>
                  <a:pt x="325438" y="242888"/>
                </a:lnTo>
                <a:lnTo>
                  <a:pt x="320675" y="242888"/>
                </a:lnTo>
                <a:lnTo>
                  <a:pt x="319088" y="242888"/>
                </a:lnTo>
                <a:lnTo>
                  <a:pt x="314325" y="244475"/>
                </a:lnTo>
                <a:lnTo>
                  <a:pt x="309563" y="244475"/>
                </a:lnTo>
                <a:lnTo>
                  <a:pt x="303213" y="249238"/>
                </a:lnTo>
                <a:lnTo>
                  <a:pt x="287338" y="249238"/>
                </a:lnTo>
                <a:lnTo>
                  <a:pt x="284163" y="250825"/>
                </a:lnTo>
                <a:lnTo>
                  <a:pt x="284163" y="254000"/>
                </a:lnTo>
                <a:lnTo>
                  <a:pt x="282575" y="255588"/>
                </a:lnTo>
                <a:lnTo>
                  <a:pt x="279400" y="255588"/>
                </a:lnTo>
                <a:lnTo>
                  <a:pt x="279400" y="258763"/>
                </a:lnTo>
                <a:lnTo>
                  <a:pt x="279400" y="260350"/>
                </a:lnTo>
                <a:lnTo>
                  <a:pt x="277813" y="260350"/>
                </a:lnTo>
                <a:lnTo>
                  <a:pt x="276225" y="263525"/>
                </a:lnTo>
                <a:lnTo>
                  <a:pt x="273050" y="263525"/>
                </a:lnTo>
                <a:lnTo>
                  <a:pt x="271463" y="265113"/>
                </a:lnTo>
                <a:lnTo>
                  <a:pt x="271463" y="266700"/>
                </a:lnTo>
                <a:lnTo>
                  <a:pt x="273050" y="269875"/>
                </a:lnTo>
                <a:lnTo>
                  <a:pt x="273050" y="271463"/>
                </a:lnTo>
                <a:lnTo>
                  <a:pt x="273050" y="274638"/>
                </a:lnTo>
                <a:lnTo>
                  <a:pt x="276225" y="276225"/>
                </a:lnTo>
                <a:lnTo>
                  <a:pt x="277813" y="276225"/>
                </a:lnTo>
                <a:lnTo>
                  <a:pt x="277813" y="277813"/>
                </a:lnTo>
                <a:lnTo>
                  <a:pt x="279400" y="277813"/>
                </a:lnTo>
                <a:lnTo>
                  <a:pt x="282575" y="280988"/>
                </a:lnTo>
                <a:lnTo>
                  <a:pt x="284163" y="282575"/>
                </a:lnTo>
                <a:lnTo>
                  <a:pt x="288925" y="282575"/>
                </a:lnTo>
                <a:lnTo>
                  <a:pt x="288925" y="285750"/>
                </a:lnTo>
                <a:lnTo>
                  <a:pt x="292100" y="285750"/>
                </a:lnTo>
                <a:lnTo>
                  <a:pt x="292100" y="287338"/>
                </a:lnTo>
                <a:lnTo>
                  <a:pt x="292100" y="290513"/>
                </a:lnTo>
                <a:lnTo>
                  <a:pt x="288925" y="290513"/>
                </a:lnTo>
                <a:lnTo>
                  <a:pt x="284163" y="287338"/>
                </a:lnTo>
                <a:lnTo>
                  <a:pt x="284163" y="285750"/>
                </a:lnTo>
                <a:lnTo>
                  <a:pt x="282575" y="282575"/>
                </a:lnTo>
                <a:lnTo>
                  <a:pt x="279400" y="280988"/>
                </a:lnTo>
                <a:lnTo>
                  <a:pt x="277813" y="280988"/>
                </a:lnTo>
                <a:lnTo>
                  <a:pt x="276225" y="280988"/>
                </a:lnTo>
                <a:lnTo>
                  <a:pt x="276225" y="277813"/>
                </a:lnTo>
                <a:lnTo>
                  <a:pt x="273050" y="276225"/>
                </a:lnTo>
                <a:lnTo>
                  <a:pt x="271463" y="276225"/>
                </a:lnTo>
                <a:lnTo>
                  <a:pt x="268288" y="276225"/>
                </a:lnTo>
                <a:lnTo>
                  <a:pt x="266700" y="277813"/>
                </a:lnTo>
                <a:lnTo>
                  <a:pt x="263525" y="277813"/>
                </a:lnTo>
                <a:lnTo>
                  <a:pt x="263525" y="280988"/>
                </a:lnTo>
                <a:lnTo>
                  <a:pt x="263525" y="282575"/>
                </a:lnTo>
                <a:lnTo>
                  <a:pt x="263525" y="285750"/>
                </a:lnTo>
                <a:lnTo>
                  <a:pt x="266700" y="287338"/>
                </a:lnTo>
                <a:lnTo>
                  <a:pt x="266700" y="290513"/>
                </a:lnTo>
                <a:lnTo>
                  <a:pt x="263525" y="290513"/>
                </a:lnTo>
                <a:lnTo>
                  <a:pt x="263525" y="287338"/>
                </a:lnTo>
                <a:lnTo>
                  <a:pt x="261938" y="287338"/>
                </a:lnTo>
                <a:lnTo>
                  <a:pt x="260350" y="290513"/>
                </a:lnTo>
                <a:lnTo>
                  <a:pt x="257175" y="292100"/>
                </a:lnTo>
                <a:lnTo>
                  <a:pt x="255588" y="292100"/>
                </a:lnTo>
                <a:lnTo>
                  <a:pt x="255588" y="293688"/>
                </a:lnTo>
                <a:lnTo>
                  <a:pt x="255588" y="298450"/>
                </a:lnTo>
                <a:lnTo>
                  <a:pt x="255588" y="301625"/>
                </a:lnTo>
                <a:lnTo>
                  <a:pt x="255588" y="306388"/>
                </a:lnTo>
                <a:lnTo>
                  <a:pt x="257175" y="306388"/>
                </a:lnTo>
                <a:lnTo>
                  <a:pt x="257175" y="307975"/>
                </a:lnTo>
                <a:lnTo>
                  <a:pt x="260350" y="309563"/>
                </a:lnTo>
                <a:lnTo>
                  <a:pt x="260350" y="312738"/>
                </a:lnTo>
                <a:lnTo>
                  <a:pt x="261938" y="314325"/>
                </a:lnTo>
                <a:lnTo>
                  <a:pt x="261938" y="317500"/>
                </a:lnTo>
                <a:lnTo>
                  <a:pt x="263525" y="317500"/>
                </a:lnTo>
                <a:lnTo>
                  <a:pt x="263525" y="319088"/>
                </a:lnTo>
                <a:lnTo>
                  <a:pt x="263525" y="322263"/>
                </a:lnTo>
                <a:lnTo>
                  <a:pt x="263525" y="323850"/>
                </a:lnTo>
                <a:lnTo>
                  <a:pt x="263525" y="325438"/>
                </a:lnTo>
                <a:lnTo>
                  <a:pt x="263525" y="328613"/>
                </a:lnTo>
                <a:lnTo>
                  <a:pt x="266700" y="325438"/>
                </a:lnTo>
                <a:lnTo>
                  <a:pt x="268288" y="323850"/>
                </a:lnTo>
                <a:lnTo>
                  <a:pt x="271463" y="323850"/>
                </a:lnTo>
                <a:lnTo>
                  <a:pt x="268288" y="322263"/>
                </a:lnTo>
                <a:lnTo>
                  <a:pt x="268288" y="319088"/>
                </a:lnTo>
                <a:lnTo>
                  <a:pt x="266700" y="319088"/>
                </a:lnTo>
                <a:lnTo>
                  <a:pt x="266700" y="317500"/>
                </a:lnTo>
                <a:lnTo>
                  <a:pt x="263525" y="314325"/>
                </a:lnTo>
                <a:lnTo>
                  <a:pt x="263525" y="312738"/>
                </a:lnTo>
                <a:lnTo>
                  <a:pt x="266700" y="314325"/>
                </a:lnTo>
                <a:lnTo>
                  <a:pt x="268288" y="317500"/>
                </a:lnTo>
                <a:lnTo>
                  <a:pt x="271463" y="319088"/>
                </a:lnTo>
                <a:lnTo>
                  <a:pt x="273050" y="323850"/>
                </a:lnTo>
                <a:lnTo>
                  <a:pt x="276225" y="328613"/>
                </a:lnTo>
                <a:lnTo>
                  <a:pt x="277813" y="330200"/>
                </a:lnTo>
                <a:lnTo>
                  <a:pt x="279400" y="333375"/>
                </a:lnTo>
                <a:lnTo>
                  <a:pt x="282575" y="333375"/>
                </a:lnTo>
                <a:lnTo>
                  <a:pt x="284163" y="333375"/>
                </a:lnTo>
                <a:lnTo>
                  <a:pt x="287338" y="338138"/>
                </a:lnTo>
                <a:lnTo>
                  <a:pt x="292100" y="339725"/>
                </a:lnTo>
                <a:lnTo>
                  <a:pt x="293688" y="341313"/>
                </a:lnTo>
                <a:lnTo>
                  <a:pt x="295275" y="344488"/>
                </a:lnTo>
                <a:lnTo>
                  <a:pt x="298450" y="346075"/>
                </a:lnTo>
                <a:lnTo>
                  <a:pt x="303213" y="350838"/>
                </a:lnTo>
                <a:lnTo>
                  <a:pt x="307975" y="355601"/>
                </a:lnTo>
                <a:lnTo>
                  <a:pt x="309563" y="357188"/>
                </a:lnTo>
                <a:lnTo>
                  <a:pt x="309563" y="360363"/>
                </a:lnTo>
                <a:lnTo>
                  <a:pt x="315913" y="366713"/>
                </a:lnTo>
                <a:lnTo>
                  <a:pt x="322263" y="371476"/>
                </a:lnTo>
                <a:lnTo>
                  <a:pt x="327025" y="373063"/>
                </a:lnTo>
                <a:lnTo>
                  <a:pt x="330200" y="377826"/>
                </a:lnTo>
                <a:lnTo>
                  <a:pt x="331788" y="381001"/>
                </a:lnTo>
                <a:lnTo>
                  <a:pt x="334963" y="384176"/>
                </a:lnTo>
                <a:lnTo>
                  <a:pt x="338138" y="388938"/>
                </a:lnTo>
                <a:lnTo>
                  <a:pt x="338138" y="392113"/>
                </a:lnTo>
                <a:lnTo>
                  <a:pt x="338138" y="393701"/>
                </a:lnTo>
                <a:lnTo>
                  <a:pt x="325438" y="382588"/>
                </a:lnTo>
                <a:lnTo>
                  <a:pt x="319088" y="376238"/>
                </a:lnTo>
                <a:lnTo>
                  <a:pt x="315913" y="373063"/>
                </a:lnTo>
                <a:lnTo>
                  <a:pt x="314325" y="368301"/>
                </a:lnTo>
                <a:lnTo>
                  <a:pt x="311150" y="368301"/>
                </a:lnTo>
                <a:lnTo>
                  <a:pt x="311150" y="366713"/>
                </a:lnTo>
                <a:lnTo>
                  <a:pt x="309563" y="366713"/>
                </a:lnTo>
                <a:lnTo>
                  <a:pt x="307975" y="365126"/>
                </a:lnTo>
                <a:lnTo>
                  <a:pt x="304800" y="361951"/>
                </a:lnTo>
                <a:lnTo>
                  <a:pt x="303213" y="357188"/>
                </a:lnTo>
                <a:lnTo>
                  <a:pt x="300038" y="355601"/>
                </a:lnTo>
                <a:lnTo>
                  <a:pt x="298450" y="355601"/>
                </a:lnTo>
                <a:lnTo>
                  <a:pt x="295275" y="352426"/>
                </a:lnTo>
                <a:lnTo>
                  <a:pt x="293688" y="352426"/>
                </a:lnTo>
                <a:lnTo>
                  <a:pt x="292100" y="350838"/>
                </a:lnTo>
                <a:lnTo>
                  <a:pt x="288925" y="350838"/>
                </a:lnTo>
                <a:lnTo>
                  <a:pt x="288925" y="349250"/>
                </a:lnTo>
                <a:lnTo>
                  <a:pt x="287338" y="349250"/>
                </a:lnTo>
                <a:lnTo>
                  <a:pt x="284163" y="349250"/>
                </a:lnTo>
                <a:lnTo>
                  <a:pt x="282575" y="346075"/>
                </a:lnTo>
                <a:lnTo>
                  <a:pt x="279400" y="344488"/>
                </a:lnTo>
                <a:lnTo>
                  <a:pt x="276225" y="341313"/>
                </a:lnTo>
                <a:lnTo>
                  <a:pt x="271463" y="339725"/>
                </a:lnTo>
                <a:lnTo>
                  <a:pt x="268288" y="339725"/>
                </a:lnTo>
                <a:lnTo>
                  <a:pt x="266700" y="339725"/>
                </a:lnTo>
                <a:lnTo>
                  <a:pt x="266700" y="341313"/>
                </a:lnTo>
                <a:lnTo>
                  <a:pt x="266700" y="344488"/>
                </a:lnTo>
                <a:lnTo>
                  <a:pt x="268288" y="346075"/>
                </a:lnTo>
                <a:lnTo>
                  <a:pt x="268288" y="349250"/>
                </a:lnTo>
                <a:lnTo>
                  <a:pt x="271463" y="352426"/>
                </a:lnTo>
                <a:lnTo>
                  <a:pt x="273050" y="355601"/>
                </a:lnTo>
                <a:lnTo>
                  <a:pt x="276225" y="357188"/>
                </a:lnTo>
                <a:lnTo>
                  <a:pt x="276225" y="360363"/>
                </a:lnTo>
                <a:lnTo>
                  <a:pt x="273050" y="357188"/>
                </a:lnTo>
                <a:lnTo>
                  <a:pt x="271463" y="357188"/>
                </a:lnTo>
                <a:lnTo>
                  <a:pt x="268288" y="355601"/>
                </a:lnTo>
                <a:lnTo>
                  <a:pt x="266700" y="352426"/>
                </a:lnTo>
                <a:lnTo>
                  <a:pt x="266700" y="350838"/>
                </a:lnTo>
                <a:lnTo>
                  <a:pt x="263525" y="349250"/>
                </a:lnTo>
                <a:lnTo>
                  <a:pt x="261938" y="346075"/>
                </a:lnTo>
                <a:lnTo>
                  <a:pt x="255588" y="341313"/>
                </a:lnTo>
                <a:lnTo>
                  <a:pt x="250825" y="338138"/>
                </a:lnTo>
                <a:lnTo>
                  <a:pt x="247650" y="334963"/>
                </a:lnTo>
                <a:lnTo>
                  <a:pt x="246063" y="333375"/>
                </a:lnTo>
                <a:lnTo>
                  <a:pt x="244475" y="333375"/>
                </a:lnTo>
                <a:lnTo>
                  <a:pt x="241300" y="334963"/>
                </a:lnTo>
                <a:lnTo>
                  <a:pt x="239713" y="334963"/>
                </a:lnTo>
                <a:lnTo>
                  <a:pt x="236538" y="338138"/>
                </a:lnTo>
                <a:lnTo>
                  <a:pt x="234950" y="338138"/>
                </a:lnTo>
                <a:lnTo>
                  <a:pt x="231775" y="338138"/>
                </a:lnTo>
                <a:lnTo>
                  <a:pt x="231775" y="339725"/>
                </a:lnTo>
                <a:lnTo>
                  <a:pt x="231775" y="344488"/>
                </a:lnTo>
                <a:lnTo>
                  <a:pt x="234950" y="349250"/>
                </a:lnTo>
                <a:lnTo>
                  <a:pt x="234950" y="352426"/>
                </a:lnTo>
                <a:lnTo>
                  <a:pt x="234950" y="355601"/>
                </a:lnTo>
                <a:lnTo>
                  <a:pt x="234950" y="357188"/>
                </a:lnTo>
                <a:lnTo>
                  <a:pt x="236538" y="360363"/>
                </a:lnTo>
                <a:lnTo>
                  <a:pt x="236538" y="361951"/>
                </a:lnTo>
                <a:lnTo>
                  <a:pt x="236538" y="366713"/>
                </a:lnTo>
                <a:lnTo>
                  <a:pt x="239713" y="368301"/>
                </a:lnTo>
                <a:lnTo>
                  <a:pt x="239713" y="371476"/>
                </a:lnTo>
                <a:lnTo>
                  <a:pt x="241300" y="373063"/>
                </a:lnTo>
                <a:lnTo>
                  <a:pt x="241300" y="376238"/>
                </a:lnTo>
                <a:lnTo>
                  <a:pt x="244475" y="377826"/>
                </a:lnTo>
                <a:lnTo>
                  <a:pt x="246063" y="381001"/>
                </a:lnTo>
                <a:lnTo>
                  <a:pt x="246063" y="382588"/>
                </a:lnTo>
                <a:lnTo>
                  <a:pt x="247650" y="384176"/>
                </a:lnTo>
                <a:lnTo>
                  <a:pt x="247650" y="387351"/>
                </a:lnTo>
                <a:lnTo>
                  <a:pt x="250825" y="388938"/>
                </a:lnTo>
                <a:lnTo>
                  <a:pt x="252413" y="392113"/>
                </a:lnTo>
                <a:lnTo>
                  <a:pt x="255588" y="396876"/>
                </a:lnTo>
                <a:lnTo>
                  <a:pt x="255588" y="400051"/>
                </a:lnTo>
                <a:lnTo>
                  <a:pt x="252413" y="398463"/>
                </a:lnTo>
                <a:lnTo>
                  <a:pt x="250825" y="393701"/>
                </a:lnTo>
                <a:lnTo>
                  <a:pt x="250825" y="392113"/>
                </a:lnTo>
                <a:lnTo>
                  <a:pt x="247650" y="392113"/>
                </a:lnTo>
                <a:lnTo>
                  <a:pt x="246063" y="388938"/>
                </a:lnTo>
                <a:lnTo>
                  <a:pt x="246063" y="387351"/>
                </a:lnTo>
                <a:lnTo>
                  <a:pt x="244475" y="384176"/>
                </a:lnTo>
                <a:lnTo>
                  <a:pt x="244475" y="382588"/>
                </a:lnTo>
                <a:lnTo>
                  <a:pt x="241300" y="377826"/>
                </a:lnTo>
                <a:lnTo>
                  <a:pt x="239713" y="373063"/>
                </a:lnTo>
                <a:lnTo>
                  <a:pt x="234950" y="368301"/>
                </a:lnTo>
                <a:lnTo>
                  <a:pt x="234950" y="366713"/>
                </a:lnTo>
                <a:lnTo>
                  <a:pt x="231775" y="365126"/>
                </a:lnTo>
                <a:lnTo>
                  <a:pt x="230188" y="361951"/>
                </a:lnTo>
                <a:lnTo>
                  <a:pt x="228600" y="357188"/>
                </a:lnTo>
                <a:lnTo>
                  <a:pt x="223838" y="350838"/>
                </a:lnTo>
                <a:lnTo>
                  <a:pt x="223838" y="349250"/>
                </a:lnTo>
                <a:lnTo>
                  <a:pt x="220663" y="346075"/>
                </a:lnTo>
                <a:lnTo>
                  <a:pt x="219075" y="346075"/>
                </a:lnTo>
                <a:lnTo>
                  <a:pt x="219075" y="349250"/>
                </a:lnTo>
                <a:lnTo>
                  <a:pt x="217487" y="349250"/>
                </a:lnTo>
                <a:lnTo>
                  <a:pt x="214312" y="349250"/>
                </a:lnTo>
                <a:lnTo>
                  <a:pt x="212725" y="346075"/>
                </a:lnTo>
                <a:lnTo>
                  <a:pt x="212725" y="344488"/>
                </a:lnTo>
                <a:lnTo>
                  <a:pt x="209550" y="346075"/>
                </a:lnTo>
                <a:lnTo>
                  <a:pt x="207962" y="346075"/>
                </a:lnTo>
                <a:lnTo>
                  <a:pt x="204787" y="344488"/>
                </a:lnTo>
                <a:lnTo>
                  <a:pt x="201612" y="344488"/>
                </a:lnTo>
                <a:lnTo>
                  <a:pt x="198437" y="341313"/>
                </a:lnTo>
                <a:lnTo>
                  <a:pt x="198437" y="339725"/>
                </a:lnTo>
                <a:lnTo>
                  <a:pt x="196850" y="339725"/>
                </a:lnTo>
                <a:lnTo>
                  <a:pt x="196850" y="338138"/>
                </a:lnTo>
                <a:lnTo>
                  <a:pt x="193675" y="338138"/>
                </a:lnTo>
                <a:lnTo>
                  <a:pt x="192087" y="338138"/>
                </a:lnTo>
                <a:lnTo>
                  <a:pt x="188912" y="338138"/>
                </a:lnTo>
                <a:lnTo>
                  <a:pt x="187325" y="339725"/>
                </a:lnTo>
                <a:lnTo>
                  <a:pt x="187325" y="341313"/>
                </a:lnTo>
                <a:lnTo>
                  <a:pt x="188912" y="344488"/>
                </a:lnTo>
                <a:lnTo>
                  <a:pt x="188912" y="346075"/>
                </a:lnTo>
                <a:lnTo>
                  <a:pt x="188912" y="349250"/>
                </a:lnTo>
                <a:lnTo>
                  <a:pt x="187325" y="350838"/>
                </a:lnTo>
                <a:lnTo>
                  <a:pt x="187325" y="355601"/>
                </a:lnTo>
                <a:lnTo>
                  <a:pt x="185737" y="357188"/>
                </a:lnTo>
                <a:lnTo>
                  <a:pt x="187325" y="360363"/>
                </a:lnTo>
                <a:lnTo>
                  <a:pt x="185737" y="360363"/>
                </a:lnTo>
                <a:lnTo>
                  <a:pt x="185737" y="361951"/>
                </a:lnTo>
                <a:lnTo>
                  <a:pt x="185737" y="365126"/>
                </a:lnTo>
                <a:lnTo>
                  <a:pt x="185737" y="368301"/>
                </a:lnTo>
                <a:lnTo>
                  <a:pt x="185737" y="371476"/>
                </a:lnTo>
                <a:lnTo>
                  <a:pt x="185737" y="373063"/>
                </a:lnTo>
                <a:lnTo>
                  <a:pt x="185737" y="376238"/>
                </a:lnTo>
                <a:lnTo>
                  <a:pt x="188912" y="376238"/>
                </a:lnTo>
                <a:lnTo>
                  <a:pt x="188912" y="377826"/>
                </a:lnTo>
                <a:lnTo>
                  <a:pt x="187325" y="377826"/>
                </a:lnTo>
                <a:lnTo>
                  <a:pt x="185737" y="377826"/>
                </a:lnTo>
                <a:lnTo>
                  <a:pt x="185737" y="381001"/>
                </a:lnTo>
                <a:lnTo>
                  <a:pt x="187325" y="381001"/>
                </a:lnTo>
                <a:lnTo>
                  <a:pt x="187325" y="382588"/>
                </a:lnTo>
                <a:lnTo>
                  <a:pt x="187325" y="384176"/>
                </a:lnTo>
                <a:lnTo>
                  <a:pt x="187325" y="387351"/>
                </a:lnTo>
                <a:lnTo>
                  <a:pt x="185737" y="387351"/>
                </a:lnTo>
                <a:lnTo>
                  <a:pt x="182562" y="387351"/>
                </a:lnTo>
                <a:lnTo>
                  <a:pt x="182562" y="384176"/>
                </a:lnTo>
                <a:lnTo>
                  <a:pt x="180975" y="382588"/>
                </a:lnTo>
                <a:lnTo>
                  <a:pt x="180975" y="381001"/>
                </a:lnTo>
                <a:lnTo>
                  <a:pt x="177800" y="377826"/>
                </a:lnTo>
                <a:lnTo>
                  <a:pt x="177800" y="376238"/>
                </a:lnTo>
                <a:lnTo>
                  <a:pt x="180975" y="376238"/>
                </a:lnTo>
                <a:lnTo>
                  <a:pt x="182562" y="376238"/>
                </a:lnTo>
                <a:lnTo>
                  <a:pt x="182562" y="373063"/>
                </a:lnTo>
                <a:lnTo>
                  <a:pt x="182562" y="371476"/>
                </a:lnTo>
                <a:lnTo>
                  <a:pt x="180975" y="366713"/>
                </a:lnTo>
                <a:lnTo>
                  <a:pt x="180975" y="365126"/>
                </a:lnTo>
                <a:lnTo>
                  <a:pt x="180975" y="361951"/>
                </a:lnTo>
                <a:lnTo>
                  <a:pt x="180975" y="360363"/>
                </a:lnTo>
                <a:lnTo>
                  <a:pt x="180975" y="357188"/>
                </a:lnTo>
                <a:lnTo>
                  <a:pt x="180975" y="355601"/>
                </a:lnTo>
                <a:lnTo>
                  <a:pt x="177800" y="352426"/>
                </a:lnTo>
                <a:lnTo>
                  <a:pt x="176212" y="352426"/>
                </a:lnTo>
                <a:lnTo>
                  <a:pt x="176212" y="360363"/>
                </a:lnTo>
                <a:lnTo>
                  <a:pt x="173037" y="365126"/>
                </a:lnTo>
                <a:lnTo>
                  <a:pt x="173037" y="366713"/>
                </a:lnTo>
                <a:lnTo>
                  <a:pt x="171450" y="368301"/>
                </a:lnTo>
                <a:lnTo>
                  <a:pt x="171450" y="371476"/>
                </a:lnTo>
                <a:lnTo>
                  <a:pt x="169862" y="373063"/>
                </a:lnTo>
                <a:lnTo>
                  <a:pt x="169862" y="376238"/>
                </a:lnTo>
                <a:lnTo>
                  <a:pt x="169862" y="377826"/>
                </a:lnTo>
                <a:lnTo>
                  <a:pt x="169862" y="382588"/>
                </a:lnTo>
                <a:lnTo>
                  <a:pt x="166687" y="382588"/>
                </a:lnTo>
                <a:lnTo>
                  <a:pt x="166687" y="381001"/>
                </a:lnTo>
                <a:lnTo>
                  <a:pt x="166687" y="377826"/>
                </a:lnTo>
                <a:lnTo>
                  <a:pt x="166687" y="376238"/>
                </a:lnTo>
                <a:lnTo>
                  <a:pt x="166687" y="373063"/>
                </a:lnTo>
                <a:lnTo>
                  <a:pt x="166687" y="371476"/>
                </a:lnTo>
                <a:lnTo>
                  <a:pt x="165100" y="366713"/>
                </a:lnTo>
                <a:lnTo>
                  <a:pt x="165100" y="365126"/>
                </a:lnTo>
                <a:lnTo>
                  <a:pt x="165100" y="361951"/>
                </a:lnTo>
                <a:lnTo>
                  <a:pt x="166687" y="360363"/>
                </a:lnTo>
                <a:lnTo>
                  <a:pt x="166687" y="357188"/>
                </a:lnTo>
                <a:lnTo>
                  <a:pt x="166687" y="355601"/>
                </a:lnTo>
                <a:lnTo>
                  <a:pt x="165100" y="352426"/>
                </a:lnTo>
                <a:lnTo>
                  <a:pt x="161925" y="349250"/>
                </a:lnTo>
                <a:lnTo>
                  <a:pt x="160337" y="344488"/>
                </a:lnTo>
                <a:lnTo>
                  <a:pt x="160337" y="341313"/>
                </a:lnTo>
                <a:lnTo>
                  <a:pt x="157162" y="341313"/>
                </a:lnTo>
                <a:lnTo>
                  <a:pt x="157162" y="339725"/>
                </a:lnTo>
                <a:lnTo>
                  <a:pt x="155575" y="338138"/>
                </a:lnTo>
                <a:lnTo>
                  <a:pt x="153987" y="339725"/>
                </a:lnTo>
                <a:lnTo>
                  <a:pt x="150812" y="341313"/>
                </a:lnTo>
                <a:lnTo>
                  <a:pt x="150812" y="346075"/>
                </a:lnTo>
                <a:lnTo>
                  <a:pt x="149225" y="349250"/>
                </a:lnTo>
                <a:lnTo>
                  <a:pt x="146050" y="350838"/>
                </a:lnTo>
                <a:lnTo>
                  <a:pt x="144462" y="352426"/>
                </a:lnTo>
                <a:lnTo>
                  <a:pt x="142875" y="357188"/>
                </a:lnTo>
                <a:lnTo>
                  <a:pt x="138112" y="360363"/>
                </a:lnTo>
                <a:lnTo>
                  <a:pt x="134937" y="360363"/>
                </a:lnTo>
                <a:lnTo>
                  <a:pt x="130175" y="361951"/>
                </a:lnTo>
                <a:lnTo>
                  <a:pt x="127000" y="365126"/>
                </a:lnTo>
                <a:lnTo>
                  <a:pt x="123825" y="365126"/>
                </a:lnTo>
                <a:lnTo>
                  <a:pt x="122237" y="365126"/>
                </a:lnTo>
                <a:lnTo>
                  <a:pt x="122237" y="361951"/>
                </a:lnTo>
                <a:lnTo>
                  <a:pt x="119062" y="361951"/>
                </a:lnTo>
                <a:lnTo>
                  <a:pt x="117475" y="360363"/>
                </a:lnTo>
                <a:lnTo>
                  <a:pt x="112712" y="357188"/>
                </a:lnTo>
                <a:lnTo>
                  <a:pt x="112712" y="355601"/>
                </a:lnTo>
                <a:lnTo>
                  <a:pt x="111125" y="355601"/>
                </a:lnTo>
                <a:lnTo>
                  <a:pt x="96837" y="366713"/>
                </a:lnTo>
                <a:lnTo>
                  <a:pt x="95250" y="365126"/>
                </a:lnTo>
                <a:lnTo>
                  <a:pt x="96837" y="361951"/>
                </a:lnTo>
                <a:lnTo>
                  <a:pt x="98425" y="360363"/>
                </a:lnTo>
                <a:lnTo>
                  <a:pt x="101600" y="357188"/>
                </a:lnTo>
                <a:lnTo>
                  <a:pt x="101600" y="355601"/>
                </a:lnTo>
                <a:lnTo>
                  <a:pt x="98425" y="355601"/>
                </a:lnTo>
                <a:lnTo>
                  <a:pt x="96837" y="352426"/>
                </a:lnTo>
                <a:lnTo>
                  <a:pt x="95250" y="355601"/>
                </a:lnTo>
                <a:lnTo>
                  <a:pt x="92075" y="355601"/>
                </a:lnTo>
                <a:lnTo>
                  <a:pt x="87312" y="355601"/>
                </a:lnTo>
                <a:lnTo>
                  <a:pt x="82550" y="357188"/>
                </a:lnTo>
                <a:lnTo>
                  <a:pt x="80962" y="357188"/>
                </a:lnTo>
                <a:lnTo>
                  <a:pt x="79375" y="357188"/>
                </a:lnTo>
                <a:lnTo>
                  <a:pt x="79375" y="360363"/>
                </a:lnTo>
                <a:lnTo>
                  <a:pt x="76200" y="360363"/>
                </a:lnTo>
                <a:lnTo>
                  <a:pt x="76200" y="357188"/>
                </a:lnTo>
                <a:lnTo>
                  <a:pt x="74612" y="357188"/>
                </a:lnTo>
                <a:lnTo>
                  <a:pt x="71437" y="357188"/>
                </a:lnTo>
                <a:lnTo>
                  <a:pt x="71437" y="355601"/>
                </a:lnTo>
                <a:lnTo>
                  <a:pt x="69850" y="355601"/>
                </a:lnTo>
                <a:lnTo>
                  <a:pt x="69850" y="352426"/>
                </a:lnTo>
                <a:lnTo>
                  <a:pt x="66675" y="352426"/>
                </a:lnTo>
                <a:lnTo>
                  <a:pt x="63500" y="350838"/>
                </a:lnTo>
                <a:lnTo>
                  <a:pt x="60325" y="349250"/>
                </a:lnTo>
                <a:lnTo>
                  <a:pt x="58737" y="349250"/>
                </a:lnTo>
                <a:lnTo>
                  <a:pt x="55562" y="349250"/>
                </a:lnTo>
                <a:lnTo>
                  <a:pt x="55562" y="346075"/>
                </a:lnTo>
                <a:lnTo>
                  <a:pt x="53975" y="346075"/>
                </a:lnTo>
                <a:lnTo>
                  <a:pt x="52387" y="344488"/>
                </a:lnTo>
                <a:lnTo>
                  <a:pt x="49212" y="344488"/>
                </a:lnTo>
                <a:lnTo>
                  <a:pt x="47625" y="341313"/>
                </a:lnTo>
                <a:lnTo>
                  <a:pt x="47625" y="339725"/>
                </a:lnTo>
                <a:lnTo>
                  <a:pt x="44450" y="339725"/>
                </a:lnTo>
                <a:lnTo>
                  <a:pt x="42862" y="338138"/>
                </a:lnTo>
                <a:lnTo>
                  <a:pt x="39687" y="334963"/>
                </a:lnTo>
                <a:lnTo>
                  <a:pt x="38100" y="333375"/>
                </a:lnTo>
                <a:lnTo>
                  <a:pt x="38100" y="330200"/>
                </a:lnTo>
                <a:lnTo>
                  <a:pt x="36512" y="328613"/>
                </a:lnTo>
                <a:lnTo>
                  <a:pt x="33337" y="325438"/>
                </a:lnTo>
                <a:lnTo>
                  <a:pt x="33337" y="323850"/>
                </a:lnTo>
                <a:lnTo>
                  <a:pt x="31750" y="323850"/>
                </a:lnTo>
                <a:lnTo>
                  <a:pt x="28575" y="322263"/>
                </a:lnTo>
                <a:lnTo>
                  <a:pt x="23812" y="322263"/>
                </a:lnTo>
                <a:lnTo>
                  <a:pt x="20637" y="322263"/>
                </a:lnTo>
                <a:lnTo>
                  <a:pt x="17462" y="322263"/>
                </a:lnTo>
                <a:lnTo>
                  <a:pt x="12700" y="322263"/>
                </a:lnTo>
                <a:lnTo>
                  <a:pt x="12700" y="319088"/>
                </a:lnTo>
                <a:lnTo>
                  <a:pt x="11112" y="317500"/>
                </a:lnTo>
                <a:lnTo>
                  <a:pt x="12700" y="317500"/>
                </a:lnTo>
                <a:lnTo>
                  <a:pt x="12700" y="314325"/>
                </a:lnTo>
                <a:lnTo>
                  <a:pt x="12700" y="312738"/>
                </a:lnTo>
                <a:lnTo>
                  <a:pt x="12700" y="309563"/>
                </a:lnTo>
                <a:lnTo>
                  <a:pt x="12700" y="306388"/>
                </a:lnTo>
                <a:lnTo>
                  <a:pt x="11112" y="303213"/>
                </a:lnTo>
                <a:lnTo>
                  <a:pt x="11112" y="301625"/>
                </a:lnTo>
                <a:lnTo>
                  <a:pt x="11112" y="298450"/>
                </a:lnTo>
                <a:lnTo>
                  <a:pt x="11112" y="296863"/>
                </a:lnTo>
                <a:lnTo>
                  <a:pt x="11112" y="293688"/>
                </a:lnTo>
                <a:lnTo>
                  <a:pt x="7937" y="293688"/>
                </a:lnTo>
                <a:lnTo>
                  <a:pt x="7937" y="296863"/>
                </a:lnTo>
                <a:lnTo>
                  <a:pt x="6350" y="296863"/>
                </a:lnTo>
                <a:lnTo>
                  <a:pt x="6350" y="298450"/>
                </a:lnTo>
                <a:lnTo>
                  <a:pt x="4762" y="298450"/>
                </a:lnTo>
                <a:lnTo>
                  <a:pt x="1587" y="298450"/>
                </a:lnTo>
                <a:lnTo>
                  <a:pt x="0" y="296863"/>
                </a:lnTo>
                <a:lnTo>
                  <a:pt x="1587" y="296863"/>
                </a:lnTo>
                <a:lnTo>
                  <a:pt x="4762" y="296863"/>
                </a:lnTo>
                <a:lnTo>
                  <a:pt x="4762" y="293688"/>
                </a:lnTo>
                <a:lnTo>
                  <a:pt x="6350" y="292100"/>
                </a:lnTo>
                <a:lnTo>
                  <a:pt x="7937" y="292100"/>
                </a:lnTo>
                <a:lnTo>
                  <a:pt x="7937" y="290513"/>
                </a:lnTo>
                <a:lnTo>
                  <a:pt x="7937" y="287338"/>
                </a:lnTo>
                <a:lnTo>
                  <a:pt x="7937" y="285750"/>
                </a:lnTo>
                <a:lnTo>
                  <a:pt x="11112" y="277813"/>
                </a:lnTo>
                <a:lnTo>
                  <a:pt x="12700" y="277813"/>
                </a:lnTo>
                <a:lnTo>
                  <a:pt x="15875" y="276225"/>
                </a:lnTo>
                <a:lnTo>
                  <a:pt x="15875" y="274638"/>
                </a:lnTo>
                <a:lnTo>
                  <a:pt x="15875" y="271463"/>
                </a:lnTo>
                <a:lnTo>
                  <a:pt x="12700" y="269875"/>
                </a:lnTo>
                <a:lnTo>
                  <a:pt x="11112" y="266700"/>
                </a:lnTo>
                <a:lnTo>
                  <a:pt x="7937" y="265113"/>
                </a:lnTo>
                <a:lnTo>
                  <a:pt x="7937" y="263525"/>
                </a:lnTo>
                <a:lnTo>
                  <a:pt x="7937" y="258763"/>
                </a:lnTo>
                <a:lnTo>
                  <a:pt x="7937" y="255588"/>
                </a:lnTo>
                <a:lnTo>
                  <a:pt x="6350" y="255588"/>
                </a:lnTo>
                <a:lnTo>
                  <a:pt x="7937" y="254000"/>
                </a:lnTo>
                <a:lnTo>
                  <a:pt x="6350" y="254000"/>
                </a:lnTo>
                <a:lnTo>
                  <a:pt x="4762" y="250825"/>
                </a:lnTo>
                <a:lnTo>
                  <a:pt x="6350" y="250825"/>
                </a:lnTo>
                <a:lnTo>
                  <a:pt x="6350" y="249238"/>
                </a:lnTo>
                <a:lnTo>
                  <a:pt x="6350" y="247650"/>
                </a:lnTo>
                <a:lnTo>
                  <a:pt x="7937" y="244475"/>
                </a:lnTo>
                <a:lnTo>
                  <a:pt x="7937" y="242888"/>
                </a:lnTo>
                <a:lnTo>
                  <a:pt x="11112" y="239713"/>
                </a:lnTo>
                <a:lnTo>
                  <a:pt x="12700" y="239713"/>
                </a:lnTo>
                <a:lnTo>
                  <a:pt x="15875" y="239713"/>
                </a:lnTo>
                <a:lnTo>
                  <a:pt x="17462" y="238125"/>
                </a:lnTo>
                <a:lnTo>
                  <a:pt x="20637" y="238125"/>
                </a:lnTo>
                <a:lnTo>
                  <a:pt x="20637" y="234950"/>
                </a:lnTo>
                <a:lnTo>
                  <a:pt x="22225" y="234950"/>
                </a:lnTo>
                <a:lnTo>
                  <a:pt x="23812" y="234950"/>
                </a:lnTo>
                <a:lnTo>
                  <a:pt x="26987" y="228600"/>
                </a:lnTo>
                <a:lnTo>
                  <a:pt x="26987" y="227013"/>
                </a:lnTo>
                <a:lnTo>
                  <a:pt x="23812" y="227013"/>
                </a:lnTo>
                <a:lnTo>
                  <a:pt x="22225" y="223838"/>
                </a:lnTo>
                <a:lnTo>
                  <a:pt x="22225" y="222250"/>
                </a:lnTo>
                <a:lnTo>
                  <a:pt x="22225" y="219075"/>
                </a:lnTo>
                <a:lnTo>
                  <a:pt x="22225" y="217488"/>
                </a:lnTo>
                <a:lnTo>
                  <a:pt x="22225" y="215900"/>
                </a:lnTo>
                <a:lnTo>
                  <a:pt x="22225" y="211137"/>
                </a:lnTo>
                <a:lnTo>
                  <a:pt x="23812" y="207962"/>
                </a:lnTo>
                <a:lnTo>
                  <a:pt x="22225" y="207962"/>
                </a:lnTo>
                <a:lnTo>
                  <a:pt x="22225" y="206375"/>
                </a:lnTo>
                <a:lnTo>
                  <a:pt x="23812" y="206375"/>
                </a:lnTo>
                <a:lnTo>
                  <a:pt x="26987" y="206375"/>
                </a:lnTo>
                <a:lnTo>
                  <a:pt x="28575" y="206375"/>
                </a:lnTo>
                <a:lnTo>
                  <a:pt x="31750" y="206375"/>
                </a:lnTo>
                <a:lnTo>
                  <a:pt x="33337" y="206375"/>
                </a:lnTo>
                <a:lnTo>
                  <a:pt x="36512" y="203200"/>
                </a:lnTo>
                <a:lnTo>
                  <a:pt x="38100" y="203200"/>
                </a:lnTo>
                <a:lnTo>
                  <a:pt x="39687" y="203200"/>
                </a:lnTo>
                <a:lnTo>
                  <a:pt x="42862" y="203200"/>
                </a:lnTo>
                <a:lnTo>
                  <a:pt x="44450" y="201612"/>
                </a:lnTo>
                <a:lnTo>
                  <a:pt x="44450" y="200025"/>
                </a:lnTo>
                <a:lnTo>
                  <a:pt x="42862" y="200025"/>
                </a:lnTo>
                <a:lnTo>
                  <a:pt x="39687" y="196850"/>
                </a:lnTo>
                <a:lnTo>
                  <a:pt x="38100" y="195262"/>
                </a:lnTo>
                <a:lnTo>
                  <a:pt x="38100" y="192087"/>
                </a:lnTo>
                <a:lnTo>
                  <a:pt x="39687" y="190500"/>
                </a:lnTo>
                <a:lnTo>
                  <a:pt x="42862" y="190500"/>
                </a:lnTo>
                <a:lnTo>
                  <a:pt x="42862" y="192087"/>
                </a:lnTo>
                <a:lnTo>
                  <a:pt x="44450" y="192087"/>
                </a:lnTo>
                <a:lnTo>
                  <a:pt x="47625" y="190500"/>
                </a:lnTo>
                <a:lnTo>
                  <a:pt x="47625" y="188912"/>
                </a:lnTo>
                <a:lnTo>
                  <a:pt x="47625" y="185737"/>
                </a:lnTo>
                <a:lnTo>
                  <a:pt x="44450" y="185737"/>
                </a:lnTo>
                <a:lnTo>
                  <a:pt x="44450" y="184150"/>
                </a:lnTo>
                <a:lnTo>
                  <a:pt x="44450" y="180975"/>
                </a:lnTo>
                <a:lnTo>
                  <a:pt x="44450" y="179387"/>
                </a:lnTo>
                <a:lnTo>
                  <a:pt x="47625" y="179387"/>
                </a:lnTo>
                <a:lnTo>
                  <a:pt x="49212" y="176212"/>
                </a:lnTo>
                <a:lnTo>
                  <a:pt x="52387" y="176212"/>
                </a:lnTo>
                <a:lnTo>
                  <a:pt x="52387" y="174625"/>
                </a:lnTo>
                <a:lnTo>
                  <a:pt x="49212" y="173037"/>
                </a:lnTo>
                <a:lnTo>
                  <a:pt x="49212" y="169862"/>
                </a:lnTo>
                <a:lnTo>
                  <a:pt x="49212" y="165100"/>
                </a:lnTo>
                <a:lnTo>
                  <a:pt x="49212" y="163512"/>
                </a:lnTo>
                <a:lnTo>
                  <a:pt x="49212" y="160337"/>
                </a:lnTo>
                <a:lnTo>
                  <a:pt x="49212" y="157162"/>
                </a:lnTo>
                <a:lnTo>
                  <a:pt x="49212" y="152400"/>
                </a:lnTo>
                <a:lnTo>
                  <a:pt x="49212" y="149225"/>
                </a:lnTo>
                <a:lnTo>
                  <a:pt x="49212" y="147637"/>
                </a:lnTo>
                <a:lnTo>
                  <a:pt x="49212" y="144462"/>
                </a:lnTo>
                <a:lnTo>
                  <a:pt x="49212" y="142875"/>
                </a:lnTo>
                <a:lnTo>
                  <a:pt x="47625" y="142875"/>
                </a:lnTo>
                <a:lnTo>
                  <a:pt x="44450" y="142875"/>
                </a:lnTo>
                <a:lnTo>
                  <a:pt x="42862" y="141287"/>
                </a:lnTo>
                <a:lnTo>
                  <a:pt x="39687" y="138113"/>
                </a:lnTo>
                <a:lnTo>
                  <a:pt x="38100" y="136525"/>
                </a:lnTo>
                <a:lnTo>
                  <a:pt x="36512" y="136525"/>
                </a:lnTo>
                <a:lnTo>
                  <a:pt x="36512" y="133350"/>
                </a:lnTo>
                <a:lnTo>
                  <a:pt x="38100" y="133350"/>
                </a:lnTo>
                <a:lnTo>
                  <a:pt x="39687" y="133350"/>
                </a:lnTo>
                <a:lnTo>
                  <a:pt x="39687" y="136525"/>
                </a:lnTo>
                <a:lnTo>
                  <a:pt x="42862" y="136525"/>
                </a:lnTo>
                <a:lnTo>
                  <a:pt x="42862" y="133350"/>
                </a:lnTo>
                <a:lnTo>
                  <a:pt x="44450" y="133350"/>
                </a:lnTo>
                <a:lnTo>
                  <a:pt x="49212" y="133350"/>
                </a:lnTo>
                <a:lnTo>
                  <a:pt x="49212" y="136525"/>
                </a:lnTo>
                <a:lnTo>
                  <a:pt x="53975" y="127000"/>
                </a:lnTo>
                <a:lnTo>
                  <a:pt x="53975" y="125413"/>
                </a:lnTo>
                <a:lnTo>
                  <a:pt x="55562" y="120650"/>
                </a:lnTo>
                <a:lnTo>
                  <a:pt x="58737" y="120650"/>
                </a:lnTo>
                <a:lnTo>
                  <a:pt x="60325" y="117475"/>
                </a:lnTo>
                <a:lnTo>
                  <a:pt x="63500" y="117475"/>
                </a:lnTo>
                <a:lnTo>
                  <a:pt x="65087" y="115888"/>
                </a:lnTo>
                <a:lnTo>
                  <a:pt x="66675" y="111125"/>
                </a:lnTo>
                <a:lnTo>
                  <a:pt x="65087" y="109537"/>
                </a:lnTo>
                <a:lnTo>
                  <a:pt x="63500" y="106362"/>
                </a:lnTo>
                <a:lnTo>
                  <a:pt x="58737" y="104775"/>
                </a:lnTo>
                <a:lnTo>
                  <a:pt x="55562" y="101600"/>
                </a:lnTo>
                <a:lnTo>
                  <a:pt x="53975" y="101600"/>
                </a:lnTo>
                <a:lnTo>
                  <a:pt x="53975" y="100012"/>
                </a:lnTo>
                <a:lnTo>
                  <a:pt x="52387" y="98425"/>
                </a:lnTo>
                <a:lnTo>
                  <a:pt x="52387" y="88900"/>
                </a:lnTo>
                <a:lnTo>
                  <a:pt x="52387" y="84137"/>
                </a:lnTo>
                <a:lnTo>
                  <a:pt x="53975" y="68262"/>
                </a:lnTo>
                <a:lnTo>
                  <a:pt x="53975" y="66675"/>
                </a:lnTo>
                <a:lnTo>
                  <a:pt x="53975" y="63500"/>
                </a:lnTo>
                <a:lnTo>
                  <a:pt x="55562" y="58737"/>
                </a:lnTo>
                <a:lnTo>
                  <a:pt x="55562" y="57150"/>
                </a:lnTo>
                <a:lnTo>
                  <a:pt x="58737" y="53975"/>
                </a:lnTo>
                <a:lnTo>
                  <a:pt x="58737" y="52387"/>
                </a:lnTo>
                <a:lnTo>
                  <a:pt x="60325" y="50800"/>
                </a:lnTo>
                <a:lnTo>
                  <a:pt x="63500" y="47625"/>
                </a:lnTo>
                <a:lnTo>
                  <a:pt x="65087" y="47625"/>
                </a:lnTo>
                <a:lnTo>
                  <a:pt x="65087" y="46037"/>
                </a:lnTo>
                <a:lnTo>
                  <a:pt x="65087" y="42862"/>
                </a:lnTo>
                <a:lnTo>
                  <a:pt x="66675" y="41275"/>
                </a:lnTo>
                <a:lnTo>
                  <a:pt x="69850" y="36512"/>
                </a:lnTo>
                <a:lnTo>
                  <a:pt x="69850" y="34925"/>
                </a:lnTo>
                <a:lnTo>
                  <a:pt x="69850" y="31750"/>
                </a:lnTo>
                <a:lnTo>
                  <a:pt x="71437" y="31750"/>
                </a:lnTo>
                <a:lnTo>
                  <a:pt x="74612" y="30162"/>
                </a:lnTo>
                <a:lnTo>
                  <a:pt x="79375" y="30162"/>
                </a:lnTo>
                <a:lnTo>
                  <a:pt x="85725" y="30162"/>
                </a:lnTo>
                <a:lnTo>
                  <a:pt x="87312" y="30162"/>
                </a:lnTo>
                <a:lnTo>
                  <a:pt x="90487" y="30162"/>
                </a:lnTo>
                <a:lnTo>
                  <a:pt x="92075" y="26987"/>
                </a:lnTo>
                <a:lnTo>
                  <a:pt x="95250" y="26987"/>
                </a:lnTo>
                <a:lnTo>
                  <a:pt x="96837" y="26987"/>
                </a:lnTo>
                <a:lnTo>
                  <a:pt x="98425" y="25400"/>
                </a:lnTo>
                <a:lnTo>
                  <a:pt x="101600" y="25400"/>
                </a:lnTo>
                <a:lnTo>
                  <a:pt x="103187" y="23812"/>
                </a:lnTo>
                <a:lnTo>
                  <a:pt x="106362" y="25400"/>
                </a:lnTo>
                <a:lnTo>
                  <a:pt x="107950" y="23812"/>
                </a:lnTo>
                <a:lnTo>
                  <a:pt x="111125" y="20637"/>
                </a:lnTo>
                <a:lnTo>
                  <a:pt x="111125" y="19050"/>
                </a:lnTo>
                <a:lnTo>
                  <a:pt x="112712" y="19050"/>
                </a:lnTo>
                <a:lnTo>
                  <a:pt x="114300" y="19050"/>
                </a:lnTo>
                <a:lnTo>
                  <a:pt x="119062" y="19050"/>
                </a:lnTo>
                <a:lnTo>
                  <a:pt x="122237" y="19050"/>
                </a:lnTo>
                <a:lnTo>
                  <a:pt x="123825" y="19050"/>
                </a:lnTo>
                <a:lnTo>
                  <a:pt x="127000" y="20637"/>
                </a:lnTo>
                <a:lnTo>
                  <a:pt x="130175" y="23812"/>
                </a:lnTo>
                <a:lnTo>
                  <a:pt x="133350" y="23812"/>
                </a:lnTo>
                <a:lnTo>
                  <a:pt x="134937" y="23812"/>
                </a:lnTo>
                <a:lnTo>
                  <a:pt x="139700" y="23812"/>
                </a:lnTo>
                <a:lnTo>
                  <a:pt x="142875" y="25400"/>
                </a:lnTo>
                <a:lnTo>
                  <a:pt x="144462" y="25400"/>
                </a:lnTo>
                <a:lnTo>
                  <a:pt x="146050" y="23812"/>
                </a:lnTo>
                <a:lnTo>
                  <a:pt x="146050" y="20637"/>
                </a:lnTo>
                <a:lnTo>
                  <a:pt x="149225" y="19050"/>
                </a:lnTo>
                <a:lnTo>
                  <a:pt x="150812" y="20637"/>
                </a:lnTo>
                <a:lnTo>
                  <a:pt x="150812" y="23812"/>
                </a:lnTo>
                <a:lnTo>
                  <a:pt x="150812" y="25400"/>
                </a:lnTo>
                <a:lnTo>
                  <a:pt x="150812" y="26987"/>
                </a:lnTo>
                <a:lnTo>
                  <a:pt x="150812" y="30162"/>
                </a:lnTo>
                <a:lnTo>
                  <a:pt x="155575" y="30162"/>
                </a:lnTo>
                <a:lnTo>
                  <a:pt x="157162" y="30162"/>
                </a:lnTo>
                <a:lnTo>
                  <a:pt x="160337" y="26987"/>
                </a:lnTo>
                <a:lnTo>
                  <a:pt x="161925" y="25400"/>
                </a:lnTo>
                <a:lnTo>
                  <a:pt x="165100" y="23812"/>
                </a:lnTo>
                <a:lnTo>
                  <a:pt x="166687" y="23812"/>
                </a:lnTo>
                <a:lnTo>
                  <a:pt x="169862" y="20637"/>
                </a:lnTo>
                <a:lnTo>
                  <a:pt x="171450" y="20637"/>
                </a:lnTo>
                <a:lnTo>
                  <a:pt x="173037" y="19050"/>
                </a:lnTo>
                <a:lnTo>
                  <a:pt x="176212" y="19050"/>
                </a:lnTo>
                <a:lnTo>
                  <a:pt x="177800" y="15875"/>
                </a:lnTo>
                <a:lnTo>
                  <a:pt x="180975" y="19050"/>
                </a:lnTo>
                <a:lnTo>
                  <a:pt x="182562" y="20637"/>
                </a:lnTo>
                <a:lnTo>
                  <a:pt x="182562" y="23812"/>
                </a:lnTo>
                <a:lnTo>
                  <a:pt x="185737" y="23812"/>
                </a:lnTo>
                <a:lnTo>
                  <a:pt x="187325" y="23812"/>
                </a:lnTo>
                <a:lnTo>
                  <a:pt x="188912" y="23812"/>
                </a:lnTo>
                <a:lnTo>
                  <a:pt x="188912" y="20637"/>
                </a:lnTo>
                <a:lnTo>
                  <a:pt x="192087" y="20637"/>
                </a:lnTo>
                <a:lnTo>
                  <a:pt x="193675" y="19050"/>
                </a:lnTo>
                <a:lnTo>
                  <a:pt x="198437" y="19050"/>
                </a:lnTo>
                <a:lnTo>
                  <a:pt x="201612" y="15875"/>
                </a:lnTo>
                <a:lnTo>
                  <a:pt x="203200" y="19050"/>
                </a:lnTo>
                <a:lnTo>
                  <a:pt x="204787" y="19050"/>
                </a:lnTo>
                <a:lnTo>
                  <a:pt x="207962" y="15875"/>
                </a:lnTo>
                <a:lnTo>
                  <a:pt x="207962" y="14287"/>
                </a:lnTo>
                <a:lnTo>
                  <a:pt x="209550" y="14287"/>
                </a:lnTo>
                <a:lnTo>
                  <a:pt x="212725" y="14287"/>
                </a:lnTo>
                <a:lnTo>
                  <a:pt x="214312" y="14287"/>
                </a:lnTo>
                <a:lnTo>
                  <a:pt x="217487" y="14287"/>
                </a:lnTo>
                <a:lnTo>
                  <a:pt x="220663" y="11112"/>
                </a:lnTo>
                <a:lnTo>
                  <a:pt x="223838" y="9525"/>
                </a:lnTo>
                <a:lnTo>
                  <a:pt x="228600" y="9525"/>
                </a:lnTo>
                <a:lnTo>
                  <a:pt x="230188" y="7937"/>
                </a:lnTo>
                <a:lnTo>
                  <a:pt x="234950" y="7937"/>
                </a:lnTo>
                <a:close/>
                <a:moveTo>
                  <a:pt x="246063" y="0"/>
                </a:moveTo>
                <a:lnTo>
                  <a:pt x="247650" y="0"/>
                </a:lnTo>
                <a:lnTo>
                  <a:pt x="247650" y="3175"/>
                </a:lnTo>
                <a:lnTo>
                  <a:pt x="246063" y="3175"/>
                </a:lnTo>
                <a:lnTo>
                  <a:pt x="244475" y="4762"/>
                </a:lnTo>
                <a:lnTo>
                  <a:pt x="241300" y="4762"/>
                </a:lnTo>
                <a:lnTo>
                  <a:pt x="241300" y="3175"/>
                </a:lnTo>
                <a:lnTo>
                  <a:pt x="244475" y="3175"/>
                </a:lnTo>
                <a:close/>
              </a:path>
            </a:pathLst>
          </a:custGeom>
          <a:solidFill>
            <a:schemeClr val="bg1">
              <a:alpha val="61000"/>
            </a:schemeClr>
          </a:solidFill>
          <a:ln>
            <a:no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p>
        </p:txBody>
      </p:sp>
      <p:pic>
        <p:nvPicPr>
          <p:cNvPr id="32" name="图片 31">
            <a:extLst>
              <a:ext uri="{FF2B5EF4-FFF2-40B4-BE49-F238E27FC236}">
                <a16:creationId xmlns:a16="http://schemas.microsoft.com/office/drawing/2014/main" id="{31A5AAB0-5E16-43E3-B8E7-2F39FFB759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0" y="2477954"/>
            <a:ext cx="12192000" cy="4380046"/>
          </a:xfrm>
          <a:prstGeom prst="rect">
            <a:avLst/>
          </a:prstGeom>
        </p:spPr>
      </p:pic>
      <p:pic>
        <p:nvPicPr>
          <p:cNvPr id="42" name="图片 41">
            <a:extLst>
              <a:ext uri="{FF2B5EF4-FFF2-40B4-BE49-F238E27FC236}">
                <a16:creationId xmlns:a16="http://schemas.microsoft.com/office/drawing/2014/main" id="{489D33AD-1B6E-4A9C-83DB-2CF18CEFFF9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922464" y="961072"/>
            <a:ext cx="6267450" cy="2704210"/>
          </a:xfrm>
          <a:prstGeom prst="rect">
            <a:avLst/>
          </a:prstGeom>
        </p:spPr>
      </p:pic>
      <p:pic>
        <p:nvPicPr>
          <p:cNvPr id="22" name="图片 21">
            <a:extLst>
              <a:ext uri="{FF2B5EF4-FFF2-40B4-BE49-F238E27FC236}">
                <a16:creationId xmlns:a16="http://schemas.microsoft.com/office/drawing/2014/main" id="{BBB0E6EE-52D0-45AE-8184-B8D48762CCF2}"/>
              </a:ext>
            </a:extLst>
          </p:cNvPr>
          <p:cNvPicPr>
            <a:picLocks noChangeAspect="1"/>
          </p:cNvPicPr>
          <p:nvPr/>
        </p:nvPicPr>
        <p:blipFill>
          <a:blip r:embed="rId6"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5690804" y="3839812"/>
            <a:ext cx="6501196" cy="3022600"/>
          </a:xfrm>
          <a:prstGeom prst="rect">
            <a:avLst/>
          </a:prstGeom>
        </p:spPr>
      </p:pic>
      <p:pic>
        <p:nvPicPr>
          <p:cNvPr id="20" name="图片 19">
            <a:extLst>
              <a:ext uri="{FF2B5EF4-FFF2-40B4-BE49-F238E27FC236}">
                <a16:creationId xmlns:a16="http://schemas.microsoft.com/office/drawing/2014/main" id="{C006A94F-6722-4C45-B5AD-1957B510A5A2}"/>
              </a:ext>
            </a:extLst>
          </p:cNvPr>
          <p:cNvPicPr>
            <a:picLocks noChangeAspect="1"/>
          </p:cNvPicPr>
          <p:nvPr/>
        </p:nvPicPr>
        <p:blipFill rotWithShape="1">
          <a:blip r:embed="rId7" cstate="screen">
            <a:duotone>
              <a:prstClr val="black"/>
              <a:schemeClr val="accent6">
                <a:tint val="45000"/>
                <a:satMod val="400000"/>
              </a:schemeClr>
            </a:duotone>
            <a:extLst>
              <a:ext uri="{28A0092B-C50C-407E-A947-70E740481C1C}">
                <a14:useLocalDpi xmlns:a14="http://schemas.microsoft.com/office/drawing/2010/main"/>
              </a:ext>
            </a:extLst>
          </a:blip>
          <a:srcRect/>
          <a:stretch/>
        </p:blipFill>
        <p:spPr>
          <a:xfrm>
            <a:off x="0" y="0"/>
            <a:ext cx="3234820" cy="5715000"/>
          </a:xfrm>
          <a:prstGeom prst="rect">
            <a:avLst/>
          </a:prstGeom>
        </p:spPr>
      </p:pic>
      <p:pic>
        <p:nvPicPr>
          <p:cNvPr id="26" name="图片 25">
            <a:extLst>
              <a:ext uri="{FF2B5EF4-FFF2-40B4-BE49-F238E27FC236}">
                <a16:creationId xmlns:a16="http://schemas.microsoft.com/office/drawing/2014/main" id="{FC9E7258-23EF-420F-BDCB-AE687F72613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006423" y="5338412"/>
            <a:ext cx="1497708" cy="1383435"/>
          </a:xfrm>
          <a:prstGeom prst="rect">
            <a:avLst/>
          </a:prstGeom>
        </p:spPr>
      </p:pic>
      <p:sp>
        <p:nvSpPr>
          <p:cNvPr id="58" name="任意多边形: 形状 57">
            <a:extLst>
              <a:ext uri="{FF2B5EF4-FFF2-40B4-BE49-F238E27FC236}">
                <a16:creationId xmlns:a16="http://schemas.microsoft.com/office/drawing/2014/main" id="{30A2CF80-1D3A-41C1-90FB-219FE1B3A8A5}"/>
              </a:ext>
            </a:extLst>
          </p:cNvPr>
          <p:cNvSpPr/>
          <p:nvPr/>
        </p:nvSpPr>
        <p:spPr>
          <a:xfrm rot="5400000">
            <a:off x="3764947" y="2890784"/>
            <a:ext cx="4604381" cy="744957"/>
          </a:xfrm>
          <a:custGeom>
            <a:avLst/>
            <a:gdLst>
              <a:gd name="connsiteX0" fmla="*/ 1587526 w 2531263"/>
              <a:gd name="connsiteY0" fmla="*/ 383762 h 402050"/>
              <a:gd name="connsiteX1" fmla="*/ 1584859 w 2531263"/>
              <a:gd name="connsiteY1" fmla="*/ 385096 h 402050"/>
              <a:gd name="connsiteX2" fmla="*/ 1583335 w 2531263"/>
              <a:gd name="connsiteY2" fmla="*/ 389763 h 402050"/>
              <a:gd name="connsiteX3" fmla="*/ 1579715 w 2531263"/>
              <a:gd name="connsiteY3" fmla="*/ 391001 h 402050"/>
              <a:gd name="connsiteX4" fmla="*/ 1580192 w 2531263"/>
              <a:gd name="connsiteY4" fmla="*/ 394525 h 402050"/>
              <a:gd name="connsiteX5" fmla="*/ 1592765 w 2531263"/>
              <a:gd name="connsiteY5" fmla="*/ 392811 h 402050"/>
              <a:gd name="connsiteX6" fmla="*/ 1592384 w 2531263"/>
              <a:gd name="connsiteY6" fmla="*/ 390430 h 402050"/>
              <a:gd name="connsiteX7" fmla="*/ 1592193 w 2531263"/>
              <a:gd name="connsiteY7" fmla="*/ 388906 h 402050"/>
              <a:gd name="connsiteX8" fmla="*/ 1587526 w 2531263"/>
              <a:gd name="connsiteY8" fmla="*/ 383762 h 402050"/>
              <a:gd name="connsiteX9" fmla="*/ 635026 w 2531263"/>
              <a:gd name="connsiteY9" fmla="*/ 383000 h 402050"/>
              <a:gd name="connsiteX10" fmla="*/ 635597 w 2531263"/>
              <a:gd name="connsiteY10" fmla="*/ 383476 h 402050"/>
              <a:gd name="connsiteX11" fmla="*/ 638074 w 2531263"/>
              <a:gd name="connsiteY11" fmla="*/ 385762 h 402050"/>
              <a:gd name="connsiteX12" fmla="*/ 635692 w 2531263"/>
              <a:gd name="connsiteY12" fmla="*/ 390048 h 402050"/>
              <a:gd name="connsiteX13" fmla="*/ 630549 w 2531263"/>
              <a:gd name="connsiteY13" fmla="*/ 388905 h 402050"/>
              <a:gd name="connsiteX14" fmla="*/ 629692 w 2531263"/>
              <a:gd name="connsiteY14" fmla="*/ 388715 h 402050"/>
              <a:gd name="connsiteX15" fmla="*/ 635026 w 2531263"/>
              <a:gd name="connsiteY15" fmla="*/ 383000 h 402050"/>
              <a:gd name="connsiteX16" fmla="*/ 2498083 w 2531263"/>
              <a:gd name="connsiteY16" fmla="*/ 375239 h 402050"/>
              <a:gd name="connsiteX17" fmla="*/ 2498652 w 2531263"/>
              <a:gd name="connsiteY17" fmla="*/ 375761 h 402050"/>
              <a:gd name="connsiteX18" fmla="*/ 2497735 w 2531263"/>
              <a:gd name="connsiteY18" fmla="*/ 375761 h 402050"/>
              <a:gd name="connsiteX19" fmla="*/ 2505736 w 2531263"/>
              <a:gd name="connsiteY19" fmla="*/ 373951 h 402050"/>
              <a:gd name="connsiteX20" fmla="*/ 2510498 w 2531263"/>
              <a:gd name="connsiteY20" fmla="*/ 375761 h 402050"/>
              <a:gd name="connsiteX21" fmla="*/ 2508784 w 2531263"/>
              <a:gd name="connsiteY21" fmla="*/ 380047 h 402050"/>
              <a:gd name="connsiteX22" fmla="*/ 2504783 w 2531263"/>
              <a:gd name="connsiteY22" fmla="*/ 381381 h 402050"/>
              <a:gd name="connsiteX23" fmla="*/ 2498652 w 2531263"/>
              <a:gd name="connsiteY23" fmla="*/ 375761 h 402050"/>
              <a:gd name="connsiteX24" fmla="*/ 2499069 w 2531263"/>
              <a:gd name="connsiteY24" fmla="*/ 375761 h 402050"/>
              <a:gd name="connsiteX25" fmla="*/ 2505736 w 2531263"/>
              <a:gd name="connsiteY25" fmla="*/ 373951 h 402050"/>
              <a:gd name="connsiteX26" fmla="*/ 614261 w 2531263"/>
              <a:gd name="connsiteY26" fmla="*/ 357759 h 402050"/>
              <a:gd name="connsiteX27" fmla="*/ 610832 w 2531263"/>
              <a:gd name="connsiteY27" fmla="*/ 360712 h 402050"/>
              <a:gd name="connsiteX28" fmla="*/ 618452 w 2531263"/>
              <a:gd name="connsiteY28" fmla="*/ 364522 h 402050"/>
              <a:gd name="connsiteX29" fmla="*/ 614261 w 2531263"/>
              <a:gd name="connsiteY29" fmla="*/ 357759 h 402050"/>
              <a:gd name="connsiteX30" fmla="*/ 242786 w 2531263"/>
              <a:gd name="connsiteY30" fmla="*/ 345662 h 402050"/>
              <a:gd name="connsiteX31" fmla="*/ 242310 w 2531263"/>
              <a:gd name="connsiteY31" fmla="*/ 345948 h 402050"/>
              <a:gd name="connsiteX32" fmla="*/ 247930 w 2531263"/>
              <a:gd name="connsiteY32" fmla="*/ 352425 h 402050"/>
              <a:gd name="connsiteX33" fmla="*/ 250121 w 2531263"/>
              <a:gd name="connsiteY33" fmla="*/ 353282 h 402050"/>
              <a:gd name="connsiteX34" fmla="*/ 252788 w 2531263"/>
              <a:gd name="connsiteY34" fmla="*/ 354235 h 402050"/>
              <a:gd name="connsiteX35" fmla="*/ 254121 w 2531263"/>
              <a:gd name="connsiteY35" fmla="*/ 346615 h 402050"/>
              <a:gd name="connsiteX36" fmla="*/ 250692 w 2531263"/>
              <a:gd name="connsiteY36" fmla="*/ 347377 h 402050"/>
              <a:gd name="connsiteX37" fmla="*/ 247454 w 2531263"/>
              <a:gd name="connsiteY37" fmla="*/ 347853 h 402050"/>
              <a:gd name="connsiteX38" fmla="*/ 242786 w 2531263"/>
              <a:gd name="connsiteY38" fmla="*/ 345662 h 402050"/>
              <a:gd name="connsiteX39" fmla="*/ 2451348 w 2531263"/>
              <a:gd name="connsiteY39" fmla="*/ 323183 h 402050"/>
              <a:gd name="connsiteX40" fmla="*/ 2453348 w 2531263"/>
              <a:gd name="connsiteY40" fmla="*/ 328422 h 402050"/>
              <a:gd name="connsiteX41" fmla="*/ 2454110 w 2531263"/>
              <a:gd name="connsiteY41" fmla="*/ 334994 h 402050"/>
              <a:gd name="connsiteX42" fmla="*/ 2455444 w 2531263"/>
              <a:gd name="connsiteY42" fmla="*/ 340519 h 402050"/>
              <a:gd name="connsiteX43" fmla="*/ 2461159 w 2531263"/>
              <a:gd name="connsiteY43" fmla="*/ 335947 h 402050"/>
              <a:gd name="connsiteX44" fmla="*/ 2457921 w 2531263"/>
              <a:gd name="connsiteY44" fmla="*/ 325946 h 402050"/>
              <a:gd name="connsiteX45" fmla="*/ 2457825 w 2531263"/>
              <a:gd name="connsiteY45" fmla="*/ 325469 h 402050"/>
              <a:gd name="connsiteX46" fmla="*/ 2457539 w 2531263"/>
              <a:gd name="connsiteY46" fmla="*/ 323279 h 402050"/>
              <a:gd name="connsiteX47" fmla="*/ 2451348 w 2531263"/>
              <a:gd name="connsiteY47" fmla="*/ 323183 h 402050"/>
              <a:gd name="connsiteX48" fmla="*/ 2482400 w 2531263"/>
              <a:gd name="connsiteY48" fmla="*/ 310896 h 402050"/>
              <a:gd name="connsiteX49" fmla="*/ 2479733 w 2531263"/>
              <a:gd name="connsiteY49" fmla="*/ 312230 h 402050"/>
              <a:gd name="connsiteX50" fmla="*/ 2479066 w 2531263"/>
              <a:gd name="connsiteY50" fmla="*/ 316706 h 402050"/>
              <a:gd name="connsiteX51" fmla="*/ 2479923 w 2531263"/>
              <a:gd name="connsiteY51" fmla="*/ 317278 h 402050"/>
              <a:gd name="connsiteX52" fmla="*/ 2487162 w 2531263"/>
              <a:gd name="connsiteY52" fmla="*/ 313182 h 402050"/>
              <a:gd name="connsiteX53" fmla="*/ 2482400 w 2531263"/>
              <a:gd name="connsiteY53" fmla="*/ 310896 h 402050"/>
              <a:gd name="connsiteX54" fmla="*/ 2349747 w 2531263"/>
              <a:gd name="connsiteY54" fmla="*/ 294600 h 402050"/>
              <a:gd name="connsiteX55" fmla="*/ 2351145 w 2531263"/>
              <a:gd name="connsiteY55" fmla="*/ 297561 h 402050"/>
              <a:gd name="connsiteX56" fmla="*/ 2357766 w 2531263"/>
              <a:gd name="connsiteY56" fmla="*/ 298744 h 402050"/>
              <a:gd name="connsiteX57" fmla="*/ 2344170 w 2531263"/>
              <a:gd name="connsiteY57" fmla="*/ 300896 h 402050"/>
              <a:gd name="connsiteX58" fmla="*/ 2345144 w 2531263"/>
              <a:gd name="connsiteY58" fmla="*/ 299847 h 402050"/>
              <a:gd name="connsiteX59" fmla="*/ 2458206 w 2531263"/>
              <a:gd name="connsiteY59" fmla="*/ 289846 h 402050"/>
              <a:gd name="connsiteX60" fmla="*/ 2456016 w 2531263"/>
              <a:gd name="connsiteY60" fmla="*/ 291655 h 402050"/>
              <a:gd name="connsiteX61" fmla="*/ 2452015 w 2531263"/>
              <a:gd name="connsiteY61" fmla="*/ 294989 h 402050"/>
              <a:gd name="connsiteX62" fmla="*/ 2443728 w 2531263"/>
              <a:gd name="connsiteY62" fmla="*/ 293656 h 402050"/>
              <a:gd name="connsiteX63" fmla="*/ 2443347 w 2531263"/>
              <a:gd name="connsiteY63" fmla="*/ 294037 h 402050"/>
              <a:gd name="connsiteX64" fmla="*/ 2443538 w 2531263"/>
              <a:gd name="connsiteY64" fmla="*/ 295942 h 402050"/>
              <a:gd name="connsiteX65" fmla="*/ 2450491 w 2531263"/>
              <a:gd name="connsiteY65" fmla="*/ 299657 h 402050"/>
              <a:gd name="connsiteX66" fmla="*/ 2451158 w 2531263"/>
              <a:gd name="connsiteY66" fmla="*/ 300038 h 402050"/>
              <a:gd name="connsiteX67" fmla="*/ 2457921 w 2531263"/>
              <a:gd name="connsiteY67" fmla="*/ 298513 h 402050"/>
              <a:gd name="connsiteX68" fmla="*/ 2461826 w 2531263"/>
              <a:gd name="connsiteY68" fmla="*/ 297561 h 402050"/>
              <a:gd name="connsiteX69" fmla="*/ 2458206 w 2531263"/>
              <a:gd name="connsiteY69" fmla="*/ 289846 h 402050"/>
              <a:gd name="connsiteX70" fmla="*/ 2239512 w 2531263"/>
              <a:gd name="connsiteY70" fmla="*/ 284226 h 402050"/>
              <a:gd name="connsiteX71" fmla="*/ 2238750 w 2531263"/>
              <a:gd name="connsiteY71" fmla="*/ 286512 h 402050"/>
              <a:gd name="connsiteX72" fmla="*/ 2236655 w 2531263"/>
              <a:gd name="connsiteY72" fmla="*/ 289274 h 402050"/>
              <a:gd name="connsiteX73" fmla="*/ 2237131 w 2531263"/>
              <a:gd name="connsiteY73" fmla="*/ 292799 h 402050"/>
              <a:gd name="connsiteX74" fmla="*/ 2239131 w 2531263"/>
              <a:gd name="connsiteY74" fmla="*/ 292037 h 402050"/>
              <a:gd name="connsiteX75" fmla="*/ 2241608 w 2531263"/>
              <a:gd name="connsiteY75" fmla="*/ 291084 h 402050"/>
              <a:gd name="connsiteX76" fmla="*/ 2244180 w 2531263"/>
              <a:gd name="connsiteY76" fmla="*/ 286798 h 402050"/>
              <a:gd name="connsiteX77" fmla="*/ 2242560 w 2531263"/>
              <a:gd name="connsiteY77" fmla="*/ 285464 h 402050"/>
              <a:gd name="connsiteX78" fmla="*/ 2240655 w 2531263"/>
              <a:gd name="connsiteY78" fmla="*/ 284226 h 402050"/>
              <a:gd name="connsiteX79" fmla="*/ 2493925 w 2531263"/>
              <a:gd name="connsiteY79" fmla="*/ 281940 h 402050"/>
              <a:gd name="connsiteX80" fmla="*/ 2494972 w 2531263"/>
              <a:gd name="connsiteY80" fmla="*/ 286798 h 402050"/>
              <a:gd name="connsiteX81" fmla="*/ 2495163 w 2531263"/>
              <a:gd name="connsiteY81" fmla="*/ 287560 h 402050"/>
              <a:gd name="connsiteX82" fmla="*/ 2502974 w 2531263"/>
              <a:gd name="connsiteY82" fmla="*/ 287083 h 402050"/>
              <a:gd name="connsiteX83" fmla="*/ 2513451 w 2531263"/>
              <a:gd name="connsiteY83" fmla="*/ 288512 h 402050"/>
              <a:gd name="connsiteX84" fmla="*/ 2512499 w 2531263"/>
              <a:gd name="connsiteY84" fmla="*/ 291655 h 402050"/>
              <a:gd name="connsiteX85" fmla="*/ 2509260 w 2531263"/>
              <a:gd name="connsiteY85" fmla="*/ 292513 h 402050"/>
              <a:gd name="connsiteX86" fmla="*/ 2508022 w 2531263"/>
              <a:gd name="connsiteY86" fmla="*/ 291274 h 402050"/>
              <a:gd name="connsiteX87" fmla="*/ 2508784 w 2531263"/>
              <a:gd name="connsiteY87" fmla="*/ 288417 h 402050"/>
              <a:gd name="connsiteX88" fmla="*/ 2508117 w 2531263"/>
              <a:gd name="connsiteY88" fmla="*/ 288036 h 402050"/>
              <a:gd name="connsiteX89" fmla="*/ 2500402 w 2531263"/>
              <a:gd name="connsiteY89" fmla="*/ 292894 h 402050"/>
              <a:gd name="connsiteX90" fmla="*/ 2498306 w 2531263"/>
              <a:gd name="connsiteY90" fmla="*/ 295084 h 402050"/>
              <a:gd name="connsiteX91" fmla="*/ 2495544 w 2531263"/>
              <a:gd name="connsiteY91" fmla="*/ 297847 h 402050"/>
              <a:gd name="connsiteX92" fmla="*/ 2481066 w 2531263"/>
              <a:gd name="connsiteY92" fmla="*/ 291179 h 402050"/>
              <a:gd name="connsiteX93" fmla="*/ 2480590 w 2531263"/>
              <a:gd name="connsiteY93" fmla="*/ 288322 h 402050"/>
              <a:gd name="connsiteX94" fmla="*/ 2493925 w 2531263"/>
              <a:gd name="connsiteY94" fmla="*/ 281940 h 402050"/>
              <a:gd name="connsiteX95" fmla="*/ 2319541 w 2531263"/>
              <a:gd name="connsiteY95" fmla="*/ 280694 h 402050"/>
              <a:gd name="connsiteX96" fmla="*/ 2320143 w 2531263"/>
              <a:gd name="connsiteY96" fmla="*/ 283836 h 402050"/>
              <a:gd name="connsiteX97" fmla="*/ 2319141 w 2531263"/>
              <a:gd name="connsiteY97" fmla="*/ 284036 h 402050"/>
              <a:gd name="connsiteX98" fmla="*/ 2318055 w 2531263"/>
              <a:gd name="connsiteY98" fmla="*/ 280741 h 402050"/>
              <a:gd name="connsiteX99" fmla="*/ 2228368 w 2531263"/>
              <a:gd name="connsiteY99" fmla="*/ 263176 h 402050"/>
              <a:gd name="connsiteX100" fmla="*/ 2213319 w 2531263"/>
              <a:gd name="connsiteY100" fmla="*/ 264605 h 402050"/>
              <a:gd name="connsiteX101" fmla="*/ 2215795 w 2531263"/>
              <a:gd name="connsiteY101" fmla="*/ 265557 h 402050"/>
              <a:gd name="connsiteX102" fmla="*/ 2227796 w 2531263"/>
              <a:gd name="connsiteY102" fmla="*/ 269176 h 402050"/>
              <a:gd name="connsiteX103" fmla="*/ 2228368 w 2531263"/>
              <a:gd name="connsiteY103" fmla="*/ 263176 h 402050"/>
              <a:gd name="connsiteX104" fmla="*/ 2336096 w 2531263"/>
              <a:gd name="connsiteY104" fmla="*/ 260509 h 402050"/>
              <a:gd name="connsiteX105" fmla="*/ 2339620 w 2531263"/>
              <a:gd name="connsiteY105" fmla="*/ 261652 h 402050"/>
              <a:gd name="connsiteX106" fmla="*/ 2341430 w 2531263"/>
              <a:gd name="connsiteY106" fmla="*/ 262319 h 402050"/>
              <a:gd name="connsiteX107" fmla="*/ 2341525 w 2531263"/>
              <a:gd name="connsiteY107" fmla="*/ 266986 h 402050"/>
              <a:gd name="connsiteX108" fmla="*/ 2335048 w 2531263"/>
              <a:gd name="connsiteY108" fmla="*/ 271082 h 402050"/>
              <a:gd name="connsiteX109" fmla="*/ 2336096 w 2531263"/>
              <a:gd name="connsiteY109" fmla="*/ 260509 h 402050"/>
              <a:gd name="connsiteX110" fmla="*/ 2313141 w 2531263"/>
              <a:gd name="connsiteY110" fmla="*/ 259271 h 402050"/>
              <a:gd name="connsiteX111" fmla="*/ 2320189 w 2531263"/>
              <a:gd name="connsiteY111" fmla="*/ 260795 h 402050"/>
              <a:gd name="connsiteX112" fmla="*/ 2325809 w 2531263"/>
              <a:gd name="connsiteY112" fmla="*/ 266224 h 402050"/>
              <a:gd name="connsiteX113" fmla="*/ 2320475 w 2531263"/>
              <a:gd name="connsiteY113" fmla="*/ 264795 h 402050"/>
              <a:gd name="connsiteX114" fmla="*/ 2316189 w 2531263"/>
              <a:gd name="connsiteY114" fmla="*/ 263176 h 402050"/>
              <a:gd name="connsiteX115" fmla="*/ 2314475 w 2531263"/>
              <a:gd name="connsiteY115" fmla="*/ 264319 h 402050"/>
              <a:gd name="connsiteX116" fmla="*/ 2314569 w 2531263"/>
              <a:gd name="connsiteY116" fmla="*/ 266224 h 402050"/>
              <a:gd name="connsiteX117" fmla="*/ 2318760 w 2531263"/>
              <a:gd name="connsiteY117" fmla="*/ 267843 h 402050"/>
              <a:gd name="connsiteX118" fmla="*/ 2319142 w 2531263"/>
              <a:gd name="connsiteY118" fmla="*/ 270510 h 402050"/>
              <a:gd name="connsiteX119" fmla="*/ 2315998 w 2531263"/>
              <a:gd name="connsiteY119" fmla="*/ 271367 h 402050"/>
              <a:gd name="connsiteX120" fmla="*/ 2312855 w 2531263"/>
              <a:gd name="connsiteY120" fmla="*/ 270129 h 402050"/>
              <a:gd name="connsiteX121" fmla="*/ 2306664 w 2531263"/>
              <a:gd name="connsiteY121" fmla="*/ 265938 h 402050"/>
              <a:gd name="connsiteX122" fmla="*/ 2308378 w 2531263"/>
              <a:gd name="connsiteY122" fmla="*/ 262223 h 402050"/>
              <a:gd name="connsiteX123" fmla="*/ 2313141 w 2531263"/>
              <a:gd name="connsiteY123" fmla="*/ 259271 h 402050"/>
              <a:gd name="connsiteX124" fmla="*/ 2223741 w 2531263"/>
              <a:gd name="connsiteY124" fmla="*/ 254608 h 402050"/>
              <a:gd name="connsiteX125" fmla="*/ 2225731 w 2531263"/>
              <a:gd name="connsiteY125" fmla="*/ 255564 h 402050"/>
              <a:gd name="connsiteX126" fmla="*/ 2225726 w 2531263"/>
              <a:gd name="connsiteY126" fmla="*/ 255582 h 402050"/>
              <a:gd name="connsiteX127" fmla="*/ 2224224 w 2531263"/>
              <a:gd name="connsiteY127" fmla="*/ 255699 h 402050"/>
              <a:gd name="connsiteX128" fmla="*/ 2203317 w 2531263"/>
              <a:gd name="connsiteY128" fmla="*/ 251841 h 402050"/>
              <a:gd name="connsiteX129" fmla="*/ 2191411 w 2531263"/>
              <a:gd name="connsiteY129" fmla="*/ 252222 h 402050"/>
              <a:gd name="connsiteX130" fmla="*/ 2200840 w 2531263"/>
              <a:gd name="connsiteY130" fmla="*/ 254508 h 402050"/>
              <a:gd name="connsiteX131" fmla="*/ 2203317 w 2531263"/>
              <a:gd name="connsiteY131" fmla="*/ 251841 h 402050"/>
              <a:gd name="connsiteX132" fmla="*/ 2222177 w 2531263"/>
              <a:gd name="connsiteY132" fmla="*/ 251079 h 402050"/>
              <a:gd name="connsiteX133" fmla="*/ 2223741 w 2531263"/>
              <a:gd name="connsiteY133" fmla="*/ 254608 h 402050"/>
              <a:gd name="connsiteX134" fmla="*/ 2220903 w 2531263"/>
              <a:gd name="connsiteY134" fmla="*/ 253246 h 402050"/>
              <a:gd name="connsiteX135" fmla="*/ 2220269 w 2531263"/>
              <a:gd name="connsiteY135" fmla="*/ 252517 h 402050"/>
              <a:gd name="connsiteX136" fmla="*/ 2169408 w 2531263"/>
              <a:gd name="connsiteY136" fmla="*/ 247841 h 402050"/>
              <a:gd name="connsiteX137" fmla="*/ 2167503 w 2531263"/>
              <a:gd name="connsiteY137" fmla="*/ 248698 h 402050"/>
              <a:gd name="connsiteX138" fmla="*/ 2165408 w 2531263"/>
              <a:gd name="connsiteY138" fmla="*/ 249650 h 402050"/>
              <a:gd name="connsiteX139" fmla="*/ 2164550 w 2531263"/>
              <a:gd name="connsiteY139" fmla="*/ 256222 h 402050"/>
              <a:gd name="connsiteX140" fmla="*/ 2165788 w 2531263"/>
              <a:gd name="connsiteY140" fmla="*/ 256318 h 402050"/>
              <a:gd name="connsiteX141" fmla="*/ 2167408 w 2531263"/>
              <a:gd name="connsiteY141" fmla="*/ 256508 h 402050"/>
              <a:gd name="connsiteX142" fmla="*/ 2173885 w 2531263"/>
              <a:gd name="connsiteY142" fmla="*/ 250888 h 402050"/>
              <a:gd name="connsiteX143" fmla="*/ 2169408 w 2531263"/>
              <a:gd name="connsiteY143" fmla="*/ 247841 h 402050"/>
              <a:gd name="connsiteX144" fmla="*/ 266504 w 2531263"/>
              <a:gd name="connsiteY144" fmla="*/ 112681 h 402050"/>
              <a:gd name="connsiteX145" fmla="*/ 267647 w 2531263"/>
              <a:gd name="connsiteY145" fmla="*/ 113252 h 402050"/>
              <a:gd name="connsiteX146" fmla="*/ 268504 w 2531263"/>
              <a:gd name="connsiteY146" fmla="*/ 116967 h 402050"/>
              <a:gd name="connsiteX147" fmla="*/ 267361 w 2531263"/>
              <a:gd name="connsiteY147" fmla="*/ 117920 h 402050"/>
              <a:gd name="connsiteX148" fmla="*/ 262408 w 2531263"/>
              <a:gd name="connsiteY148" fmla="*/ 123158 h 402050"/>
              <a:gd name="connsiteX149" fmla="*/ 258693 w 2531263"/>
              <a:gd name="connsiteY149" fmla="*/ 118586 h 402050"/>
              <a:gd name="connsiteX150" fmla="*/ 259455 w 2531263"/>
              <a:gd name="connsiteY150" fmla="*/ 119253 h 402050"/>
              <a:gd name="connsiteX151" fmla="*/ 263170 w 2531263"/>
              <a:gd name="connsiteY151" fmla="*/ 119063 h 402050"/>
              <a:gd name="connsiteX152" fmla="*/ 263646 w 2531263"/>
              <a:gd name="connsiteY152" fmla="*/ 116015 h 402050"/>
              <a:gd name="connsiteX153" fmla="*/ 262884 w 2531263"/>
              <a:gd name="connsiteY153" fmla="*/ 115443 h 402050"/>
              <a:gd name="connsiteX154" fmla="*/ 266504 w 2531263"/>
              <a:gd name="connsiteY154" fmla="*/ 112681 h 402050"/>
              <a:gd name="connsiteX155" fmla="*/ 2408962 w 2531263"/>
              <a:gd name="connsiteY155" fmla="*/ 101537 h 402050"/>
              <a:gd name="connsiteX156" fmla="*/ 2407533 w 2531263"/>
              <a:gd name="connsiteY156" fmla="*/ 112204 h 402050"/>
              <a:gd name="connsiteX157" fmla="*/ 2408581 w 2531263"/>
              <a:gd name="connsiteY157" fmla="*/ 112014 h 402050"/>
              <a:gd name="connsiteX158" fmla="*/ 2411439 w 2531263"/>
              <a:gd name="connsiteY158" fmla="*/ 111442 h 402050"/>
              <a:gd name="connsiteX159" fmla="*/ 2418106 w 2531263"/>
              <a:gd name="connsiteY159" fmla="*/ 109728 h 402050"/>
              <a:gd name="connsiteX160" fmla="*/ 2423821 w 2531263"/>
              <a:gd name="connsiteY160" fmla="*/ 110014 h 402050"/>
              <a:gd name="connsiteX161" fmla="*/ 2422202 w 2531263"/>
              <a:gd name="connsiteY161" fmla="*/ 101727 h 402050"/>
              <a:gd name="connsiteX162" fmla="*/ 2415344 w 2531263"/>
              <a:gd name="connsiteY162" fmla="*/ 101632 h 402050"/>
              <a:gd name="connsiteX163" fmla="*/ 324035 w 2531263"/>
              <a:gd name="connsiteY163" fmla="*/ 100584 h 402050"/>
              <a:gd name="connsiteX164" fmla="*/ 337369 w 2531263"/>
              <a:gd name="connsiteY164" fmla="*/ 102870 h 402050"/>
              <a:gd name="connsiteX165" fmla="*/ 324035 w 2531263"/>
              <a:gd name="connsiteY165" fmla="*/ 100584 h 402050"/>
              <a:gd name="connsiteX166" fmla="*/ 356515 w 2531263"/>
              <a:gd name="connsiteY166" fmla="*/ 93821 h 402050"/>
              <a:gd name="connsiteX167" fmla="*/ 355277 w 2531263"/>
              <a:gd name="connsiteY167" fmla="*/ 99155 h 402050"/>
              <a:gd name="connsiteX168" fmla="*/ 351943 w 2531263"/>
              <a:gd name="connsiteY168" fmla="*/ 100489 h 402050"/>
              <a:gd name="connsiteX169" fmla="*/ 355562 w 2531263"/>
              <a:gd name="connsiteY169" fmla="*/ 103537 h 402050"/>
              <a:gd name="connsiteX170" fmla="*/ 359277 w 2531263"/>
              <a:gd name="connsiteY170" fmla="*/ 103918 h 402050"/>
              <a:gd name="connsiteX171" fmla="*/ 366326 w 2531263"/>
              <a:gd name="connsiteY171" fmla="*/ 104680 h 402050"/>
              <a:gd name="connsiteX172" fmla="*/ 366802 w 2531263"/>
              <a:gd name="connsiteY172" fmla="*/ 99441 h 402050"/>
              <a:gd name="connsiteX173" fmla="*/ 358134 w 2531263"/>
              <a:gd name="connsiteY173" fmla="*/ 97536 h 402050"/>
              <a:gd name="connsiteX174" fmla="*/ 356515 w 2531263"/>
              <a:gd name="connsiteY174" fmla="*/ 93821 h 402050"/>
              <a:gd name="connsiteX175" fmla="*/ 512820 w 2531263"/>
              <a:gd name="connsiteY175" fmla="*/ 88487 h 402050"/>
              <a:gd name="connsiteX176" fmla="*/ 512915 w 2531263"/>
              <a:gd name="connsiteY176" fmla="*/ 91630 h 402050"/>
              <a:gd name="connsiteX177" fmla="*/ 521774 w 2531263"/>
              <a:gd name="connsiteY177" fmla="*/ 95250 h 402050"/>
              <a:gd name="connsiteX178" fmla="*/ 523774 w 2531263"/>
              <a:gd name="connsiteY178" fmla="*/ 95441 h 402050"/>
              <a:gd name="connsiteX179" fmla="*/ 525488 w 2531263"/>
              <a:gd name="connsiteY179" fmla="*/ 94297 h 402050"/>
              <a:gd name="connsiteX180" fmla="*/ 525393 w 2531263"/>
              <a:gd name="connsiteY180" fmla="*/ 92297 h 402050"/>
              <a:gd name="connsiteX181" fmla="*/ 522535 w 2531263"/>
              <a:gd name="connsiteY181" fmla="*/ 90488 h 402050"/>
              <a:gd name="connsiteX182" fmla="*/ 512820 w 2531263"/>
              <a:gd name="connsiteY182" fmla="*/ 88487 h 402050"/>
              <a:gd name="connsiteX183" fmla="*/ 285268 w 2531263"/>
              <a:gd name="connsiteY183" fmla="*/ 82677 h 402050"/>
              <a:gd name="connsiteX184" fmla="*/ 278315 w 2531263"/>
              <a:gd name="connsiteY184" fmla="*/ 84868 h 402050"/>
              <a:gd name="connsiteX185" fmla="*/ 273171 w 2531263"/>
              <a:gd name="connsiteY185" fmla="*/ 92297 h 402050"/>
              <a:gd name="connsiteX186" fmla="*/ 273647 w 2531263"/>
              <a:gd name="connsiteY186" fmla="*/ 92678 h 402050"/>
              <a:gd name="connsiteX187" fmla="*/ 274124 w 2531263"/>
              <a:gd name="connsiteY187" fmla="*/ 93059 h 402050"/>
              <a:gd name="connsiteX188" fmla="*/ 284220 w 2531263"/>
              <a:gd name="connsiteY188" fmla="*/ 88106 h 402050"/>
              <a:gd name="connsiteX189" fmla="*/ 288316 w 2531263"/>
              <a:gd name="connsiteY189" fmla="*/ 85439 h 402050"/>
              <a:gd name="connsiteX190" fmla="*/ 288697 w 2531263"/>
              <a:gd name="connsiteY190" fmla="*/ 85344 h 402050"/>
              <a:gd name="connsiteX191" fmla="*/ 285268 w 2531263"/>
              <a:gd name="connsiteY191" fmla="*/ 82677 h 402050"/>
              <a:gd name="connsiteX192" fmla="*/ 2367623 w 2531263"/>
              <a:gd name="connsiteY192" fmla="*/ 73819 h 402050"/>
              <a:gd name="connsiteX193" fmla="*/ 2361718 w 2531263"/>
              <a:gd name="connsiteY193" fmla="*/ 75629 h 402050"/>
              <a:gd name="connsiteX194" fmla="*/ 2378196 w 2531263"/>
              <a:gd name="connsiteY194" fmla="*/ 82487 h 402050"/>
              <a:gd name="connsiteX195" fmla="*/ 2375244 w 2531263"/>
              <a:gd name="connsiteY195" fmla="*/ 75057 h 402050"/>
              <a:gd name="connsiteX196" fmla="*/ 2372196 w 2531263"/>
              <a:gd name="connsiteY196" fmla="*/ 74581 h 402050"/>
              <a:gd name="connsiteX197" fmla="*/ 2226939 w 2531263"/>
              <a:gd name="connsiteY197" fmla="*/ 55721 h 402050"/>
              <a:gd name="connsiteX198" fmla="*/ 2224653 w 2531263"/>
              <a:gd name="connsiteY198" fmla="*/ 56579 h 402050"/>
              <a:gd name="connsiteX199" fmla="*/ 2221218 w 2531263"/>
              <a:gd name="connsiteY199" fmla="*/ 57915 h 402050"/>
              <a:gd name="connsiteX200" fmla="*/ 2219129 w 2531263"/>
              <a:gd name="connsiteY200" fmla="*/ 57341 h 402050"/>
              <a:gd name="connsiteX201" fmla="*/ 2219510 w 2531263"/>
              <a:gd name="connsiteY201" fmla="*/ 58579 h 402050"/>
              <a:gd name="connsiteX202" fmla="*/ 2221218 w 2531263"/>
              <a:gd name="connsiteY202" fmla="*/ 57915 h 402050"/>
              <a:gd name="connsiteX203" fmla="*/ 2231607 w 2531263"/>
              <a:gd name="connsiteY203" fmla="*/ 60770 h 402050"/>
              <a:gd name="connsiteX204" fmla="*/ 2226939 w 2531263"/>
              <a:gd name="connsiteY204" fmla="*/ 55721 h 402050"/>
              <a:gd name="connsiteX205" fmla="*/ 2268849 w 2531263"/>
              <a:gd name="connsiteY205" fmla="*/ 54007 h 402050"/>
              <a:gd name="connsiteX206" fmla="*/ 2263230 w 2531263"/>
              <a:gd name="connsiteY206" fmla="*/ 55817 h 402050"/>
              <a:gd name="connsiteX207" fmla="*/ 2255514 w 2531263"/>
              <a:gd name="connsiteY207" fmla="*/ 54769 h 402050"/>
              <a:gd name="connsiteX208" fmla="*/ 2255609 w 2531263"/>
              <a:gd name="connsiteY208" fmla="*/ 57817 h 402050"/>
              <a:gd name="connsiteX209" fmla="*/ 2258943 w 2531263"/>
              <a:gd name="connsiteY209" fmla="*/ 59246 h 402050"/>
              <a:gd name="connsiteX210" fmla="*/ 2261134 w 2531263"/>
              <a:gd name="connsiteY210" fmla="*/ 60103 h 402050"/>
              <a:gd name="connsiteX211" fmla="*/ 2264182 w 2531263"/>
              <a:gd name="connsiteY211" fmla="*/ 61341 h 402050"/>
              <a:gd name="connsiteX212" fmla="*/ 2270278 w 2531263"/>
              <a:gd name="connsiteY212" fmla="*/ 55245 h 402050"/>
              <a:gd name="connsiteX213" fmla="*/ 2268849 w 2531263"/>
              <a:gd name="connsiteY213" fmla="*/ 54007 h 402050"/>
              <a:gd name="connsiteX214" fmla="*/ 335084 w 2531263"/>
              <a:gd name="connsiteY214" fmla="*/ 49720 h 402050"/>
              <a:gd name="connsiteX215" fmla="*/ 337846 w 2531263"/>
              <a:gd name="connsiteY215" fmla="*/ 50482 h 402050"/>
              <a:gd name="connsiteX216" fmla="*/ 342513 w 2531263"/>
              <a:gd name="connsiteY216" fmla="*/ 51625 h 402050"/>
              <a:gd name="connsiteX217" fmla="*/ 353943 w 2531263"/>
              <a:gd name="connsiteY217" fmla="*/ 55911 h 402050"/>
              <a:gd name="connsiteX218" fmla="*/ 349657 w 2531263"/>
              <a:gd name="connsiteY218" fmla="*/ 55625 h 402050"/>
              <a:gd name="connsiteX219" fmla="*/ 348133 w 2531263"/>
              <a:gd name="connsiteY219" fmla="*/ 55530 h 402050"/>
              <a:gd name="connsiteX220" fmla="*/ 340989 w 2531263"/>
              <a:gd name="connsiteY220" fmla="*/ 54101 h 402050"/>
              <a:gd name="connsiteX221" fmla="*/ 332417 w 2531263"/>
              <a:gd name="connsiteY221" fmla="*/ 60769 h 402050"/>
              <a:gd name="connsiteX222" fmla="*/ 327845 w 2531263"/>
              <a:gd name="connsiteY222" fmla="*/ 56197 h 402050"/>
              <a:gd name="connsiteX223" fmla="*/ 326607 w 2531263"/>
              <a:gd name="connsiteY223" fmla="*/ 53340 h 402050"/>
              <a:gd name="connsiteX224" fmla="*/ 335084 w 2531263"/>
              <a:gd name="connsiteY224" fmla="*/ 49720 h 402050"/>
              <a:gd name="connsiteX225" fmla="*/ 391091 w 2531263"/>
              <a:gd name="connsiteY225" fmla="*/ 48387 h 402050"/>
              <a:gd name="connsiteX226" fmla="*/ 384994 w 2531263"/>
              <a:gd name="connsiteY226" fmla="*/ 51625 h 402050"/>
              <a:gd name="connsiteX227" fmla="*/ 385090 w 2531263"/>
              <a:gd name="connsiteY227" fmla="*/ 55817 h 402050"/>
              <a:gd name="connsiteX228" fmla="*/ 389757 w 2531263"/>
              <a:gd name="connsiteY228" fmla="*/ 56388 h 402050"/>
              <a:gd name="connsiteX229" fmla="*/ 390710 w 2531263"/>
              <a:gd name="connsiteY229" fmla="*/ 55531 h 402050"/>
              <a:gd name="connsiteX230" fmla="*/ 396520 w 2531263"/>
              <a:gd name="connsiteY230" fmla="*/ 55912 h 402050"/>
              <a:gd name="connsiteX231" fmla="*/ 397758 w 2531263"/>
              <a:gd name="connsiteY231" fmla="*/ 51340 h 402050"/>
              <a:gd name="connsiteX232" fmla="*/ 394424 w 2531263"/>
              <a:gd name="connsiteY232" fmla="*/ 50292 h 402050"/>
              <a:gd name="connsiteX233" fmla="*/ 368231 w 2531263"/>
              <a:gd name="connsiteY233" fmla="*/ 46672 h 402050"/>
              <a:gd name="connsiteX234" fmla="*/ 366421 w 2531263"/>
              <a:gd name="connsiteY234" fmla="*/ 48958 h 402050"/>
              <a:gd name="connsiteX235" fmla="*/ 365850 w 2531263"/>
              <a:gd name="connsiteY235" fmla="*/ 49244 h 402050"/>
              <a:gd name="connsiteX236" fmla="*/ 360992 w 2531263"/>
              <a:gd name="connsiteY236" fmla="*/ 52483 h 402050"/>
              <a:gd name="connsiteX237" fmla="*/ 358420 w 2531263"/>
              <a:gd name="connsiteY237" fmla="*/ 52768 h 402050"/>
              <a:gd name="connsiteX238" fmla="*/ 356325 w 2531263"/>
              <a:gd name="connsiteY238" fmla="*/ 48768 h 402050"/>
              <a:gd name="connsiteX239" fmla="*/ 368231 w 2531263"/>
              <a:gd name="connsiteY239" fmla="*/ 46672 h 402050"/>
              <a:gd name="connsiteX240" fmla="*/ 437096 w 2531263"/>
              <a:gd name="connsiteY240" fmla="*/ 43529 h 402050"/>
              <a:gd name="connsiteX241" fmla="*/ 433096 w 2531263"/>
              <a:gd name="connsiteY241" fmla="*/ 47720 h 402050"/>
              <a:gd name="connsiteX242" fmla="*/ 440335 w 2531263"/>
              <a:gd name="connsiteY242" fmla="*/ 52102 h 402050"/>
              <a:gd name="connsiteX243" fmla="*/ 440335 w 2531263"/>
              <a:gd name="connsiteY243" fmla="*/ 52483 h 402050"/>
              <a:gd name="connsiteX244" fmla="*/ 444050 w 2531263"/>
              <a:gd name="connsiteY244" fmla="*/ 53721 h 402050"/>
              <a:gd name="connsiteX245" fmla="*/ 445859 w 2531263"/>
              <a:gd name="connsiteY245" fmla="*/ 51625 h 402050"/>
              <a:gd name="connsiteX246" fmla="*/ 440144 w 2531263"/>
              <a:gd name="connsiteY246" fmla="*/ 46672 h 402050"/>
              <a:gd name="connsiteX247" fmla="*/ 437192 w 2531263"/>
              <a:gd name="connsiteY247" fmla="*/ 43720 h 402050"/>
              <a:gd name="connsiteX248" fmla="*/ 628073 w 2531263"/>
              <a:gd name="connsiteY248" fmla="*/ 36100 h 402050"/>
              <a:gd name="connsiteX249" fmla="*/ 625596 w 2531263"/>
              <a:gd name="connsiteY249" fmla="*/ 37147 h 402050"/>
              <a:gd name="connsiteX250" fmla="*/ 628739 w 2531263"/>
              <a:gd name="connsiteY250" fmla="*/ 41624 h 402050"/>
              <a:gd name="connsiteX251" fmla="*/ 632073 w 2531263"/>
              <a:gd name="connsiteY251" fmla="*/ 42672 h 402050"/>
              <a:gd name="connsiteX252" fmla="*/ 638169 w 2531263"/>
              <a:gd name="connsiteY252" fmla="*/ 40291 h 402050"/>
              <a:gd name="connsiteX253" fmla="*/ 638550 w 2531263"/>
              <a:gd name="connsiteY253" fmla="*/ 37529 h 402050"/>
              <a:gd name="connsiteX254" fmla="*/ 628073 w 2531263"/>
              <a:gd name="connsiteY254" fmla="*/ 36100 h 402050"/>
              <a:gd name="connsiteX255" fmla="*/ 458242 w 2531263"/>
              <a:gd name="connsiteY255" fmla="*/ 34766 h 402050"/>
              <a:gd name="connsiteX256" fmla="*/ 464624 w 2531263"/>
              <a:gd name="connsiteY256" fmla="*/ 37052 h 402050"/>
              <a:gd name="connsiteX257" fmla="*/ 462719 w 2531263"/>
              <a:gd name="connsiteY257" fmla="*/ 43338 h 402050"/>
              <a:gd name="connsiteX258" fmla="*/ 461100 w 2531263"/>
              <a:gd name="connsiteY258" fmla="*/ 43052 h 402050"/>
              <a:gd name="connsiteX259" fmla="*/ 459385 w 2531263"/>
              <a:gd name="connsiteY259" fmla="*/ 42767 h 402050"/>
              <a:gd name="connsiteX260" fmla="*/ 456337 w 2531263"/>
              <a:gd name="connsiteY260" fmla="*/ 40290 h 402050"/>
              <a:gd name="connsiteX261" fmla="*/ 458242 w 2531263"/>
              <a:gd name="connsiteY261" fmla="*/ 34766 h 402050"/>
              <a:gd name="connsiteX262" fmla="*/ 610166 w 2531263"/>
              <a:gd name="connsiteY262" fmla="*/ 34671 h 402050"/>
              <a:gd name="connsiteX263" fmla="*/ 607118 w 2531263"/>
              <a:gd name="connsiteY263" fmla="*/ 35147 h 402050"/>
              <a:gd name="connsiteX264" fmla="*/ 602927 w 2531263"/>
              <a:gd name="connsiteY264" fmla="*/ 43529 h 402050"/>
              <a:gd name="connsiteX265" fmla="*/ 606451 w 2531263"/>
              <a:gd name="connsiteY265" fmla="*/ 44482 h 402050"/>
              <a:gd name="connsiteX266" fmla="*/ 614928 w 2531263"/>
              <a:gd name="connsiteY266" fmla="*/ 39338 h 402050"/>
              <a:gd name="connsiteX267" fmla="*/ 613499 w 2531263"/>
              <a:gd name="connsiteY267" fmla="*/ 37814 h 402050"/>
              <a:gd name="connsiteX268" fmla="*/ 610166 w 2531263"/>
              <a:gd name="connsiteY268" fmla="*/ 34671 h 402050"/>
              <a:gd name="connsiteX269" fmla="*/ 556063 w 2531263"/>
              <a:gd name="connsiteY269" fmla="*/ 32480 h 402050"/>
              <a:gd name="connsiteX270" fmla="*/ 566827 w 2531263"/>
              <a:gd name="connsiteY270" fmla="*/ 33528 h 402050"/>
              <a:gd name="connsiteX271" fmla="*/ 568446 w 2531263"/>
              <a:gd name="connsiteY271" fmla="*/ 36671 h 402050"/>
              <a:gd name="connsiteX272" fmla="*/ 561397 w 2531263"/>
              <a:gd name="connsiteY272" fmla="*/ 41434 h 402050"/>
              <a:gd name="connsiteX273" fmla="*/ 549015 w 2531263"/>
              <a:gd name="connsiteY273" fmla="*/ 40195 h 402050"/>
              <a:gd name="connsiteX274" fmla="*/ 542062 w 2531263"/>
              <a:gd name="connsiteY274" fmla="*/ 43910 h 402050"/>
              <a:gd name="connsiteX275" fmla="*/ 543300 w 2531263"/>
              <a:gd name="connsiteY275" fmla="*/ 36004 h 402050"/>
              <a:gd name="connsiteX276" fmla="*/ 549015 w 2531263"/>
              <a:gd name="connsiteY276" fmla="*/ 33432 h 402050"/>
              <a:gd name="connsiteX277" fmla="*/ 550063 w 2531263"/>
              <a:gd name="connsiteY277" fmla="*/ 32956 h 402050"/>
              <a:gd name="connsiteX278" fmla="*/ 556063 w 2531263"/>
              <a:gd name="connsiteY278" fmla="*/ 32480 h 402050"/>
              <a:gd name="connsiteX279" fmla="*/ 792093 w 2531263"/>
              <a:gd name="connsiteY279" fmla="*/ 31242 h 402050"/>
              <a:gd name="connsiteX280" fmla="*/ 783806 w 2531263"/>
              <a:gd name="connsiteY280" fmla="*/ 34004 h 402050"/>
              <a:gd name="connsiteX281" fmla="*/ 784854 w 2531263"/>
              <a:gd name="connsiteY281" fmla="*/ 35624 h 402050"/>
              <a:gd name="connsiteX282" fmla="*/ 788569 w 2531263"/>
              <a:gd name="connsiteY282" fmla="*/ 39243 h 402050"/>
              <a:gd name="connsiteX283" fmla="*/ 792093 w 2531263"/>
              <a:gd name="connsiteY283" fmla="*/ 38291 h 402050"/>
              <a:gd name="connsiteX284" fmla="*/ 792093 w 2531263"/>
              <a:gd name="connsiteY284" fmla="*/ 31242 h 402050"/>
              <a:gd name="connsiteX285" fmla="*/ 1131278 w 2531263"/>
              <a:gd name="connsiteY285" fmla="*/ 24193 h 402050"/>
              <a:gd name="connsiteX286" fmla="*/ 1126802 w 2531263"/>
              <a:gd name="connsiteY286" fmla="*/ 27242 h 402050"/>
              <a:gd name="connsiteX287" fmla="*/ 1120039 w 2531263"/>
              <a:gd name="connsiteY287" fmla="*/ 31051 h 402050"/>
              <a:gd name="connsiteX288" fmla="*/ 1123563 w 2531263"/>
              <a:gd name="connsiteY288" fmla="*/ 30385 h 402050"/>
              <a:gd name="connsiteX289" fmla="*/ 1133374 w 2531263"/>
              <a:gd name="connsiteY289" fmla="*/ 27527 h 402050"/>
              <a:gd name="connsiteX290" fmla="*/ 1133279 w 2531263"/>
              <a:gd name="connsiteY290" fmla="*/ 24860 h 402050"/>
              <a:gd name="connsiteX291" fmla="*/ 1131278 w 2531263"/>
              <a:gd name="connsiteY291" fmla="*/ 24193 h 402050"/>
              <a:gd name="connsiteX292" fmla="*/ 1545235 w 2531263"/>
              <a:gd name="connsiteY292" fmla="*/ 20479 h 402050"/>
              <a:gd name="connsiteX293" fmla="*/ 1546378 w 2531263"/>
              <a:gd name="connsiteY293" fmla="*/ 25051 h 402050"/>
              <a:gd name="connsiteX294" fmla="*/ 1549521 w 2531263"/>
              <a:gd name="connsiteY294" fmla="*/ 26003 h 402050"/>
              <a:gd name="connsiteX295" fmla="*/ 1550474 w 2531263"/>
              <a:gd name="connsiteY295" fmla="*/ 26289 h 402050"/>
              <a:gd name="connsiteX296" fmla="*/ 1545235 w 2531263"/>
              <a:gd name="connsiteY296" fmla="*/ 20479 h 402050"/>
              <a:gd name="connsiteX297" fmla="*/ 1502086 w 2531263"/>
              <a:gd name="connsiteY297" fmla="*/ 18097 h 402050"/>
              <a:gd name="connsiteX298" fmla="*/ 1506182 w 2531263"/>
              <a:gd name="connsiteY298" fmla="*/ 25908 h 402050"/>
              <a:gd name="connsiteX299" fmla="*/ 1507040 w 2531263"/>
              <a:gd name="connsiteY299" fmla="*/ 25241 h 402050"/>
              <a:gd name="connsiteX300" fmla="*/ 1510278 w 2531263"/>
              <a:gd name="connsiteY300" fmla="*/ 22574 h 402050"/>
              <a:gd name="connsiteX301" fmla="*/ 1510850 w 2531263"/>
              <a:gd name="connsiteY301" fmla="*/ 22479 h 402050"/>
              <a:gd name="connsiteX302" fmla="*/ 1502086 w 2531263"/>
              <a:gd name="connsiteY302" fmla="*/ 18097 h 402050"/>
              <a:gd name="connsiteX303" fmla="*/ 1442651 w 2531263"/>
              <a:gd name="connsiteY303" fmla="*/ 17526 h 402050"/>
              <a:gd name="connsiteX304" fmla="*/ 1438555 w 2531263"/>
              <a:gd name="connsiteY304" fmla="*/ 21431 h 402050"/>
              <a:gd name="connsiteX305" fmla="*/ 1438841 w 2531263"/>
              <a:gd name="connsiteY305" fmla="*/ 21622 h 402050"/>
              <a:gd name="connsiteX306" fmla="*/ 1441603 w 2531263"/>
              <a:gd name="connsiteY306" fmla="*/ 23908 h 402050"/>
              <a:gd name="connsiteX307" fmla="*/ 1449699 w 2531263"/>
              <a:gd name="connsiteY307" fmla="*/ 20193 h 402050"/>
              <a:gd name="connsiteX308" fmla="*/ 1443984 w 2531263"/>
              <a:gd name="connsiteY308" fmla="*/ 18002 h 402050"/>
              <a:gd name="connsiteX309" fmla="*/ 1839462 w 2531263"/>
              <a:gd name="connsiteY309" fmla="*/ 14097 h 402050"/>
              <a:gd name="connsiteX310" fmla="*/ 1829842 w 2531263"/>
              <a:gd name="connsiteY310" fmla="*/ 15145 h 402050"/>
              <a:gd name="connsiteX311" fmla="*/ 1829842 w 2531263"/>
              <a:gd name="connsiteY311" fmla="*/ 15812 h 402050"/>
              <a:gd name="connsiteX312" fmla="*/ 1831747 w 2531263"/>
              <a:gd name="connsiteY312" fmla="*/ 20003 h 402050"/>
              <a:gd name="connsiteX313" fmla="*/ 1833461 w 2531263"/>
              <a:gd name="connsiteY313" fmla="*/ 20383 h 402050"/>
              <a:gd name="connsiteX314" fmla="*/ 1841367 w 2531263"/>
              <a:gd name="connsiteY314" fmla="*/ 15716 h 402050"/>
              <a:gd name="connsiteX315" fmla="*/ 1839462 w 2531263"/>
              <a:gd name="connsiteY315" fmla="*/ 14097 h 402050"/>
              <a:gd name="connsiteX316" fmla="*/ 1904232 w 2531263"/>
              <a:gd name="connsiteY316" fmla="*/ 13240 h 402050"/>
              <a:gd name="connsiteX317" fmla="*/ 1902708 w 2531263"/>
              <a:gd name="connsiteY317" fmla="*/ 19812 h 402050"/>
              <a:gd name="connsiteX318" fmla="*/ 1906994 w 2531263"/>
              <a:gd name="connsiteY318" fmla="*/ 20669 h 402050"/>
              <a:gd name="connsiteX319" fmla="*/ 1907852 w 2531263"/>
              <a:gd name="connsiteY319" fmla="*/ 16574 h 402050"/>
              <a:gd name="connsiteX320" fmla="*/ 1904232 w 2531263"/>
              <a:gd name="connsiteY320" fmla="*/ 13240 h 402050"/>
              <a:gd name="connsiteX321" fmla="*/ 1960277 w 2531263"/>
              <a:gd name="connsiteY321" fmla="*/ 12392 h 402050"/>
              <a:gd name="connsiteX322" fmla="*/ 1961572 w 2531263"/>
              <a:gd name="connsiteY322" fmla="*/ 15050 h 402050"/>
              <a:gd name="connsiteX323" fmla="*/ 1961287 w 2531263"/>
              <a:gd name="connsiteY323" fmla="*/ 16002 h 402050"/>
              <a:gd name="connsiteX324" fmla="*/ 1961047 w 2531263"/>
              <a:gd name="connsiteY324" fmla="*/ 16347 h 402050"/>
              <a:gd name="connsiteX325" fmla="*/ 1958525 w 2531263"/>
              <a:gd name="connsiteY325" fmla="*/ 16002 h 402050"/>
              <a:gd name="connsiteX326" fmla="*/ 1955115 w 2531263"/>
              <a:gd name="connsiteY326" fmla="*/ 15570 h 402050"/>
              <a:gd name="connsiteX327" fmla="*/ 1951667 w 2531263"/>
              <a:gd name="connsiteY327" fmla="*/ 13621 h 402050"/>
              <a:gd name="connsiteX328" fmla="*/ 1949568 w 2531263"/>
              <a:gd name="connsiteY328" fmla="*/ 14867 h 402050"/>
              <a:gd name="connsiteX329" fmla="*/ 1944999 w 2531263"/>
              <a:gd name="connsiteY329" fmla="*/ 14288 h 402050"/>
              <a:gd name="connsiteX330" fmla="*/ 1946361 w 2531263"/>
              <a:gd name="connsiteY330" fmla="*/ 13588 h 402050"/>
              <a:gd name="connsiteX331" fmla="*/ 2041773 w 2531263"/>
              <a:gd name="connsiteY331" fmla="*/ 9811 h 402050"/>
              <a:gd name="connsiteX332" fmla="*/ 2044440 w 2531263"/>
              <a:gd name="connsiteY332" fmla="*/ 16669 h 402050"/>
              <a:gd name="connsiteX333" fmla="*/ 2049774 w 2531263"/>
              <a:gd name="connsiteY333" fmla="*/ 12763 h 402050"/>
              <a:gd name="connsiteX334" fmla="*/ 2041773 w 2531263"/>
              <a:gd name="connsiteY334" fmla="*/ 9811 h 402050"/>
              <a:gd name="connsiteX335" fmla="*/ 2098257 w 2531263"/>
              <a:gd name="connsiteY335" fmla="*/ 8096 h 402050"/>
              <a:gd name="connsiteX336" fmla="*/ 2096542 w 2531263"/>
              <a:gd name="connsiteY336" fmla="*/ 9239 h 402050"/>
              <a:gd name="connsiteX337" fmla="*/ 2097780 w 2531263"/>
              <a:gd name="connsiteY337" fmla="*/ 16383 h 402050"/>
              <a:gd name="connsiteX338" fmla="*/ 2104257 w 2531263"/>
              <a:gd name="connsiteY338" fmla="*/ 14859 h 402050"/>
              <a:gd name="connsiteX339" fmla="*/ 2104829 w 2531263"/>
              <a:gd name="connsiteY339" fmla="*/ 13145 h 402050"/>
              <a:gd name="connsiteX340" fmla="*/ 2103495 w 2531263"/>
              <a:gd name="connsiteY340" fmla="*/ 8954 h 402050"/>
              <a:gd name="connsiteX341" fmla="*/ 2098257 w 2531263"/>
              <a:gd name="connsiteY341" fmla="*/ 8096 h 402050"/>
              <a:gd name="connsiteX342" fmla="*/ 2177552 w 2531263"/>
              <a:gd name="connsiteY342" fmla="*/ 1845 h 402050"/>
              <a:gd name="connsiteX343" fmla="*/ 2179600 w 2531263"/>
              <a:gd name="connsiteY343" fmla="*/ 3143 h 402050"/>
              <a:gd name="connsiteX344" fmla="*/ 2187125 w 2531263"/>
              <a:gd name="connsiteY344" fmla="*/ 3524 h 402050"/>
              <a:gd name="connsiteX345" fmla="*/ 2187982 w 2531263"/>
              <a:gd name="connsiteY345" fmla="*/ 5238 h 402050"/>
              <a:gd name="connsiteX346" fmla="*/ 2187791 w 2531263"/>
              <a:gd name="connsiteY346" fmla="*/ 5905 h 402050"/>
              <a:gd name="connsiteX347" fmla="*/ 2184362 w 2531263"/>
              <a:gd name="connsiteY347" fmla="*/ 5714 h 402050"/>
              <a:gd name="connsiteX348" fmla="*/ 2177028 w 2531263"/>
              <a:gd name="connsiteY348" fmla="*/ 7619 h 402050"/>
              <a:gd name="connsiteX349" fmla="*/ 2176742 w 2531263"/>
              <a:gd name="connsiteY349" fmla="*/ 7334 h 402050"/>
              <a:gd name="connsiteX350" fmla="*/ 2167598 w 2531263"/>
              <a:gd name="connsiteY350" fmla="*/ 8286 h 402050"/>
              <a:gd name="connsiteX351" fmla="*/ 2165027 w 2531263"/>
              <a:gd name="connsiteY351" fmla="*/ 8381 h 402050"/>
              <a:gd name="connsiteX352" fmla="*/ 2163598 w 2531263"/>
              <a:gd name="connsiteY352" fmla="*/ 5524 h 402050"/>
              <a:gd name="connsiteX353" fmla="*/ 2164550 w 2531263"/>
              <a:gd name="connsiteY353" fmla="*/ 3714 h 402050"/>
              <a:gd name="connsiteX354" fmla="*/ 2173885 w 2531263"/>
              <a:gd name="connsiteY354" fmla="*/ 2857 h 402050"/>
              <a:gd name="connsiteX355" fmla="*/ 2174647 w 2531263"/>
              <a:gd name="connsiteY355" fmla="*/ 2190 h 402050"/>
              <a:gd name="connsiteX356" fmla="*/ 2177552 w 2531263"/>
              <a:gd name="connsiteY356" fmla="*/ 1845 h 402050"/>
              <a:gd name="connsiteX357" fmla="*/ 2041869 w 2531263"/>
              <a:gd name="connsiteY357" fmla="*/ 0 h 402050"/>
              <a:gd name="connsiteX358" fmla="*/ 2043964 w 2531263"/>
              <a:gd name="connsiteY358" fmla="*/ 762 h 402050"/>
              <a:gd name="connsiteX359" fmla="*/ 2045202 w 2531263"/>
              <a:gd name="connsiteY359" fmla="*/ 762 h 402050"/>
              <a:gd name="connsiteX360" fmla="*/ 2046631 w 2531263"/>
              <a:gd name="connsiteY360" fmla="*/ 2096 h 402050"/>
              <a:gd name="connsiteX361" fmla="*/ 2051394 w 2531263"/>
              <a:gd name="connsiteY361" fmla="*/ 3048 h 402050"/>
              <a:gd name="connsiteX362" fmla="*/ 2058728 w 2531263"/>
              <a:gd name="connsiteY362" fmla="*/ 3048 h 402050"/>
              <a:gd name="connsiteX363" fmla="*/ 2071205 w 2531263"/>
              <a:gd name="connsiteY363" fmla="*/ 3620 h 402050"/>
              <a:gd name="connsiteX364" fmla="*/ 2073682 w 2531263"/>
              <a:gd name="connsiteY364" fmla="*/ 5239 h 402050"/>
              <a:gd name="connsiteX365" fmla="*/ 2072539 w 2531263"/>
              <a:gd name="connsiteY365" fmla="*/ 8096 h 402050"/>
              <a:gd name="connsiteX366" fmla="*/ 2072348 w 2531263"/>
              <a:gd name="connsiteY366" fmla="*/ 9049 h 402050"/>
              <a:gd name="connsiteX367" fmla="*/ 2074634 w 2531263"/>
              <a:gd name="connsiteY367" fmla="*/ 7525 h 402050"/>
              <a:gd name="connsiteX368" fmla="*/ 2081683 w 2531263"/>
              <a:gd name="connsiteY368" fmla="*/ 3429 h 402050"/>
              <a:gd name="connsiteX369" fmla="*/ 2084445 w 2531263"/>
              <a:gd name="connsiteY369" fmla="*/ 1048 h 402050"/>
              <a:gd name="connsiteX370" fmla="*/ 2098828 w 2531263"/>
              <a:gd name="connsiteY370" fmla="*/ 4858 h 402050"/>
              <a:gd name="connsiteX371" fmla="*/ 2113496 w 2531263"/>
              <a:gd name="connsiteY371" fmla="*/ 3524 h 402050"/>
              <a:gd name="connsiteX372" fmla="*/ 2115592 w 2531263"/>
              <a:gd name="connsiteY372" fmla="*/ 5239 h 402050"/>
              <a:gd name="connsiteX373" fmla="*/ 2111591 w 2531263"/>
              <a:gd name="connsiteY373" fmla="*/ 8287 h 402050"/>
              <a:gd name="connsiteX374" fmla="*/ 2118926 w 2531263"/>
              <a:gd name="connsiteY374" fmla="*/ 16383 h 402050"/>
              <a:gd name="connsiteX375" fmla="*/ 2121116 w 2531263"/>
              <a:gd name="connsiteY375" fmla="*/ 12192 h 402050"/>
              <a:gd name="connsiteX376" fmla="*/ 2122831 w 2531263"/>
              <a:gd name="connsiteY376" fmla="*/ 8858 h 402050"/>
              <a:gd name="connsiteX377" fmla="*/ 2123688 w 2531263"/>
              <a:gd name="connsiteY377" fmla="*/ 95 h 402050"/>
              <a:gd name="connsiteX378" fmla="*/ 2124736 w 2531263"/>
              <a:gd name="connsiteY378" fmla="*/ 857 h 402050"/>
              <a:gd name="connsiteX379" fmla="*/ 2131213 w 2531263"/>
              <a:gd name="connsiteY379" fmla="*/ 5525 h 402050"/>
              <a:gd name="connsiteX380" fmla="*/ 2131308 w 2531263"/>
              <a:gd name="connsiteY380" fmla="*/ 6191 h 402050"/>
              <a:gd name="connsiteX381" fmla="*/ 2137690 w 2531263"/>
              <a:gd name="connsiteY381" fmla="*/ 11525 h 402050"/>
              <a:gd name="connsiteX382" fmla="*/ 2140548 w 2531263"/>
              <a:gd name="connsiteY382" fmla="*/ 11906 h 402050"/>
              <a:gd name="connsiteX383" fmla="*/ 2147405 w 2531263"/>
              <a:gd name="connsiteY383" fmla="*/ 10001 h 402050"/>
              <a:gd name="connsiteX384" fmla="*/ 2150358 w 2531263"/>
              <a:gd name="connsiteY384" fmla="*/ 2476 h 402050"/>
              <a:gd name="connsiteX385" fmla="*/ 2150739 w 2531263"/>
              <a:gd name="connsiteY385" fmla="*/ 2762 h 402050"/>
              <a:gd name="connsiteX386" fmla="*/ 2152835 w 2531263"/>
              <a:gd name="connsiteY386" fmla="*/ 4477 h 402050"/>
              <a:gd name="connsiteX387" fmla="*/ 2152835 w 2531263"/>
              <a:gd name="connsiteY387" fmla="*/ 8858 h 402050"/>
              <a:gd name="connsiteX388" fmla="*/ 2152930 w 2531263"/>
              <a:gd name="connsiteY388" fmla="*/ 14764 h 402050"/>
              <a:gd name="connsiteX389" fmla="*/ 2160169 w 2531263"/>
              <a:gd name="connsiteY389" fmla="*/ 12287 h 402050"/>
              <a:gd name="connsiteX390" fmla="*/ 2164550 w 2531263"/>
              <a:gd name="connsiteY390" fmla="*/ 14668 h 402050"/>
              <a:gd name="connsiteX391" fmla="*/ 2165027 w 2531263"/>
              <a:gd name="connsiteY391" fmla="*/ 14383 h 402050"/>
              <a:gd name="connsiteX392" fmla="*/ 2165694 w 2531263"/>
              <a:gd name="connsiteY392" fmla="*/ 14002 h 402050"/>
              <a:gd name="connsiteX393" fmla="*/ 2169027 w 2531263"/>
              <a:gd name="connsiteY393" fmla="*/ 11525 h 402050"/>
              <a:gd name="connsiteX394" fmla="*/ 2176076 w 2531263"/>
              <a:gd name="connsiteY394" fmla="*/ 13430 h 402050"/>
              <a:gd name="connsiteX395" fmla="*/ 2182362 w 2531263"/>
              <a:gd name="connsiteY395" fmla="*/ 10763 h 402050"/>
              <a:gd name="connsiteX396" fmla="*/ 2191125 w 2531263"/>
              <a:gd name="connsiteY396" fmla="*/ 12192 h 402050"/>
              <a:gd name="connsiteX397" fmla="*/ 2195697 w 2531263"/>
              <a:gd name="connsiteY397" fmla="*/ 10763 h 402050"/>
              <a:gd name="connsiteX398" fmla="*/ 2199697 w 2531263"/>
              <a:gd name="connsiteY398" fmla="*/ 15145 h 402050"/>
              <a:gd name="connsiteX399" fmla="*/ 2200650 w 2531263"/>
              <a:gd name="connsiteY399" fmla="*/ 14668 h 402050"/>
              <a:gd name="connsiteX400" fmla="*/ 2206937 w 2531263"/>
              <a:gd name="connsiteY400" fmla="*/ 11811 h 402050"/>
              <a:gd name="connsiteX401" fmla="*/ 2219129 w 2531263"/>
              <a:gd name="connsiteY401" fmla="*/ 17621 h 402050"/>
              <a:gd name="connsiteX402" fmla="*/ 2223034 w 2531263"/>
              <a:gd name="connsiteY402" fmla="*/ 18859 h 402050"/>
              <a:gd name="connsiteX403" fmla="*/ 2224367 w 2531263"/>
              <a:gd name="connsiteY403" fmla="*/ 14954 h 402050"/>
              <a:gd name="connsiteX404" fmla="*/ 2231797 w 2531263"/>
              <a:gd name="connsiteY404" fmla="*/ 15050 h 402050"/>
              <a:gd name="connsiteX405" fmla="*/ 2237321 w 2531263"/>
              <a:gd name="connsiteY405" fmla="*/ 16288 h 402050"/>
              <a:gd name="connsiteX406" fmla="*/ 2244370 w 2531263"/>
              <a:gd name="connsiteY406" fmla="*/ 14573 h 402050"/>
              <a:gd name="connsiteX407" fmla="*/ 2254371 w 2531263"/>
              <a:gd name="connsiteY407" fmla="*/ 11621 h 402050"/>
              <a:gd name="connsiteX408" fmla="*/ 2255419 w 2531263"/>
              <a:gd name="connsiteY408" fmla="*/ 10858 h 402050"/>
              <a:gd name="connsiteX409" fmla="*/ 2257514 w 2531263"/>
              <a:gd name="connsiteY409" fmla="*/ 9811 h 402050"/>
              <a:gd name="connsiteX410" fmla="*/ 2263610 w 2531263"/>
              <a:gd name="connsiteY410" fmla="*/ 15050 h 402050"/>
              <a:gd name="connsiteX411" fmla="*/ 2270278 w 2531263"/>
              <a:gd name="connsiteY411" fmla="*/ 8382 h 402050"/>
              <a:gd name="connsiteX412" fmla="*/ 2277993 w 2531263"/>
              <a:gd name="connsiteY412" fmla="*/ 14859 h 402050"/>
              <a:gd name="connsiteX413" fmla="*/ 2279898 w 2531263"/>
              <a:gd name="connsiteY413" fmla="*/ 11335 h 402050"/>
              <a:gd name="connsiteX414" fmla="*/ 2286185 w 2531263"/>
              <a:gd name="connsiteY414" fmla="*/ 16478 h 402050"/>
              <a:gd name="connsiteX415" fmla="*/ 2284851 w 2531263"/>
              <a:gd name="connsiteY415" fmla="*/ 20003 h 402050"/>
              <a:gd name="connsiteX416" fmla="*/ 2284566 w 2531263"/>
              <a:gd name="connsiteY416" fmla="*/ 21146 h 402050"/>
              <a:gd name="connsiteX417" fmla="*/ 2287614 w 2531263"/>
              <a:gd name="connsiteY417" fmla="*/ 23813 h 402050"/>
              <a:gd name="connsiteX418" fmla="*/ 2288280 w 2531263"/>
              <a:gd name="connsiteY418" fmla="*/ 23336 h 402050"/>
              <a:gd name="connsiteX419" fmla="*/ 2294757 w 2531263"/>
              <a:gd name="connsiteY419" fmla="*/ 25146 h 402050"/>
              <a:gd name="connsiteX420" fmla="*/ 2294757 w 2531263"/>
              <a:gd name="connsiteY420" fmla="*/ 25432 h 402050"/>
              <a:gd name="connsiteX421" fmla="*/ 2299044 w 2531263"/>
              <a:gd name="connsiteY421" fmla="*/ 23336 h 402050"/>
              <a:gd name="connsiteX422" fmla="*/ 2297805 w 2531263"/>
              <a:gd name="connsiteY422" fmla="*/ 19717 h 402050"/>
              <a:gd name="connsiteX423" fmla="*/ 2300472 w 2531263"/>
              <a:gd name="connsiteY423" fmla="*/ 15526 h 402050"/>
              <a:gd name="connsiteX424" fmla="*/ 2306664 w 2531263"/>
              <a:gd name="connsiteY424" fmla="*/ 22860 h 402050"/>
              <a:gd name="connsiteX425" fmla="*/ 2306378 w 2531263"/>
              <a:gd name="connsiteY425" fmla="*/ 25432 h 402050"/>
              <a:gd name="connsiteX426" fmla="*/ 2302853 w 2531263"/>
              <a:gd name="connsiteY426" fmla="*/ 28004 h 402050"/>
              <a:gd name="connsiteX427" fmla="*/ 2297615 w 2531263"/>
              <a:gd name="connsiteY427" fmla="*/ 27813 h 402050"/>
              <a:gd name="connsiteX428" fmla="*/ 2287614 w 2531263"/>
              <a:gd name="connsiteY428" fmla="*/ 29242 h 402050"/>
              <a:gd name="connsiteX429" fmla="*/ 2297519 w 2531263"/>
              <a:gd name="connsiteY429" fmla="*/ 33338 h 402050"/>
              <a:gd name="connsiteX430" fmla="*/ 2299329 w 2531263"/>
              <a:gd name="connsiteY430" fmla="*/ 39243 h 402050"/>
              <a:gd name="connsiteX431" fmla="*/ 2296281 w 2531263"/>
              <a:gd name="connsiteY431" fmla="*/ 46196 h 402050"/>
              <a:gd name="connsiteX432" fmla="*/ 2294662 w 2531263"/>
              <a:gd name="connsiteY432" fmla="*/ 47720 h 402050"/>
              <a:gd name="connsiteX433" fmla="*/ 2288280 w 2531263"/>
              <a:gd name="connsiteY433" fmla="*/ 52959 h 402050"/>
              <a:gd name="connsiteX434" fmla="*/ 2288090 w 2531263"/>
              <a:gd name="connsiteY434" fmla="*/ 53150 h 402050"/>
              <a:gd name="connsiteX435" fmla="*/ 2287614 w 2531263"/>
              <a:gd name="connsiteY435" fmla="*/ 49339 h 402050"/>
              <a:gd name="connsiteX436" fmla="*/ 2282089 w 2531263"/>
              <a:gd name="connsiteY436" fmla="*/ 42767 h 402050"/>
              <a:gd name="connsiteX437" fmla="*/ 2277040 w 2531263"/>
              <a:gd name="connsiteY437" fmla="*/ 48578 h 402050"/>
              <a:gd name="connsiteX438" fmla="*/ 2277898 w 2531263"/>
              <a:gd name="connsiteY438" fmla="*/ 49149 h 402050"/>
              <a:gd name="connsiteX439" fmla="*/ 2278946 w 2531263"/>
              <a:gd name="connsiteY439" fmla="*/ 49911 h 402050"/>
              <a:gd name="connsiteX440" fmla="*/ 2279898 w 2531263"/>
              <a:gd name="connsiteY440" fmla="*/ 52102 h 402050"/>
              <a:gd name="connsiteX441" fmla="*/ 2278850 w 2531263"/>
              <a:gd name="connsiteY441" fmla="*/ 55531 h 402050"/>
              <a:gd name="connsiteX442" fmla="*/ 2295710 w 2531263"/>
              <a:gd name="connsiteY442" fmla="*/ 59055 h 402050"/>
              <a:gd name="connsiteX443" fmla="*/ 2295996 w 2531263"/>
              <a:gd name="connsiteY443" fmla="*/ 60388 h 402050"/>
              <a:gd name="connsiteX444" fmla="*/ 2301520 w 2531263"/>
              <a:gd name="connsiteY444" fmla="*/ 65246 h 402050"/>
              <a:gd name="connsiteX445" fmla="*/ 2303996 w 2531263"/>
              <a:gd name="connsiteY445" fmla="*/ 63913 h 402050"/>
              <a:gd name="connsiteX446" fmla="*/ 2305901 w 2531263"/>
              <a:gd name="connsiteY446" fmla="*/ 62675 h 402050"/>
              <a:gd name="connsiteX447" fmla="*/ 2307330 w 2531263"/>
              <a:gd name="connsiteY447" fmla="*/ 63055 h 402050"/>
              <a:gd name="connsiteX448" fmla="*/ 2312378 w 2531263"/>
              <a:gd name="connsiteY448" fmla="*/ 67818 h 402050"/>
              <a:gd name="connsiteX449" fmla="*/ 2304378 w 2531263"/>
              <a:gd name="connsiteY449" fmla="*/ 70961 h 402050"/>
              <a:gd name="connsiteX450" fmla="*/ 2308187 w 2531263"/>
              <a:gd name="connsiteY450" fmla="*/ 76962 h 402050"/>
              <a:gd name="connsiteX451" fmla="*/ 2317998 w 2531263"/>
              <a:gd name="connsiteY451" fmla="*/ 79058 h 402050"/>
              <a:gd name="connsiteX452" fmla="*/ 2324285 w 2531263"/>
              <a:gd name="connsiteY452" fmla="*/ 78200 h 402050"/>
              <a:gd name="connsiteX453" fmla="*/ 2329714 w 2531263"/>
              <a:gd name="connsiteY453" fmla="*/ 77343 h 402050"/>
              <a:gd name="connsiteX454" fmla="*/ 2337905 w 2531263"/>
              <a:gd name="connsiteY454" fmla="*/ 64294 h 402050"/>
              <a:gd name="connsiteX455" fmla="*/ 2340953 w 2531263"/>
              <a:gd name="connsiteY455" fmla="*/ 64199 h 402050"/>
              <a:gd name="connsiteX456" fmla="*/ 2345430 w 2531263"/>
              <a:gd name="connsiteY456" fmla="*/ 64103 h 402050"/>
              <a:gd name="connsiteX457" fmla="*/ 2348192 w 2531263"/>
              <a:gd name="connsiteY457" fmla="*/ 61627 h 402050"/>
              <a:gd name="connsiteX458" fmla="*/ 2350955 w 2531263"/>
              <a:gd name="connsiteY458" fmla="*/ 64961 h 402050"/>
              <a:gd name="connsiteX459" fmla="*/ 2358098 w 2531263"/>
              <a:gd name="connsiteY459" fmla="*/ 63627 h 402050"/>
              <a:gd name="connsiteX460" fmla="*/ 2370195 w 2531263"/>
              <a:gd name="connsiteY460" fmla="*/ 68008 h 402050"/>
              <a:gd name="connsiteX461" fmla="*/ 2384102 w 2531263"/>
              <a:gd name="connsiteY461" fmla="*/ 64484 h 402050"/>
              <a:gd name="connsiteX462" fmla="*/ 2388578 w 2531263"/>
              <a:gd name="connsiteY462" fmla="*/ 65532 h 402050"/>
              <a:gd name="connsiteX463" fmla="*/ 2389626 w 2531263"/>
              <a:gd name="connsiteY463" fmla="*/ 63913 h 402050"/>
              <a:gd name="connsiteX464" fmla="*/ 2392769 w 2531263"/>
              <a:gd name="connsiteY464" fmla="*/ 61722 h 402050"/>
              <a:gd name="connsiteX465" fmla="*/ 2396008 w 2531263"/>
              <a:gd name="connsiteY465" fmla="*/ 62008 h 402050"/>
              <a:gd name="connsiteX466" fmla="*/ 2392865 w 2531263"/>
              <a:gd name="connsiteY466" fmla="*/ 68008 h 402050"/>
              <a:gd name="connsiteX467" fmla="*/ 2397913 w 2531263"/>
              <a:gd name="connsiteY467" fmla="*/ 76676 h 402050"/>
              <a:gd name="connsiteX468" fmla="*/ 2400675 w 2531263"/>
              <a:gd name="connsiteY468" fmla="*/ 70771 h 402050"/>
              <a:gd name="connsiteX469" fmla="*/ 2406866 w 2531263"/>
              <a:gd name="connsiteY469" fmla="*/ 68104 h 402050"/>
              <a:gd name="connsiteX470" fmla="*/ 2410200 w 2531263"/>
              <a:gd name="connsiteY470" fmla="*/ 70009 h 402050"/>
              <a:gd name="connsiteX471" fmla="*/ 2412962 w 2531263"/>
              <a:gd name="connsiteY471" fmla="*/ 71152 h 402050"/>
              <a:gd name="connsiteX472" fmla="*/ 2418011 w 2531263"/>
              <a:gd name="connsiteY472" fmla="*/ 71438 h 402050"/>
              <a:gd name="connsiteX473" fmla="*/ 2419249 w 2531263"/>
              <a:gd name="connsiteY473" fmla="*/ 76295 h 402050"/>
              <a:gd name="connsiteX474" fmla="*/ 2414010 w 2531263"/>
              <a:gd name="connsiteY474" fmla="*/ 82867 h 402050"/>
              <a:gd name="connsiteX475" fmla="*/ 2412296 w 2531263"/>
              <a:gd name="connsiteY475" fmla="*/ 85154 h 402050"/>
              <a:gd name="connsiteX476" fmla="*/ 2420964 w 2531263"/>
              <a:gd name="connsiteY476" fmla="*/ 91440 h 402050"/>
              <a:gd name="connsiteX477" fmla="*/ 2434108 w 2531263"/>
              <a:gd name="connsiteY477" fmla="*/ 93154 h 402050"/>
              <a:gd name="connsiteX478" fmla="*/ 2448490 w 2531263"/>
              <a:gd name="connsiteY478" fmla="*/ 100965 h 402050"/>
              <a:gd name="connsiteX479" fmla="*/ 2458587 w 2531263"/>
              <a:gd name="connsiteY479" fmla="*/ 104680 h 402050"/>
              <a:gd name="connsiteX480" fmla="*/ 2458682 w 2531263"/>
              <a:gd name="connsiteY480" fmla="*/ 113633 h 402050"/>
              <a:gd name="connsiteX481" fmla="*/ 2461635 w 2531263"/>
              <a:gd name="connsiteY481" fmla="*/ 117062 h 402050"/>
              <a:gd name="connsiteX482" fmla="*/ 2462778 w 2531263"/>
              <a:gd name="connsiteY482" fmla="*/ 118396 h 402050"/>
              <a:gd name="connsiteX483" fmla="*/ 2459349 w 2531263"/>
              <a:gd name="connsiteY483" fmla="*/ 123539 h 402050"/>
              <a:gd name="connsiteX484" fmla="*/ 2457539 w 2531263"/>
              <a:gd name="connsiteY484" fmla="*/ 125158 h 402050"/>
              <a:gd name="connsiteX485" fmla="*/ 2452777 w 2531263"/>
              <a:gd name="connsiteY485" fmla="*/ 126587 h 402050"/>
              <a:gd name="connsiteX486" fmla="*/ 2451825 w 2531263"/>
              <a:gd name="connsiteY486" fmla="*/ 125825 h 402050"/>
              <a:gd name="connsiteX487" fmla="*/ 2448205 w 2531263"/>
              <a:gd name="connsiteY487" fmla="*/ 123634 h 402050"/>
              <a:gd name="connsiteX488" fmla="*/ 2443728 w 2531263"/>
              <a:gd name="connsiteY488" fmla="*/ 125158 h 402050"/>
              <a:gd name="connsiteX489" fmla="*/ 2432012 w 2531263"/>
              <a:gd name="connsiteY489" fmla="*/ 123158 h 402050"/>
              <a:gd name="connsiteX490" fmla="*/ 2426202 w 2531263"/>
              <a:gd name="connsiteY490" fmla="*/ 126778 h 402050"/>
              <a:gd name="connsiteX491" fmla="*/ 2434013 w 2531263"/>
              <a:gd name="connsiteY491" fmla="*/ 132969 h 402050"/>
              <a:gd name="connsiteX492" fmla="*/ 2436394 w 2531263"/>
              <a:gd name="connsiteY492" fmla="*/ 134112 h 402050"/>
              <a:gd name="connsiteX493" fmla="*/ 2440394 w 2531263"/>
              <a:gd name="connsiteY493" fmla="*/ 136112 h 402050"/>
              <a:gd name="connsiteX494" fmla="*/ 2445633 w 2531263"/>
              <a:gd name="connsiteY494" fmla="*/ 131636 h 402050"/>
              <a:gd name="connsiteX495" fmla="*/ 2449729 w 2531263"/>
              <a:gd name="connsiteY495" fmla="*/ 134207 h 402050"/>
              <a:gd name="connsiteX496" fmla="*/ 2446491 w 2531263"/>
              <a:gd name="connsiteY496" fmla="*/ 140208 h 402050"/>
              <a:gd name="connsiteX497" fmla="*/ 2444966 w 2531263"/>
              <a:gd name="connsiteY497" fmla="*/ 141732 h 402050"/>
              <a:gd name="connsiteX498" fmla="*/ 2443252 w 2531263"/>
              <a:gd name="connsiteY498" fmla="*/ 143446 h 402050"/>
              <a:gd name="connsiteX499" fmla="*/ 2442680 w 2531263"/>
              <a:gd name="connsiteY499" fmla="*/ 149733 h 402050"/>
              <a:gd name="connsiteX500" fmla="*/ 2441252 w 2531263"/>
              <a:gd name="connsiteY500" fmla="*/ 156210 h 402050"/>
              <a:gd name="connsiteX501" fmla="*/ 2432488 w 2531263"/>
              <a:gd name="connsiteY501" fmla="*/ 166211 h 402050"/>
              <a:gd name="connsiteX502" fmla="*/ 2434013 w 2531263"/>
              <a:gd name="connsiteY502" fmla="*/ 169926 h 402050"/>
              <a:gd name="connsiteX503" fmla="*/ 2432870 w 2531263"/>
              <a:gd name="connsiteY503" fmla="*/ 169926 h 402050"/>
              <a:gd name="connsiteX504" fmla="*/ 2430584 w 2531263"/>
              <a:gd name="connsiteY504" fmla="*/ 170021 h 402050"/>
              <a:gd name="connsiteX505" fmla="*/ 2425059 w 2531263"/>
              <a:gd name="connsiteY505" fmla="*/ 175546 h 402050"/>
              <a:gd name="connsiteX506" fmla="*/ 2427536 w 2531263"/>
              <a:gd name="connsiteY506" fmla="*/ 177546 h 402050"/>
              <a:gd name="connsiteX507" fmla="*/ 2423345 w 2531263"/>
              <a:gd name="connsiteY507" fmla="*/ 190309 h 402050"/>
              <a:gd name="connsiteX508" fmla="*/ 2420773 w 2531263"/>
              <a:gd name="connsiteY508" fmla="*/ 191929 h 402050"/>
              <a:gd name="connsiteX509" fmla="*/ 2415630 w 2531263"/>
              <a:gd name="connsiteY509" fmla="*/ 197263 h 402050"/>
              <a:gd name="connsiteX510" fmla="*/ 2411343 w 2531263"/>
              <a:gd name="connsiteY510" fmla="*/ 204407 h 402050"/>
              <a:gd name="connsiteX511" fmla="*/ 2410200 w 2531263"/>
              <a:gd name="connsiteY511" fmla="*/ 205645 h 402050"/>
              <a:gd name="connsiteX512" fmla="*/ 2407533 w 2531263"/>
              <a:gd name="connsiteY512" fmla="*/ 208407 h 402050"/>
              <a:gd name="connsiteX513" fmla="*/ 2410772 w 2531263"/>
              <a:gd name="connsiteY513" fmla="*/ 219075 h 402050"/>
              <a:gd name="connsiteX514" fmla="*/ 2410105 w 2531263"/>
              <a:gd name="connsiteY514" fmla="*/ 221742 h 402050"/>
              <a:gd name="connsiteX515" fmla="*/ 2409153 w 2531263"/>
              <a:gd name="connsiteY515" fmla="*/ 225552 h 402050"/>
              <a:gd name="connsiteX516" fmla="*/ 2412296 w 2531263"/>
              <a:gd name="connsiteY516" fmla="*/ 228695 h 402050"/>
              <a:gd name="connsiteX517" fmla="*/ 2400389 w 2531263"/>
              <a:gd name="connsiteY517" fmla="*/ 233553 h 402050"/>
              <a:gd name="connsiteX518" fmla="*/ 2397437 w 2531263"/>
              <a:gd name="connsiteY518" fmla="*/ 233648 h 402050"/>
              <a:gd name="connsiteX519" fmla="*/ 2392960 w 2531263"/>
              <a:gd name="connsiteY519" fmla="*/ 233839 h 402050"/>
              <a:gd name="connsiteX520" fmla="*/ 2384769 w 2531263"/>
              <a:gd name="connsiteY520" fmla="*/ 239078 h 402050"/>
              <a:gd name="connsiteX521" fmla="*/ 2384673 w 2531263"/>
              <a:gd name="connsiteY521" fmla="*/ 238887 h 402050"/>
              <a:gd name="connsiteX522" fmla="*/ 2376481 w 2531263"/>
              <a:gd name="connsiteY522" fmla="*/ 238792 h 402050"/>
              <a:gd name="connsiteX523" fmla="*/ 2367623 w 2531263"/>
              <a:gd name="connsiteY523" fmla="*/ 235839 h 402050"/>
              <a:gd name="connsiteX524" fmla="*/ 2367338 w 2531263"/>
              <a:gd name="connsiteY524" fmla="*/ 235744 h 402050"/>
              <a:gd name="connsiteX525" fmla="*/ 2360670 w 2531263"/>
              <a:gd name="connsiteY525" fmla="*/ 237744 h 402050"/>
              <a:gd name="connsiteX526" fmla="*/ 2350669 w 2531263"/>
              <a:gd name="connsiteY526" fmla="*/ 239935 h 402050"/>
              <a:gd name="connsiteX527" fmla="*/ 2350478 w 2531263"/>
              <a:gd name="connsiteY527" fmla="*/ 239744 h 402050"/>
              <a:gd name="connsiteX528" fmla="*/ 2344001 w 2531263"/>
              <a:gd name="connsiteY528" fmla="*/ 238982 h 402050"/>
              <a:gd name="connsiteX529" fmla="*/ 2340096 w 2531263"/>
              <a:gd name="connsiteY529" fmla="*/ 236887 h 402050"/>
              <a:gd name="connsiteX530" fmla="*/ 2327904 w 2531263"/>
              <a:gd name="connsiteY530" fmla="*/ 236601 h 402050"/>
              <a:gd name="connsiteX531" fmla="*/ 2324380 w 2531263"/>
              <a:gd name="connsiteY531" fmla="*/ 239268 h 402050"/>
              <a:gd name="connsiteX532" fmla="*/ 2323713 w 2531263"/>
              <a:gd name="connsiteY532" fmla="*/ 239744 h 402050"/>
              <a:gd name="connsiteX533" fmla="*/ 2311045 w 2531263"/>
              <a:gd name="connsiteY533" fmla="*/ 236315 h 402050"/>
              <a:gd name="connsiteX534" fmla="*/ 2305997 w 2531263"/>
              <a:gd name="connsiteY534" fmla="*/ 239459 h 402050"/>
              <a:gd name="connsiteX535" fmla="*/ 2305139 w 2531263"/>
              <a:gd name="connsiteY535" fmla="*/ 239935 h 402050"/>
              <a:gd name="connsiteX536" fmla="*/ 2298853 w 2531263"/>
              <a:gd name="connsiteY536" fmla="*/ 240221 h 402050"/>
              <a:gd name="connsiteX537" fmla="*/ 2288947 w 2531263"/>
              <a:gd name="connsiteY537" fmla="*/ 238125 h 402050"/>
              <a:gd name="connsiteX538" fmla="*/ 2280660 w 2531263"/>
              <a:gd name="connsiteY538" fmla="*/ 239363 h 402050"/>
              <a:gd name="connsiteX539" fmla="*/ 2266849 w 2531263"/>
              <a:gd name="connsiteY539" fmla="*/ 239459 h 402050"/>
              <a:gd name="connsiteX540" fmla="*/ 2263515 w 2531263"/>
              <a:gd name="connsiteY540" fmla="*/ 239649 h 402050"/>
              <a:gd name="connsiteX541" fmla="*/ 2258753 w 2531263"/>
              <a:gd name="connsiteY541" fmla="*/ 238982 h 402050"/>
              <a:gd name="connsiteX542" fmla="*/ 2256371 w 2531263"/>
              <a:gd name="connsiteY542" fmla="*/ 237172 h 402050"/>
              <a:gd name="connsiteX543" fmla="*/ 2245608 w 2531263"/>
              <a:gd name="connsiteY543" fmla="*/ 240792 h 402050"/>
              <a:gd name="connsiteX544" fmla="*/ 2242275 w 2531263"/>
              <a:gd name="connsiteY544" fmla="*/ 241840 h 402050"/>
              <a:gd name="connsiteX545" fmla="*/ 2240084 w 2531263"/>
              <a:gd name="connsiteY545" fmla="*/ 243745 h 402050"/>
              <a:gd name="connsiteX546" fmla="*/ 2238274 w 2531263"/>
              <a:gd name="connsiteY546" fmla="*/ 245459 h 402050"/>
              <a:gd name="connsiteX547" fmla="*/ 2234559 w 2531263"/>
              <a:gd name="connsiteY547" fmla="*/ 242888 h 402050"/>
              <a:gd name="connsiteX548" fmla="*/ 2229987 w 2531263"/>
              <a:gd name="connsiteY548" fmla="*/ 251270 h 402050"/>
              <a:gd name="connsiteX549" fmla="*/ 2229797 w 2531263"/>
              <a:gd name="connsiteY549" fmla="*/ 254699 h 402050"/>
              <a:gd name="connsiteX550" fmla="*/ 2229701 w 2531263"/>
              <a:gd name="connsiteY550" fmla="*/ 255270 h 402050"/>
              <a:gd name="connsiteX551" fmla="*/ 2225761 w 2531263"/>
              <a:gd name="connsiteY551" fmla="*/ 255579 h 402050"/>
              <a:gd name="connsiteX552" fmla="*/ 2225731 w 2531263"/>
              <a:gd name="connsiteY552" fmla="*/ 255564 h 402050"/>
              <a:gd name="connsiteX553" fmla="*/ 2226939 w 2531263"/>
              <a:gd name="connsiteY553" fmla="*/ 251174 h 402050"/>
              <a:gd name="connsiteX554" fmla="*/ 2223320 w 2531263"/>
              <a:gd name="connsiteY554" fmla="*/ 244316 h 402050"/>
              <a:gd name="connsiteX555" fmla="*/ 2216366 w 2531263"/>
              <a:gd name="connsiteY555" fmla="*/ 248031 h 402050"/>
              <a:gd name="connsiteX556" fmla="*/ 2220269 w 2531263"/>
              <a:gd name="connsiteY556" fmla="*/ 252517 h 402050"/>
              <a:gd name="connsiteX557" fmla="*/ 2215985 w 2531263"/>
              <a:gd name="connsiteY557" fmla="*/ 255746 h 402050"/>
              <a:gd name="connsiteX558" fmla="*/ 2215128 w 2531263"/>
              <a:gd name="connsiteY558" fmla="*/ 256413 h 402050"/>
              <a:gd name="connsiteX559" fmla="*/ 2224224 w 2531263"/>
              <a:gd name="connsiteY559" fmla="*/ 255699 h 402050"/>
              <a:gd name="connsiteX560" fmla="*/ 2225130 w 2531263"/>
              <a:gd name="connsiteY560" fmla="*/ 257746 h 402050"/>
              <a:gd name="connsiteX561" fmla="*/ 2225726 w 2531263"/>
              <a:gd name="connsiteY561" fmla="*/ 255582 h 402050"/>
              <a:gd name="connsiteX562" fmla="*/ 2225761 w 2531263"/>
              <a:gd name="connsiteY562" fmla="*/ 255579 h 402050"/>
              <a:gd name="connsiteX563" fmla="*/ 2232654 w 2531263"/>
              <a:gd name="connsiteY563" fmla="*/ 258889 h 402050"/>
              <a:gd name="connsiteX564" fmla="*/ 2234845 w 2531263"/>
              <a:gd name="connsiteY564" fmla="*/ 257080 h 402050"/>
              <a:gd name="connsiteX565" fmla="*/ 2237321 w 2531263"/>
              <a:gd name="connsiteY565" fmla="*/ 255079 h 402050"/>
              <a:gd name="connsiteX566" fmla="*/ 2247132 w 2531263"/>
              <a:gd name="connsiteY566" fmla="*/ 250698 h 402050"/>
              <a:gd name="connsiteX567" fmla="*/ 2257800 w 2531263"/>
              <a:gd name="connsiteY567" fmla="*/ 252698 h 402050"/>
              <a:gd name="connsiteX568" fmla="*/ 2258372 w 2531263"/>
              <a:gd name="connsiteY568" fmla="*/ 251270 h 402050"/>
              <a:gd name="connsiteX569" fmla="*/ 2258562 w 2531263"/>
              <a:gd name="connsiteY569" fmla="*/ 250698 h 402050"/>
              <a:gd name="connsiteX570" fmla="*/ 2261991 w 2531263"/>
              <a:gd name="connsiteY570" fmla="*/ 251460 h 402050"/>
              <a:gd name="connsiteX571" fmla="*/ 2263230 w 2531263"/>
              <a:gd name="connsiteY571" fmla="*/ 254127 h 402050"/>
              <a:gd name="connsiteX572" fmla="*/ 2267421 w 2531263"/>
              <a:gd name="connsiteY572" fmla="*/ 256318 h 402050"/>
              <a:gd name="connsiteX573" fmla="*/ 2267230 w 2531263"/>
              <a:gd name="connsiteY573" fmla="*/ 256318 h 402050"/>
              <a:gd name="connsiteX574" fmla="*/ 2263610 w 2531263"/>
              <a:gd name="connsiteY574" fmla="*/ 256032 h 402050"/>
              <a:gd name="connsiteX575" fmla="*/ 2262563 w 2531263"/>
              <a:gd name="connsiteY575" fmla="*/ 261080 h 402050"/>
              <a:gd name="connsiteX576" fmla="*/ 2263420 w 2531263"/>
              <a:gd name="connsiteY576" fmla="*/ 260509 h 402050"/>
              <a:gd name="connsiteX577" fmla="*/ 2266944 w 2531263"/>
              <a:gd name="connsiteY577" fmla="*/ 257937 h 402050"/>
              <a:gd name="connsiteX578" fmla="*/ 2278565 w 2531263"/>
              <a:gd name="connsiteY578" fmla="*/ 259271 h 402050"/>
              <a:gd name="connsiteX579" fmla="*/ 2286756 w 2531263"/>
              <a:gd name="connsiteY579" fmla="*/ 256222 h 402050"/>
              <a:gd name="connsiteX580" fmla="*/ 2287328 w 2531263"/>
              <a:gd name="connsiteY580" fmla="*/ 256508 h 402050"/>
              <a:gd name="connsiteX581" fmla="*/ 2289519 w 2531263"/>
              <a:gd name="connsiteY581" fmla="*/ 257556 h 402050"/>
              <a:gd name="connsiteX582" fmla="*/ 2297805 w 2531263"/>
              <a:gd name="connsiteY582" fmla="*/ 258413 h 402050"/>
              <a:gd name="connsiteX583" fmla="*/ 2300091 w 2531263"/>
              <a:gd name="connsiteY583" fmla="*/ 260128 h 402050"/>
              <a:gd name="connsiteX584" fmla="*/ 2304378 w 2531263"/>
              <a:gd name="connsiteY584" fmla="*/ 259842 h 402050"/>
              <a:gd name="connsiteX585" fmla="*/ 2305235 w 2531263"/>
              <a:gd name="connsiteY585" fmla="*/ 259747 h 402050"/>
              <a:gd name="connsiteX586" fmla="*/ 2307044 w 2531263"/>
              <a:gd name="connsiteY586" fmla="*/ 261842 h 402050"/>
              <a:gd name="connsiteX587" fmla="*/ 2307044 w 2531263"/>
              <a:gd name="connsiteY587" fmla="*/ 262890 h 402050"/>
              <a:gd name="connsiteX588" fmla="*/ 2307044 w 2531263"/>
              <a:gd name="connsiteY588" fmla="*/ 264319 h 402050"/>
              <a:gd name="connsiteX589" fmla="*/ 2303711 w 2531263"/>
              <a:gd name="connsiteY589" fmla="*/ 271463 h 402050"/>
              <a:gd name="connsiteX590" fmla="*/ 2299805 w 2531263"/>
              <a:gd name="connsiteY590" fmla="*/ 271367 h 402050"/>
              <a:gd name="connsiteX591" fmla="*/ 2295614 w 2531263"/>
              <a:gd name="connsiteY591" fmla="*/ 271177 h 402050"/>
              <a:gd name="connsiteX592" fmla="*/ 2297139 w 2531263"/>
              <a:gd name="connsiteY592" fmla="*/ 278035 h 402050"/>
              <a:gd name="connsiteX593" fmla="*/ 2304187 w 2531263"/>
              <a:gd name="connsiteY593" fmla="*/ 277559 h 402050"/>
              <a:gd name="connsiteX594" fmla="*/ 2307140 w 2531263"/>
              <a:gd name="connsiteY594" fmla="*/ 277368 h 402050"/>
              <a:gd name="connsiteX595" fmla="*/ 2313426 w 2531263"/>
              <a:gd name="connsiteY595" fmla="*/ 273463 h 402050"/>
              <a:gd name="connsiteX596" fmla="*/ 2314188 w 2531263"/>
              <a:gd name="connsiteY596" fmla="*/ 274034 h 402050"/>
              <a:gd name="connsiteX597" fmla="*/ 2316379 w 2531263"/>
              <a:gd name="connsiteY597" fmla="*/ 275654 h 402050"/>
              <a:gd name="connsiteX598" fmla="*/ 2318055 w 2531263"/>
              <a:gd name="connsiteY598" fmla="*/ 280741 h 402050"/>
              <a:gd name="connsiteX599" fmla="*/ 2316284 w 2531263"/>
              <a:gd name="connsiteY599" fmla="*/ 280797 h 402050"/>
              <a:gd name="connsiteX600" fmla="*/ 2313712 w 2531263"/>
              <a:gd name="connsiteY600" fmla="*/ 280130 h 402050"/>
              <a:gd name="connsiteX601" fmla="*/ 2306568 w 2531263"/>
              <a:gd name="connsiteY601" fmla="*/ 280797 h 402050"/>
              <a:gd name="connsiteX602" fmla="*/ 2301710 w 2531263"/>
              <a:gd name="connsiteY602" fmla="*/ 279559 h 402050"/>
              <a:gd name="connsiteX603" fmla="*/ 2286185 w 2531263"/>
              <a:gd name="connsiteY603" fmla="*/ 286417 h 402050"/>
              <a:gd name="connsiteX604" fmla="*/ 2289042 w 2531263"/>
              <a:gd name="connsiteY604" fmla="*/ 289084 h 402050"/>
              <a:gd name="connsiteX605" fmla="*/ 2289804 w 2531263"/>
              <a:gd name="connsiteY605" fmla="*/ 289750 h 402050"/>
              <a:gd name="connsiteX606" fmla="*/ 2300567 w 2531263"/>
              <a:gd name="connsiteY606" fmla="*/ 284512 h 402050"/>
              <a:gd name="connsiteX607" fmla="*/ 2306568 w 2531263"/>
              <a:gd name="connsiteY607" fmla="*/ 286607 h 402050"/>
              <a:gd name="connsiteX608" fmla="*/ 2316474 w 2531263"/>
              <a:gd name="connsiteY608" fmla="*/ 291941 h 402050"/>
              <a:gd name="connsiteX609" fmla="*/ 2320856 w 2531263"/>
              <a:gd name="connsiteY609" fmla="*/ 287560 h 402050"/>
              <a:gd name="connsiteX610" fmla="*/ 2320143 w 2531263"/>
              <a:gd name="connsiteY610" fmla="*/ 283836 h 402050"/>
              <a:gd name="connsiteX611" fmla="*/ 2321046 w 2531263"/>
              <a:gd name="connsiteY611" fmla="*/ 283655 h 402050"/>
              <a:gd name="connsiteX612" fmla="*/ 2322380 w 2531263"/>
              <a:gd name="connsiteY612" fmla="*/ 281273 h 402050"/>
              <a:gd name="connsiteX613" fmla="*/ 2322284 w 2531263"/>
              <a:gd name="connsiteY613" fmla="*/ 280607 h 402050"/>
              <a:gd name="connsiteX614" fmla="*/ 2319541 w 2531263"/>
              <a:gd name="connsiteY614" fmla="*/ 280694 h 402050"/>
              <a:gd name="connsiteX615" fmla="*/ 2319141 w 2531263"/>
              <a:gd name="connsiteY615" fmla="*/ 278606 h 402050"/>
              <a:gd name="connsiteX616" fmla="*/ 2328285 w 2531263"/>
              <a:gd name="connsiteY616" fmla="*/ 276320 h 402050"/>
              <a:gd name="connsiteX617" fmla="*/ 2329619 w 2531263"/>
              <a:gd name="connsiteY617" fmla="*/ 278321 h 402050"/>
              <a:gd name="connsiteX618" fmla="*/ 2328762 w 2531263"/>
              <a:gd name="connsiteY618" fmla="*/ 281750 h 402050"/>
              <a:gd name="connsiteX619" fmla="*/ 2327809 w 2531263"/>
              <a:gd name="connsiteY619" fmla="*/ 282988 h 402050"/>
              <a:gd name="connsiteX620" fmla="*/ 2331428 w 2531263"/>
              <a:gd name="connsiteY620" fmla="*/ 290798 h 402050"/>
              <a:gd name="connsiteX621" fmla="*/ 2338096 w 2531263"/>
              <a:gd name="connsiteY621" fmla="*/ 298037 h 402050"/>
              <a:gd name="connsiteX622" fmla="*/ 2335143 w 2531263"/>
              <a:gd name="connsiteY622" fmla="*/ 302324 h 402050"/>
              <a:gd name="connsiteX623" fmla="*/ 2344170 w 2531263"/>
              <a:gd name="connsiteY623" fmla="*/ 300896 h 402050"/>
              <a:gd name="connsiteX624" fmla="*/ 2343906 w 2531263"/>
              <a:gd name="connsiteY624" fmla="*/ 301180 h 402050"/>
              <a:gd name="connsiteX625" fmla="*/ 2351145 w 2531263"/>
              <a:gd name="connsiteY625" fmla="*/ 305943 h 402050"/>
              <a:gd name="connsiteX626" fmla="*/ 2359623 w 2531263"/>
              <a:gd name="connsiteY626" fmla="*/ 300704 h 402050"/>
              <a:gd name="connsiteX627" fmla="*/ 2363242 w 2531263"/>
              <a:gd name="connsiteY627" fmla="*/ 304229 h 402050"/>
              <a:gd name="connsiteX628" fmla="*/ 2368100 w 2531263"/>
              <a:gd name="connsiteY628" fmla="*/ 302228 h 402050"/>
              <a:gd name="connsiteX629" fmla="*/ 2370862 w 2531263"/>
              <a:gd name="connsiteY629" fmla="*/ 301085 h 402050"/>
              <a:gd name="connsiteX630" fmla="*/ 2357766 w 2531263"/>
              <a:gd name="connsiteY630" fmla="*/ 298744 h 402050"/>
              <a:gd name="connsiteX631" fmla="*/ 2367052 w 2531263"/>
              <a:gd name="connsiteY631" fmla="*/ 297275 h 402050"/>
              <a:gd name="connsiteX632" fmla="*/ 2360480 w 2531263"/>
              <a:gd name="connsiteY632" fmla="*/ 295466 h 402050"/>
              <a:gd name="connsiteX633" fmla="*/ 2356098 w 2531263"/>
              <a:gd name="connsiteY633" fmla="*/ 297275 h 402050"/>
              <a:gd name="connsiteX634" fmla="*/ 2354765 w 2531263"/>
              <a:gd name="connsiteY634" fmla="*/ 297847 h 402050"/>
              <a:gd name="connsiteX635" fmla="*/ 2352193 w 2531263"/>
              <a:gd name="connsiteY635" fmla="*/ 297275 h 402050"/>
              <a:gd name="connsiteX636" fmla="*/ 2350193 w 2531263"/>
              <a:gd name="connsiteY636" fmla="*/ 294132 h 402050"/>
              <a:gd name="connsiteX637" fmla="*/ 2349907 w 2531263"/>
              <a:gd name="connsiteY637" fmla="*/ 294418 h 402050"/>
              <a:gd name="connsiteX638" fmla="*/ 2349747 w 2531263"/>
              <a:gd name="connsiteY638" fmla="*/ 294600 h 402050"/>
              <a:gd name="connsiteX639" fmla="*/ 2347906 w 2531263"/>
              <a:gd name="connsiteY639" fmla="*/ 290703 h 402050"/>
              <a:gd name="connsiteX640" fmla="*/ 2352860 w 2531263"/>
              <a:gd name="connsiteY640" fmla="*/ 286321 h 402050"/>
              <a:gd name="connsiteX641" fmla="*/ 2352955 w 2531263"/>
              <a:gd name="connsiteY641" fmla="*/ 286607 h 402050"/>
              <a:gd name="connsiteX642" fmla="*/ 2355050 w 2531263"/>
              <a:gd name="connsiteY642" fmla="*/ 291846 h 402050"/>
              <a:gd name="connsiteX643" fmla="*/ 2358860 w 2531263"/>
              <a:gd name="connsiteY643" fmla="*/ 293275 h 402050"/>
              <a:gd name="connsiteX644" fmla="*/ 2360766 w 2531263"/>
              <a:gd name="connsiteY644" fmla="*/ 286798 h 402050"/>
              <a:gd name="connsiteX645" fmla="*/ 2380768 w 2531263"/>
              <a:gd name="connsiteY645" fmla="*/ 289370 h 402050"/>
              <a:gd name="connsiteX646" fmla="*/ 2388007 w 2531263"/>
              <a:gd name="connsiteY646" fmla="*/ 285941 h 402050"/>
              <a:gd name="connsiteX647" fmla="*/ 2390483 w 2531263"/>
              <a:gd name="connsiteY647" fmla="*/ 284797 h 402050"/>
              <a:gd name="connsiteX648" fmla="*/ 2391531 w 2531263"/>
              <a:gd name="connsiteY648" fmla="*/ 289846 h 402050"/>
              <a:gd name="connsiteX649" fmla="*/ 2396770 w 2531263"/>
              <a:gd name="connsiteY649" fmla="*/ 290513 h 402050"/>
              <a:gd name="connsiteX650" fmla="*/ 2403247 w 2531263"/>
              <a:gd name="connsiteY650" fmla="*/ 287464 h 402050"/>
              <a:gd name="connsiteX651" fmla="*/ 2405247 w 2531263"/>
              <a:gd name="connsiteY651" fmla="*/ 297275 h 402050"/>
              <a:gd name="connsiteX652" fmla="*/ 2423059 w 2531263"/>
              <a:gd name="connsiteY652" fmla="*/ 296513 h 402050"/>
              <a:gd name="connsiteX653" fmla="*/ 2429536 w 2531263"/>
              <a:gd name="connsiteY653" fmla="*/ 294513 h 402050"/>
              <a:gd name="connsiteX654" fmla="*/ 2430393 w 2531263"/>
              <a:gd name="connsiteY654" fmla="*/ 294227 h 402050"/>
              <a:gd name="connsiteX655" fmla="*/ 2435441 w 2531263"/>
              <a:gd name="connsiteY655" fmla="*/ 297275 h 402050"/>
              <a:gd name="connsiteX656" fmla="*/ 2438013 w 2531263"/>
              <a:gd name="connsiteY656" fmla="*/ 294894 h 402050"/>
              <a:gd name="connsiteX657" fmla="*/ 2437918 w 2531263"/>
              <a:gd name="connsiteY657" fmla="*/ 294894 h 402050"/>
              <a:gd name="connsiteX658" fmla="*/ 2435251 w 2531263"/>
              <a:gd name="connsiteY658" fmla="*/ 293370 h 402050"/>
              <a:gd name="connsiteX659" fmla="*/ 2426964 w 2531263"/>
              <a:gd name="connsiteY659" fmla="*/ 290703 h 402050"/>
              <a:gd name="connsiteX660" fmla="*/ 2425535 w 2531263"/>
              <a:gd name="connsiteY660" fmla="*/ 290798 h 402050"/>
              <a:gd name="connsiteX661" fmla="*/ 2422869 w 2531263"/>
              <a:gd name="connsiteY661" fmla="*/ 290798 h 402050"/>
              <a:gd name="connsiteX662" fmla="*/ 2417630 w 2531263"/>
              <a:gd name="connsiteY662" fmla="*/ 294227 h 402050"/>
              <a:gd name="connsiteX663" fmla="*/ 2417630 w 2531263"/>
              <a:gd name="connsiteY663" fmla="*/ 294799 h 402050"/>
              <a:gd name="connsiteX664" fmla="*/ 2416391 w 2531263"/>
              <a:gd name="connsiteY664" fmla="*/ 293275 h 402050"/>
              <a:gd name="connsiteX665" fmla="*/ 2409914 w 2531263"/>
              <a:gd name="connsiteY665" fmla="*/ 290036 h 402050"/>
              <a:gd name="connsiteX666" fmla="*/ 2410105 w 2531263"/>
              <a:gd name="connsiteY666" fmla="*/ 289274 h 402050"/>
              <a:gd name="connsiteX667" fmla="*/ 2412582 w 2531263"/>
              <a:gd name="connsiteY667" fmla="*/ 287846 h 402050"/>
              <a:gd name="connsiteX668" fmla="*/ 2422392 w 2531263"/>
              <a:gd name="connsiteY668" fmla="*/ 287560 h 402050"/>
              <a:gd name="connsiteX669" fmla="*/ 2422869 w 2531263"/>
              <a:gd name="connsiteY669" fmla="*/ 287941 h 402050"/>
              <a:gd name="connsiteX670" fmla="*/ 2430679 w 2531263"/>
              <a:gd name="connsiteY670" fmla="*/ 286703 h 402050"/>
              <a:gd name="connsiteX671" fmla="*/ 2432012 w 2531263"/>
              <a:gd name="connsiteY671" fmla="*/ 287560 h 402050"/>
              <a:gd name="connsiteX672" fmla="*/ 2432584 w 2531263"/>
              <a:gd name="connsiteY672" fmla="*/ 287941 h 402050"/>
              <a:gd name="connsiteX673" fmla="*/ 2439156 w 2531263"/>
              <a:gd name="connsiteY673" fmla="*/ 284702 h 402050"/>
              <a:gd name="connsiteX674" fmla="*/ 2447157 w 2531263"/>
              <a:gd name="connsiteY674" fmla="*/ 283655 h 402050"/>
              <a:gd name="connsiteX675" fmla="*/ 2450777 w 2531263"/>
              <a:gd name="connsiteY675" fmla="*/ 288798 h 402050"/>
              <a:gd name="connsiteX676" fmla="*/ 2451634 w 2531263"/>
              <a:gd name="connsiteY676" fmla="*/ 288608 h 402050"/>
              <a:gd name="connsiteX677" fmla="*/ 2456587 w 2531263"/>
              <a:gd name="connsiteY677" fmla="*/ 287369 h 402050"/>
              <a:gd name="connsiteX678" fmla="*/ 2471731 w 2531263"/>
              <a:gd name="connsiteY678" fmla="*/ 286417 h 402050"/>
              <a:gd name="connsiteX679" fmla="*/ 2471731 w 2531263"/>
              <a:gd name="connsiteY679" fmla="*/ 286607 h 402050"/>
              <a:gd name="connsiteX680" fmla="*/ 2469541 w 2531263"/>
              <a:gd name="connsiteY680" fmla="*/ 297371 h 402050"/>
              <a:gd name="connsiteX681" fmla="*/ 2470588 w 2531263"/>
              <a:gd name="connsiteY681" fmla="*/ 299942 h 402050"/>
              <a:gd name="connsiteX682" fmla="*/ 2473827 w 2531263"/>
              <a:gd name="connsiteY682" fmla="*/ 299752 h 402050"/>
              <a:gd name="connsiteX683" fmla="*/ 2477256 w 2531263"/>
              <a:gd name="connsiteY683" fmla="*/ 294608 h 402050"/>
              <a:gd name="connsiteX684" fmla="*/ 2477923 w 2531263"/>
              <a:gd name="connsiteY684" fmla="*/ 293656 h 402050"/>
              <a:gd name="connsiteX685" fmla="*/ 2480590 w 2531263"/>
              <a:gd name="connsiteY685" fmla="*/ 294132 h 402050"/>
              <a:gd name="connsiteX686" fmla="*/ 2484591 w 2531263"/>
              <a:gd name="connsiteY686" fmla="*/ 299180 h 402050"/>
              <a:gd name="connsiteX687" fmla="*/ 2490591 w 2531263"/>
              <a:gd name="connsiteY687" fmla="*/ 299657 h 402050"/>
              <a:gd name="connsiteX688" fmla="*/ 2494972 w 2531263"/>
              <a:gd name="connsiteY688" fmla="*/ 301180 h 402050"/>
              <a:gd name="connsiteX689" fmla="*/ 2497925 w 2531263"/>
              <a:gd name="connsiteY689" fmla="*/ 300418 h 402050"/>
              <a:gd name="connsiteX690" fmla="*/ 2506784 w 2531263"/>
              <a:gd name="connsiteY690" fmla="*/ 300228 h 402050"/>
              <a:gd name="connsiteX691" fmla="*/ 2509641 w 2531263"/>
              <a:gd name="connsiteY691" fmla="*/ 298418 h 402050"/>
              <a:gd name="connsiteX692" fmla="*/ 2509831 w 2531263"/>
              <a:gd name="connsiteY692" fmla="*/ 298323 h 402050"/>
              <a:gd name="connsiteX693" fmla="*/ 2511546 w 2531263"/>
              <a:gd name="connsiteY693" fmla="*/ 302705 h 402050"/>
              <a:gd name="connsiteX694" fmla="*/ 2510308 w 2531263"/>
              <a:gd name="connsiteY694" fmla="*/ 306324 h 402050"/>
              <a:gd name="connsiteX695" fmla="*/ 2515261 w 2531263"/>
              <a:gd name="connsiteY695" fmla="*/ 309277 h 402050"/>
              <a:gd name="connsiteX696" fmla="*/ 2516404 w 2531263"/>
              <a:gd name="connsiteY696" fmla="*/ 314706 h 402050"/>
              <a:gd name="connsiteX697" fmla="*/ 2515356 w 2531263"/>
              <a:gd name="connsiteY697" fmla="*/ 319754 h 402050"/>
              <a:gd name="connsiteX698" fmla="*/ 2511451 w 2531263"/>
              <a:gd name="connsiteY698" fmla="*/ 321755 h 402050"/>
              <a:gd name="connsiteX699" fmla="*/ 2508212 w 2531263"/>
              <a:gd name="connsiteY699" fmla="*/ 324803 h 402050"/>
              <a:gd name="connsiteX700" fmla="*/ 2508594 w 2531263"/>
              <a:gd name="connsiteY700" fmla="*/ 328708 h 402050"/>
              <a:gd name="connsiteX701" fmla="*/ 2513166 w 2531263"/>
              <a:gd name="connsiteY701" fmla="*/ 329470 h 402050"/>
              <a:gd name="connsiteX702" fmla="*/ 2515928 w 2531263"/>
              <a:gd name="connsiteY702" fmla="*/ 328708 h 402050"/>
              <a:gd name="connsiteX703" fmla="*/ 2517452 w 2531263"/>
              <a:gd name="connsiteY703" fmla="*/ 322707 h 402050"/>
              <a:gd name="connsiteX704" fmla="*/ 2518500 w 2531263"/>
              <a:gd name="connsiteY704" fmla="*/ 322326 h 402050"/>
              <a:gd name="connsiteX705" fmla="*/ 2531168 w 2531263"/>
              <a:gd name="connsiteY705" fmla="*/ 327184 h 402050"/>
              <a:gd name="connsiteX706" fmla="*/ 2531263 w 2531263"/>
              <a:gd name="connsiteY706" fmla="*/ 327946 h 402050"/>
              <a:gd name="connsiteX707" fmla="*/ 2524881 w 2531263"/>
              <a:gd name="connsiteY707" fmla="*/ 331946 h 402050"/>
              <a:gd name="connsiteX708" fmla="*/ 2518213 w 2531263"/>
              <a:gd name="connsiteY708" fmla="*/ 338138 h 402050"/>
              <a:gd name="connsiteX709" fmla="*/ 2514975 w 2531263"/>
              <a:gd name="connsiteY709" fmla="*/ 336613 h 402050"/>
              <a:gd name="connsiteX710" fmla="*/ 2513356 w 2531263"/>
              <a:gd name="connsiteY710" fmla="*/ 336328 h 402050"/>
              <a:gd name="connsiteX711" fmla="*/ 2511927 w 2531263"/>
              <a:gd name="connsiteY711" fmla="*/ 336042 h 402050"/>
              <a:gd name="connsiteX712" fmla="*/ 2509927 w 2531263"/>
              <a:gd name="connsiteY712" fmla="*/ 340424 h 402050"/>
              <a:gd name="connsiteX713" fmla="*/ 2515547 w 2531263"/>
              <a:gd name="connsiteY713" fmla="*/ 352806 h 402050"/>
              <a:gd name="connsiteX714" fmla="*/ 2515832 w 2531263"/>
              <a:gd name="connsiteY714" fmla="*/ 357950 h 402050"/>
              <a:gd name="connsiteX715" fmla="*/ 2516118 w 2531263"/>
              <a:gd name="connsiteY715" fmla="*/ 363664 h 402050"/>
              <a:gd name="connsiteX716" fmla="*/ 2505831 w 2531263"/>
              <a:gd name="connsiteY716" fmla="*/ 367760 h 402050"/>
              <a:gd name="connsiteX717" fmla="*/ 2502593 w 2531263"/>
              <a:gd name="connsiteY717" fmla="*/ 365474 h 402050"/>
              <a:gd name="connsiteX718" fmla="*/ 2500592 w 2531263"/>
              <a:gd name="connsiteY718" fmla="*/ 371475 h 402050"/>
              <a:gd name="connsiteX719" fmla="*/ 2498083 w 2531263"/>
              <a:gd name="connsiteY719" fmla="*/ 375239 h 402050"/>
              <a:gd name="connsiteX720" fmla="*/ 2497925 w 2531263"/>
              <a:gd name="connsiteY720" fmla="*/ 375095 h 402050"/>
              <a:gd name="connsiteX721" fmla="*/ 2491734 w 2531263"/>
              <a:gd name="connsiteY721" fmla="*/ 376142 h 402050"/>
              <a:gd name="connsiteX722" fmla="*/ 2486781 w 2531263"/>
              <a:gd name="connsiteY722" fmla="*/ 377000 h 402050"/>
              <a:gd name="connsiteX723" fmla="*/ 2486305 w 2531263"/>
              <a:gd name="connsiteY723" fmla="*/ 384048 h 402050"/>
              <a:gd name="connsiteX724" fmla="*/ 2477351 w 2531263"/>
              <a:gd name="connsiteY724" fmla="*/ 382429 h 402050"/>
              <a:gd name="connsiteX725" fmla="*/ 2473827 w 2531263"/>
              <a:gd name="connsiteY725" fmla="*/ 380905 h 402050"/>
              <a:gd name="connsiteX726" fmla="*/ 2467350 w 2531263"/>
              <a:gd name="connsiteY726" fmla="*/ 385000 h 402050"/>
              <a:gd name="connsiteX727" fmla="*/ 2464112 w 2531263"/>
              <a:gd name="connsiteY727" fmla="*/ 381667 h 402050"/>
              <a:gd name="connsiteX728" fmla="*/ 2450872 w 2531263"/>
              <a:gd name="connsiteY728" fmla="*/ 385286 h 402050"/>
              <a:gd name="connsiteX729" fmla="*/ 2447443 w 2531263"/>
              <a:gd name="connsiteY729" fmla="*/ 387001 h 402050"/>
              <a:gd name="connsiteX730" fmla="*/ 2443728 w 2531263"/>
              <a:gd name="connsiteY730" fmla="*/ 388811 h 402050"/>
              <a:gd name="connsiteX731" fmla="*/ 2430203 w 2531263"/>
              <a:gd name="connsiteY731" fmla="*/ 388906 h 402050"/>
              <a:gd name="connsiteX732" fmla="*/ 2426583 w 2531263"/>
              <a:gd name="connsiteY732" fmla="*/ 388715 h 402050"/>
              <a:gd name="connsiteX733" fmla="*/ 2425345 w 2531263"/>
              <a:gd name="connsiteY733" fmla="*/ 388620 h 402050"/>
              <a:gd name="connsiteX734" fmla="*/ 2415630 w 2531263"/>
              <a:gd name="connsiteY734" fmla="*/ 388144 h 402050"/>
              <a:gd name="connsiteX735" fmla="*/ 2399437 w 2531263"/>
              <a:gd name="connsiteY735" fmla="*/ 389477 h 402050"/>
              <a:gd name="connsiteX736" fmla="*/ 2391722 w 2531263"/>
              <a:gd name="connsiteY736" fmla="*/ 388239 h 402050"/>
              <a:gd name="connsiteX737" fmla="*/ 2381721 w 2531263"/>
              <a:gd name="connsiteY737" fmla="*/ 387477 h 402050"/>
              <a:gd name="connsiteX738" fmla="*/ 2369148 w 2531263"/>
              <a:gd name="connsiteY738" fmla="*/ 392335 h 402050"/>
              <a:gd name="connsiteX739" fmla="*/ 2368576 w 2531263"/>
              <a:gd name="connsiteY739" fmla="*/ 387382 h 402050"/>
              <a:gd name="connsiteX740" fmla="*/ 2368385 w 2531263"/>
              <a:gd name="connsiteY740" fmla="*/ 385763 h 402050"/>
              <a:gd name="connsiteX741" fmla="*/ 2361051 w 2531263"/>
              <a:gd name="connsiteY741" fmla="*/ 388620 h 402050"/>
              <a:gd name="connsiteX742" fmla="*/ 2355527 w 2531263"/>
              <a:gd name="connsiteY742" fmla="*/ 390049 h 402050"/>
              <a:gd name="connsiteX743" fmla="*/ 2344859 w 2531263"/>
              <a:gd name="connsiteY743" fmla="*/ 390620 h 402050"/>
              <a:gd name="connsiteX744" fmla="*/ 2335143 w 2531263"/>
              <a:gd name="connsiteY744" fmla="*/ 389382 h 402050"/>
              <a:gd name="connsiteX745" fmla="*/ 2329333 w 2531263"/>
              <a:gd name="connsiteY745" fmla="*/ 392144 h 402050"/>
              <a:gd name="connsiteX746" fmla="*/ 2323522 w 2531263"/>
              <a:gd name="connsiteY746" fmla="*/ 391287 h 402050"/>
              <a:gd name="connsiteX747" fmla="*/ 2313617 w 2531263"/>
              <a:gd name="connsiteY747" fmla="*/ 393192 h 402050"/>
              <a:gd name="connsiteX748" fmla="*/ 2294471 w 2531263"/>
              <a:gd name="connsiteY748" fmla="*/ 390430 h 402050"/>
              <a:gd name="connsiteX749" fmla="*/ 2279898 w 2531263"/>
              <a:gd name="connsiteY749" fmla="*/ 395002 h 402050"/>
              <a:gd name="connsiteX750" fmla="*/ 2269897 w 2531263"/>
              <a:gd name="connsiteY750" fmla="*/ 396621 h 402050"/>
              <a:gd name="connsiteX751" fmla="*/ 2265516 w 2531263"/>
              <a:gd name="connsiteY751" fmla="*/ 393859 h 402050"/>
              <a:gd name="connsiteX752" fmla="*/ 2255705 w 2531263"/>
              <a:gd name="connsiteY752" fmla="*/ 394621 h 402050"/>
              <a:gd name="connsiteX753" fmla="*/ 2247322 w 2531263"/>
              <a:gd name="connsiteY753" fmla="*/ 393478 h 402050"/>
              <a:gd name="connsiteX754" fmla="*/ 2241036 w 2531263"/>
              <a:gd name="connsiteY754" fmla="*/ 394716 h 402050"/>
              <a:gd name="connsiteX755" fmla="*/ 2236274 w 2531263"/>
              <a:gd name="connsiteY755" fmla="*/ 395954 h 402050"/>
              <a:gd name="connsiteX756" fmla="*/ 2236274 w 2531263"/>
              <a:gd name="connsiteY756" fmla="*/ 394145 h 402050"/>
              <a:gd name="connsiteX757" fmla="*/ 2225891 w 2531263"/>
              <a:gd name="connsiteY757" fmla="*/ 394811 h 402050"/>
              <a:gd name="connsiteX758" fmla="*/ 2223415 w 2531263"/>
              <a:gd name="connsiteY758" fmla="*/ 394621 h 402050"/>
              <a:gd name="connsiteX759" fmla="*/ 2213033 w 2531263"/>
              <a:gd name="connsiteY759" fmla="*/ 393763 h 402050"/>
              <a:gd name="connsiteX760" fmla="*/ 2184934 w 2531263"/>
              <a:gd name="connsiteY760" fmla="*/ 393097 h 402050"/>
              <a:gd name="connsiteX761" fmla="*/ 2169123 w 2531263"/>
              <a:gd name="connsiteY761" fmla="*/ 396240 h 402050"/>
              <a:gd name="connsiteX762" fmla="*/ 2160550 w 2531263"/>
              <a:gd name="connsiteY762" fmla="*/ 397669 h 402050"/>
              <a:gd name="connsiteX763" fmla="*/ 2159502 w 2531263"/>
              <a:gd name="connsiteY763" fmla="*/ 396621 h 402050"/>
              <a:gd name="connsiteX764" fmla="*/ 2150358 w 2531263"/>
              <a:gd name="connsiteY764" fmla="*/ 395764 h 402050"/>
              <a:gd name="connsiteX765" fmla="*/ 2146548 w 2531263"/>
              <a:gd name="connsiteY765" fmla="*/ 394049 h 402050"/>
              <a:gd name="connsiteX766" fmla="*/ 2135404 w 2531263"/>
              <a:gd name="connsiteY766" fmla="*/ 393954 h 402050"/>
              <a:gd name="connsiteX767" fmla="*/ 2119592 w 2531263"/>
              <a:gd name="connsiteY767" fmla="*/ 397288 h 402050"/>
              <a:gd name="connsiteX768" fmla="*/ 2114925 w 2531263"/>
              <a:gd name="connsiteY768" fmla="*/ 395002 h 402050"/>
              <a:gd name="connsiteX769" fmla="*/ 2112258 w 2531263"/>
              <a:gd name="connsiteY769" fmla="*/ 393668 h 402050"/>
              <a:gd name="connsiteX770" fmla="*/ 2101209 w 2531263"/>
              <a:gd name="connsiteY770" fmla="*/ 394430 h 402050"/>
              <a:gd name="connsiteX771" fmla="*/ 2094922 w 2531263"/>
              <a:gd name="connsiteY771" fmla="*/ 394525 h 402050"/>
              <a:gd name="connsiteX772" fmla="*/ 2088065 w 2531263"/>
              <a:gd name="connsiteY772" fmla="*/ 392525 h 402050"/>
              <a:gd name="connsiteX773" fmla="*/ 2076921 w 2531263"/>
              <a:gd name="connsiteY773" fmla="*/ 396145 h 402050"/>
              <a:gd name="connsiteX774" fmla="*/ 2068062 w 2531263"/>
              <a:gd name="connsiteY774" fmla="*/ 394621 h 402050"/>
              <a:gd name="connsiteX775" fmla="*/ 2052346 w 2531263"/>
              <a:gd name="connsiteY775" fmla="*/ 397669 h 402050"/>
              <a:gd name="connsiteX776" fmla="*/ 2031010 w 2531263"/>
              <a:gd name="connsiteY776" fmla="*/ 396907 h 402050"/>
              <a:gd name="connsiteX777" fmla="*/ 2023771 w 2531263"/>
              <a:gd name="connsiteY777" fmla="*/ 395192 h 402050"/>
              <a:gd name="connsiteX778" fmla="*/ 2018818 w 2531263"/>
              <a:gd name="connsiteY778" fmla="*/ 395097 h 402050"/>
              <a:gd name="connsiteX779" fmla="*/ 2016056 w 2531263"/>
              <a:gd name="connsiteY779" fmla="*/ 393763 h 402050"/>
              <a:gd name="connsiteX780" fmla="*/ 2009864 w 2531263"/>
              <a:gd name="connsiteY780" fmla="*/ 394525 h 402050"/>
              <a:gd name="connsiteX781" fmla="*/ 1997196 w 2531263"/>
              <a:gd name="connsiteY781" fmla="*/ 396812 h 402050"/>
              <a:gd name="connsiteX782" fmla="*/ 1996053 w 2531263"/>
              <a:gd name="connsiteY782" fmla="*/ 396145 h 402050"/>
              <a:gd name="connsiteX783" fmla="*/ 1983575 w 2531263"/>
              <a:gd name="connsiteY783" fmla="*/ 396240 h 402050"/>
              <a:gd name="connsiteX784" fmla="*/ 1973479 w 2531263"/>
              <a:gd name="connsiteY784" fmla="*/ 394716 h 402050"/>
              <a:gd name="connsiteX785" fmla="*/ 1962906 w 2531263"/>
              <a:gd name="connsiteY785" fmla="*/ 396240 h 402050"/>
              <a:gd name="connsiteX786" fmla="*/ 1957191 w 2531263"/>
              <a:gd name="connsiteY786" fmla="*/ 396145 h 402050"/>
              <a:gd name="connsiteX787" fmla="*/ 1952143 w 2531263"/>
              <a:gd name="connsiteY787" fmla="*/ 395002 h 402050"/>
              <a:gd name="connsiteX788" fmla="*/ 1946523 w 2531263"/>
              <a:gd name="connsiteY788" fmla="*/ 395192 h 402050"/>
              <a:gd name="connsiteX789" fmla="*/ 1942713 w 2531263"/>
              <a:gd name="connsiteY789" fmla="*/ 395097 h 402050"/>
              <a:gd name="connsiteX790" fmla="*/ 1939570 w 2531263"/>
              <a:gd name="connsiteY790" fmla="*/ 393287 h 402050"/>
              <a:gd name="connsiteX791" fmla="*/ 1920520 w 2531263"/>
              <a:gd name="connsiteY791" fmla="*/ 395764 h 402050"/>
              <a:gd name="connsiteX792" fmla="*/ 1889087 w 2531263"/>
              <a:gd name="connsiteY792" fmla="*/ 396430 h 402050"/>
              <a:gd name="connsiteX793" fmla="*/ 1886515 w 2531263"/>
              <a:gd name="connsiteY793" fmla="*/ 396526 h 402050"/>
              <a:gd name="connsiteX794" fmla="*/ 1879181 w 2531263"/>
              <a:gd name="connsiteY794" fmla="*/ 396716 h 402050"/>
              <a:gd name="connsiteX795" fmla="*/ 1861274 w 2531263"/>
              <a:gd name="connsiteY795" fmla="*/ 398336 h 402050"/>
              <a:gd name="connsiteX796" fmla="*/ 1845939 w 2531263"/>
              <a:gd name="connsiteY796" fmla="*/ 396812 h 402050"/>
              <a:gd name="connsiteX797" fmla="*/ 1842224 w 2531263"/>
              <a:gd name="connsiteY797" fmla="*/ 396621 h 402050"/>
              <a:gd name="connsiteX798" fmla="*/ 1829366 w 2531263"/>
              <a:gd name="connsiteY798" fmla="*/ 396621 h 402050"/>
              <a:gd name="connsiteX799" fmla="*/ 1826603 w 2531263"/>
              <a:gd name="connsiteY799" fmla="*/ 396716 h 402050"/>
              <a:gd name="connsiteX800" fmla="*/ 1823841 w 2531263"/>
              <a:gd name="connsiteY800" fmla="*/ 393573 h 402050"/>
              <a:gd name="connsiteX801" fmla="*/ 1819745 w 2531263"/>
              <a:gd name="connsiteY801" fmla="*/ 395002 h 402050"/>
              <a:gd name="connsiteX802" fmla="*/ 1812983 w 2531263"/>
              <a:gd name="connsiteY802" fmla="*/ 397002 h 402050"/>
              <a:gd name="connsiteX803" fmla="*/ 1796028 w 2531263"/>
              <a:gd name="connsiteY803" fmla="*/ 398145 h 402050"/>
              <a:gd name="connsiteX804" fmla="*/ 1768406 w 2531263"/>
              <a:gd name="connsiteY804" fmla="*/ 395954 h 402050"/>
              <a:gd name="connsiteX805" fmla="*/ 1757166 w 2531263"/>
              <a:gd name="connsiteY805" fmla="*/ 396430 h 402050"/>
              <a:gd name="connsiteX806" fmla="*/ 1745069 w 2531263"/>
              <a:gd name="connsiteY806" fmla="*/ 398145 h 402050"/>
              <a:gd name="connsiteX807" fmla="*/ 1731544 w 2531263"/>
              <a:gd name="connsiteY807" fmla="*/ 399193 h 402050"/>
              <a:gd name="connsiteX808" fmla="*/ 1718209 w 2531263"/>
              <a:gd name="connsiteY808" fmla="*/ 397574 h 402050"/>
              <a:gd name="connsiteX809" fmla="*/ 1706398 w 2531263"/>
              <a:gd name="connsiteY809" fmla="*/ 397574 h 402050"/>
              <a:gd name="connsiteX810" fmla="*/ 1690205 w 2531263"/>
              <a:gd name="connsiteY810" fmla="*/ 397955 h 402050"/>
              <a:gd name="connsiteX811" fmla="*/ 1686110 w 2531263"/>
              <a:gd name="connsiteY811" fmla="*/ 396907 h 402050"/>
              <a:gd name="connsiteX812" fmla="*/ 1682871 w 2531263"/>
              <a:gd name="connsiteY812" fmla="*/ 396050 h 402050"/>
              <a:gd name="connsiteX813" fmla="*/ 1660773 w 2531263"/>
              <a:gd name="connsiteY813" fmla="*/ 398526 h 402050"/>
              <a:gd name="connsiteX814" fmla="*/ 1626483 w 2531263"/>
              <a:gd name="connsiteY814" fmla="*/ 399955 h 402050"/>
              <a:gd name="connsiteX815" fmla="*/ 1624959 w 2531263"/>
              <a:gd name="connsiteY815" fmla="*/ 394525 h 402050"/>
              <a:gd name="connsiteX816" fmla="*/ 1624864 w 2531263"/>
              <a:gd name="connsiteY816" fmla="*/ 394049 h 402050"/>
              <a:gd name="connsiteX817" fmla="*/ 1619340 w 2531263"/>
              <a:gd name="connsiteY817" fmla="*/ 395478 h 402050"/>
              <a:gd name="connsiteX818" fmla="*/ 1617149 w 2531263"/>
              <a:gd name="connsiteY818" fmla="*/ 398336 h 402050"/>
              <a:gd name="connsiteX819" fmla="*/ 1603433 w 2531263"/>
              <a:gd name="connsiteY819" fmla="*/ 400241 h 402050"/>
              <a:gd name="connsiteX820" fmla="*/ 1599813 w 2531263"/>
              <a:gd name="connsiteY820" fmla="*/ 398621 h 402050"/>
              <a:gd name="connsiteX821" fmla="*/ 1597718 w 2531263"/>
              <a:gd name="connsiteY821" fmla="*/ 397669 h 402050"/>
              <a:gd name="connsiteX822" fmla="*/ 1593241 w 2531263"/>
              <a:gd name="connsiteY822" fmla="*/ 395097 h 402050"/>
              <a:gd name="connsiteX823" fmla="*/ 1592765 w 2531263"/>
              <a:gd name="connsiteY823" fmla="*/ 395478 h 402050"/>
              <a:gd name="connsiteX824" fmla="*/ 1590479 w 2531263"/>
              <a:gd name="connsiteY824" fmla="*/ 398240 h 402050"/>
              <a:gd name="connsiteX825" fmla="*/ 1580287 w 2531263"/>
              <a:gd name="connsiteY825" fmla="*/ 396716 h 402050"/>
              <a:gd name="connsiteX826" fmla="*/ 1559523 w 2531263"/>
              <a:gd name="connsiteY826" fmla="*/ 397764 h 402050"/>
              <a:gd name="connsiteX827" fmla="*/ 1554474 w 2531263"/>
              <a:gd name="connsiteY827" fmla="*/ 394240 h 402050"/>
              <a:gd name="connsiteX828" fmla="*/ 1552474 w 2531263"/>
              <a:gd name="connsiteY828" fmla="*/ 394049 h 402050"/>
              <a:gd name="connsiteX829" fmla="*/ 1548092 w 2531263"/>
              <a:gd name="connsiteY829" fmla="*/ 397859 h 402050"/>
              <a:gd name="connsiteX830" fmla="*/ 1541996 w 2531263"/>
              <a:gd name="connsiteY830" fmla="*/ 398431 h 402050"/>
              <a:gd name="connsiteX831" fmla="*/ 1535138 w 2531263"/>
              <a:gd name="connsiteY831" fmla="*/ 400145 h 402050"/>
              <a:gd name="connsiteX832" fmla="*/ 1533710 w 2531263"/>
              <a:gd name="connsiteY832" fmla="*/ 400336 h 402050"/>
              <a:gd name="connsiteX833" fmla="*/ 1526661 w 2531263"/>
              <a:gd name="connsiteY833" fmla="*/ 398526 h 402050"/>
              <a:gd name="connsiteX834" fmla="*/ 1517231 w 2531263"/>
              <a:gd name="connsiteY834" fmla="*/ 399764 h 402050"/>
              <a:gd name="connsiteX835" fmla="*/ 1507421 w 2531263"/>
              <a:gd name="connsiteY835" fmla="*/ 399669 h 402050"/>
              <a:gd name="connsiteX836" fmla="*/ 1489323 w 2531263"/>
              <a:gd name="connsiteY836" fmla="*/ 402050 h 402050"/>
              <a:gd name="connsiteX837" fmla="*/ 1484180 w 2531263"/>
              <a:gd name="connsiteY837" fmla="*/ 398621 h 402050"/>
              <a:gd name="connsiteX838" fmla="*/ 1477988 w 2531263"/>
              <a:gd name="connsiteY838" fmla="*/ 398717 h 402050"/>
              <a:gd name="connsiteX839" fmla="*/ 1473702 w 2531263"/>
              <a:gd name="connsiteY839" fmla="*/ 401479 h 402050"/>
              <a:gd name="connsiteX840" fmla="*/ 1460177 w 2531263"/>
              <a:gd name="connsiteY840" fmla="*/ 398336 h 402050"/>
              <a:gd name="connsiteX841" fmla="*/ 1459796 w 2531263"/>
              <a:gd name="connsiteY841" fmla="*/ 399002 h 402050"/>
              <a:gd name="connsiteX842" fmla="*/ 1450461 w 2531263"/>
              <a:gd name="connsiteY842" fmla="*/ 399764 h 402050"/>
              <a:gd name="connsiteX843" fmla="*/ 1447508 w 2531263"/>
              <a:gd name="connsiteY843" fmla="*/ 401860 h 402050"/>
              <a:gd name="connsiteX844" fmla="*/ 1433602 w 2531263"/>
              <a:gd name="connsiteY844" fmla="*/ 397478 h 402050"/>
              <a:gd name="connsiteX845" fmla="*/ 1429411 w 2531263"/>
              <a:gd name="connsiteY845" fmla="*/ 399955 h 402050"/>
              <a:gd name="connsiteX846" fmla="*/ 1426458 w 2531263"/>
              <a:gd name="connsiteY846" fmla="*/ 401669 h 402050"/>
              <a:gd name="connsiteX847" fmla="*/ 1416552 w 2531263"/>
              <a:gd name="connsiteY847" fmla="*/ 397859 h 402050"/>
              <a:gd name="connsiteX848" fmla="*/ 1415600 w 2531263"/>
              <a:gd name="connsiteY848" fmla="*/ 399097 h 402050"/>
              <a:gd name="connsiteX849" fmla="*/ 1409885 w 2531263"/>
              <a:gd name="connsiteY849" fmla="*/ 399288 h 402050"/>
              <a:gd name="connsiteX850" fmla="*/ 1409313 w 2531263"/>
              <a:gd name="connsiteY850" fmla="*/ 399764 h 402050"/>
              <a:gd name="connsiteX851" fmla="*/ 1401122 w 2531263"/>
              <a:gd name="connsiteY851" fmla="*/ 399193 h 402050"/>
              <a:gd name="connsiteX852" fmla="*/ 1375309 w 2531263"/>
              <a:gd name="connsiteY852" fmla="*/ 401003 h 402050"/>
              <a:gd name="connsiteX853" fmla="*/ 1374928 w 2531263"/>
              <a:gd name="connsiteY853" fmla="*/ 400717 h 402050"/>
              <a:gd name="connsiteX854" fmla="*/ 1366165 w 2531263"/>
              <a:gd name="connsiteY854" fmla="*/ 399479 h 402050"/>
              <a:gd name="connsiteX855" fmla="*/ 1358640 w 2531263"/>
              <a:gd name="connsiteY855" fmla="*/ 398336 h 402050"/>
              <a:gd name="connsiteX856" fmla="*/ 1356068 w 2531263"/>
              <a:gd name="connsiteY856" fmla="*/ 399193 h 402050"/>
              <a:gd name="connsiteX857" fmla="*/ 1338161 w 2531263"/>
              <a:gd name="connsiteY857" fmla="*/ 398240 h 402050"/>
              <a:gd name="connsiteX858" fmla="*/ 1332542 w 2531263"/>
              <a:gd name="connsiteY858" fmla="*/ 398526 h 402050"/>
              <a:gd name="connsiteX859" fmla="*/ 1322921 w 2531263"/>
              <a:gd name="connsiteY859" fmla="*/ 397955 h 402050"/>
              <a:gd name="connsiteX860" fmla="*/ 1320540 w 2531263"/>
              <a:gd name="connsiteY860" fmla="*/ 394430 h 402050"/>
              <a:gd name="connsiteX861" fmla="*/ 1314349 w 2531263"/>
              <a:gd name="connsiteY861" fmla="*/ 397002 h 402050"/>
              <a:gd name="connsiteX862" fmla="*/ 1306824 w 2531263"/>
              <a:gd name="connsiteY862" fmla="*/ 396812 h 402050"/>
              <a:gd name="connsiteX863" fmla="*/ 1304443 w 2531263"/>
              <a:gd name="connsiteY863" fmla="*/ 396716 h 402050"/>
              <a:gd name="connsiteX864" fmla="*/ 1297775 w 2531263"/>
              <a:gd name="connsiteY864" fmla="*/ 398526 h 402050"/>
              <a:gd name="connsiteX865" fmla="*/ 1297490 w 2531263"/>
              <a:gd name="connsiteY865" fmla="*/ 398621 h 402050"/>
              <a:gd name="connsiteX866" fmla="*/ 1294156 w 2531263"/>
              <a:gd name="connsiteY866" fmla="*/ 395002 h 402050"/>
              <a:gd name="connsiteX867" fmla="*/ 1289584 w 2531263"/>
              <a:gd name="connsiteY867" fmla="*/ 398907 h 402050"/>
              <a:gd name="connsiteX868" fmla="*/ 1287107 w 2531263"/>
              <a:gd name="connsiteY868" fmla="*/ 398717 h 402050"/>
              <a:gd name="connsiteX869" fmla="*/ 1283964 w 2531263"/>
              <a:gd name="connsiteY869" fmla="*/ 398526 h 402050"/>
              <a:gd name="connsiteX870" fmla="*/ 1270534 w 2531263"/>
              <a:gd name="connsiteY870" fmla="*/ 399288 h 402050"/>
              <a:gd name="connsiteX871" fmla="*/ 1266819 w 2531263"/>
              <a:gd name="connsiteY871" fmla="*/ 398812 h 402050"/>
              <a:gd name="connsiteX872" fmla="*/ 1263104 w 2531263"/>
              <a:gd name="connsiteY872" fmla="*/ 398336 h 402050"/>
              <a:gd name="connsiteX873" fmla="*/ 1255008 w 2531263"/>
              <a:gd name="connsiteY873" fmla="*/ 396526 h 402050"/>
              <a:gd name="connsiteX874" fmla="*/ 1253770 w 2531263"/>
              <a:gd name="connsiteY874" fmla="*/ 392430 h 402050"/>
              <a:gd name="connsiteX875" fmla="*/ 1252436 w 2531263"/>
              <a:gd name="connsiteY875" fmla="*/ 394525 h 402050"/>
              <a:gd name="connsiteX876" fmla="*/ 1248055 w 2531263"/>
              <a:gd name="connsiteY876" fmla="*/ 398526 h 402050"/>
              <a:gd name="connsiteX877" fmla="*/ 1247388 w 2531263"/>
              <a:gd name="connsiteY877" fmla="*/ 397859 h 402050"/>
              <a:gd name="connsiteX878" fmla="*/ 1239197 w 2531263"/>
              <a:gd name="connsiteY878" fmla="*/ 397383 h 402050"/>
              <a:gd name="connsiteX879" fmla="*/ 1238720 w 2531263"/>
              <a:gd name="connsiteY879" fmla="*/ 397764 h 402050"/>
              <a:gd name="connsiteX880" fmla="*/ 1228815 w 2531263"/>
              <a:gd name="connsiteY880" fmla="*/ 399097 h 402050"/>
              <a:gd name="connsiteX881" fmla="*/ 1209765 w 2531263"/>
              <a:gd name="connsiteY881" fmla="*/ 396240 h 402050"/>
              <a:gd name="connsiteX882" fmla="*/ 1206811 w 2531263"/>
              <a:gd name="connsiteY882" fmla="*/ 394240 h 402050"/>
              <a:gd name="connsiteX883" fmla="*/ 1208145 w 2531263"/>
              <a:gd name="connsiteY883" fmla="*/ 390525 h 402050"/>
              <a:gd name="connsiteX884" fmla="*/ 1198811 w 2531263"/>
              <a:gd name="connsiteY884" fmla="*/ 396526 h 402050"/>
              <a:gd name="connsiteX885" fmla="*/ 1197953 w 2531263"/>
              <a:gd name="connsiteY885" fmla="*/ 396526 h 402050"/>
              <a:gd name="connsiteX886" fmla="*/ 1192334 w 2531263"/>
              <a:gd name="connsiteY886" fmla="*/ 395288 h 402050"/>
              <a:gd name="connsiteX887" fmla="*/ 1187190 w 2531263"/>
              <a:gd name="connsiteY887" fmla="*/ 396621 h 402050"/>
              <a:gd name="connsiteX888" fmla="*/ 1180999 w 2531263"/>
              <a:gd name="connsiteY888" fmla="*/ 396335 h 402050"/>
              <a:gd name="connsiteX889" fmla="*/ 1174998 w 2531263"/>
              <a:gd name="connsiteY889" fmla="*/ 393859 h 402050"/>
              <a:gd name="connsiteX890" fmla="*/ 1159282 w 2531263"/>
              <a:gd name="connsiteY890" fmla="*/ 396621 h 402050"/>
              <a:gd name="connsiteX891" fmla="*/ 1157472 w 2531263"/>
              <a:gd name="connsiteY891" fmla="*/ 396050 h 402050"/>
              <a:gd name="connsiteX892" fmla="*/ 1144994 w 2531263"/>
              <a:gd name="connsiteY892" fmla="*/ 394621 h 402050"/>
              <a:gd name="connsiteX893" fmla="*/ 1139375 w 2531263"/>
              <a:gd name="connsiteY893" fmla="*/ 396526 h 402050"/>
              <a:gd name="connsiteX894" fmla="*/ 1128611 w 2531263"/>
              <a:gd name="connsiteY894" fmla="*/ 394907 h 402050"/>
              <a:gd name="connsiteX895" fmla="*/ 1108037 w 2531263"/>
              <a:gd name="connsiteY895" fmla="*/ 394621 h 402050"/>
              <a:gd name="connsiteX896" fmla="*/ 1101179 w 2531263"/>
              <a:gd name="connsiteY896" fmla="*/ 394621 h 402050"/>
              <a:gd name="connsiteX897" fmla="*/ 1096036 w 2531263"/>
              <a:gd name="connsiteY897" fmla="*/ 394621 h 402050"/>
              <a:gd name="connsiteX898" fmla="*/ 1077081 w 2531263"/>
              <a:gd name="connsiteY898" fmla="*/ 396240 h 402050"/>
              <a:gd name="connsiteX899" fmla="*/ 1072319 w 2531263"/>
              <a:gd name="connsiteY899" fmla="*/ 394811 h 402050"/>
              <a:gd name="connsiteX900" fmla="*/ 1060984 w 2531263"/>
              <a:gd name="connsiteY900" fmla="*/ 391287 h 402050"/>
              <a:gd name="connsiteX901" fmla="*/ 1056888 w 2531263"/>
              <a:gd name="connsiteY901" fmla="*/ 391382 h 402050"/>
              <a:gd name="connsiteX902" fmla="*/ 1050506 w 2531263"/>
              <a:gd name="connsiteY902" fmla="*/ 393097 h 402050"/>
              <a:gd name="connsiteX903" fmla="*/ 1050221 w 2531263"/>
              <a:gd name="connsiteY903" fmla="*/ 392906 h 402050"/>
              <a:gd name="connsiteX904" fmla="*/ 1040410 w 2531263"/>
              <a:gd name="connsiteY904" fmla="*/ 394907 h 402050"/>
              <a:gd name="connsiteX905" fmla="*/ 1036600 w 2531263"/>
              <a:gd name="connsiteY905" fmla="*/ 394049 h 402050"/>
              <a:gd name="connsiteX906" fmla="*/ 1024122 w 2531263"/>
              <a:gd name="connsiteY906" fmla="*/ 394621 h 402050"/>
              <a:gd name="connsiteX907" fmla="*/ 1018217 w 2531263"/>
              <a:gd name="connsiteY907" fmla="*/ 394049 h 402050"/>
              <a:gd name="connsiteX908" fmla="*/ 1016693 w 2531263"/>
              <a:gd name="connsiteY908" fmla="*/ 393763 h 402050"/>
              <a:gd name="connsiteX909" fmla="*/ 1010501 w 2531263"/>
              <a:gd name="connsiteY909" fmla="*/ 394525 h 402050"/>
              <a:gd name="connsiteX910" fmla="*/ 998214 w 2531263"/>
              <a:gd name="connsiteY910" fmla="*/ 393573 h 402050"/>
              <a:gd name="connsiteX911" fmla="*/ 981545 w 2531263"/>
              <a:gd name="connsiteY911" fmla="*/ 394145 h 402050"/>
              <a:gd name="connsiteX912" fmla="*/ 978116 w 2531263"/>
              <a:gd name="connsiteY912" fmla="*/ 390906 h 402050"/>
              <a:gd name="connsiteX913" fmla="*/ 976402 w 2531263"/>
              <a:gd name="connsiteY913" fmla="*/ 391763 h 402050"/>
              <a:gd name="connsiteX914" fmla="*/ 965734 w 2531263"/>
              <a:gd name="connsiteY914" fmla="*/ 393478 h 402050"/>
              <a:gd name="connsiteX915" fmla="*/ 953542 w 2531263"/>
              <a:gd name="connsiteY915" fmla="*/ 391001 h 402050"/>
              <a:gd name="connsiteX916" fmla="*/ 938016 w 2531263"/>
              <a:gd name="connsiteY916" fmla="*/ 391573 h 402050"/>
              <a:gd name="connsiteX917" fmla="*/ 931634 w 2531263"/>
              <a:gd name="connsiteY917" fmla="*/ 392430 h 402050"/>
              <a:gd name="connsiteX918" fmla="*/ 930968 w 2531263"/>
              <a:gd name="connsiteY918" fmla="*/ 392525 h 402050"/>
              <a:gd name="connsiteX919" fmla="*/ 928015 w 2531263"/>
              <a:gd name="connsiteY919" fmla="*/ 391096 h 402050"/>
              <a:gd name="connsiteX920" fmla="*/ 910394 w 2531263"/>
              <a:gd name="connsiteY920" fmla="*/ 394430 h 402050"/>
              <a:gd name="connsiteX921" fmla="*/ 905155 w 2531263"/>
              <a:gd name="connsiteY921" fmla="*/ 390716 h 402050"/>
              <a:gd name="connsiteX922" fmla="*/ 904679 w 2531263"/>
              <a:gd name="connsiteY922" fmla="*/ 390430 h 402050"/>
              <a:gd name="connsiteX923" fmla="*/ 895154 w 2531263"/>
              <a:gd name="connsiteY923" fmla="*/ 391763 h 402050"/>
              <a:gd name="connsiteX924" fmla="*/ 891820 w 2531263"/>
              <a:gd name="connsiteY924" fmla="*/ 390716 h 402050"/>
              <a:gd name="connsiteX925" fmla="*/ 883152 w 2531263"/>
              <a:gd name="connsiteY925" fmla="*/ 391478 h 402050"/>
              <a:gd name="connsiteX926" fmla="*/ 878866 w 2531263"/>
              <a:gd name="connsiteY926" fmla="*/ 391382 h 402050"/>
              <a:gd name="connsiteX927" fmla="*/ 876104 w 2531263"/>
              <a:gd name="connsiteY927" fmla="*/ 391859 h 402050"/>
              <a:gd name="connsiteX928" fmla="*/ 874580 w 2531263"/>
              <a:gd name="connsiteY928" fmla="*/ 391668 h 402050"/>
              <a:gd name="connsiteX929" fmla="*/ 865721 w 2531263"/>
              <a:gd name="connsiteY929" fmla="*/ 392621 h 402050"/>
              <a:gd name="connsiteX930" fmla="*/ 863721 w 2531263"/>
              <a:gd name="connsiteY930" fmla="*/ 390144 h 402050"/>
              <a:gd name="connsiteX931" fmla="*/ 855434 w 2531263"/>
              <a:gd name="connsiteY931" fmla="*/ 390144 h 402050"/>
              <a:gd name="connsiteX932" fmla="*/ 851815 w 2531263"/>
              <a:gd name="connsiteY932" fmla="*/ 382905 h 402050"/>
              <a:gd name="connsiteX933" fmla="*/ 846005 w 2531263"/>
              <a:gd name="connsiteY933" fmla="*/ 382619 h 402050"/>
              <a:gd name="connsiteX934" fmla="*/ 842957 w 2531263"/>
              <a:gd name="connsiteY934" fmla="*/ 383953 h 402050"/>
              <a:gd name="connsiteX935" fmla="*/ 838861 w 2531263"/>
              <a:gd name="connsiteY935" fmla="*/ 388334 h 402050"/>
              <a:gd name="connsiteX936" fmla="*/ 835622 w 2531263"/>
              <a:gd name="connsiteY936" fmla="*/ 390430 h 402050"/>
              <a:gd name="connsiteX937" fmla="*/ 832384 w 2531263"/>
              <a:gd name="connsiteY937" fmla="*/ 389858 h 402050"/>
              <a:gd name="connsiteX938" fmla="*/ 826669 w 2531263"/>
              <a:gd name="connsiteY938" fmla="*/ 388620 h 402050"/>
              <a:gd name="connsiteX939" fmla="*/ 820763 w 2531263"/>
              <a:gd name="connsiteY939" fmla="*/ 388906 h 402050"/>
              <a:gd name="connsiteX940" fmla="*/ 814286 w 2531263"/>
              <a:gd name="connsiteY940" fmla="*/ 384905 h 402050"/>
              <a:gd name="connsiteX941" fmla="*/ 808000 w 2531263"/>
              <a:gd name="connsiteY941" fmla="*/ 391096 h 402050"/>
              <a:gd name="connsiteX942" fmla="*/ 796379 w 2531263"/>
              <a:gd name="connsiteY942" fmla="*/ 387477 h 402050"/>
              <a:gd name="connsiteX943" fmla="*/ 795903 w 2531263"/>
              <a:gd name="connsiteY943" fmla="*/ 387953 h 402050"/>
              <a:gd name="connsiteX944" fmla="*/ 795046 w 2531263"/>
              <a:gd name="connsiteY944" fmla="*/ 388811 h 402050"/>
              <a:gd name="connsiteX945" fmla="*/ 786664 w 2531263"/>
              <a:gd name="connsiteY945" fmla="*/ 389858 h 402050"/>
              <a:gd name="connsiteX946" fmla="*/ 771519 w 2531263"/>
              <a:gd name="connsiteY946" fmla="*/ 386620 h 402050"/>
              <a:gd name="connsiteX947" fmla="*/ 766566 w 2531263"/>
              <a:gd name="connsiteY947" fmla="*/ 387001 h 402050"/>
              <a:gd name="connsiteX948" fmla="*/ 761042 w 2531263"/>
              <a:gd name="connsiteY948" fmla="*/ 388430 h 402050"/>
              <a:gd name="connsiteX949" fmla="*/ 759613 w 2531263"/>
              <a:gd name="connsiteY949" fmla="*/ 382429 h 402050"/>
              <a:gd name="connsiteX950" fmla="*/ 754184 w 2531263"/>
              <a:gd name="connsiteY950" fmla="*/ 385572 h 402050"/>
              <a:gd name="connsiteX951" fmla="*/ 745325 w 2531263"/>
              <a:gd name="connsiteY951" fmla="*/ 388430 h 402050"/>
              <a:gd name="connsiteX952" fmla="*/ 743801 w 2531263"/>
              <a:gd name="connsiteY952" fmla="*/ 388811 h 402050"/>
              <a:gd name="connsiteX953" fmla="*/ 739134 w 2531263"/>
              <a:gd name="connsiteY953" fmla="*/ 385096 h 402050"/>
              <a:gd name="connsiteX954" fmla="*/ 739229 w 2531263"/>
              <a:gd name="connsiteY954" fmla="*/ 383476 h 402050"/>
              <a:gd name="connsiteX955" fmla="*/ 736181 w 2531263"/>
              <a:gd name="connsiteY955" fmla="*/ 380143 h 402050"/>
              <a:gd name="connsiteX956" fmla="*/ 733991 w 2531263"/>
              <a:gd name="connsiteY956" fmla="*/ 384238 h 402050"/>
              <a:gd name="connsiteX957" fmla="*/ 733800 w 2531263"/>
              <a:gd name="connsiteY957" fmla="*/ 384905 h 402050"/>
              <a:gd name="connsiteX958" fmla="*/ 731228 w 2531263"/>
              <a:gd name="connsiteY958" fmla="*/ 385286 h 402050"/>
              <a:gd name="connsiteX959" fmla="*/ 724942 w 2531263"/>
              <a:gd name="connsiteY959" fmla="*/ 385572 h 402050"/>
              <a:gd name="connsiteX960" fmla="*/ 723608 w 2531263"/>
              <a:gd name="connsiteY960" fmla="*/ 387096 h 402050"/>
              <a:gd name="connsiteX961" fmla="*/ 720846 w 2531263"/>
              <a:gd name="connsiteY961" fmla="*/ 388430 h 402050"/>
              <a:gd name="connsiteX962" fmla="*/ 719989 w 2531263"/>
              <a:gd name="connsiteY962" fmla="*/ 388334 h 402050"/>
              <a:gd name="connsiteX963" fmla="*/ 717512 w 2531263"/>
              <a:gd name="connsiteY963" fmla="*/ 383572 h 402050"/>
              <a:gd name="connsiteX964" fmla="*/ 713035 w 2531263"/>
              <a:gd name="connsiteY964" fmla="*/ 381667 h 402050"/>
              <a:gd name="connsiteX965" fmla="*/ 707606 w 2531263"/>
              <a:gd name="connsiteY965" fmla="*/ 389668 h 402050"/>
              <a:gd name="connsiteX966" fmla="*/ 703034 w 2531263"/>
              <a:gd name="connsiteY966" fmla="*/ 385477 h 402050"/>
              <a:gd name="connsiteX967" fmla="*/ 701225 w 2531263"/>
              <a:gd name="connsiteY967" fmla="*/ 383762 h 402050"/>
              <a:gd name="connsiteX968" fmla="*/ 694652 w 2531263"/>
              <a:gd name="connsiteY968" fmla="*/ 387001 h 402050"/>
              <a:gd name="connsiteX969" fmla="*/ 683032 w 2531263"/>
              <a:gd name="connsiteY969" fmla="*/ 384238 h 402050"/>
              <a:gd name="connsiteX970" fmla="*/ 682270 w 2531263"/>
              <a:gd name="connsiteY970" fmla="*/ 384238 h 402050"/>
              <a:gd name="connsiteX971" fmla="*/ 681508 w 2531263"/>
              <a:gd name="connsiteY971" fmla="*/ 384238 h 402050"/>
              <a:gd name="connsiteX972" fmla="*/ 680746 w 2531263"/>
              <a:gd name="connsiteY972" fmla="*/ 385667 h 402050"/>
              <a:gd name="connsiteX973" fmla="*/ 672173 w 2531263"/>
              <a:gd name="connsiteY973" fmla="*/ 389382 h 402050"/>
              <a:gd name="connsiteX974" fmla="*/ 669125 w 2531263"/>
              <a:gd name="connsiteY974" fmla="*/ 387953 h 402050"/>
              <a:gd name="connsiteX975" fmla="*/ 664458 w 2531263"/>
              <a:gd name="connsiteY975" fmla="*/ 385667 h 402050"/>
              <a:gd name="connsiteX976" fmla="*/ 657219 w 2531263"/>
              <a:gd name="connsiteY976" fmla="*/ 385382 h 402050"/>
              <a:gd name="connsiteX977" fmla="*/ 649694 w 2531263"/>
              <a:gd name="connsiteY977" fmla="*/ 375571 h 402050"/>
              <a:gd name="connsiteX978" fmla="*/ 642646 w 2531263"/>
              <a:gd name="connsiteY978" fmla="*/ 379286 h 402050"/>
              <a:gd name="connsiteX979" fmla="*/ 638360 w 2531263"/>
              <a:gd name="connsiteY979" fmla="*/ 381571 h 402050"/>
              <a:gd name="connsiteX980" fmla="*/ 629025 w 2531263"/>
              <a:gd name="connsiteY980" fmla="*/ 378142 h 402050"/>
              <a:gd name="connsiteX981" fmla="*/ 629216 w 2531263"/>
              <a:gd name="connsiteY981" fmla="*/ 377762 h 402050"/>
              <a:gd name="connsiteX982" fmla="*/ 631216 w 2531263"/>
              <a:gd name="connsiteY982" fmla="*/ 373475 h 402050"/>
              <a:gd name="connsiteX983" fmla="*/ 640265 w 2531263"/>
              <a:gd name="connsiteY983" fmla="*/ 375475 h 402050"/>
              <a:gd name="connsiteX984" fmla="*/ 636740 w 2531263"/>
              <a:gd name="connsiteY984" fmla="*/ 372428 h 402050"/>
              <a:gd name="connsiteX985" fmla="*/ 634169 w 2531263"/>
              <a:gd name="connsiteY985" fmla="*/ 370904 h 402050"/>
              <a:gd name="connsiteX986" fmla="*/ 628549 w 2531263"/>
              <a:gd name="connsiteY986" fmla="*/ 367570 h 402050"/>
              <a:gd name="connsiteX987" fmla="*/ 625120 w 2531263"/>
              <a:gd name="connsiteY987" fmla="*/ 372332 h 402050"/>
              <a:gd name="connsiteX988" fmla="*/ 621977 w 2531263"/>
              <a:gd name="connsiteY988" fmla="*/ 369284 h 402050"/>
              <a:gd name="connsiteX989" fmla="*/ 617119 w 2531263"/>
              <a:gd name="connsiteY989" fmla="*/ 372332 h 402050"/>
              <a:gd name="connsiteX990" fmla="*/ 611404 w 2531263"/>
              <a:gd name="connsiteY990" fmla="*/ 377476 h 402050"/>
              <a:gd name="connsiteX991" fmla="*/ 605498 w 2531263"/>
              <a:gd name="connsiteY991" fmla="*/ 385572 h 402050"/>
              <a:gd name="connsiteX992" fmla="*/ 601593 w 2531263"/>
              <a:gd name="connsiteY992" fmla="*/ 380143 h 402050"/>
              <a:gd name="connsiteX993" fmla="*/ 594164 w 2531263"/>
              <a:gd name="connsiteY993" fmla="*/ 379190 h 402050"/>
              <a:gd name="connsiteX994" fmla="*/ 591877 w 2531263"/>
              <a:gd name="connsiteY994" fmla="*/ 380524 h 402050"/>
              <a:gd name="connsiteX995" fmla="*/ 597307 w 2531263"/>
              <a:gd name="connsiteY995" fmla="*/ 384524 h 402050"/>
              <a:gd name="connsiteX996" fmla="*/ 597021 w 2531263"/>
              <a:gd name="connsiteY996" fmla="*/ 385096 h 402050"/>
              <a:gd name="connsiteX997" fmla="*/ 595402 w 2531263"/>
              <a:gd name="connsiteY997" fmla="*/ 385858 h 402050"/>
              <a:gd name="connsiteX998" fmla="*/ 592830 w 2531263"/>
              <a:gd name="connsiteY998" fmla="*/ 385191 h 402050"/>
              <a:gd name="connsiteX999" fmla="*/ 586639 w 2531263"/>
              <a:gd name="connsiteY999" fmla="*/ 380809 h 402050"/>
              <a:gd name="connsiteX1000" fmla="*/ 583781 w 2531263"/>
              <a:gd name="connsiteY1000" fmla="*/ 376523 h 402050"/>
              <a:gd name="connsiteX1001" fmla="*/ 580352 w 2531263"/>
              <a:gd name="connsiteY1001" fmla="*/ 383286 h 402050"/>
              <a:gd name="connsiteX1002" fmla="*/ 573304 w 2531263"/>
              <a:gd name="connsiteY1002" fmla="*/ 383762 h 402050"/>
              <a:gd name="connsiteX1003" fmla="*/ 573113 w 2531263"/>
              <a:gd name="connsiteY1003" fmla="*/ 377095 h 402050"/>
              <a:gd name="connsiteX1004" fmla="*/ 573018 w 2531263"/>
              <a:gd name="connsiteY1004" fmla="*/ 370808 h 402050"/>
              <a:gd name="connsiteX1005" fmla="*/ 560826 w 2531263"/>
              <a:gd name="connsiteY1005" fmla="*/ 379667 h 402050"/>
              <a:gd name="connsiteX1006" fmla="*/ 554730 w 2531263"/>
              <a:gd name="connsiteY1006" fmla="*/ 383476 h 402050"/>
              <a:gd name="connsiteX1007" fmla="*/ 546539 w 2531263"/>
              <a:gd name="connsiteY1007" fmla="*/ 383572 h 402050"/>
              <a:gd name="connsiteX1008" fmla="*/ 555968 w 2531263"/>
              <a:gd name="connsiteY1008" fmla="*/ 378333 h 402050"/>
              <a:gd name="connsiteX1009" fmla="*/ 565017 w 2531263"/>
              <a:gd name="connsiteY1009" fmla="*/ 374428 h 402050"/>
              <a:gd name="connsiteX1010" fmla="*/ 565684 w 2531263"/>
              <a:gd name="connsiteY1010" fmla="*/ 369951 h 402050"/>
              <a:gd name="connsiteX1011" fmla="*/ 565208 w 2531263"/>
              <a:gd name="connsiteY1011" fmla="*/ 369856 h 402050"/>
              <a:gd name="connsiteX1012" fmla="*/ 561874 w 2531263"/>
              <a:gd name="connsiteY1012" fmla="*/ 369951 h 402050"/>
              <a:gd name="connsiteX1013" fmla="*/ 560064 w 2531263"/>
              <a:gd name="connsiteY1013" fmla="*/ 371666 h 402050"/>
              <a:gd name="connsiteX1014" fmla="*/ 555968 w 2531263"/>
              <a:gd name="connsiteY1014" fmla="*/ 375380 h 402050"/>
              <a:gd name="connsiteX1015" fmla="*/ 553492 w 2531263"/>
              <a:gd name="connsiteY1015" fmla="*/ 372904 h 402050"/>
              <a:gd name="connsiteX1016" fmla="*/ 549968 w 2531263"/>
              <a:gd name="connsiteY1016" fmla="*/ 367189 h 402050"/>
              <a:gd name="connsiteX1017" fmla="*/ 545586 w 2531263"/>
              <a:gd name="connsiteY1017" fmla="*/ 364141 h 402050"/>
              <a:gd name="connsiteX1018" fmla="*/ 539585 w 2531263"/>
              <a:gd name="connsiteY1018" fmla="*/ 368999 h 402050"/>
              <a:gd name="connsiteX1019" fmla="*/ 541776 w 2531263"/>
              <a:gd name="connsiteY1019" fmla="*/ 369094 h 402050"/>
              <a:gd name="connsiteX1020" fmla="*/ 546729 w 2531263"/>
              <a:gd name="connsiteY1020" fmla="*/ 369380 h 402050"/>
              <a:gd name="connsiteX1021" fmla="*/ 550539 w 2531263"/>
              <a:gd name="connsiteY1021" fmla="*/ 375190 h 402050"/>
              <a:gd name="connsiteX1022" fmla="*/ 546824 w 2531263"/>
              <a:gd name="connsiteY1022" fmla="*/ 377476 h 402050"/>
              <a:gd name="connsiteX1023" fmla="*/ 544919 w 2531263"/>
              <a:gd name="connsiteY1023" fmla="*/ 377762 h 402050"/>
              <a:gd name="connsiteX1024" fmla="*/ 543395 w 2531263"/>
              <a:gd name="connsiteY1024" fmla="*/ 377952 h 402050"/>
              <a:gd name="connsiteX1025" fmla="*/ 539109 w 2531263"/>
              <a:gd name="connsiteY1025" fmla="*/ 379476 h 402050"/>
              <a:gd name="connsiteX1026" fmla="*/ 534823 w 2531263"/>
              <a:gd name="connsiteY1026" fmla="*/ 379095 h 402050"/>
              <a:gd name="connsiteX1027" fmla="*/ 529870 w 2531263"/>
              <a:gd name="connsiteY1027" fmla="*/ 378809 h 402050"/>
              <a:gd name="connsiteX1028" fmla="*/ 521393 w 2531263"/>
              <a:gd name="connsiteY1028" fmla="*/ 375475 h 402050"/>
              <a:gd name="connsiteX1029" fmla="*/ 519583 w 2531263"/>
              <a:gd name="connsiteY1029" fmla="*/ 376809 h 402050"/>
              <a:gd name="connsiteX1030" fmla="*/ 517678 w 2531263"/>
              <a:gd name="connsiteY1030" fmla="*/ 378142 h 402050"/>
              <a:gd name="connsiteX1031" fmla="*/ 509677 w 2531263"/>
              <a:gd name="connsiteY1031" fmla="*/ 373761 h 402050"/>
              <a:gd name="connsiteX1032" fmla="*/ 507867 w 2531263"/>
              <a:gd name="connsiteY1032" fmla="*/ 371475 h 402050"/>
              <a:gd name="connsiteX1033" fmla="*/ 506057 w 2531263"/>
              <a:gd name="connsiteY1033" fmla="*/ 369189 h 402050"/>
              <a:gd name="connsiteX1034" fmla="*/ 498152 w 2531263"/>
              <a:gd name="connsiteY1034" fmla="*/ 372999 h 402050"/>
              <a:gd name="connsiteX1035" fmla="*/ 497390 w 2531263"/>
              <a:gd name="connsiteY1035" fmla="*/ 373951 h 402050"/>
              <a:gd name="connsiteX1036" fmla="*/ 495770 w 2531263"/>
              <a:gd name="connsiteY1036" fmla="*/ 375857 h 402050"/>
              <a:gd name="connsiteX1037" fmla="*/ 487865 w 2531263"/>
              <a:gd name="connsiteY1037" fmla="*/ 378714 h 402050"/>
              <a:gd name="connsiteX1038" fmla="*/ 478244 w 2531263"/>
              <a:gd name="connsiteY1038" fmla="*/ 373475 h 402050"/>
              <a:gd name="connsiteX1039" fmla="*/ 472720 w 2531263"/>
              <a:gd name="connsiteY1039" fmla="*/ 374713 h 402050"/>
              <a:gd name="connsiteX1040" fmla="*/ 472053 w 2531263"/>
              <a:gd name="connsiteY1040" fmla="*/ 375285 h 402050"/>
              <a:gd name="connsiteX1041" fmla="*/ 467005 w 2531263"/>
              <a:gd name="connsiteY1041" fmla="*/ 377762 h 402050"/>
              <a:gd name="connsiteX1042" fmla="*/ 466624 w 2531263"/>
              <a:gd name="connsiteY1042" fmla="*/ 378047 h 402050"/>
              <a:gd name="connsiteX1043" fmla="*/ 466529 w 2531263"/>
              <a:gd name="connsiteY1043" fmla="*/ 381191 h 402050"/>
              <a:gd name="connsiteX1044" fmla="*/ 462623 w 2531263"/>
              <a:gd name="connsiteY1044" fmla="*/ 378809 h 402050"/>
              <a:gd name="connsiteX1045" fmla="*/ 449479 w 2531263"/>
              <a:gd name="connsiteY1045" fmla="*/ 374142 h 402050"/>
              <a:gd name="connsiteX1046" fmla="*/ 449955 w 2531263"/>
              <a:gd name="connsiteY1046" fmla="*/ 380143 h 402050"/>
              <a:gd name="connsiteX1047" fmla="*/ 442811 w 2531263"/>
              <a:gd name="connsiteY1047" fmla="*/ 380905 h 402050"/>
              <a:gd name="connsiteX1048" fmla="*/ 445193 w 2531263"/>
              <a:gd name="connsiteY1048" fmla="*/ 377380 h 402050"/>
              <a:gd name="connsiteX1049" fmla="*/ 447383 w 2531263"/>
              <a:gd name="connsiteY1049" fmla="*/ 374618 h 402050"/>
              <a:gd name="connsiteX1050" fmla="*/ 446145 w 2531263"/>
              <a:gd name="connsiteY1050" fmla="*/ 372237 h 402050"/>
              <a:gd name="connsiteX1051" fmla="*/ 438239 w 2531263"/>
              <a:gd name="connsiteY1051" fmla="*/ 374428 h 402050"/>
              <a:gd name="connsiteX1052" fmla="*/ 425285 w 2531263"/>
              <a:gd name="connsiteY1052" fmla="*/ 376428 h 402050"/>
              <a:gd name="connsiteX1053" fmla="*/ 424142 w 2531263"/>
              <a:gd name="connsiteY1053" fmla="*/ 376238 h 402050"/>
              <a:gd name="connsiteX1054" fmla="*/ 419856 w 2531263"/>
              <a:gd name="connsiteY1054" fmla="*/ 376142 h 402050"/>
              <a:gd name="connsiteX1055" fmla="*/ 415856 w 2531263"/>
              <a:gd name="connsiteY1055" fmla="*/ 378333 h 402050"/>
              <a:gd name="connsiteX1056" fmla="*/ 406902 w 2531263"/>
              <a:gd name="connsiteY1056" fmla="*/ 375666 h 402050"/>
              <a:gd name="connsiteX1057" fmla="*/ 398710 w 2531263"/>
              <a:gd name="connsiteY1057" fmla="*/ 376142 h 402050"/>
              <a:gd name="connsiteX1058" fmla="*/ 395948 w 2531263"/>
              <a:gd name="connsiteY1058" fmla="*/ 374237 h 402050"/>
              <a:gd name="connsiteX1059" fmla="*/ 395091 w 2531263"/>
              <a:gd name="connsiteY1059" fmla="*/ 373666 h 402050"/>
              <a:gd name="connsiteX1060" fmla="*/ 391376 w 2531263"/>
              <a:gd name="connsiteY1060" fmla="*/ 375095 h 402050"/>
              <a:gd name="connsiteX1061" fmla="*/ 383756 w 2531263"/>
              <a:gd name="connsiteY1061" fmla="*/ 380809 h 402050"/>
              <a:gd name="connsiteX1062" fmla="*/ 370802 w 2531263"/>
              <a:gd name="connsiteY1062" fmla="*/ 380905 h 402050"/>
              <a:gd name="connsiteX1063" fmla="*/ 370421 w 2531263"/>
              <a:gd name="connsiteY1063" fmla="*/ 381476 h 402050"/>
              <a:gd name="connsiteX1064" fmla="*/ 369945 w 2531263"/>
              <a:gd name="connsiteY1064" fmla="*/ 382143 h 402050"/>
              <a:gd name="connsiteX1065" fmla="*/ 368326 w 2531263"/>
              <a:gd name="connsiteY1065" fmla="*/ 382238 h 402050"/>
              <a:gd name="connsiteX1066" fmla="*/ 367945 w 2531263"/>
              <a:gd name="connsiteY1066" fmla="*/ 381667 h 402050"/>
              <a:gd name="connsiteX1067" fmla="*/ 366897 w 2531263"/>
              <a:gd name="connsiteY1067" fmla="*/ 380238 h 402050"/>
              <a:gd name="connsiteX1068" fmla="*/ 358610 w 2531263"/>
              <a:gd name="connsiteY1068" fmla="*/ 381000 h 402050"/>
              <a:gd name="connsiteX1069" fmla="*/ 358134 w 2531263"/>
              <a:gd name="connsiteY1069" fmla="*/ 380619 h 402050"/>
              <a:gd name="connsiteX1070" fmla="*/ 354991 w 2531263"/>
              <a:gd name="connsiteY1070" fmla="*/ 377952 h 402050"/>
              <a:gd name="connsiteX1071" fmla="*/ 348704 w 2531263"/>
              <a:gd name="connsiteY1071" fmla="*/ 380238 h 402050"/>
              <a:gd name="connsiteX1072" fmla="*/ 339179 w 2531263"/>
              <a:gd name="connsiteY1072" fmla="*/ 379762 h 402050"/>
              <a:gd name="connsiteX1073" fmla="*/ 326797 w 2531263"/>
              <a:gd name="connsiteY1073" fmla="*/ 382238 h 402050"/>
              <a:gd name="connsiteX1074" fmla="*/ 315652 w 2531263"/>
              <a:gd name="connsiteY1074" fmla="*/ 382238 h 402050"/>
              <a:gd name="connsiteX1075" fmla="*/ 312414 w 2531263"/>
              <a:gd name="connsiteY1075" fmla="*/ 379571 h 402050"/>
              <a:gd name="connsiteX1076" fmla="*/ 310033 w 2531263"/>
              <a:gd name="connsiteY1076" fmla="*/ 377571 h 402050"/>
              <a:gd name="connsiteX1077" fmla="*/ 296793 w 2531263"/>
              <a:gd name="connsiteY1077" fmla="*/ 380143 h 402050"/>
              <a:gd name="connsiteX1078" fmla="*/ 293935 w 2531263"/>
              <a:gd name="connsiteY1078" fmla="*/ 381476 h 402050"/>
              <a:gd name="connsiteX1079" fmla="*/ 290983 w 2531263"/>
              <a:gd name="connsiteY1079" fmla="*/ 382905 h 402050"/>
              <a:gd name="connsiteX1080" fmla="*/ 282125 w 2531263"/>
              <a:gd name="connsiteY1080" fmla="*/ 377952 h 402050"/>
              <a:gd name="connsiteX1081" fmla="*/ 279743 w 2531263"/>
              <a:gd name="connsiteY1081" fmla="*/ 380809 h 402050"/>
              <a:gd name="connsiteX1082" fmla="*/ 273552 w 2531263"/>
              <a:gd name="connsiteY1082" fmla="*/ 379571 h 402050"/>
              <a:gd name="connsiteX1083" fmla="*/ 267075 w 2531263"/>
              <a:gd name="connsiteY1083" fmla="*/ 381286 h 402050"/>
              <a:gd name="connsiteX1084" fmla="*/ 256312 w 2531263"/>
              <a:gd name="connsiteY1084" fmla="*/ 379476 h 402050"/>
              <a:gd name="connsiteX1085" fmla="*/ 243072 w 2531263"/>
              <a:gd name="connsiteY1085" fmla="*/ 381381 h 402050"/>
              <a:gd name="connsiteX1086" fmla="*/ 242691 w 2531263"/>
              <a:gd name="connsiteY1086" fmla="*/ 381762 h 402050"/>
              <a:gd name="connsiteX1087" fmla="*/ 237071 w 2531263"/>
              <a:gd name="connsiteY1087" fmla="*/ 380143 h 402050"/>
              <a:gd name="connsiteX1088" fmla="*/ 222784 w 2531263"/>
              <a:gd name="connsiteY1088" fmla="*/ 379762 h 402050"/>
              <a:gd name="connsiteX1089" fmla="*/ 219450 w 2531263"/>
              <a:gd name="connsiteY1089" fmla="*/ 379286 h 402050"/>
              <a:gd name="connsiteX1090" fmla="*/ 198685 w 2531263"/>
              <a:gd name="connsiteY1090" fmla="*/ 374618 h 402050"/>
              <a:gd name="connsiteX1091" fmla="*/ 195352 w 2531263"/>
              <a:gd name="connsiteY1091" fmla="*/ 370618 h 402050"/>
              <a:gd name="connsiteX1092" fmla="*/ 192780 w 2531263"/>
              <a:gd name="connsiteY1092" fmla="*/ 369094 h 402050"/>
              <a:gd name="connsiteX1093" fmla="*/ 187922 w 2531263"/>
              <a:gd name="connsiteY1093" fmla="*/ 370046 h 402050"/>
              <a:gd name="connsiteX1094" fmla="*/ 186970 w 2531263"/>
              <a:gd name="connsiteY1094" fmla="*/ 369856 h 402050"/>
              <a:gd name="connsiteX1095" fmla="*/ 181541 w 2531263"/>
              <a:gd name="connsiteY1095" fmla="*/ 365474 h 402050"/>
              <a:gd name="connsiteX1096" fmla="*/ 170110 w 2531263"/>
              <a:gd name="connsiteY1096" fmla="*/ 366046 h 402050"/>
              <a:gd name="connsiteX1097" fmla="*/ 168491 w 2531263"/>
              <a:gd name="connsiteY1097" fmla="*/ 364998 h 402050"/>
              <a:gd name="connsiteX1098" fmla="*/ 153537 w 2531263"/>
              <a:gd name="connsiteY1098" fmla="*/ 362236 h 402050"/>
              <a:gd name="connsiteX1099" fmla="*/ 151823 w 2531263"/>
              <a:gd name="connsiteY1099" fmla="*/ 359759 h 402050"/>
              <a:gd name="connsiteX1100" fmla="*/ 150775 w 2531263"/>
              <a:gd name="connsiteY1100" fmla="*/ 356330 h 402050"/>
              <a:gd name="connsiteX1101" fmla="*/ 150394 w 2531263"/>
              <a:gd name="connsiteY1101" fmla="*/ 352425 h 402050"/>
              <a:gd name="connsiteX1102" fmla="*/ 151346 w 2531263"/>
              <a:gd name="connsiteY1102" fmla="*/ 351758 h 402050"/>
              <a:gd name="connsiteX1103" fmla="*/ 151632 w 2531263"/>
              <a:gd name="connsiteY1103" fmla="*/ 347948 h 402050"/>
              <a:gd name="connsiteX1104" fmla="*/ 155918 w 2531263"/>
              <a:gd name="connsiteY1104" fmla="*/ 345853 h 402050"/>
              <a:gd name="connsiteX1105" fmla="*/ 163824 w 2531263"/>
              <a:gd name="connsiteY1105" fmla="*/ 346329 h 402050"/>
              <a:gd name="connsiteX1106" fmla="*/ 164586 w 2531263"/>
              <a:gd name="connsiteY1106" fmla="*/ 347472 h 402050"/>
              <a:gd name="connsiteX1107" fmla="*/ 164776 w 2531263"/>
              <a:gd name="connsiteY1107" fmla="*/ 350520 h 402050"/>
              <a:gd name="connsiteX1108" fmla="*/ 167253 w 2531263"/>
              <a:gd name="connsiteY1108" fmla="*/ 352234 h 402050"/>
              <a:gd name="connsiteX1109" fmla="*/ 167825 w 2531263"/>
              <a:gd name="connsiteY1109" fmla="*/ 352425 h 402050"/>
              <a:gd name="connsiteX1110" fmla="*/ 172206 w 2531263"/>
              <a:gd name="connsiteY1110" fmla="*/ 348329 h 402050"/>
              <a:gd name="connsiteX1111" fmla="*/ 176302 w 2531263"/>
              <a:gd name="connsiteY1111" fmla="*/ 338518 h 402050"/>
              <a:gd name="connsiteX1112" fmla="*/ 165443 w 2531263"/>
              <a:gd name="connsiteY1112" fmla="*/ 337757 h 402050"/>
              <a:gd name="connsiteX1113" fmla="*/ 165158 w 2531263"/>
              <a:gd name="connsiteY1113" fmla="*/ 336804 h 402050"/>
              <a:gd name="connsiteX1114" fmla="*/ 164396 w 2531263"/>
              <a:gd name="connsiteY1114" fmla="*/ 334137 h 402050"/>
              <a:gd name="connsiteX1115" fmla="*/ 159633 w 2531263"/>
              <a:gd name="connsiteY1115" fmla="*/ 331946 h 402050"/>
              <a:gd name="connsiteX1116" fmla="*/ 155347 w 2531263"/>
              <a:gd name="connsiteY1116" fmla="*/ 336613 h 402050"/>
              <a:gd name="connsiteX1117" fmla="*/ 142202 w 2531263"/>
              <a:gd name="connsiteY1117" fmla="*/ 330613 h 402050"/>
              <a:gd name="connsiteX1118" fmla="*/ 146584 w 2531263"/>
              <a:gd name="connsiteY1118" fmla="*/ 326612 h 402050"/>
              <a:gd name="connsiteX1119" fmla="*/ 154966 w 2531263"/>
              <a:gd name="connsiteY1119" fmla="*/ 330137 h 402050"/>
              <a:gd name="connsiteX1120" fmla="*/ 158966 w 2531263"/>
              <a:gd name="connsiteY1120" fmla="*/ 324326 h 402050"/>
              <a:gd name="connsiteX1121" fmla="*/ 162300 w 2531263"/>
              <a:gd name="connsiteY1121" fmla="*/ 326326 h 402050"/>
              <a:gd name="connsiteX1122" fmla="*/ 166491 w 2531263"/>
              <a:gd name="connsiteY1122" fmla="*/ 326517 h 402050"/>
              <a:gd name="connsiteX1123" fmla="*/ 164586 w 2531263"/>
              <a:gd name="connsiteY1123" fmla="*/ 322897 h 402050"/>
              <a:gd name="connsiteX1124" fmla="*/ 162491 w 2531263"/>
              <a:gd name="connsiteY1124" fmla="*/ 322231 h 402050"/>
              <a:gd name="connsiteX1125" fmla="*/ 162491 w 2531263"/>
              <a:gd name="connsiteY1125" fmla="*/ 315563 h 402050"/>
              <a:gd name="connsiteX1126" fmla="*/ 163634 w 2531263"/>
              <a:gd name="connsiteY1126" fmla="*/ 314230 h 402050"/>
              <a:gd name="connsiteX1127" fmla="*/ 164300 w 2531263"/>
              <a:gd name="connsiteY1127" fmla="*/ 313468 h 402050"/>
              <a:gd name="connsiteX1128" fmla="*/ 161824 w 2531263"/>
              <a:gd name="connsiteY1128" fmla="*/ 309943 h 402050"/>
              <a:gd name="connsiteX1129" fmla="*/ 150775 w 2531263"/>
              <a:gd name="connsiteY1129" fmla="*/ 306038 h 402050"/>
              <a:gd name="connsiteX1130" fmla="*/ 149727 w 2531263"/>
              <a:gd name="connsiteY1130" fmla="*/ 309372 h 402050"/>
              <a:gd name="connsiteX1131" fmla="*/ 148108 w 2531263"/>
              <a:gd name="connsiteY1131" fmla="*/ 314611 h 402050"/>
              <a:gd name="connsiteX1132" fmla="*/ 142298 w 2531263"/>
              <a:gd name="connsiteY1132" fmla="*/ 311277 h 402050"/>
              <a:gd name="connsiteX1133" fmla="*/ 145631 w 2531263"/>
              <a:gd name="connsiteY1133" fmla="*/ 308800 h 402050"/>
              <a:gd name="connsiteX1134" fmla="*/ 140202 w 2531263"/>
              <a:gd name="connsiteY1134" fmla="*/ 304324 h 402050"/>
              <a:gd name="connsiteX1135" fmla="*/ 138297 w 2531263"/>
              <a:gd name="connsiteY1135" fmla="*/ 302895 h 402050"/>
              <a:gd name="connsiteX1136" fmla="*/ 136678 w 2531263"/>
              <a:gd name="connsiteY1136" fmla="*/ 301657 h 402050"/>
              <a:gd name="connsiteX1137" fmla="*/ 128677 w 2531263"/>
              <a:gd name="connsiteY1137" fmla="*/ 300609 h 402050"/>
              <a:gd name="connsiteX1138" fmla="*/ 126391 w 2531263"/>
              <a:gd name="connsiteY1138" fmla="*/ 300228 h 402050"/>
              <a:gd name="connsiteX1139" fmla="*/ 118676 w 2531263"/>
              <a:gd name="connsiteY1139" fmla="*/ 300133 h 402050"/>
              <a:gd name="connsiteX1140" fmla="*/ 105817 w 2531263"/>
              <a:gd name="connsiteY1140" fmla="*/ 300228 h 402050"/>
              <a:gd name="connsiteX1141" fmla="*/ 94577 w 2531263"/>
              <a:gd name="connsiteY1141" fmla="*/ 299085 h 402050"/>
              <a:gd name="connsiteX1142" fmla="*/ 87529 w 2531263"/>
              <a:gd name="connsiteY1142" fmla="*/ 297085 h 402050"/>
              <a:gd name="connsiteX1143" fmla="*/ 84671 w 2531263"/>
              <a:gd name="connsiteY1143" fmla="*/ 295561 h 402050"/>
              <a:gd name="connsiteX1144" fmla="*/ 70765 w 2531263"/>
              <a:gd name="connsiteY1144" fmla="*/ 294418 h 402050"/>
              <a:gd name="connsiteX1145" fmla="*/ 47429 w 2531263"/>
              <a:gd name="connsiteY1145" fmla="*/ 286321 h 402050"/>
              <a:gd name="connsiteX1146" fmla="*/ 42761 w 2531263"/>
              <a:gd name="connsiteY1146" fmla="*/ 285369 h 402050"/>
              <a:gd name="connsiteX1147" fmla="*/ 39618 w 2531263"/>
              <a:gd name="connsiteY1147" fmla="*/ 284702 h 402050"/>
              <a:gd name="connsiteX1148" fmla="*/ 29331 w 2531263"/>
              <a:gd name="connsiteY1148" fmla="*/ 283178 h 402050"/>
              <a:gd name="connsiteX1149" fmla="*/ 27331 w 2531263"/>
              <a:gd name="connsiteY1149" fmla="*/ 282226 h 402050"/>
              <a:gd name="connsiteX1150" fmla="*/ 19520 w 2531263"/>
              <a:gd name="connsiteY1150" fmla="*/ 278225 h 402050"/>
              <a:gd name="connsiteX1151" fmla="*/ 23426 w 2531263"/>
              <a:gd name="connsiteY1151" fmla="*/ 266605 h 402050"/>
              <a:gd name="connsiteX1152" fmla="*/ 17615 w 2531263"/>
              <a:gd name="connsiteY1152" fmla="*/ 267557 h 402050"/>
              <a:gd name="connsiteX1153" fmla="*/ 13805 w 2531263"/>
              <a:gd name="connsiteY1153" fmla="*/ 264319 h 402050"/>
              <a:gd name="connsiteX1154" fmla="*/ 14186 w 2531263"/>
              <a:gd name="connsiteY1154" fmla="*/ 262700 h 402050"/>
              <a:gd name="connsiteX1155" fmla="*/ 13519 w 2531263"/>
              <a:gd name="connsiteY1155" fmla="*/ 257937 h 402050"/>
              <a:gd name="connsiteX1156" fmla="*/ 11710 w 2531263"/>
              <a:gd name="connsiteY1156" fmla="*/ 253746 h 402050"/>
              <a:gd name="connsiteX1157" fmla="*/ 18568 w 2531263"/>
              <a:gd name="connsiteY1157" fmla="*/ 248698 h 402050"/>
              <a:gd name="connsiteX1158" fmla="*/ 15329 w 2531263"/>
              <a:gd name="connsiteY1158" fmla="*/ 247745 h 402050"/>
              <a:gd name="connsiteX1159" fmla="*/ 12853 w 2531263"/>
              <a:gd name="connsiteY1159" fmla="*/ 244316 h 402050"/>
              <a:gd name="connsiteX1160" fmla="*/ 15234 w 2531263"/>
              <a:gd name="connsiteY1160" fmla="*/ 241649 h 402050"/>
              <a:gd name="connsiteX1161" fmla="*/ 7328 w 2531263"/>
              <a:gd name="connsiteY1161" fmla="*/ 227267 h 402050"/>
              <a:gd name="connsiteX1162" fmla="*/ 2471 w 2531263"/>
              <a:gd name="connsiteY1162" fmla="*/ 222123 h 402050"/>
              <a:gd name="connsiteX1163" fmla="*/ 1327 w 2531263"/>
              <a:gd name="connsiteY1163" fmla="*/ 220885 h 402050"/>
              <a:gd name="connsiteX1164" fmla="*/ 2375 w 2531263"/>
              <a:gd name="connsiteY1164" fmla="*/ 214217 h 402050"/>
              <a:gd name="connsiteX1165" fmla="*/ 661 w 2531263"/>
              <a:gd name="connsiteY1165" fmla="*/ 210979 h 402050"/>
              <a:gd name="connsiteX1166" fmla="*/ 1994 w 2531263"/>
              <a:gd name="connsiteY1166" fmla="*/ 204121 h 402050"/>
              <a:gd name="connsiteX1167" fmla="*/ 5709 w 2531263"/>
              <a:gd name="connsiteY1167" fmla="*/ 198311 h 402050"/>
              <a:gd name="connsiteX1168" fmla="*/ 4852 w 2531263"/>
              <a:gd name="connsiteY1168" fmla="*/ 195929 h 402050"/>
              <a:gd name="connsiteX1169" fmla="*/ 2566 w 2531263"/>
              <a:gd name="connsiteY1169" fmla="*/ 188404 h 402050"/>
              <a:gd name="connsiteX1170" fmla="*/ 7614 w 2531263"/>
              <a:gd name="connsiteY1170" fmla="*/ 181832 h 402050"/>
              <a:gd name="connsiteX1171" fmla="*/ 13996 w 2531263"/>
              <a:gd name="connsiteY1171" fmla="*/ 180022 h 402050"/>
              <a:gd name="connsiteX1172" fmla="*/ 15710 w 2531263"/>
              <a:gd name="connsiteY1172" fmla="*/ 177546 h 402050"/>
              <a:gd name="connsiteX1173" fmla="*/ 22664 w 2531263"/>
              <a:gd name="connsiteY1173" fmla="*/ 178308 h 402050"/>
              <a:gd name="connsiteX1174" fmla="*/ 31808 w 2531263"/>
              <a:gd name="connsiteY1174" fmla="*/ 173069 h 402050"/>
              <a:gd name="connsiteX1175" fmla="*/ 43333 w 2531263"/>
              <a:gd name="connsiteY1175" fmla="*/ 171069 h 402050"/>
              <a:gd name="connsiteX1176" fmla="*/ 45905 w 2531263"/>
              <a:gd name="connsiteY1176" fmla="*/ 170212 h 402050"/>
              <a:gd name="connsiteX1177" fmla="*/ 53239 w 2531263"/>
              <a:gd name="connsiteY1177" fmla="*/ 171164 h 402050"/>
              <a:gd name="connsiteX1178" fmla="*/ 59716 w 2531263"/>
              <a:gd name="connsiteY1178" fmla="*/ 171355 h 402050"/>
              <a:gd name="connsiteX1179" fmla="*/ 66479 w 2531263"/>
              <a:gd name="connsiteY1179" fmla="*/ 170974 h 402050"/>
              <a:gd name="connsiteX1180" fmla="*/ 72098 w 2531263"/>
              <a:gd name="connsiteY1180" fmla="*/ 168592 h 402050"/>
              <a:gd name="connsiteX1181" fmla="*/ 80861 w 2531263"/>
              <a:gd name="connsiteY1181" fmla="*/ 166497 h 402050"/>
              <a:gd name="connsiteX1182" fmla="*/ 88767 w 2531263"/>
              <a:gd name="connsiteY1182" fmla="*/ 167735 h 402050"/>
              <a:gd name="connsiteX1183" fmla="*/ 90005 w 2531263"/>
              <a:gd name="connsiteY1183" fmla="*/ 167926 h 402050"/>
              <a:gd name="connsiteX1184" fmla="*/ 95054 w 2531263"/>
              <a:gd name="connsiteY1184" fmla="*/ 167068 h 402050"/>
              <a:gd name="connsiteX1185" fmla="*/ 107055 w 2531263"/>
              <a:gd name="connsiteY1185" fmla="*/ 163925 h 402050"/>
              <a:gd name="connsiteX1186" fmla="*/ 113532 w 2531263"/>
              <a:gd name="connsiteY1186" fmla="*/ 166878 h 402050"/>
              <a:gd name="connsiteX1187" fmla="*/ 121914 w 2531263"/>
              <a:gd name="connsiteY1187" fmla="*/ 166116 h 402050"/>
              <a:gd name="connsiteX1188" fmla="*/ 125534 w 2531263"/>
              <a:gd name="connsiteY1188" fmla="*/ 169164 h 402050"/>
              <a:gd name="connsiteX1189" fmla="*/ 136392 w 2531263"/>
              <a:gd name="connsiteY1189" fmla="*/ 163259 h 402050"/>
              <a:gd name="connsiteX1190" fmla="*/ 139154 w 2531263"/>
              <a:gd name="connsiteY1190" fmla="*/ 162687 h 402050"/>
              <a:gd name="connsiteX1191" fmla="*/ 148870 w 2531263"/>
              <a:gd name="connsiteY1191" fmla="*/ 162592 h 402050"/>
              <a:gd name="connsiteX1192" fmla="*/ 162967 w 2531263"/>
              <a:gd name="connsiteY1192" fmla="*/ 161925 h 402050"/>
              <a:gd name="connsiteX1193" fmla="*/ 166777 w 2531263"/>
              <a:gd name="connsiteY1193" fmla="*/ 160020 h 402050"/>
              <a:gd name="connsiteX1194" fmla="*/ 176968 w 2531263"/>
              <a:gd name="connsiteY1194" fmla="*/ 161163 h 402050"/>
              <a:gd name="connsiteX1195" fmla="*/ 177540 w 2531263"/>
              <a:gd name="connsiteY1195" fmla="*/ 161830 h 402050"/>
              <a:gd name="connsiteX1196" fmla="*/ 178778 w 2531263"/>
              <a:gd name="connsiteY1196" fmla="*/ 163163 h 402050"/>
              <a:gd name="connsiteX1197" fmla="*/ 184208 w 2531263"/>
              <a:gd name="connsiteY1197" fmla="*/ 161734 h 402050"/>
              <a:gd name="connsiteX1198" fmla="*/ 200495 w 2531263"/>
              <a:gd name="connsiteY1198" fmla="*/ 161544 h 402050"/>
              <a:gd name="connsiteX1199" fmla="*/ 217450 w 2531263"/>
              <a:gd name="connsiteY1199" fmla="*/ 157163 h 402050"/>
              <a:gd name="connsiteX1200" fmla="*/ 220022 w 2531263"/>
              <a:gd name="connsiteY1200" fmla="*/ 157258 h 402050"/>
              <a:gd name="connsiteX1201" fmla="*/ 231642 w 2531263"/>
              <a:gd name="connsiteY1201" fmla="*/ 156305 h 402050"/>
              <a:gd name="connsiteX1202" fmla="*/ 234881 w 2531263"/>
              <a:gd name="connsiteY1202" fmla="*/ 155258 h 402050"/>
              <a:gd name="connsiteX1203" fmla="*/ 236785 w 2531263"/>
              <a:gd name="connsiteY1203" fmla="*/ 155448 h 402050"/>
              <a:gd name="connsiteX1204" fmla="*/ 244691 w 2531263"/>
              <a:gd name="connsiteY1204" fmla="*/ 152781 h 402050"/>
              <a:gd name="connsiteX1205" fmla="*/ 246882 w 2531263"/>
              <a:gd name="connsiteY1205" fmla="*/ 153257 h 402050"/>
              <a:gd name="connsiteX1206" fmla="*/ 248692 w 2531263"/>
              <a:gd name="connsiteY1206" fmla="*/ 153638 h 402050"/>
              <a:gd name="connsiteX1207" fmla="*/ 251454 w 2531263"/>
              <a:gd name="connsiteY1207" fmla="*/ 152209 h 402050"/>
              <a:gd name="connsiteX1208" fmla="*/ 256502 w 2531263"/>
              <a:gd name="connsiteY1208" fmla="*/ 152971 h 402050"/>
              <a:gd name="connsiteX1209" fmla="*/ 266027 w 2531263"/>
              <a:gd name="connsiteY1209" fmla="*/ 151638 h 402050"/>
              <a:gd name="connsiteX1210" fmla="*/ 267742 w 2531263"/>
              <a:gd name="connsiteY1210" fmla="*/ 152019 h 402050"/>
              <a:gd name="connsiteX1211" fmla="*/ 270980 w 2531263"/>
              <a:gd name="connsiteY1211" fmla="*/ 155162 h 402050"/>
              <a:gd name="connsiteX1212" fmla="*/ 274028 w 2531263"/>
              <a:gd name="connsiteY1212" fmla="*/ 151543 h 402050"/>
              <a:gd name="connsiteX1213" fmla="*/ 284315 w 2531263"/>
              <a:gd name="connsiteY1213" fmla="*/ 149162 h 402050"/>
              <a:gd name="connsiteX1214" fmla="*/ 288316 w 2531263"/>
              <a:gd name="connsiteY1214" fmla="*/ 149066 h 402050"/>
              <a:gd name="connsiteX1215" fmla="*/ 299936 w 2531263"/>
              <a:gd name="connsiteY1215" fmla="*/ 148780 h 402050"/>
              <a:gd name="connsiteX1216" fmla="*/ 309842 w 2531263"/>
              <a:gd name="connsiteY1216" fmla="*/ 147447 h 402050"/>
              <a:gd name="connsiteX1217" fmla="*/ 317653 w 2531263"/>
              <a:gd name="connsiteY1217" fmla="*/ 147257 h 402050"/>
              <a:gd name="connsiteX1218" fmla="*/ 321368 w 2531263"/>
              <a:gd name="connsiteY1218" fmla="*/ 145923 h 402050"/>
              <a:gd name="connsiteX1219" fmla="*/ 325844 w 2531263"/>
              <a:gd name="connsiteY1219" fmla="*/ 147447 h 402050"/>
              <a:gd name="connsiteX1220" fmla="*/ 334988 w 2531263"/>
              <a:gd name="connsiteY1220" fmla="*/ 146209 h 402050"/>
              <a:gd name="connsiteX1221" fmla="*/ 341942 w 2531263"/>
              <a:gd name="connsiteY1221" fmla="*/ 148685 h 402050"/>
              <a:gd name="connsiteX1222" fmla="*/ 346704 w 2531263"/>
              <a:gd name="connsiteY1222" fmla="*/ 143828 h 402050"/>
              <a:gd name="connsiteX1223" fmla="*/ 356229 w 2531263"/>
              <a:gd name="connsiteY1223" fmla="*/ 142589 h 402050"/>
              <a:gd name="connsiteX1224" fmla="*/ 358420 w 2531263"/>
              <a:gd name="connsiteY1224" fmla="*/ 142494 h 402050"/>
              <a:gd name="connsiteX1225" fmla="*/ 361182 w 2531263"/>
              <a:gd name="connsiteY1225" fmla="*/ 142399 h 402050"/>
              <a:gd name="connsiteX1226" fmla="*/ 373088 w 2531263"/>
              <a:gd name="connsiteY1226" fmla="*/ 143542 h 402050"/>
              <a:gd name="connsiteX1227" fmla="*/ 376327 w 2531263"/>
              <a:gd name="connsiteY1227" fmla="*/ 143923 h 402050"/>
              <a:gd name="connsiteX1228" fmla="*/ 378994 w 2531263"/>
              <a:gd name="connsiteY1228" fmla="*/ 143446 h 402050"/>
              <a:gd name="connsiteX1229" fmla="*/ 385947 w 2531263"/>
              <a:gd name="connsiteY1229" fmla="*/ 139827 h 402050"/>
              <a:gd name="connsiteX1230" fmla="*/ 393853 w 2531263"/>
              <a:gd name="connsiteY1230" fmla="*/ 142589 h 402050"/>
              <a:gd name="connsiteX1231" fmla="*/ 398044 w 2531263"/>
              <a:gd name="connsiteY1231" fmla="*/ 139446 h 402050"/>
              <a:gd name="connsiteX1232" fmla="*/ 399473 w 2531263"/>
              <a:gd name="connsiteY1232" fmla="*/ 139732 h 402050"/>
              <a:gd name="connsiteX1233" fmla="*/ 400901 w 2531263"/>
              <a:gd name="connsiteY1233" fmla="*/ 140017 h 402050"/>
              <a:gd name="connsiteX1234" fmla="*/ 407474 w 2531263"/>
              <a:gd name="connsiteY1234" fmla="*/ 136493 h 402050"/>
              <a:gd name="connsiteX1235" fmla="*/ 410807 w 2531263"/>
              <a:gd name="connsiteY1235" fmla="*/ 136208 h 402050"/>
              <a:gd name="connsiteX1236" fmla="*/ 412141 w 2531263"/>
              <a:gd name="connsiteY1236" fmla="*/ 136112 h 402050"/>
              <a:gd name="connsiteX1237" fmla="*/ 411855 w 2531263"/>
              <a:gd name="connsiteY1237" fmla="*/ 130588 h 402050"/>
              <a:gd name="connsiteX1238" fmla="*/ 410141 w 2531263"/>
              <a:gd name="connsiteY1238" fmla="*/ 130207 h 402050"/>
              <a:gd name="connsiteX1239" fmla="*/ 406711 w 2531263"/>
              <a:gd name="connsiteY1239" fmla="*/ 133255 h 402050"/>
              <a:gd name="connsiteX1240" fmla="*/ 402235 w 2531263"/>
              <a:gd name="connsiteY1240" fmla="*/ 134207 h 402050"/>
              <a:gd name="connsiteX1241" fmla="*/ 392234 w 2531263"/>
              <a:gd name="connsiteY1241" fmla="*/ 135350 h 402050"/>
              <a:gd name="connsiteX1242" fmla="*/ 381185 w 2531263"/>
              <a:gd name="connsiteY1242" fmla="*/ 134303 h 402050"/>
              <a:gd name="connsiteX1243" fmla="*/ 369564 w 2531263"/>
              <a:gd name="connsiteY1243" fmla="*/ 134207 h 402050"/>
              <a:gd name="connsiteX1244" fmla="*/ 357943 w 2531263"/>
              <a:gd name="connsiteY1244" fmla="*/ 134303 h 402050"/>
              <a:gd name="connsiteX1245" fmla="*/ 347847 w 2531263"/>
              <a:gd name="connsiteY1245" fmla="*/ 128873 h 402050"/>
              <a:gd name="connsiteX1246" fmla="*/ 344609 w 2531263"/>
              <a:gd name="connsiteY1246" fmla="*/ 126206 h 402050"/>
              <a:gd name="connsiteX1247" fmla="*/ 334798 w 2531263"/>
              <a:gd name="connsiteY1247" fmla="*/ 127254 h 402050"/>
              <a:gd name="connsiteX1248" fmla="*/ 328607 w 2531263"/>
              <a:gd name="connsiteY1248" fmla="*/ 128207 h 402050"/>
              <a:gd name="connsiteX1249" fmla="*/ 321082 w 2531263"/>
              <a:gd name="connsiteY1249" fmla="*/ 124778 h 402050"/>
              <a:gd name="connsiteX1250" fmla="*/ 312890 w 2531263"/>
              <a:gd name="connsiteY1250" fmla="*/ 123158 h 402050"/>
              <a:gd name="connsiteX1251" fmla="*/ 312224 w 2531263"/>
              <a:gd name="connsiteY1251" fmla="*/ 124396 h 402050"/>
              <a:gd name="connsiteX1252" fmla="*/ 314891 w 2531263"/>
              <a:gd name="connsiteY1252" fmla="*/ 126397 h 402050"/>
              <a:gd name="connsiteX1253" fmla="*/ 316605 w 2531263"/>
              <a:gd name="connsiteY1253" fmla="*/ 126778 h 402050"/>
              <a:gd name="connsiteX1254" fmla="*/ 316034 w 2531263"/>
              <a:gd name="connsiteY1254" fmla="*/ 129540 h 402050"/>
              <a:gd name="connsiteX1255" fmla="*/ 309271 w 2531263"/>
              <a:gd name="connsiteY1255" fmla="*/ 127921 h 402050"/>
              <a:gd name="connsiteX1256" fmla="*/ 308985 w 2531263"/>
              <a:gd name="connsiteY1256" fmla="*/ 125921 h 402050"/>
              <a:gd name="connsiteX1257" fmla="*/ 310509 w 2531263"/>
              <a:gd name="connsiteY1257" fmla="*/ 120396 h 402050"/>
              <a:gd name="connsiteX1258" fmla="*/ 309557 w 2531263"/>
              <a:gd name="connsiteY1258" fmla="*/ 118682 h 402050"/>
              <a:gd name="connsiteX1259" fmla="*/ 308604 w 2531263"/>
              <a:gd name="connsiteY1259" fmla="*/ 118872 h 402050"/>
              <a:gd name="connsiteX1260" fmla="*/ 305080 w 2531263"/>
              <a:gd name="connsiteY1260" fmla="*/ 119539 h 402050"/>
              <a:gd name="connsiteX1261" fmla="*/ 300413 w 2531263"/>
              <a:gd name="connsiteY1261" fmla="*/ 120396 h 402050"/>
              <a:gd name="connsiteX1262" fmla="*/ 298317 w 2531263"/>
              <a:gd name="connsiteY1262" fmla="*/ 127254 h 402050"/>
              <a:gd name="connsiteX1263" fmla="*/ 286030 w 2531263"/>
              <a:gd name="connsiteY1263" fmla="*/ 127540 h 402050"/>
              <a:gd name="connsiteX1264" fmla="*/ 286220 w 2531263"/>
              <a:gd name="connsiteY1264" fmla="*/ 126587 h 402050"/>
              <a:gd name="connsiteX1265" fmla="*/ 286601 w 2531263"/>
              <a:gd name="connsiteY1265" fmla="*/ 125158 h 402050"/>
              <a:gd name="connsiteX1266" fmla="*/ 285744 w 2531263"/>
              <a:gd name="connsiteY1266" fmla="*/ 122492 h 402050"/>
              <a:gd name="connsiteX1267" fmla="*/ 281458 w 2531263"/>
              <a:gd name="connsiteY1267" fmla="*/ 117062 h 402050"/>
              <a:gd name="connsiteX1268" fmla="*/ 280505 w 2531263"/>
              <a:gd name="connsiteY1268" fmla="*/ 116776 h 402050"/>
              <a:gd name="connsiteX1269" fmla="*/ 271647 w 2531263"/>
              <a:gd name="connsiteY1269" fmla="*/ 114014 h 402050"/>
              <a:gd name="connsiteX1270" fmla="*/ 279743 w 2531263"/>
              <a:gd name="connsiteY1270" fmla="*/ 104299 h 402050"/>
              <a:gd name="connsiteX1271" fmla="*/ 281648 w 2531263"/>
              <a:gd name="connsiteY1271" fmla="*/ 104870 h 402050"/>
              <a:gd name="connsiteX1272" fmla="*/ 287077 w 2531263"/>
              <a:gd name="connsiteY1272" fmla="*/ 106871 h 402050"/>
              <a:gd name="connsiteX1273" fmla="*/ 290507 w 2531263"/>
              <a:gd name="connsiteY1273" fmla="*/ 106204 h 402050"/>
              <a:gd name="connsiteX1274" fmla="*/ 292697 w 2531263"/>
              <a:gd name="connsiteY1274" fmla="*/ 104870 h 402050"/>
              <a:gd name="connsiteX1275" fmla="*/ 301079 w 2531263"/>
              <a:gd name="connsiteY1275" fmla="*/ 101727 h 402050"/>
              <a:gd name="connsiteX1276" fmla="*/ 300984 w 2531263"/>
              <a:gd name="connsiteY1276" fmla="*/ 100393 h 402050"/>
              <a:gd name="connsiteX1277" fmla="*/ 300889 w 2531263"/>
              <a:gd name="connsiteY1277" fmla="*/ 99060 h 402050"/>
              <a:gd name="connsiteX1278" fmla="*/ 292983 w 2531263"/>
              <a:gd name="connsiteY1278" fmla="*/ 96583 h 402050"/>
              <a:gd name="connsiteX1279" fmla="*/ 291459 w 2531263"/>
              <a:gd name="connsiteY1279" fmla="*/ 97441 h 402050"/>
              <a:gd name="connsiteX1280" fmla="*/ 288221 w 2531263"/>
              <a:gd name="connsiteY1280" fmla="*/ 100584 h 402050"/>
              <a:gd name="connsiteX1281" fmla="*/ 286030 w 2531263"/>
              <a:gd name="connsiteY1281" fmla="*/ 100013 h 402050"/>
              <a:gd name="connsiteX1282" fmla="*/ 280315 w 2531263"/>
              <a:gd name="connsiteY1282" fmla="*/ 99822 h 402050"/>
              <a:gd name="connsiteX1283" fmla="*/ 274124 w 2531263"/>
              <a:gd name="connsiteY1283" fmla="*/ 99060 h 402050"/>
              <a:gd name="connsiteX1284" fmla="*/ 273171 w 2531263"/>
              <a:gd name="connsiteY1284" fmla="*/ 96774 h 402050"/>
              <a:gd name="connsiteX1285" fmla="*/ 268123 w 2531263"/>
              <a:gd name="connsiteY1285" fmla="*/ 98488 h 402050"/>
              <a:gd name="connsiteX1286" fmla="*/ 265646 w 2531263"/>
              <a:gd name="connsiteY1286" fmla="*/ 102108 h 402050"/>
              <a:gd name="connsiteX1287" fmla="*/ 265456 w 2531263"/>
              <a:gd name="connsiteY1287" fmla="*/ 101822 h 402050"/>
              <a:gd name="connsiteX1288" fmla="*/ 264408 w 2531263"/>
              <a:gd name="connsiteY1288" fmla="*/ 99060 h 402050"/>
              <a:gd name="connsiteX1289" fmla="*/ 261741 w 2531263"/>
              <a:gd name="connsiteY1289" fmla="*/ 96107 h 402050"/>
              <a:gd name="connsiteX1290" fmla="*/ 252502 w 2531263"/>
              <a:gd name="connsiteY1290" fmla="*/ 96298 h 402050"/>
              <a:gd name="connsiteX1291" fmla="*/ 254216 w 2531263"/>
              <a:gd name="connsiteY1291" fmla="*/ 88487 h 402050"/>
              <a:gd name="connsiteX1292" fmla="*/ 258884 w 2531263"/>
              <a:gd name="connsiteY1292" fmla="*/ 90773 h 402050"/>
              <a:gd name="connsiteX1293" fmla="*/ 262503 w 2531263"/>
              <a:gd name="connsiteY1293" fmla="*/ 92488 h 402050"/>
              <a:gd name="connsiteX1294" fmla="*/ 270028 w 2531263"/>
              <a:gd name="connsiteY1294" fmla="*/ 89059 h 402050"/>
              <a:gd name="connsiteX1295" fmla="*/ 268123 w 2531263"/>
              <a:gd name="connsiteY1295" fmla="*/ 82105 h 402050"/>
              <a:gd name="connsiteX1296" fmla="*/ 264599 w 2531263"/>
              <a:gd name="connsiteY1296" fmla="*/ 83915 h 402050"/>
              <a:gd name="connsiteX1297" fmla="*/ 264980 w 2531263"/>
              <a:gd name="connsiteY1297" fmla="*/ 84772 h 402050"/>
              <a:gd name="connsiteX1298" fmla="*/ 265360 w 2531263"/>
              <a:gd name="connsiteY1298" fmla="*/ 85630 h 402050"/>
              <a:gd name="connsiteX1299" fmla="*/ 260598 w 2531263"/>
              <a:gd name="connsiteY1299" fmla="*/ 87058 h 402050"/>
              <a:gd name="connsiteX1300" fmla="*/ 257169 w 2531263"/>
              <a:gd name="connsiteY1300" fmla="*/ 83249 h 402050"/>
              <a:gd name="connsiteX1301" fmla="*/ 257264 w 2531263"/>
              <a:gd name="connsiteY1301" fmla="*/ 82296 h 402050"/>
              <a:gd name="connsiteX1302" fmla="*/ 254407 w 2531263"/>
              <a:gd name="connsiteY1302" fmla="*/ 78200 h 402050"/>
              <a:gd name="connsiteX1303" fmla="*/ 250787 w 2531263"/>
              <a:gd name="connsiteY1303" fmla="*/ 79438 h 402050"/>
              <a:gd name="connsiteX1304" fmla="*/ 247358 w 2531263"/>
              <a:gd name="connsiteY1304" fmla="*/ 77533 h 402050"/>
              <a:gd name="connsiteX1305" fmla="*/ 249168 w 2531263"/>
              <a:gd name="connsiteY1305" fmla="*/ 75438 h 402050"/>
              <a:gd name="connsiteX1306" fmla="*/ 249359 w 2531263"/>
              <a:gd name="connsiteY1306" fmla="*/ 75247 h 402050"/>
              <a:gd name="connsiteX1307" fmla="*/ 258217 w 2531263"/>
              <a:gd name="connsiteY1307" fmla="*/ 76676 h 402050"/>
              <a:gd name="connsiteX1308" fmla="*/ 275076 w 2531263"/>
              <a:gd name="connsiteY1308" fmla="*/ 74676 h 402050"/>
              <a:gd name="connsiteX1309" fmla="*/ 276029 w 2531263"/>
              <a:gd name="connsiteY1309" fmla="*/ 74581 h 402050"/>
              <a:gd name="connsiteX1310" fmla="*/ 279648 w 2531263"/>
              <a:gd name="connsiteY1310" fmla="*/ 72962 h 402050"/>
              <a:gd name="connsiteX1311" fmla="*/ 279839 w 2531263"/>
              <a:gd name="connsiteY1311" fmla="*/ 71533 h 402050"/>
              <a:gd name="connsiteX1312" fmla="*/ 279458 w 2531263"/>
              <a:gd name="connsiteY1312" fmla="*/ 70961 h 402050"/>
              <a:gd name="connsiteX1313" fmla="*/ 280315 w 2531263"/>
              <a:gd name="connsiteY1313" fmla="*/ 69151 h 402050"/>
              <a:gd name="connsiteX1314" fmla="*/ 286411 w 2531263"/>
              <a:gd name="connsiteY1314" fmla="*/ 68485 h 402050"/>
              <a:gd name="connsiteX1315" fmla="*/ 291364 w 2531263"/>
              <a:gd name="connsiteY1315" fmla="*/ 69818 h 402050"/>
              <a:gd name="connsiteX1316" fmla="*/ 297174 w 2531263"/>
              <a:gd name="connsiteY1316" fmla="*/ 70580 h 402050"/>
              <a:gd name="connsiteX1317" fmla="*/ 302508 w 2531263"/>
              <a:gd name="connsiteY1317" fmla="*/ 77533 h 402050"/>
              <a:gd name="connsiteX1318" fmla="*/ 301841 w 2531263"/>
              <a:gd name="connsiteY1318" fmla="*/ 70580 h 402050"/>
              <a:gd name="connsiteX1319" fmla="*/ 301460 w 2531263"/>
              <a:gd name="connsiteY1319" fmla="*/ 67151 h 402050"/>
              <a:gd name="connsiteX1320" fmla="*/ 301365 w 2531263"/>
              <a:gd name="connsiteY1320" fmla="*/ 66484 h 402050"/>
              <a:gd name="connsiteX1321" fmla="*/ 306032 w 2531263"/>
              <a:gd name="connsiteY1321" fmla="*/ 66104 h 402050"/>
              <a:gd name="connsiteX1322" fmla="*/ 306413 w 2531263"/>
              <a:gd name="connsiteY1322" fmla="*/ 66866 h 402050"/>
              <a:gd name="connsiteX1323" fmla="*/ 307366 w 2531263"/>
              <a:gd name="connsiteY1323" fmla="*/ 68961 h 402050"/>
              <a:gd name="connsiteX1324" fmla="*/ 312414 w 2531263"/>
              <a:gd name="connsiteY1324" fmla="*/ 67532 h 402050"/>
              <a:gd name="connsiteX1325" fmla="*/ 314700 w 2531263"/>
              <a:gd name="connsiteY1325" fmla="*/ 65722 h 402050"/>
              <a:gd name="connsiteX1326" fmla="*/ 317367 w 2531263"/>
              <a:gd name="connsiteY1326" fmla="*/ 63627 h 402050"/>
              <a:gd name="connsiteX1327" fmla="*/ 320796 w 2531263"/>
              <a:gd name="connsiteY1327" fmla="*/ 59817 h 402050"/>
              <a:gd name="connsiteX1328" fmla="*/ 327273 w 2531263"/>
              <a:gd name="connsiteY1328" fmla="*/ 62675 h 402050"/>
              <a:gd name="connsiteX1329" fmla="*/ 329464 w 2531263"/>
              <a:gd name="connsiteY1329" fmla="*/ 63627 h 402050"/>
              <a:gd name="connsiteX1330" fmla="*/ 331464 w 2531263"/>
              <a:gd name="connsiteY1330" fmla="*/ 64484 h 402050"/>
              <a:gd name="connsiteX1331" fmla="*/ 337274 w 2531263"/>
              <a:gd name="connsiteY1331" fmla="*/ 62960 h 402050"/>
              <a:gd name="connsiteX1332" fmla="*/ 339275 w 2531263"/>
              <a:gd name="connsiteY1332" fmla="*/ 59626 h 402050"/>
              <a:gd name="connsiteX1333" fmla="*/ 340322 w 2531263"/>
              <a:gd name="connsiteY1333" fmla="*/ 60008 h 402050"/>
              <a:gd name="connsiteX1334" fmla="*/ 347752 w 2531263"/>
              <a:gd name="connsiteY1334" fmla="*/ 62484 h 402050"/>
              <a:gd name="connsiteX1335" fmla="*/ 351657 w 2531263"/>
              <a:gd name="connsiteY1335" fmla="*/ 58769 h 402050"/>
              <a:gd name="connsiteX1336" fmla="*/ 354134 w 2531263"/>
              <a:gd name="connsiteY1336" fmla="*/ 58674 h 402050"/>
              <a:gd name="connsiteX1337" fmla="*/ 361087 w 2531263"/>
              <a:gd name="connsiteY1337" fmla="*/ 59531 h 402050"/>
              <a:gd name="connsiteX1338" fmla="*/ 365183 w 2531263"/>
              <a:gd name="connsiteY1338" fmla="*/ 56388 h 402050"/>
              <a:gd name="connsiteX1339" fmla="*/ 365564 w 2531263"/>
              <a:gd name="connsiteY1339" fmla="*/ 54483 h 402050"/>
              <a:gd name="connsiteX1340" fmla="*/ 366040 w 2531263"/>
              <a:gd name="connsiteY1340" fmla="*/ 52292 h 402050"/>
              <a:gd name="connsiteX1341" fmla="*/ 378041 w 2531263"/>
              <a:gd name="connsiteY1341" fmla="*/ 51245 h 402050"/>
              <a:gd name="connsiteX1342" fmla="*/ 384233 w 2531263"/>
              <a:gd name="connsiteY1342" fmla="*/ 46482 h 402050"/>
              <a:gd name="connsiteX1343" fmla="*/ 397663 w 2531263"/>
              <a:gd name="connsiteY1343" fmla="*/ 43529 h 402050"/>
              <a:gd name="connsiteX1344" fmla="*/ 397853 w 2531263"/>
              <a:gd name="connsiteY1344" fmla="*/ 43720 h 402050"/>
              <a:gd name="connsiteX1345" fmla="*/ 405759 w 2531263"/>
              <a:gd name="connsiteY1345" fmla="*/ 42386 h 402050"/>
              <a:gd name="connsiteX1346" fmla="*/ 407474 w 2531263"/>
              <a:gd name="connsiteY1346" fmla="*/ 43339 h 402050"/>
              <a:gd name="connsiteX1347" fmla="*/ 408331 w 2531263"/>
              <a:gd name="connsiteY1347" fmla="*/ 43815 h 402050"/>
              <a:gd name="connsiteX1348" fmla="*/ 414236 w 2531263"/>
              <a:gd name="connsiteY1348" fmla="*/ 43625 h 402050"/>
              <a:gd name="connsiteX1349" fmla="*/ 424523 w 2531263"/>
              <a:gd name="connsiteY1349" fmla="*/ 40672 h 402050"/>
              <a:gd name="connsiteX1350" fmla="*/ 438620 w 2531263"/>
              <a:gd name="connsiteY1350" fmla="*/ 39624 h 402050"/>
              <a:gd name="connsiteX1351" fmla="*/ 450050 w 2531263"/>
              <a:gd name="connsiteY1351" fmla="*/ 37338 h 402050"/>
              <a:gd name="connsiteX1352" fmla="*/ 455194 w 2531263"/>
              <a:gd name="connsiteY1352" fmla="*/ 43625 h 402050"/>
              <a:gd name="connsiteX1353" fmla="*/ 458147 w 2531263"/>
              <a:gd name="connsiteY1353" fmla="*/ 47911 h 402050"/>
              <a:gd name="connsiteX1354" fmla="*/ 460528 w 2531263"/>
              <a:gd name="connsiteY1354" fmla="*/ 48101 h 402050"/>
              <a:gd name="connsiteX1355" fmla="*/ 464433 w 2531263"/>
              <a:gd name="connsiteY1355" fmla="*/ 48482 h 402050"/>
              <a:gd name="connsiteX1356" fmla="*/ 471386 w 2531263"/>
              <a:gd name="connsiteY1356" fmla="*/ 40862 h 402050"/>
              <a:gd name="connsiteX1357" fmla="*/ 479006 w 2531263"/>
              <a:gd name="connsiteY1357" fmla="*/ 34671 h 402050"/>
              <a:gd name="connsiteX1358" fmla="*/ 479864 w 2531263"/>
              <a:gd name="connsiteY1358" fmla="*/ 35052 h 402050"/>
              <a:gd name="connsiteX1359" fmla="*/ 484340 w 2531263"/>
              <a:gd name="connsiteY1359" fmla="*/ 37147 h 402050"/>
              <a:gd name="connsiteX1360" fmla="*/ 480244 w 2531263"/>
              <a:gd name="connsiteY1360" fmla="*/ 43243 h 402050"/>
              <a:gd name="connsiteX1361" fmla="*/ 479578 w 2531263"/>
              <a:gd name="connsiteY1361" fmla="*/ 44387 h 402050"/>
              <a:gd name="connsiteX1362" fmla="*/ 479102 w 2531263"/>
              <a:gd name="connsiteY1362" fmla="*/ 45339 h 402050"/>
              <a:gd name="connsiteX1363" fmla="*/ 481578 w 2531263"/>
              <a:gd name="connsiteY1363" fmla="*/ 47530 h 402050"/>
              <a:gd name="connsiteX1364" fmla="*/ 490151 w 2531263"/>
              <a:gd name="connsiteY1364" fmla="*/ 42005 h 402050"/>
              <a:gd name="connsiteX1365" fmla="*/ 494818 w 2531263"/>
              <a:gd name="connsiteY1365" fmla="*/ 43720 h 402050"/>
              <a:gd name="connsiteX1366" fmla="*/ 496151 w 2531263"/>
              <a:gd name="connsiteY1366" fmla="*/ 44196 h 402050"/>
              <a:gd name="connsiteX1367" fmla="*/ 501009 w 2531263"/>
              <a:gd name="connsiteY1367" fmla="*/ 41338 h 402050"/>
              <a:gd name="connsiteX1368" fmla="*/ 509486 w 2531263"/>
              <a:gd name="connsiteY1368" fmla="*/ 34766 h 402050"/>
              <a:gd name="connsiteX1369" fmla="*/ 511296 w 2531263"/>
              <a:gd name="connsiteY1369" fmla="*/ 35147 h 402050"/>
              <a:gd name="connsiteX1370" fmla="*/ 514439 w 2531263"/>
              <a:gd name="connsiteY1370" fmla="*/ 35909 h 402050"/>
              <a:gd name="connsiteX1371" fmla="*/ 522250 w 2531263"/>
              <a:gd name="connsiteY1371" fmla="*/ 39529 h 402050"/>
              <a:gd name="connsiteX1372" fmla="*/ 524250 w 2531263"/>
              <a:gd name="connsiteY1372" fmla="*/ 45053 h 402050"/>
              <a:gd name="connsiteX1373" fmla="*/ 527869 w 2531263"/>
              <a:gd name="connsiteY1373" fmla="*/ 46958 h 402050"/>
              <a:gd name="connsiteX1374" fmla="*/ 532537 w 2531263"/>
              <a:gd name="connsiteY1374" fmla="*/ 44958 h 402050"/>
              <a:gd name="connsiteX1375" fmla="*/ 540633 w 2531263"/>
              <a:gd name="connsiteY1375" fmla="*/ 44101 h 402050"/>
              <a:gd name="connsiteX1376" fmla="*/ 551777 w 2531263"/>
              <a:gd name="connsiteY1376" fmla="*/ 43243 h 402050"/>
              <a:gd name="connsiteX1377" fmla="*/ 556159 w 2531263"/>
              <a:gd name="connsiteY1377" fmla="*/ 43625 h 402050"/>
              <a:gd name="connsiteX1378" fmla="*/ 560255 w 2531263"/>
              <a:gd name="connsiteY1378" fmla="*/ 44005 h 402050"/>
              <a:gd name="connsiteX1379" fmla="*/ 570065 w 2531263"/>
              <a:gd name="connsiteY1379" fmla="*/ 42958 h 402050"/>
              <a:gd name="connsiteX1380" fmla="*/ 568446 w 2531263"/>
              <a:gd name="connsiteY1380" fmla="*/ 36767 h 402050"/>
              <a:gd name="connsiteX1381" fmla="*/ 569970 w 2531263"/>
              <a:gd name="connsiteY1381" fmla="*/ 33814 h 402050"/>
              <a:gd name="connsiteX1382" fmla="*/ 577971 w 2531263"/>
              <a:gd name="connsiteY1382" fmla="*/ 34766 h 402050"/>
              <a:gd name="connsiteX1383" fmla="*/ 582448 w 2531263"/>
              <a:gd name="connsiteY1383" fmla="*/ 31242 h 402050"/>
              <a:gd name="connsiteX1384" fmla="*/ 584448 w 2531263"/>
              <a:gd name="connsiteY1384" fmla="*/ 29718 h 402050"/>
              <a:gd name="connsiteX1385" fmla="*/ 592830 w 2531263"/>
              <a:gd name="connsiteY1385" fmla="*/ 31051 h 402050"/>
              <a:gd name="connsiteX1386" fmla="*/ 604927 w 2531263"/>
              <a:gd name="connsiteY1386" fmla="*/ 26765 h 402050"/>
              <a:gd name="connsiteX1387" fmla="*/ 605022 w 2531263"/>
              <a:gd name="connsiteY1387" fmla="*/ 27051 h 402050"/>
              <a:gd name="connsiteX1388" fmla="*/ 605403 w 2531263"/>
              <a:gd name="connsiteY1388" fmla="*/ 28670 h 402050"/>
              <a:gd name="connsiteX1389" fmla="*/ 611880 w 2531263"/>
              <a:gd name="connsiteY1389" fmla="*/ 29528 h 402050"/>
              <a:gd name="connsiteX1390" fmla="*/ 631978 w 2531263"/>
              <a:gd name="connsiteY1390" fmla="*/ 30766 h 402050"/>
              <a:gd name="connsiteX1391" fmla="*/ 649980 w 2531263"/>
              <a:gd name="connsiteY1391" fmla="*/ 26861 h 402050"/>
              <a:gd name="connsiteX1392" fmla="*/ 660553 w 2531263"/>
              <a:gd name="connsiteY1392" fmla="*/ 29813 h 402050"/>
              <a:gd name="connsiteX1393" fmla="*/ 669125 w 2531263"/>
              <a:gd name="connsiteY1393" fmla="*/ 27051 h 402050"/>
              <a:gd name="connsiteX1394" fmla="*/ 673888 w 2531263"/>
              <a:gd name="connsiteY1394" fmla="*/ 24670 h 402050"/>
              <a:gd name="connsiteX1395" fmla="*/ 683699 w 2531263"/>
              <a:gd name="connsiteY1395" fmla="*/ 26003 h 402050"/>
              <a:gd name="connsiteX1396" fmla="*/ 685223 w 2531263"/>
              <a:gd name="connsiteY1396" fmla="*/ 25146 h 402050"/>
              <a:gd name="connsiteX1397" fmla="*/ 690842 w 2531263"/>
              <a:gd name="connsiteY1397" fmla="*/ 27337 h 402050"/>
              <a:gd name="connsiteX1398" fmla="*/ 691795 w 2531263"/>
              <a:gd name="connsiteY1398" fmla="*/ 29623 h 402050"/>
              <a:gd name="connsiteX1399" fmla="*/ 699129 w 2531263"/>
              <a:gd name="connsiteY1399" fmla="*/ 26099 h 402050"/>
              <a:gd name="connsiteX1400" fmla="*/ 711131 w 2531263"/>
              <a:gd name="connsiteY1400" fmla="*/ 26670 h 402050"/>
              <a:gd name="connsiteX1401" fmla="*/ 713607 w 2531263"/>
              <a:gd name="connsiteY1401" fmla="*/ 25146 h 402050"/>
              <a:gd name="connsiteX1402" fmla="*/ 715893 w 2531263"/>
              <a:gd name="connsiteY1402" fmla="*/ 23717 h 402050"/>
              <a:gd name="connsiteX1403" fmla="*/ 723132 w 2531263"/>
              <a:gd name="connsiteY1403" fmla="*/ 24955 h 402050"/>
              <a:gd name="connsiteX1404" fmla="*/ 724085 w 2531263"/>
              <a:gd name="connsiteY1404" fmla="*/ 25717 h 402050"/>
              <a:gd name="connsiteX1405" fmla="*/ 728466 w 2531263"/>
              <a:gd name="connsiteY1405" fmla="*/ 30289 h 402050"/>
              <a:gd name="connsiteX1406" fmla="*/ 728847 w 2531263"/>
              <a:gd name="connsiteY1406" fmla="*/ 30575 h 402050"/>
              <a:gd name="connsiteX1407" fmla="*/ 731419 w 2531263"/>
              <a:gd name="connsiteY1407" fmla="*/ 27146 h 402050"/>
              <a:gd name="connsiteX1408" fmla="*/ 739610 w 2531263"/>
              <a:gd name="connsiteY1408" fmla="*/ 23050 h 402050"/>
              <a:gd name="connsiteX1409" fmla="*/ 742563 w 2531263"/>
              <a:gd name="connsiteY1409" fmla="*/ 25241 h 402050"/>
              <a:gd name="connsiteX1410" fmla="*/ 743325 w 2531263"/>
              <a:gd name="connsiteY1410" fmla="*/ 25717 h 402050"/>
              <a:gd name="connsiteX1411" fmla="*/ 753136 w 2531263"/>
              <a:gd name="connsiteY1411" fmla="*/ 26003 h 402050"/>
              <a:gd name="connsiteX1412" fmla="*/ 755231 w 2531263"/>
              <a:gd name="connsiteY1412" fmla="*/ 25051 h 402050"/>
              <a:gd name="connsiteX1413" fmla="*/ 756469 w 2531263"/>
              <a:gd name="connsiteY1413" fmla="*/ 24479 h 402050"/>
              <a:gd name="connsiteX1414" fmla="*/ 759422 w 2531263"/>
              <a:gd name="connsiteY1414" fmla="*/ 26765 h 402050"/>
              <a:gd name="connsiteX1415" fmla="*/ 759327 w 2531263"/>
              <a:gd name="connsiteY1415" fmla="*/ 28004 h 402050"/>
              <a:gd name="connsiteX1416" fmla="*/ 759232 w 2531263"/>
              <a:gd name="connsiteY1416" fmla="*/ 28766 h 402050"/>
              <a:gd name="connsiteX1417" fmla="*/ 761804 w 2531263"/>
              <a:gd name="connsiteY1417" fmla="*/ 30099 h 402050"/>
              <a:gd name="connsiteX1418" fmla="*/ 762375 w 2531263"/>
              <a:gd name="connsiteY1418" fmla="*/ 29528 h 402050"/>
              <a:gd name="connsiteX1419" fmla="*/ 765233 w 2531263"/>
              <a:gd name="connsiteY1419" fmla="*/ 25337 h 402050"/>
              <a:gd name="connsiteX1420" fmla="*/ 766661 w 2531263"/>
              <a:gd name="connsiteY1420" fmla="*/ 23717 h 402050"/>
              <a:gd name="connsiteX1421" fmla="*/ 772852 w 2531263"/>
              <a:gd name="connsiteY1421" fmla="*/ 24479 h 402050"/>
              <a:gd name="connsiteX1422" fmla="*/ 785521 w 2531263"/>
              <a:gd name="connsiteY1422" fmla="*/ 28480 h 402050"/>
              <a:gd name="connsiteX1423" fmla="*/ 791807 w 2531263"/>
              <a:gd name="connsiteY1423" fmla="*/ 24765 h 402050"/>
              <a:gd name="connsiteX1424" fmla="*/ 795998 w 2531263"/>
              <a:gd name="connsiteY1424" fmla="*/ 24955 h 402050"/>
              <a:gd name="connsiteX1425" fmla="*/ 798665 w 2531263"/>
              <a:gd name="connsiteY1425" fmla="*/ 28956 h 402050"/>
              <a:gd name="connsiteX1426" fmla="*/ 807047 w 2531263"/>
              <a:gd name="connsiteY1426" fmla="*/ 24003 h 402050"/>
              <a:gd name="connsiteX1427" fmla="*/ 813048 w 2531263"/>
              <a:gd name="connsiteY1427" fmla="*/ 22479 h 402050"/>
              <a:gd name="connsiteX1428" fmla="*/ 820287 w 2531263"/>
              <a:gd name="connsiteY1428" fmla="*/ 25717 h 402050"/>
              <a:gd name="connsiteX1429" fmla="*/ 822383 w 2531263"/>
              <a:gd name="connsiteY1429" fmla="*/ 25241 h 402050"/>
              <a:gd name="connsiteX1430" fmla="*/ 826002 w 2531263"/>
              <a:gd name="connsiteY1430" fmla="*/ 24384 h 402050"/>
              <a:gd name="connsiteX1431" fmla="*/ 835146 w 2531263"/>
              <a:gd name="connsiteY1431" fmla="*/ 23908 h 402050"/>
              <a:gd name="connsiteX1432" fmla="*/ 842480 w 2531263"/>
              <a:gd name="connsiteY1432" fmla="*/ 22288 h 402050"/>
              <a:gd name="connsiteX1433" fmla="*/ 856768 w 2531263"/>
              <a:gd name="connsiteY1433" fmla="*/ 24193 h 402050"/>
              <a:gd name="connsiteX1434" fmla="*/ 858101 w 2531263"/>
              <a:gd name="connsiteY1434" fmla="*/ 23432 h 402050"/>
              <a:gd name="connsiteX1435" fmla="*/ 859340 w 2531263"/>
              <a:gd name="connsiteY1435" fmla="*/ 22765 h 402050"/>
              <a:gd name="connsiteX1436" fmla="*/ 860959 w 2531263"/>
              <a:gd name="connsiteY1436" fmla="*/ 24289 h 402050"/>
              <a:gd name="connsiteX1437" fmla="*/ 861149 w 2531263"/>
              <a:gd name="connsiteY1437" fmla="*/ 25146 h 402050"/>
              <a:gd name="connsiteX1438" fmla="*/ 863721 w 2531263"/>
              <a:gd name="connsiteY1438" fmla="*/ 27337 h 402050"/>
              <a:gd name="connsiteX1439" fmla="*/ 866102 w 2531263"/>
              <a:gd name="connsiteY1439" fmla="*/ 28861 h 402050"/>
              <a:gd name="connsiteX1440" fmla="*/ 867817 w 2531263"/>
              <a:gd name="connsiteY1440" fmla="*/ 23622 h 402050"/>
              <a:gd name="connsiteX1441" fmla="*/ 878199 w 2531263"/>
              <a:gd name="connsiteY1441" fmla="*/ 21336 h 402050"/>
              <a:gd name="connsiteX1442" fmla="*/ 882104 w 2531263"/>
              <a:gd name="connsiteY1442" fmla="*/ 22098 h 402050"/>
              <a:gd name="connsiteX1443" fmla="*/ 882961 w 2531263"/>
              <a:gd name="connsiteY1443" fmla="*/ 22288 h 402050"/>
              <a:gd name="connsiteX1444" fmla="*/ 883724 w 2531263"/>
              <a:gd name="connsiteY1444" fmla="*/ 24098 h 402050"/>
              <a:gd name="connsiteX1445" fmla="*/ 880961 w 2531263"/>
              <a:gd name="connsiteY1445" fmla="*/ 29051 h 402050"/>
              <a:gd name="connsiteX1446" fmla="*/ 869055 w 2531263"/>
              <a:gd name="connsiteY1446" fmla="*/ 31147 h 402050"/>
              <a:gd name="connsiteX1447" fmla="*/ 868865 w 2531263"/>
              <a:gd name="connsiteY1447" fmla="*/ 31718 h 402050"/>
              <a:gd name="connsiteX1448" fmla="*/ 868579 w 2531263"/>
              <a:gd name="connsiteY1448" fmla="*/ 32290 h 402050"/>
              <a:gd name="connsiteX1449" fmla="*/ 878009 w 2531263"/>
              <a:gd name="connsiteY1449" fmla="*/ 38481 h 402050"/>
              <a:gd name="connsiteX1450" fmla="*/ 883819 w 2531263"/>
              <a:gd name="connsiteY1450" fmla="*/ 36100 h 402050"/>
              <a:gd name="connsiteX1451" fmla="*/ 886295 w 2531263"/>
              <a:gd name="connsiteY1451" fmla="*/ 35052 h 402050"/>
              <a:gd name="connsiteX1452" fmla="*/ 886295 w 2531263"/>
              <a:gd name="connsiteY1452" fmla="*/ 32099 h 402050"/>
              <a:gd name="connsiteX1453" fmla="*/ 889915 w 2531263"/>
              <a:gd name="connsiteY1453" fmla="*/ 21908 h 402050"/>
              <a:gd name="connsiteX1454" fmla="*/ 893534 w 2531263"/>
              <a:gd name="connsiteY1454" fmla="*/ 21812 h 402050"/>
              <a:gd name="connsiteX1455" fmla="*/ 913442 w 2531263"/>
              <a:gd name="connsiteY1455" fmla="*/ 20574 h 402050"/>
              <a:gd name="connsiteX1456" fmla="*/ 920871 w 2531263"/>
              <a:gd name="connsiteY1456" fmla="*/ 22193 h 402050"/>
              <a:gd name="connsiteX1457" fmla="*/ 922681 w 2531263"/>
              <a:gd name="connsiteY1457" fmla="*/ 23527 h 402050"/>
              <a:gd name="connsiteX1458" fmla="*/ 925919 w 2531263"/>
              <a:gd name="connsiteY1458" fmla="*/ 25527 h 402050"/>
              <a:gd name="connsiteX1459" fmla="*/ 934682 w 2531263"/>
              <a:gd name="connsiteY1459" fmla="*/ 20479 h 402050"/>
              <a:gd name="connsiteX1460" fmla="*/ 948875 w 2531263"/>
              <a:gd name="connsiteY1460" fmla="*/ 17050 h 402050"/>
              <a:gd name="connsiteX1461" fmla="*/ 951351 w 2531263"/>
              <a:gd name="connsiteY1461" fmla="*/ 18859 h 402050"/>
              <a:gd name="connsiteX1462" fmla="*/ 952018 w 2531263"/>
              <a:gd name="connsiteY1462" fmla="*/ 19336 h 402050"/>
              <a:gd name="connsiteX1463" fmla="*/ 955828 w 2531263"/>
              <a:gd name="connsiteY1463" fmla="*/ 23813 h 402050"/>
              <a:gd name="connsiteX1464" fmla="*/ 958971 w 2531263"/>
              <a:gd name="connsiteY1464" fmla="*/ 22098 h 402050"/>
              <a:gd name="connsiteX1465" fmla="*/ 959828 w 2531263"/>
              <a:gd name="connsiteY1465" fmla="*/ 21622 h 402050"/>
              <a:gd name="connsiteX1466" fmla="*/ 963924 w 2531263"/>
              <a:gd name="connsiteY1466" fmla="*/ 24098 h 402050"/>
              <a:gd name="connsiteX1467" fmla="*/ 966591 w 2531263"/>
              <a:gd name="connsiteY1467" fmla="*/ 26479 h 402050"/>
              <a:gd name="connsiteX1468" fmla="*/ 966782 w 2531263"/>
              <a:gd name="connsiteY1468" fmla="*/ 25527 h 402050"/>
              <a:gd name="connsiteX1469" fmla="*/ 966877 w 2531263"/>
              <a:gd name="connsiteY1469" fmla="*/ 23432 h 402050"/>
              <a:gd name="connsiteX1470" fmla="*/ 971830 w 2531263"/>
              <a:gd name="connsiteY1470" fmla="*/ 22860 h 402050"/>
              <a:gd name="connsiteX1471" fmla="*/ 975449 w 2531263"/>
              <a:gd name="connsiteY1471" fmla="*/ 20193 h 402050"/>
              <a:gd name="connsiteX1472" fmla="*/ 976973 w 2531263"/>
              <a:gd name="connsiteY1472" fmla="*/ 20193 h 402050"/>
              <a:gd name="connsiteX1473" fmla="*/ 985355 w 2531263"/>
              <a:gd name="connsiteY1473" fmla="*/ 20669 h 402050"/>
              <a:gd name="connsiteX1474" fmla="*/ 987927 w 2531263"/>
              <a:gd name="connsiteY1474" fmla="*/ 18574 h 402050"/>
              <a:gd name="connsiteX1475" fmla="*/ 991261 w 2531263"/>
              <a:gd name="connsiteY1475" fmla="*/ 17907 h 402050"/>
              <a:gd name="connsiteX1476" fmla="*/ 996881 w 2531263"/>
              <a:gd name="connsiteY1476" fmla="*/ 23336 h 402050"/>
              <a:gd name="connsiteX1477" fmla="*/ 1007930 w 2531263"/>
              <a:gd name="connsiteY1477" fmla="*/ 19145 h 402050"/>
              <a:gd name="connsiteX1478" fmla="*/ 1023360 w 2531263"/>
              <a:gd name="connsiteY1478" fmla="*/ 20193 h 402050"/>
              <a:gd name="connsiteX1479" fmla="*/ 1038219 w 2531263"/>
              <a:gd name="connsiteY1479" fmla="*/ 18383 h 402050"/>
              <a:gd name="connsiteX1480" fmla="*/ 1041839 w 2531263"/>
              <a:gd name="connsiteY1480" fmla="*/ 16574 h 402050"/>
              <a:gd name="connsiteX1481" fmla="*/ 1042410 w 2531263"/>
              <a:gd name="connsiteY1481" fmla="*/ 16288 h 402050"/>
              <a:gd name="connsiteX1482" fmla="*/ 1051459 w 2531263"/>
              <a:gd name="connsiteY1482" fmla="*/ 18764 h 402050"/>
              <a:gd name="connsiteX1483" fmla="*/ 1057555 w 2531263"/>
              <a:gd name="connsiteY1483" fmla="*/ 17812 h 402050"/>
              <a:gd name="connsiteX1484" fmla="*/ 1061841 w 2531263"/>
              <a:gd name="connsiteY1484" fmla="*/ 17145 h 402050"/>
              <a:gd name="connsiteX1485" fmla="*/ 1066604 w 2531263"/>
              <a:gd name="connsiteY1485" fmla="*/ 19431 h 402050"/>
              <a:gd name="connsiteX1486" fmla="*/ 1077176 w 2531263"/>
              <a:gd name="connsiteY1486" fmla="*/ 19812 h 402050"/>
              <a:gd name="connsiteX1487" fmla="*/ 1085273 w 2531263"/>
              <a:gd name="connsiteY1487" fmla="*/ 17050 h 402050"/>
              <a:gd name="connsiteX1488" fmla="*/ 1088702 w 2531263"/>
              <a:gd name="connsiteY1488" fmla="*/ 17812 h 402050"/>
              <a:gd name="connsiteX1489" fmla="*/ 1092607 w 2531263"/>
              <a:gd name="connsiteY1489" fmla="*/ 18669 h 402050"/>
              <a:gd name="connsiteX1490" fmla="*/ 1101846 w 2531263"/>
              <a:gd name="connsiteY1490" fmla="*/ 19050 h 402050"/>
              <a:gd name="connsiteX1491" fmla="*/ 1105656 w 2531263"/>
              <a:gd name="connsiteY1491" fmla="*/ 18764 h 402050"/>
              <a:gd name="connsiteX1492" fmla="*/ 1113657 w 2531263"/>
              <a:gd name="connsiteY1492" fmla="*/ 15812 h 402050"/>
              <a:gd name="connsiteX1493" fmla="*/ 1119848 w 2531263"/>
              <a:gd name="connsiteY1493" fmla="*/ 20193 h 402050"/>
              <a:gd name="connsiteX1494" fmla="*/ 1133279 w 2531263"/>
              <a:gd name="connsiteY1494" fmla="*/ 18383 h 402050"/>
              <a:gd name="connsiteX1495" fmla="*/ 1148995 w 2531263"/>
              <a:gd name="connsiteY1495" fmla="*/ 18383 h 402050"/>
              <a:gd name="connsiteX1496" fmla="*/ 1158710 w 2531263"/>
              <a:gd name="connsiteY1496" fmla="*/ 17431 h 402050"/>
              <a:gd name="connsiteX1497" fmla="*/ 1166521 w 2531263"/>
              <a:gd name="connsiteY1497" fmla="*/ 19812 h 402050"/>
              <a:gd name="connsiteX1498" fmla="*/ 1166997 w 2531263"/>
              <a:gd name="connsiteY1498" fmla="*/ 19431 h 402050"/>
              <a:gd name="connsiteX1499" fmla="*/ 1169950 w 2531263"/>
              <a:gd name="connsiteY1499" fmla="*/ 17145 h 402050"/>
              <a:gd name="connsiteX1500" fmla="*/ 1179189 w 2531263"/>
              <a:gd name="connsiteY1500" fmla="*/ 17717 h 402050"/>
              <a:gd name="connsiteX1501" fmla="*/ 1188048 w 2531263"/>
              <a:gd name="connsiteY1501" fmla="*/ 16383 h 402050"/>
              <a:gd name="connsiteX1502" fmla="*/ 1197668 w 2531263"/>
              <a:gd name="connsiteY1502" fmla="*/ 13240 h 402050"/>
              <a:gd name="connsiteX1503" fmla="*/ 1203287 w 2531263"/>
              <a:gd name="connsiteY1503" fmla="*/ 16478 h 402050"/>
              <a:gd name="connsiteX1504" fmla="*/ 1204240 w 2531263"/>
              <a:gd name="connsiteY1504" fmla="*/ 17050 h 402050"/>
              <a:gd name="connsiteX1505" fmla="*/ 1211098 w 2531263"/>
              <a:gd name="connsiteY1505" fmla="*/ 17717 h 402050"/>
              <a:gd name="connsiteX1506" fmla="*/ 1225195 w 2531263"/>
              <a:gd name="connsiteY1506" fmla="*/ 17145 h 402050"/>
              <a:gd name="connsiteX1507" fmla="*/ 1238720 w 2531263"/>
              <a:gd name="connsiteY1507" fmla="*/ 14288 h 402050"/>
              <a:gd name="connsiteX1508" fmla="*/ 1239768 w 2531263"/>
              <a:gd name="connsiteY1508" fmla="*/ 14954 h 402050"/>
              <a:gd name="connsiteX1509" fmla="*/ 1247293 w 2531263"/>
              <a:gd name="connsiteY1509" fmla="*/ 18097 h 402050"/>
              <a:gd name="connsiteX1510" fmla="*/ 1250436 w 2531263"/>
              <a:gd name="connsiteY1510" fmla="*/ 17907 h 402050"/>
              <a:gd name="connsiteX1511" fmla="*/ 1255389 w 2531263"/>
              <a:gd name="connsiteY1511" fmla="*/ 14002 h 402050"/>
              <a:gd name="connsiteX1512" fmla="*/ 1256532 w 2531263"/>
              <a:gd name="connsiteY1512" fmla="*/ 13907 h 402050"/>
              <a:gd name="connsiteX1513" fmla="*/ 1260152 w 2531263"/>
              <a:gd name="connsiteY1513" fmla="*/ 13525 h 402050"/>
              <a:gd name="connsiteX1514" fmla="*/ 1272344 w 2531263"/>
              <a:gd name="connsiteY1514" fmla="*/ 10287 h 402050"/>
              <a:gd name="connsiteX1515" fmla="*/ 1274439 w 2531263"/>
              <a:gd name="connsiteY1515" fmla="*/ 13430 h 402050"/>
              <a:gd name="connsiteX1516" fmla="*/ 1283964 w 2531263"/>
              <a:gd name="connsiteY1516" fmla="*/ 14478 h 402050"/>
              <a:gd name="connsiteX1517" fmla="*/ 1301395 w 2531263"/>
              <a:gd name="connsiteY1517" fmla="*/ 12478 h 402050"/>
              <a:gd name="connsiteX1518" fmla="*/ 1306443 w 2531263"/>
              <a:gd name="connsiteY1518" fmla="*/ 12954 h 402050"/>
              <a:gd name="connsiteX1519" fmla="*/ 1320159 w 2531263"/>
              <a:gd name="connsiteY1519" fmla="*/ 13335 h 402050"/>
              <a:gd name="connsiteX1520" fmla="*/ 1327017 w 2531263"/>
              <a:gd name="connsiteY1520" fmla="*/ 14573 h 402050"/>
              <a:gd name="connsiteX1521" fmla="*/ 1331113 w 2531263"/>
              <a:gd name="connsiteY1521" fmla="*/ 14288 h 402050"/>
              <a:gd name="connsiteX1522" fmla="*/ 1349115 w 2531263"/>
              <a:gd name="connsiteY1522" fmla="*/ 14097 h 402050"/>
              <a:gd name="connsiteX1523" fmla="*/ 1366070 w 2531263"/>
              <a:gd name="connsiteY1523" fmla="*/ 11430 h 402050"/>
              <a:gd name="connsiteX1524" fmla="*/ 1366451 w 2531263"/>
              <a:gd name="connsiteY1524" fmla="*/ 11621 h 402050"/>
              <a:gd name="connsiteX1525" fmla="*/ 1373309 w 2531263"/>
              <a:gd name="connsiteY1525" fmla="*/ 16288 h 402050"/>
              <a:gd name="connsiteX1526" fmla="*/ 1390930 w 2531263"/>
              <a:gd name="connsiteY1526" fmla="*/ 15335 h 402050"/>
              <a:gd name="connsiteX1527" fmla="*/ 1391120 w 2531263"/>
              <a:gd name="connsiteY1527" fmla="*/ 15145 h 402050"/>
              <a:gd name="connsiteX1528" fmla="*/ 1399979 w 2531263"/>
              <a:gd name="connsiteY1528" fmla="*/ 13335 h 402050"/>
              <a:gd name="connsiteX1529" fmla="*/ 1401979 w 2531263"/>
              <a:gd name="connsiteY1529" fmla="*/ 14192 h 402050"/>
              <a:gd name="connsiteX1530" fmla="*/ 1415219 w 2531263"/>
              <a:gd name="connsiteY1530" fmla="*/ 11049 h 402050"/>
              <a:gd name="connsiteX1531" fmla="*/ 1418457 w 2531263"/>
              <a:gd name="connsiteY1531" fmla="*/ 10954 h 402050"/>
              <a:gd name="connsiteX1532" fmla="*/ 1422934 w 2531263"/>
              <a:gd name="connsiteY1532" fmla="*/ 10858 h 402050"/>
              <a:gd name="connsiteX1533" fmla="*/ 1433411 w 2531263"/>
              <a:gd name="connsiteY1533" fmla="*/ 12859 h 402050"/>
              <a:gd name="connsiteX1534" fmla="*/ 1437698 w 2531263"/>
              <a:gd name="connsiteY1534" fmla="*/ 14288 h 402050"/>
              <a:gd name="connsiteX1535" fmla="*/ 1443508 w 2531263"/>
              <a:gd name="connsiteY1535" fmla="*/ 11049 h 402050"/>
              <a:gd name="connsiteX1536" fmla="*/ 1455890 w 2531263"/>
              <a:gd name="connsiteY1536" fmla="*/ 11335 h 402050"/>
              <a:gd name="connsiteX1537" fmla="*/ 1455890 w 2531263"/>
              <a:gd name="connsiteY1537" fmla="*/ 12287 h 402050"/>
              <a:gd name="connsiteX1538" fmla="*/ 1455700 w 2531263"/>
              <a:gd name="connsiteY1538" fmla="*/ 16383 h 402050"/>
              <a:gd name="connsiteX1539" fmla="*/ 1467987 w 2531263"/>
              <a:gd name="connsiteY1539" fmla="*/ 13525 h 402050"/>
              <a:gd name="connsiteX1540" fmla="*/ 1471511 w 2531263"/>
              <a:gd name="connsiteY1540" fmla="*/ 15335 h 402050"/>
              <a:gd name="connsiteX1541" fmla="*/ 1477703 w 2531263"/>
              <a:gd name="connsiteY1541" fmla="*/ 15335 h 402050"/>
              <a:gd name="connsiteX1542" fmla="*/ 1487132 w 2531263"/>
              <a:gd name="connsiteY1542" fmla="*/ 13335 h 402050"/>
              <a:gd name="connsiteX1543" fmla="*/ 1490276 w 2531263"/>
              <a:gd name="connsiteY1543" fmla="*/ 12954 h 402050"/>
              <a:gd name="connsiteX1544" fmla="*/ 1499324 w 2531263"/>
              <a:gd name="connsiteY1544" fmla="*/ 10573 h 402050"/>
              <a:gd name="connsiteX1545" fmla="*/ 1508468 w 2531263"/>
              <a:gd name="connsiteY1545" fmla="*/ 12478 h 402050"/>
              <a:gd name="connsiteX1546" fmla="*/ 1520565 w 2531263"/>
              <a:gd name="connsiteY1546" fmla="*/ 11430 h 402050"/>
              <a:gd name="connsiteX1547" fmla="*/ 1526185 w 2531263"/>
              <a:gd name="connsiteY1547" fmla="*/ 10478 h 402050"/>
              <a:gd name="connsiteX1548" fmla="*/ 1538758 w 2531263"/>
              <a:gd name="connsiteY1548" fmla="*/ 17907 h 402050"/>
              <a:gd name="connsiteX1549" fmla="*/ 1539329 w 2531263"/>
              <a:gd name="connsiteY1549" fmla="*/ 10096 h 402050"/>
              <a:gd name="connsiteX1550" fmla="*/ 1543520 w 2531263"/>
              <a:gd name="connsiteY1550" fmla="*/ 9906 h 402050"/>
              <a:gd name="connsiteX1551" fmla="*/ 1550759 w 2531263"/>
              <a:gd name="connsiteY1551" fmla="*/ 12383 h 402050"/>
              <a:gd name="connsiteX1552" fmla="*/ 1570095 w 2531263"/>
              <a:gd name="connsiteY1552" fmla="*/ 9811 h 402050"/>
              <a:gd name="connsiteX1553" fmla="*/ 1576667 w 2531263"/>
              <a:gd name="connsiteY1553" fmla="*/ 9811 h 402050"/>
              <a:gd name="connsiteX1554" fmla="*/ 1577239 w 2531263"/>
              <a:gd name="connsiteY1554" fmla="*/ 9811 h 402050"/>
              <a:gd name="connsiteX1555" fmla="*/ 1592479 w 2531263"/>
              <a:gd name="connsiteY1555" fmla="*/ 11239 h 402050"/>
              <a:gd name="connsiteX1556" fmla="*/ 1599623 w 2531263"/>
              <a:gd name="connsiteY1556" fmla="*/ 11621 h 402050"/>
              <a:gd name="connsiteX1557" fmla="*/ 1598956 w 2531263"/>
              <a:gd name="connsiteY1557" fmla="*/ 15526 h 402050"/>
              <a:gd name="connsiteX1558" fmla="*/ 1598003 w 2531263"/>
              <a:gd name="connsiteY1558" fmla="*/ 16002 h 402050"/>
              <a:gd name="connsiteX1559" fmla="*/ 1597623 w 2531263"/>
              <a:gd name="connsiteY1559" fmla="*/ 17431 h 402050"/>
              <a:gd name="connsiteX1560" fmla="*/ 1603147 w 2531263"/>
              <a:gd name="connsiteY1560" fmla="*/ 16383 h 402050"/>
              <a:gd name="connsiteX1561" fmla="*/ 1608100 w 2531263"/>
              <a:gd name="connsiteY1561" fmla="*/ 8382 h 402050"/>
              <a:gd name="connsiteX1562" fmla="*/ 1623435 w 2531263"/>
              <a:gd name="connsiteY1562" fmla="*/ 10192 h 402050"/>
              <a:gd name="connsiteX1563" fmla="*/ 1626388 w 2531263"/>
              <a:gd name="connsiteY1563" fmla="*/ 10192 h 402050"/>
              <a:gd name="connsiteX1564" fmla="*/ 1636008 w 2531263"/>
              <a:gd name="connsiteY1564" fmla="*/ 11430 h 402050"/>
              <a:gd name="connsiteX1565" fmla="*/ 1640866 w 2531263"/>
              <a:gd name="connsiteY1565" fmla="*/ 13430 h 402050"/>
              <a:gd name="connsiteX1566" fmla="*/ 1652963 w 2531263"/>
              <a:gd name="connsiteY1566" fmla="*/ 8763 h 402050"/>
              <a:gd name="connsiteX1567" fmla="*/ 1658773 w 2531263"/>
              <a:gd name="connsiteY1567" fmla="*/ 12763 h 402050"/>
              <a:gd name="connsiteX1568" fmla="*/ 1663059 w 2531263"/>
              <a:gd name="connsiteY1568" fmla="*/ 10668 h 402050"/>
              <a:gd name="connsiteX1569" fmla="*/ 1665155 w 2531263"/>
              <a:gd name="connsiteY1569" fmla="*/ 12192 h 402050"/>
              <a:gd name="connsiteX1570" fmla="*/ 1670584 w 2531263"/>
              <a:gd name="connsiteY1570" fmla="*/ 10287 h 402050"/>
              <a:gd name="connsiteX1571" fmla="*/ 1670679 w 2531263"/>
              <a:gd name="connsiteY1571" fmla="*/ 9239 h 402050"/>
              <a:gd name="connsiteX1572" fmla="*/ 1676394 w 2531263"/>
              <a:gd name="connsiteY1572" fmla="*/ 10287 h 402050"/>
              <a:gd name="connsiteX1573" fmla="*/ 1688777 w 2531263"/>
              <a:gd name="connsiteY1573" fmla="*/ 10668 h 402050"/>
              <a:gd name="connsiteX1574" fmla="*/ 1706017 w 2531263"/>
              <a:gd name="connsiteY1574" fmla="*/ 9906 h 402050"/>
              <a:gd name="connsiteX1575" fmla="*/ 1706779 w 2531263"/>
              <a:gd name="connsiteY1575" fmla="*/ 8096 h 402050"/>
              <a:gd name="connsiteX1576" fmla="*/ 1710875 w 2531263"/>
              <a:gd name="connsiteY1576" fmla="*/ 7811 h 402050"/>
              <a:gd name="connsiteX1577" fmla="*/ 1715256 w 2531263"/>
              <a:gd name="connsiteY1577" fmla="*/ 11144 h 402050"/>
              <a:gd name="connsiteX1578" fmla="*/ 1716685 w 2531263"/>
              <a:gd name="connsiteY1578" fmla="*/ 10573 h 402050"/>
              <a:gd name="connsiteX1579" fmla="*/ 1725543 w 2531263"/>
              <a:gd name="connsiteY1579" fmla="*/ 8668 h 402050"/>
              <a:gd name="connsiteX1580" fmla="*/ 1729639 w 2531263"/>
              <a:gd name="connsiteY1580" fmla="*/ 10287 h 402050"/>
              <a:gd name="connsiteX1581" fmla="*/ 1741259 w 2531263"/>
              <a:gd name="connsiteY1581" fmla="*/ 9144 h 402050"/>
              <a:gd name="connsiteX1582" fmla="*/ 1747641 w 2531263"/>
              <a:gd name="connsiteY1582" fmla="*/ 10192 h 402050"/>
              <a:gd name="connsiteX1583" fmla="*/ 1747736 w 2531263"/>
              <a:gd name="connsiteY1583" fmla="*/ 10573 h 402050"/>
              <a:gd name="connsiteX1584" fmla="*/ 1752690 w 2531263"/>
              <a:gd name="connsiteY1584" fmla="*/ 11716 h 402050"/>
              <a:gd name="connsiteX1585" fmla="*/ 1760690 w 2531263"/>
              <a:gd name="connsiteY1585" fmla="*/ 12192 h 402050"/>
              <a:gd name="connsiteX1586" fmla="*/ 1763643 w 2531263"/>
              <a:gd name="connsiteY1586" fmla="*/ 8763 h 402050"/>
              <a:gd name="connsiteX1587" fmla="*/ 1769453 w 2531263"/>
              <a:gd name="connsiteY1587" fmla="*/ 6287 h 402050"/>
              <a:gd name="connsiteX1588" fmla="*/ 1779550 w 2531263"/>
              <a:gd name="connsiteY1588" fmla="*/ 7334 h 402050"/>
              <a:gd name="connsiteX1589" fmla="*/ 1785360 w 2531263"/>
              <a:gd name="connsiteY1589" fmla="*/ 7429 h 402050"/>
              <a:gd name="connsiteX1590" fmla="*/ 1793456 w 2531263"/>
              <a:gd name="connsiteY1590" fmla="*/ 10573 h 402050"/>
              <a:gd name="connsiteX1591" fmla="*/ 1799648 w 2531263"/>
              <a:gd name="connsiteY1591" fmla="*/ 8668 h 402050"/>
              <a:gd name="connsiteX1592" fmla="*/ 1804029 w 2531263"/>
              <a:gd name="connsiteY1592" fmla="*/ 9620 h 402050"/>
              <a:gd name="connsiteX1593" fmla="*/ 1808315 w 2531263"/>
              <a:gd name="connsiteY1593" fmla="*/ 9049 h 402050"/>
              <a:gd name="connsiteX1594" fmla="*/ 1810125 w 2531263"/>
              <a:gd name="connsiteY1594" fmla="*/ 9144 h 402050"/>
              <a:gd name="connsiteX1595" fmla="*/ 1813840 w 2531263"/>
              <a:gd name="connsiteY1595" fmla="*/ 9334 h 402050"/>
              <a:gd name="connsiteX1596" fmla="*/ 1818507 w 2531263"/>
              <a:gd name="connsiteY1596" fmla="*/ 10668 h 402050"/>
              <a:gd name="connsiteX1597" fmla="*/ 1824413 w 2531263"/>
              <a:gd name="connsiteY1597" fmla="*/ 6096 h 402050"/>
              <a:gd name="connsiteX1598" fmla="*/ 1828413 w 2531263"/>
              <a:gd name="connsiteY1598" fmla="*/ 7811 h 402050"/>
              <a:gd name="connsiteX1599" fmla="*/ 1834890 w 2531263"/>
              <a:gd name="connsiteY1599" fmla="*/ 6667 h 402050"/>
              <a:gd name="connsiteX1600" fmla="*/ 1835176 w 2531263"/>
              <a:gd name="connsiteY1600" fmla="*/ 7429 h 402050"/>
              <a:gd name="connsiteX1601" fmla="*/ 1839557 w 2531263"/>
              <a:gd name="connsiteY1601" fmla="*/ 8477 h 402050"/>
              <a:gd name="connsiteX1602" fmla="*/ 1847654 w 2531263"/>
              <a:gd name="connsiteY1602" fmla="*/ 5905 h 402050"/>
              <a:gd name="connsiteX1603" fmla="*/ 1850511 w 2531263"/>
              <a:gd name="connsiteY1603" fmla="*/ 7525 h 402050"/>
              <a:gd name="connsiteX1604" fmla="*/ 1861751 w 2531263"/>
              <a:gd name="connsiteY1604" fmla="*/ 4382 h 402050"/>
              <a:gd name="connsiteX1605" fmla="*/ 1864323 w 2531263"/>
              <a:gd name="connsiteY1605" fmla="*/ 6858 h 402050"/>
              <a:gd name="connsiteX1606" fmla="*/ 1874133 w 2531263"/>
              <a:gd name="connsiteY1606" fmla="*/ 8001 h 402050"/>
              <a:gd name="connsiteX1607" fmla="*/ 1876324 w 2531263"/>
              <a:gd name="connsiteY1607" fmla="*/ 8763 h 402050"/>
              <a:gd name="connsiteX1608" fmla="*/ 1879467 w 2531263"/>
              <a:gd name="connsiteY1608" fmla="*/ 11716 h 402050"/>
              <a:gd name="connsiteX1609" fmla="*/ 1883468 w 2531263"/>
              <a:gd name="connsiteY1609" fmla="*/ 7239 h 402050"/>
              <a:gd name="connsiteX1610" fmla="*/ 1884420 w 2531263"/>
              <a:gd name="connsiteY1610" fmla="*/ 7239 h 402050"/>
              <a:gd name="connsiteX1611" fmla="*/ 1888516 w 2531263"/>
              <a:gd name="connsiteY1611" fmla="*/ 7239 h 402050"/>
              <a:gd name="connsiteX1612" fmla="*/ 1898041 w 2531263"/>
              <a:gd name="connsiteY1612" fmla="*/ 8096 h 402050"/>
              <a:gd name="connsiteX1613" fmla="*/ 1903851 w 2531263"/>
              <a:gd name="connsiteY1613" fmla="*/ 6763 h 402050"/>
              <a:gd name="connsiteX1614" fmla="*/ 1914996 w 2531263"/>
              <a:gd name="connsiteY1614" fmla="*/ 9049 h 402050"/>
              <a:gd name="connsiteX1615" fmla="*/ 1924997 w 2531263"/>
              <a:gd name="connsiteY1615" fmla="*/ 8572 h 402050"/>
              <a:gd name="connsiteX1616" fmla="*/ 1938903 w 2531263"/>
              <a:gd name="connsiteY1616" fmla="*/ 6572 h 402050"/>
              <a:gd name="connsiteX1617" fmla="*/ 1953476 w 2531263"/>
              <a:gd name="connsiteY1617" fmla="*/ 7525 h 402050"/>
              <a:gd name="connsiteX1618" fmla="*/ 1955953 w 2531263"/>
              <a:gd name="connsiteY1618" fmla="*/ 4286 h 402050"/>
              <a:gd name="connsiteX1619" fmla="*/ 1956334 w 2531263"/>
              <a:gd name="connsiteY1619" fmla="*/ 4953 h 402050"/>
              <a:gd name="connsiteX1620" fmla="*/ 1956715 w 2531263"/>
              <a:gd name="connsiteY1620" fmla="*/ 5525 h 402050"/>
              <a:gd name="connsiteX1621" fmla="*/ 1963001 w 2531263"/>
              <a:gd name="connsiteY1621" fmla="*/ 7239 h 402050"/>
              <a:gd name="connsiteX1622" fmla="*/ 1971479 w 2531263"/>
              <a:gd name="connsiteY1622" fmla="*/ 11430 h 402050"/>
              <a:gd name="connsiteX1623" fmla="*/ 1960277 w 2531263"/>
              <a:gd name="connsiteY1623" fmla="*/ 12392 h 402050"/>
              <a:gd name="connsiteX1624" fmla="*/ 1959668 w 2531263"/>
              <a:gd name="connsiteY1624" fmla="*/ 11144 h 402050"/>
              <a:gd name="connsiteX1625" fmla="*/ 1956144 w 2531263"/>
              <a:gd name="connsiteY1625" fmla="*/ 10096 h 402050"/>
              <a:gd name="connsiteX1626" fmla="*/ 1949000 w 2531263"/>
              <a:gd name="connsiteY1626" fmla="*/ 12287 h 402050"/>
              <a:gd name="connsiteX1627" fmla="*/ 1948333 w 2531263"/>
              <a:gd name="connsiteY1627" fmla="*/ 12573 h 402050"/>
              <a:gd name="connsiteX1628" fmla="*/ 1946361 w 2531263"/>
              <a:gd name="connsiteY1628" fmla="*/ 13588 h 402050"/>
              <a:gd name="connsiteX1629" fmla="*/ 1943761 w 2531263"/>
              <a:gd name="connsiteY1629" fmla="*/ 13811 h 402050"/>
              <a:gd name="connsiteX1630" fmla="*/ 1942428 w 2531263"/>
              <a:gd name="connsiteY1630" fmla="*/ 16192 h 402050"/>
              <a:gd name="connsiteX1631" fmla="*/ 1945285 w 2531263"/>
              <a:gd name="connsiteY1631" fmla="*/ 17145 h 402050"/>
              <a:gd name="connsiteX1632" fmla="*/ 1945570 w 2531263"/>
              <a:gd name="connsiteY1632" fmla="*/ 17240 h 402050"/>
              <a:gd name="connsiteX1633" fmla="*/ 1949568 w 2531263"/>
              <a:gd name="connsiteY1633" fmla="*/ 14867 h 402050"/>
              <a:gd name="connsiteX1634" fmla="*/ 1955115 w 2531263"/>
              <a:gd name="connsiteY1634" fmla="*/ 15570 h 402050"/>
              <a:gd name="connsiteX1635" fmla="*/ 1955858 w 2531263"/>
              <a:gd name="connsiteY1635" fmla="*/ 15990 h 402050"/>
              <a:gd name="connsiteX1636" fmla="*/ 1958906 w 2531263"/>
              <a:gd name="connsiteY1636" fmla="*/ 19431 h 402050"/>
              <a:gd name="connsiteX1637" fmla="*/ 1961047 w 2531263"/>
              <a:gd name="connsiteY1637" fmla="*/ 16347 h 402050"/>
              <a:gd name="connsiteX1638" fmla="*/ 1972431 w 2531263"/>
              <a:gd name="connsiteY1638" fmla="*/ 17907 h 402050"/>
              <a:gd name="connsiteX1639" fmla="*/ 1984528 w 2531263"/>
              <a:gd name="connsiteY1639" fmla="*/ 18193 h 402050"/>
              <a:gd name="connsiteX1640" fmla="*/ 1985766 w 2531263"/>
              <a:gd name="connsiteY1640" fmla="*/ 12478 h 402050"/>
              <a:gd name="connsiteX1641" fmla="*/ 1980432 w 2531263"/>
              <a:gd name="connsiteY1641" fmla="*/ 9144 h 402050"/>
              <a:gd name="connsiteX1642" fmla="*/ 1978718 w 2531263"/>
              <a:gd name="connsiteY1642" fmla="*/ 7334 h 402050"/>
              <a:gd name="connsiteX1643" fmla="*/ 1987671 w 2531263"/>
              <a:gd name="connsiteY1643" fmla="*/ 2286 h 402050"/>
              <a:gd name="connsiteX1644" fmla="*/ 1993386 w 2531263"/>
              <a:gd name="connsiteY1644" fmla="*/ 2381 h 402050"/>
              <a:gd name="connsiteX1645" fmla="*/ 1998529 w 2531263"/>
              <a:gd name="connsiteY1645" fmla="*/ 7525 h 402050"/>
              <a:gd name="connsiteX1646" fmla="*/ 2008531 w 2531263"/>
              <a:gd name="connsiteY1646" fmla="*/ 13145 h 402050"/>
              <a:gd name="connsiteX1647" fmla="*/ 2009864 w 2531263"/>
              <a:gd name="connsiteY1647" fmla="*/ 9525 h 402050"/>
              <a:gd name="connsiteX1648" fmla="*/ 2009007 w 2531263"/>
              <a:gd name="connsiteY1648" fmla="*/ 9239 h 402050"/>
              <a:gd name="connsiteX1649" fmla="*/ 2006150 w 2531263"/>
              <a:gd name="connsiteY1649" fmla="*/ 8096 h 402050"/>
              <a:gd name="connsiteX1650" fmla="*/ 2002149 w 2531263"/>
              <a:gd name="connsiteY1650" fmla="*/ 3810 h 402050"/>
              <a:gd name="connsiteX1651" fmla="*/ 2001673 w 2531263"/>
              <a:gd name="connsiteY1651" fmla="*/ 3238 h 402050"/>
              <a:gd name="connsiteX1652" fmla="*/ 2002435 w 2531263"/>
              <a:gd name="connsiteY1652" fmla="*/ 953 h 402050"/>
              <a:gd name="connsiteX1653" fmla="*/ 2006340 w 2531263"/>
              <a:gd name="connsiteY1653" fmla="*/ 2096 h 402050"/>
              <a:gd name="connsiteX1654" fmla="*/ 2019104 w 2531263"/>
              <a:gd name="connsiteY1654" fmla="*/ 4382 h 402050"/>
              <a:gd name="connsiteX1655" fmla="*/ 2034534 w 2531263"/>
              <a:gd name="connsiteY1655" fmla="*/ 1905 h 402050"/>
              <a:gd name="connsiteX1656" fmla="*/ 2041869 w 2531263"/>
              <a:gd name="connsiteY1656" fmla="*/ 0 h 40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Lst>
            <a:rect l="l" t="t" r="r" b="b"/>
            <a:pathLst>
              <a:path w="2531263" h="402050">
                <a:moveTo>
                  <a:pt x="1587526" y="383762"/>
                </a:moveTo>
                <a:cubicBezTo>
                  <a:pt x="1586097" y="383096"/>
                  <a:pt x="1584859" y="383667"/>
                  <a:pt x="1584859" y="385096"/>
                </a:cubicBezTo>
                <a:cubicBezTo>
                  <a:pt x="1584859" y="386525"/>
                  <a:pt x="1584192" y="389858"/>
                  <a:pt x="1583335" y="389763"/>
                </a:cubicBezTo>
                <a:cubicBezTo>
                  <a:pt x="1582478" y="389668"/>
                  <a:pt x="1579715" y="390144"/>
                  <a:pt x="1579715" y="391001"/>
                </a:cubicBezTo>
                <a:cubicBezTo>
                  <a:pt x="1579715" y="391954"/>
                  <a:pt x="1580096" y="394430"/>
                  <a:pt x="1580192" y="394525"/>
                </a:cubicBezTo>
                <a:cubicBezTo>
                  <a:pt x="1580382" y="394621"/>
                  <a:pt x="1586192" y="394049"/>
                  <a:pt x="1592765" y="392811"/>
                </a:cubicBezTo>
                <a:lnTo>
                  <a:pt x="1592384" y="390430"/>
                </a:lnTo>
                <a:lnTo>
                  <a:pt x="1592193" y="388906"/>
                </a:lnTo>
                <a:cubicBezTo>
                  <a:pt x="1592384" y="387382"/>
                  <a:pt x="1589050" y="384429"/>
                  <a:pt x="1587526" y="383762"/>
                </a:cubicBezTo>
                <a:close/>
                <a:moveTo>
                  <a:pt x="635026" y="383000"/>
                </a:moveTo>
                <a:lnTo>
                  <a:pt x="635597" y="383476"/>
                </a:lnTo>
                <a:lnTo>
                  <a:pt x="638074" y="385762"/>
                </a:lnTo>
                <a:cubicBezTo>
                  <a:pt x="641312" y="385762"/>
                  <a:pt x="640264" y="387667"/>
                  <a:pt x="635692" y="390048"/>
                </a:cubicBezTo>
                <a:lnTo>
                  <a:pt x="630549" y="388905"/>
                </a:lnTo>
                <a:lnTo>
                  <a:pt x="629692" y="388715"/>
                </a:lnTo>
                <a:cubicBezTo>
                  <a:pt x="629215" y="387096"/>
                  <a:pt x="631597" y="384524"/>
                  <a:pt x="635026" y="383000"/>
                </a:cubicBezTo>
                <a:close/>
                <a:moveTo>
                  <a:pt x="2498083" y="375239"/>
                </a:moveTo>
                <a:lnTo>
                  <a:pt x="2498652" y="375761"/>
                </a:lnTo>
                <a:lnTo>
                  <a:pt x="2497735" y="375761"/>
                </a:lnTo>
                <a:close/>
                <a:moveTo>
                  <a:pt x="2505736" y="373951"/>
                </a:moveTo>
                <a:cubicBezTo>
                  <a:pt x="2507450" y="373761"/>
                  <a:pt x="2510498" y="372904"/>
                  <a:pt x="2510498" y="375761"/>
                </a:cubicBezTo>
                <a:cubicBezTo>
                  <a:pt x="2510498" y="377190"/>
                  <a:pt x="2509927" y="379667"/>
                  <a:pt x="2508784" y="380047"/>
                </a:cubicBezTo>
                <a:lnTo>
                  <a:pt x="2504783" y="381381"/>
                </a:lnTo>
                <a:lnTo>
                  <a:pt x="2498652" y="375761"/>
                </a:lnTo>
                <a:lnTo>
                  <a:pt x="2499069" y="375761"/>
                </a:lnTo>
                <a:cubicBezTo>
                  <a:pt x="2501259" y="375761"/>
                  <a:pt x="2503450" y="374237"/>
                  <a:pt x="2505736" y="373951"/>
                </a:cubicBezTo>
                <a:close/>
                <a:moveTo>
                  <a:pt x="614261" y="357759"/>
                </a:moveTo>
                <a:cubicBezTo>
                  <a:pt x="611594" y="357759"/>
                  <a:pt x="609975" y="359092"/>
                  <a:pt x="610832" y="360712"/>
                </a:cubicBezTo>
                <a:cubicBezTo>
                  <a:pt x="611594" y="362331"/>
                  <a:pt x="615785" y="365379"/>
                  <a:pt x="618452" y="364522"/>
                </a:cubicBezTo>
                <a:cubicBezTo>
                  <a:pt x="621119" y="363664"/>
                  <a:pt x="617024" y="357759"/>
                  <a:pt x="614261" y="357759"/>
                </a:cubicBezTo>
                <a:close/>
                <a:moveTo>
                  <a:pt x="242786" y="345662"/>
                </a:moveTo>
                <a:lnTo>
                  <a:pt x="242310" y="345948"/>
                </a:lnTo>
                <a:cubicBezTo>
                  <a:pt x="243358" y="348043"/>
                  <a:pt x="245930" y="350996"/>
                  <a:pt x="247930" y="352425"/>
                </a:cubicBezTo>
                <a:lnTo>
                  <a:pt x="250121" y="353282"/>
                </a:lnTo>
                <a:lnTo>
                  <a:pt x="252788" y="354235"/>
                </a:lnTo>
                <a:cubicBezTo>
                  <a:pt x="253931" y="352044"/>
                  <a:pt x="254597" y="348615"/>
                  <a:pt x="254121" y="346615"/>
                </a:cubicBezTo>
                <a:lnTo>
                  <a:pt x="250692" y="347377"/>
                </a:lnTo>
                <a:cubicBezTo>
                  <a:pt x="249549" y="347663"/>
                  <a:pt x="248120" y="350234"/>
                  <a:pt x="247454" y="347853"/>
                </a:cubicBezTo>
                <a:cubicBezTo>
                  <a:pt x="246692" y="345091"/>
                  <a:pt x="245739" y="344043"/>
                  <a:pt x="242786" y="345662"/>
                </a:cubicBezTo>
                <a:close/>
                <a:moveTo>
                  <a:pt x="2451348" y="323183"/>
                </a:moveTo>
                <a:cubicBezTo>
                  <a:pt x="2450872" y="323945"/>
                  <a:pt x="2452681" y="327088"/>
                  <a:pt x="2453348" y="328422"/>
                </a:cubicBezTo>
                <a:cubicBezTo>
                  <a:pt x="2454015" y="329660"/>
                  <a:pt x="2452967" y="333470"/>
                  <a:pt x="2454110" y="334994"/>
                </a:cubicBezTo>
                <a:cubicBezTo>
                  <a:pt x="2455539" y="336423"/>
                  <a:pt x="2454206" y="340233"/>
                  <a:pt x="2455444" y="340519"/>
                </a:cubicBezTo>
                <a:cubicBezTo>
                  <a:pt x="2456682" y="340805"/>
                  <a:pt x="2459254" y="338709"/>
                  <a:pt x="2461159" y="335947"/>
                </a:cubicBezTo>
                <a:cubicBezTo>
                  <a:pt x="2463159" y="333184"/>
                  <a:pt x="2456968" y="326517"/>
                  <a:pt x="2457921" y="325946"/>
                </a:cubicBezTo>
                <a:lnTo>
                  <a:pt x="2457825" y="325469"/>
                </a:lnTo>
                <a:lnTo>
                  <a:pt x="2457539" y="323279"/>
                </a:lnTo>
                <a:cubicBezTo>
                  <a:pt x="2454587" y="322517"/>
                  <a:pt x="2451825" y="322421"/>
                  <a:pt x="2451348" y="323183"/>
                </a:cubicBezTo>
                <a:close/>
                <a:moveTo>
                  <a:pt x="2482400" y="310896"/>
                </a:moveTo>
                <a:lnTo>
                  <a:pt x="2479733" y="312230"/>
                </a:lnTo>
                <a:cubicBezTo>
                  <a:pt x="2477637" y="313277"/>
                  <a:pt x="2475732" y="314706"/>
                  <a:pt x="2479066" y="316706"/>
                </a:cubicBezTo>
                <a:lnTo>
                  <a:pt x="2479923" y="317278"/>
                </a:lnTo>
                <a:cubicBezTo>
                  <a:pt x="2480400" y="319278"/>
                  <a:pt x="2486400" y="315468"/>
                  <a:pt x="2487162" y="313182"/>
                </a:cubicBezTo>
                <a:cubicBezTo>
                  <a:pt x="2487829" y="310896"/>
                  <a:pt x="2485733" y="309848"/>
                  <a:pt x="2482400" y="310896"/>
                </a:cubicBezTo>
                <a:close/>
                <a:moveTo>
                  <a:pt x="2349747" y="294600"/>
                </a:moveTo>
                <a:lnTo>
                  <a:pt x="2351145" y="297561"/>
                </a:lnTo>
                <a:lnTo>
                  <a:pt x="2357766" y="298744"/>
                </a:lnTo>
                <a:lnTo>
                  <a:pt x="2344170" y="300896"/>
                </a:lnTo>
                <a:lnTo>
                  <a:pt x="2345144" y="299847"/>
                </a:lnTo>
                <a:close/>
                <a:moveTo>
                  <a:pt x="2458206" y="289846"/>
                </a:moveTo>
                <a:lnTo>
                  <a:pt x="2456016" y="291655"/>
                </a:lnTo>
                <a:lnTo>
                  <a:pt x="2452015" y="294989"/>
                </a:lnTo>
                <a:cubicBezTo>
                  <a:pt x="2448490" y="294227"/>
                  <a:pt x="2444776" y="293656"/>
                  <a:pt x="2443728" y="293656"/>
                </a:cubicBezTo>
                <a:lnTo>
                  <a:pt x="2443347" y="294037"/>
                </a:lnTo>
                <a:cubicBezTo>
                  <a:pt x="2442966" y="294418"/>
                  <a:pt x="2443156" y="295656"/>
                  <a:pt x="2443538" y="295942"/>
                </a:cubicBezTo>
                <a:cubicBezTo>
                  <a:pt x="2445728" y="297275"/>
                  <a:pt x="2448205" y="298418"/>
                  <a:pt x="2450491" y="299657"/>
                </a:cubicBezTo>
                <a:lnTo>
                  <a:pt x="2451158" y="300038"/>
                </a:lnTo>
                <a:cubicBezTo>
                  <a:pt x="2451825" y="300418"/>
                  <a:pt x="2456206" y="297561"/>
                  <a:pt x="2457921" y="298513"/>
                </a:cubicBezTo>
                <a:cubicBezTo>
                  <a:pt x="2459540" y="299466"/>
                  <a:pt x="2461350" y="298990"/>
                  <a:pt x="2461826" y="297561"/>
                </a:cubicBezTo>
                <a:cubicBezTo>
                  <a:pt x="2462302" y="296037"/>
                  <a:pt x="2458968" y="291179"/>
                  <a:pt x="2458206" y="289846"/>
                </a:cubicBezTo>
                <a:close/>
                <a:moveTo>
                  <a:pt x="2239512" y="284226"/>
                </a:moveTo>
                <a:cubicBezTo>
                  <a:pt x="2238274" y="284702"/>
                  <a:pt x="2238274" y="286131"/>
                  <a:pt x="2238750" y="286512"/>
                </a:cubicBezTo>
                <a:cubicBezTo>
                  <a:pt x="2239131" y="286893"/>
                  <a:pt x="2238274" y="288131"/>
                  <a:pt x="2236655" y="289274"/>
                </a:cubicBezTo>
                <a:cubicBezTo>
                  <a:pt x="2235131" y="290417"/>
                  <a:pt x="2234750" y="293751"/>
                  <a:pt x="2237131" y="292799"/>
                </a:cubicBezTo>
                <a:lnTo>
                  <a:pt x="2239131" y="292037"/>
                </a:lnTo>
                <a:lnTo>
                  <a:pt x="2241608" y="291084"/>
                </a:lnTo>
                <a:cubicBezTo>
                  <a:pt x="2244941" y="290322"/>
                  <a:pt x="2246084" y="288322"/>
                  <a:pt x="2244180" y="286798"/>
                </a:cubicBezTo>
                <a:lnTo>
                  <a:pt x="2242560" y="285464"/>
                </a:lnTo>
                <a:cubicBezTo>
                  <a:pt x="2241988" y="284988"/>
                  <a:pt x="2241322" y="284226"/>
                  <a:pt x="2240655" y="284226"/>
                </a:cubicBezTo>
                <a:close/>
                <a:moveTo>
                  <a:pt x="2493925" y="281940"/>
                </a:moveTo>
                <a:lnTo>
                  <a:pt x="2494972" y="286798"/>
                </a:lnTo>
                <a:lnTo>
                  <a:pt x="2495163" y="287560"/>
                </a:lnTo>
                <a:cubicBezTo>
                  <a:pt x="2497830" y="287941"/>
                  <a:pt x="2501355" y="287655"/>
                  <a:pt x="2502974" y="287083"/>
                </a:cubicBezTo>
                <a:cubicBezTo>
                  <a:pt x="2504497" y="286512"/>
                  <a:pt x="2511070" y="286417"/>
                  <a:pt x="2513451" y="288512"/>
                </a:cubicBezTo>
                <a:lnTo>
                  <a:pt x="2512499" y="291655"/>
                </a:lnTo>
                <a:cubicBezTo>
                  <a:pt x="2512308" y="292132"/>
                  <a:pt x="2510403" y="292417"/>
                  <a:pt x="2509260" y="292513"/>
                </a:cubicBezTo>
                <a:cubicBezTo>
                  <a:pt x="2508879" y="292513"/>
                  <a:pt x="2507927" y="291655"/>
                  <a:pt x="2508022" y="291274"/>
                </a:cubicBezTo>
                <a:cubicBezTo>
                  <a:pt x="2508308" y="290322"/>
                  <a:pt x="2511356" y="289750"/>
                  <a:pt x="2508784" y="288417"/>
                </a:cubicBezTo>
                <a:lnTo>
                  <a:pt x="2508117" y="288036"/>
                </a:lnTo>
                <a:cubicBezTo>
                  <a:pt x="2506689" y="288607"/>
                  <a:pt x="2503164" y="290798"/>
                  <a:pt x="2500402" y="292894"/>
                </a:cubicBezTo>
                <a:lnTo>
                  <a:pt x="2498306" y="295084"/>
                </a:lnTo>
                <a:lnTo>
                  <a:pt x="2495544" y="297847"/>
                </a:lnTo>
                <a:cubicBezTo>
                  <a:pt x="2491925" y="297085"/>
                  <a:pt x="2483448" y="292417"/>
                  <a:pt x="2481066" y="291179"/>
                </a:cubicBezTo>
                <a:cubicBezTo>
                  <a:pt x="2478685" y="289941"/>
                  <a:pt x="2478494" y="288607"/>
                  <a:pt x="2480590" y="288322"/>
                </a:cubicBezTo>
                <a:cubicBezTo>
                  <a:pt x="2482781" y="287941"/>
                  <a:pt x="2490496" y="283654"/>
                  <a:pt x="2493925" y="281940"/>
                </a:cubicBezTo>
                <a:close/>
                <a:moveTo>
                  <a:pt x="2319541" y="280694"/>
                </a:moveTo>
                <a:lnTo>
                  <a:pt x="2320143" y="283836"/>
                </a:lnTo>
                <a:lnTo>
                  <a:pt x="2319141" y="284036"/>
                </a:lnTo>
                <a:lnTo>
                  <a:pt x="2318055" y="280741"/>
                </a:lnTo>
                <a:close/>
                <a:moveTo>
                  <a:pt x="2228368" y="263176"/>
                </a:moveTo>
                <a:cubicBezTo>
                  <a:pt x="2225320" y="262890"/>
                  <a:pt x="2214462" y="263652"/>
                  <a:pt x="2213319" y="264605"/>
                </a:cubicBezTo>
                <a:cubicBezTo>
                  <a:pt x="2212175" y="265557"/>
                  <a:pt x="2213319" y="265938"/>
                  <a:pt x="2215795" y="265557"/>
                </a:cubicBezTo>
                <a:cubicBezTo>
                  <a:pt x="2218271" y="265176"/>
                  <a:pt x="2225034" y="269272"/>
                  <a:pt x="2227796" y="269176"/>
                </a:cubicBezTo>
                <a:cubicBezTo>
                  <a:pt x="2230559" y="269081"/>
                  <a:pt x="2231416" y="263462"/>
                  <a:pt x="2228368" y="263176"/>
                </a:cubicBezTo>
                <a:close/>
                <a:moveTo>
                  <a:pt x="2336096" y="260509"/>
                </a:moveTo>
                <a:lnTo>
                  <a:pt x="2339620" y="261652"/>
                </a:lnTo>
                <a:lnTo>
                  <a:pt x="2341430" y="262319"/>
                </a:lnTo>
                <a:cubicBezTo>
                  <a:pt x="2343621" y="263366"/>
                  <a:pt x="2343716" y="265462"/>
                  <a:pt x="2341525" y="266986"/>
                </a:cubicBezTo>
                <a:cubicBezTo>
                  <a:pt x="2339335" y="268510"/>
                  <a:pt x="2335906" y="272510"/>
                  <a:pt x="2335048" y="271082"/>
                </a:cubicBezTo>
                <a:cubicBezTo>
                  <a:pt x="2334191" y="269748"/>
                  <a:pt x="2334096" y="263557"/>
                  <a:pt x="2336096" y="260509"/>
                </a:cubicBezTo>
                <a:close/>
                <a:moveTo>
                  <a:pt x="2313141" y="259271"/>
                </a:moveTo>
                <a:cubicBezTo>
                  <a:pt x="2313998" y="258794"/>
                  <a:pt x="2318380" y="260223"/>
                  <a:pt x="2320189" y="260795"/>
                </a:cubicBezTo>
                <a:cubicBezTo>
                  <a:pt x="2321999" y="261366"/>
                  <a:pt x="2326095" y="261938"/>
                  <a:pt x="2325809" y="266224"/>
                </a:cubicBezTo>
                <a:lnTo>
                  <a:pt x="2320475" y="264795"/>
                </a:lnTo>
                <a:cubicBezTo>
                  <a:pt x="2319046" y="264414"/>
                  <a:pt x="2317713" y="263557"/>
                  <a:pt x="2316189" y="263176"/>
                </a:cubicBezTo>
                <a:cubicBezTo>
                  <a:pt x="2315808" y="263081"/>
                  <a:pt x="2314760" y="263843"/>
                  <a:pt x="2314475" y="264319"/>
                </a:cubicBezTo>
                <a:cubicBezTo>
                  <a:pt x="2314189" y="264890"/>
                  <a:pt x="2314189" y="266033"/>
                  <a:pt x="2314569" y="266224"/>
                </a:cubicBezTo>
                <a:cubicBezTo>
                  <a:pt x="2315903" y="266891"/>
                  <a:pt x="2317617" y="266986"/>
                  <a:pt x="2318760" y="267843"/>
                </a:cubicBezTo>
                <a:cubicBezTo>
                  <a:pt x="2319427" y="268319"/>
                  <a:pt x="2319713" y="269939"/>
                  <a:pt x="2319142" y="270510"/>
                </a:cubicBezTo>
                <a:cubicBezTo>
                  <a:pt x="2318666" y="271177"/>
                  <a:pt x="2316665" y="271653"/>
                  <a:pt x="2315998" y="271367"/>
                </a:cubicBezTo>
                <a:lnTo>
                  <a:pt x="2312855" y="270129"/>
                </a:lnTo>
                <a:cubicBezTo>
                  <a:pt x="2309426" y="268605"/>
                  <a:pt x="2306664" y="266700"/>
                  <a:pt x="2306664" y="265938"/>
                </a:cubicBezTo>
                <a:cubicBezTo>
                  <a:pt x="2306664" y="265176"/>
                  <a:pt x="2307426" y="262700"/>
                  <a:pt x="2308378" y="262223"/>
                </a:cubicBezTo>
                <a:cubicBezTo>
                  <a:pt x="2309331" y="261747"/>
                  <a:pt x="2312283" y="259747"/>
                  <a:pt x="2313141" y="259271"/>
                </a:cubicBezTo>
                <a:close/>
                <a:moveTo>
                  <a:pt x="2223741" y="254608"/>
                </a:moveTo>
                <a:lnTo>
                  <a:pt x="2225731" y="255564"/>
                </a:lnTo>
                <a:lnTo>
                  <a:pt x="2225726" y="255582"/>
                </a:lnTo>
                <a:lnTo>
                  <a:pt x="2224224" y="255699"/>
                </a:lnTo>
                <a:close/>
                <a:moveTo>
                  <a:pt x="2203317" y="251841"/>
                </a:moveTo>
                <a:cubicBezTo>
                  <a:pt x="2201317" y="250603"/>
                  <a:pt x="2194078" y="251746"/>
                  <a:pt x="2191411" y="252222"/>
                </a:cubicBezTo>
                <a:cubicBezTo>
                  <a:pt x="2188744" y="252603"/>
                  <a:pt x="2197507" y="254699"/>
                  <a:pt x="2200840" y="254508"/>
                </a:cubicBezTo>
                <a:cubicBezTo>
                  <a:pt x="2204175" y="254317"/>
                  <a:pt x="2205222" y="253079"/>
                  <a:pt x="2203317" y="251841"/>
                </a:cubicBezTo>
                <a:close/>
                <a:moveTo>
                  <a:pt x="2222177" y="251079"/>
                </a:moveTo>
                <a:lnTo>
                  <a:pt x="2223741" y="254608"/>
                </a:lnTo>
                <a:lnTo>
                  <a:pt x="2220903" y="253246"/>
                </a:lnTo>
                <a:lnTo>
                  <a:pt x="2220269" y="252517"/>
                </a:lnTo>
                <a:close/>
                <a:moveTo>
                  <a:pt x="2169408" y="247841"/>
                </a:moveTo>
                <a:lnTo>
                  <a:pt x="2167503" y="248698"/>
                </a:lnTo>
                <a:lnTo>
                  <a:pt x="2165408" y="249650"/>
                </a:lnTo>
                <a:cubicBezTo>
                  <a:pt x="2163884" y="251841"/>
                  <a:pt x="2163503" y="254889"/>
                  <a:pt x="2164550" y="256222"/>
                </a:cubicBezTo>
                <a:lnTo>
                  <a:pt x="2165788" y="256318"/>
                </a:lnTo>
                <a:lnTo>
                  <a:pt x="2167408" y="256508"/>
                </a:lnTo>
                <a:cubicBezTo>
                  <a:pt x="2169313" y="255651"/>
                  <a:pt x="2173218" y="252222"/>
                  <a:pt x="2173885" y="250888"/>
                </a:cubicBezTo>
                <a:cubicBezTo>
                  <a:pt x="2174647" y="249555"/>
                  <a:pt x="2172647" y="248126"/>
                  <a:pt x="2169408" y="247841"/>
                </a:cubicBezTo>
                <a:close/>
                <a:moveTo>
                  <a:pt x="266504" y="112681"/>
                </a:moveTo>
                <a:lnTo>
                  <a:pt x="267647" y="113252"/>
                </a:lnTo>
                <a:cubicBezTo>
                  <a:pt x="269171" y="114014"/>
                  <a:pt x="271171" y="114967"/>
                  <a:pt x="268504" y="116967"/>
                </a:cubicBezTo>
                <a:lnTo>
                  <a:pt x="267361" y="117920"/>
                </a:lnTo>
                <a:cubicBezTo>
                  <a:pt x="267361" y="120491"/>
                  <a:pt x="265075" y="122777"/>
                  <a:pt x="262408" y="123158"/>
                </a:cubicBezTo>
                <a:cubicBezTo>
                  <a:pt x="259741" y="123539"/>
                  <a:pt x="256502" y="118491"/>
                  <a:pt x="258693" y="118586"/>
                </a:cubicBezTo>
                <a:lnTo>
                  <a:pt x="259455" y="119253"/>
                </a:lnTo>
                <a:cubicBezTo>
                  <a:pt x="261074" y="120682"/>
                  <a:pt x="261932" y="120301"/>
                  <a:pt x="263170" y="119063"/>
                </a:cubicBezTo>
                <a:cubicBezTo>
                  <a:pt x="264217" y="118015"/>
                  <a:pt x="265456" y="117444"/>
                  <a:pt x="263646" y="116015"/>
                </a:cubicBezTo>
                <a:lnTo>
                  <a:pt x="262884" y="115443"/>
                </a:lnTo>
                <a:cubicBezTo>
                  <a:pt x="263170" y="113919"/>
                  <a:pt x="264789" y="112681"/>
                  <a:pt x="266504" y="112681"/>
                </a:cubicBezTo>
                <a:close/>
                <a:moveTo>
                  <a:pt x="2408962" y="101537"/>
                </a:moveTo>
                <a:cubicBezTo>
                  <a:pt x="2406009" y="105346"/>
                  <a:pt x="2405342" y="110109"/>
                  <a:pt x="2407533" y="112204"/>
                </a:cubicBezTo>
                <a:lnTo>
                  <a:pt x="2408581" y="112014"/>
                </a:lnTo>
                <a:lnTo>
                  <a:pt x="2411439" y="111442"/>
                </a:lnTo>
                <a:cubicBezTo>
                  <a:pt x="2414296" y="109823"/>
                  <a:pt x="2417344" y="109061"/>
                  <a:pt x="2418106" y="109728"/>
                </a:cubicBezTo>
                <a:cubicBezTo>
                  <a:pt x="2419058" y="110395"/>
                  <a:pt x="2423154" y="110680"/>
                  <a:pt x="2423821" y="110014"/>
                </a:cubicBezTo>
                <a:cubicBezTo>
                  <a:pt x="2424583" y="109347"/>
                  <a:pt x="2423821" y="105632"/>
                  <a:pt x="2422202" y="101727"/>
                </a:cubicBezTo>
                <a:lnTo>
                  <a:pt x="2415344" y="101632"/>
                </a:lnTo>
                <a:close/>
                <a:moveTo>
                  <a:pt x="324035" y="100584"/>
                </a:moveTo>
                <a:cubicBezTo>
                  <a:pt x="329559" y="107442"/>
                  <a:pt x="329559" y="107442"/>
                  <a:pt x="337369" y="102870"/>
                </a:cubicBezTo>
                <a:cubicBezTo>
                  <a:pt x="333274" y="98774"/>
                  <a:pt x="329083" y="98774"/>
                  <a:pt x="324035" y="100584"/>
                </a:cubicBezTo>
                <a:close/>
                <a:moveTo>
                  <a:pt x="356515" y="93821"/>
                </a:moveTo>
                <a:cubicBezTo>
                  <a:pt x="356229" y="93821"/>
                  <a:pt x="355372" y="97536"/>
                  <a:pt x="355277" y="99155"/>
                </a:cubicBezTo>
                <a:cubicBezTo>
                  <a:pt x="355181" y="100775"/>
                  <a:pt x="353657" y="101346"/>
                  <a:pt x="351943" y="100489"/>
                </a:cubicBezTo>
                <a:cubicBezTo>
                  <a:pt x="350228" y="99632"/>
                  <a:pt x="351371" y="103727"/>
                  <a:pt x="355562" y="103537"/>
                </a:cubicBezTo>
                <a:lnTo>
                  <a:pt x="359277" y="103918"/>
                </a:lnTo>
                <a:lnTo>
                  <a:pt x="366326" y="104680"/>
                </a:lnTo>
                <a:cubicBezTo>
                  <a:pt x="368802" y="101346"/>
                  <a:pt x="369088" y="98965"/>
                  <a:pt x="366802" y="99441"/>
                </a:cubicBezTo>
                <a:cubicBezTo>
                  <a:pt x="364611" y="99917"/>
                  <a:pt x="358420" y="98584"/>
                  <a:pt x="358134" y="97536"/>
                </a:cubicBezTo>
                <a:cubicBezTo>
                  <a:pt x="357753" y="96393"/>
                  <a:pt x="356705" y="93821"/>
                  <a:pt x="356515" y="93821"/>
                </a:cubicBezTo>
                <a:close/>
                <a:moveTo>
                  <a:pt x="512820" y="88487"/>
                </a:moveTo>
                <a:cubicBezTo>
                  <a:pt x="511582" y="89345"/>
                  <a:pt x="511582" y="90773"/>
                  <a:pt x="512915" y="91630"/>
                </a:cubicBezTo>
                <a:cubicBezTo>
                  <a:pt x="514154" y="92488"/>
                  <a:pt x="519678" y="94774"/>
                  <a:pt x="521774" y="95250"/>
                </a:cubicBezTo>
                <a:lnTo>
                  <a:pt x="523774" y="95441"/>
                </a:lnTo>
                <a:cubicBezTo>
                  <a:pt x="524345" y="95536"/>
                  <a:pt x="525298" y="94774"/>
                  <a:pt x="525488" y="94297"/>
                </a:cubicBezTo>
                <a:cubicBezTo>
                  <a:pt x="525774" y="93726"/>
                  <a:pt x="525869" y="92583"/>
                  <a:pt x="525393" y="92297"/>
                </a:cubicBezTo>
                <a:lnTo>
                  <a:pt x="522535" y="90488"/>
                </a:lnTo>
                <a:cubicBezTo>
                  <a:pt x="519107" y="88678"/>
                  <a:pt x="513963" y="87630"/>
                  <a:pt x="512820" y="88487"/>
                </a:cubicBezTo>
                <a:close/>
                <a:moveTo>
                  <a:pt x="285268" y="82677"/>
                </a:moveTo>
                <a:cubicBezTo>
                  <a:pt x="283744" y="82582"/>
                  <a:pt x="280601" y="83725"/>
                  <a:pt x="278315" y="84868"/>
                </a:cubicBezTo>
                <a:cubicBezTo>
                  <a:pt x="276124" y="86011"/>
                  <a:pt x="273076" y="91535"/>
                  <a:pt x="273171" y="92297"/>
                </a:cubicBezTo>
                <a:lnTo>
                  <a:pt x="273647" y="92678"/>
                </a:lnTo>
                <a:lnTo>
                  <a:pt x="274124" y="93059"/>
                </a:lnTo>
                <a:cubicBezTo>
                  <a:pt x="275076" y="93154"/>
                  <a:pt x="279648" y="90868"/>
                  <a:pt x="284220" y="88106"/>
                </a:cubicBezTo>
                <a:lnTo>
                  <a:pt x="288316" y="85439"/>
                </a:lnTo>
                <a:lnTo>
                  <a:pt x="288697" y="85344"/>
                </a:lnTo>
                <a:cubicBezTo>
                  <a:pt x="288316" y="83915"/>
                  <a:pt x="286792" y="82772"/>
                  <a:pt x="285268" y="82677"/>
                </a:cubicBezTo>
                <a:close/>
                <a:moveTo>
                  <a:pt x="2367623" y="73819"/>
                </a:moveTo>
                <a:cubicBezTo>
                  <a:pt x="2362575" y="73533"/>
                  <a:pt x="2359908" y="74295"/>
                  <a:pt x="2361718" y="75629"/>
                </a:cubicBezTo>
                <a:cubicBezTo>
                  <a:pt x="2363528" y="76962"/>
                  <a:pt x="2376196" y="85249"/>
                  <a:pt x="2378196" y="82487"/>
                </a:cubicBezTo>
                <a:cubicBezTo>
                  <a:pt x="2380196" y="79724"/>
                  <a:pt x="2378863" y="76391"/>
                  <a:pt x="2375244" y="75057"/>
                </a:cubicBezTo>
                <a:lnTo>
                  <a:pt x="2372196" y="74581"/>
                </a:lnTo>
                <a:close/>
                <a:moveTo>
                  <a:pt x="2226939" y="55721"/>
                </a:moveTo>
                <a:lnTo>
                  <a:pt x="2224653" y="56579"/>
                </a:lnTo>
                <a:lnTo>
                  <a:pt x="2221218" y="57915"/>
                </a:lnTo>
                <a:lnTo>
                  <a:pt x="2219129" y="57341"/>
                </a:lnTo>
                <a:cubicBezTo>
                  <a:pt x="2216366" y="55721"/>
                  <a:pt x="2216462" y="56293"/>
                  <a:pt x="2219510" y="58579"/>
                </a:cubicBezTo>
                <a:lnTo>
                  <a:pt x="2221218" y="57915"/>
                </a:lnTo>
                <a:lnTo>
                  <a:pt x="2231607" y="60770"/>
                </a:lnTo>
                <a:cubicBezTo>
                  <a:pt x="2232369" y="60293"/>
                  <a:pt x="2231225" y="57341"/>
                  <a:pt x="2226939" y="55721"/>
                </a:cubicBezTo>
                <a:close/>
                <a:moveTo>
                  <a:pt x="2268849" y="54007"/>
                </a:moveTo>
                <a:cubicBezTo>
                  <a:pt x="2268182" y="55245"/>
                  <a:pt x="2265134" y="56959"/>
                  <a:pt x="2263230" y="55817"/>
                </a:cubicBezTo>
                <a:cubicBezTo>
                  <a:pt x="2261325" y="54674"/>
                  <a:pt x="2254848" y="54102"/>
                  <a:pt x="2255514" y="54769"/>
                </a:cubicBezTo>
                <a:cubicBezTo>
                  <a:pt x="2256181" y="55436"/>
                  <a:pt x="2256657" y="57055"/>
                  <a:pt x="2255609" y="57817"/>
                </a:cubicBezTo>
                <a:cubicBezTo>
                  <a:pt x="2254562" y="58483"/>
                  <a:pt x="2253990" y="60484"/>
                  <a:pt x="2258943" y="59246"/>
                </a:cubicBezTo>
                <a:lnTo>
                  <a:pt x="2261134" y="60103"/>
                </a:lnTo>
                <a:lnTo>
                  <a:pt x="2264182" y="61341"/>
                </a:lnTo>
                <a:cubicBezTo>
                  <a:pt x="2267706" y="61055"/>
                  <a:pt x="2270373" y="57055"/>
                  <a:pt x="2270278" y="55245"/>
                </a:cubicBezTo>
                <a:cubicBezTo>
                  <a:pt x="2270183" y="53340"/>
                  <a:pt x="2269516" y="52864"/>
                  <a:pt x="2268849" y="54007"/>
                </a:cubicBezTo>
                <a:close/>
                <a:moveTo>
                  <a:pt x="335084" y="49720"/>
                </a:moveTo>
                <a:lnTo>
                  <a:pt x="337846" y="50482"/>
                </a:lnTo>
                <a:lnTo>
                  <a:pt x="342513" y="51625"/>
                </a:lnTo>
                <a:cubicBezTo>
                  <a:pt x="348228" y="51530"/>
                  <a:pt x="353372" y="53435"/>
                  <a:pt x="353943" y="55911"/>
                </a:cubicBezTo>
                <a:lnTo>
                  <a:pt x="349657" y="55625"/>
                </a:lnTo>
                <a:lnTo>
                  <a:pt x="348133" y="55530"/>
                </a:lnTo>
                <a:cubicBezTo>
                  <a:pt x="346514" y="55054"/>
                  <a:pt x="343275" y="54387"/>
                  <a:pt x="340989" y="54101"/>
                </a:cubicBezTo>
                <a:cubicBezTo>
                  <a:pt x="338703" y="53816"/>
                  <a:pt x="333655" y="59150"/>
                  <a:pt x="332417" y="60769"/>
                </a:cubicBezTo>
                <a:cubicBezTo>
                  <a:pt x="331083" y="62388"/>
                  <a:pt x="328702" y="56578"/>
                  <a:pt x="327845" y="56197"/>
                </a:cubicBezTo>
                <a:cubicBezTo>
                  <a:pt x="326987" y="55816"/>
                  <a:pt x="325083" y="53911"/>
                  <a:pt x="326607" y="53340"/>
                </a:cubicBezTo>
                <a:cubicBezTo>
                  <a:pt x="328130" y="52768"/>
                  <a:pt x="333084" y="50387"/>
                  <a:pt x="335084" y="49720"/>
                </a:cubicBezTo>
                <a:close/>
                <a:moveTo>
                  <a:pt x="391091" y="48387"/>
                </a:moveTo>
                <a:cubicBezTo>
                  <a:pt x="388043" y="46672"/>
                  <a:pt x="387090" y="50483"/>
                  <a:pt x="384994" y="51625"/>
                </a:cubicBezTo>
                <a:cubicBezTo>
                  <a:pt x="382899" y="52864"/>
                  <a:pt x="383280" y="54388"/>
                  <a:pt x="385090" y="55817"/>
                </a:cubicBezTo>
                <a:cubicBezTo>
                  <a:pt x="386518" y="56959"/>
                  <a:pt x="387376" y="58198"/>
                  <a:pt x="389757" y="56388"/>
                </a:cubicBezTo>
                <a:lnTo>
                  <a:pt x="390710" y="55531"/>
                </a:lnTo>
                <a:cubicBezTo>
                  <a:pt x="393948" y="56293"/>
                  <a:pt x="396615" y="56483"/>
                  <a:pt x="396520" y="55912"/>
                </a:cubicBezTo>
                <a:cubicBezTo>
                  <a:pt x="396425" y="55340"/>
                  <a:pt x="397186" y="52578"/>
                  <a:pt x="397758" y="51340"/>
                </a:cubicBezTo>
                <a:cubicBezTo>
                  <a:pt x="398425" y="50101"/>
                  <a:pt x="396425" y="48863"/>
                  <a:pt x="394424" y="50292"/>
                </a:cubicBezTo>
                <a:close/>
                <a:moveTo>
                  <a:pt x="368231" y="46672"/>
                </a:moveTo>
                <a:cubicBezTo>
                  <a:pt x="368231" y="48101"/>
                  <a:pt x="367469" y="49149"/>
                  <a:pt x="366421" y="48958"/>
                </a:cubicBezTo>
                <a:lnTo>
                  <a:pt x="365850" y="49244"/>
                </a:lnTo>
                <a:cubicBezTo>
                  <a:pt x="364135" y="50292"/>
                  <a:pt x="362706" y="52292"/>
                  <a:pt x="360992" y="52483"/>
                </a:cubicBezTo>
                <a:lnTo>
                  <a:pt x="358420" y="52768"/>
                </a:lnTo>
                <a:cubicBezTo>
                  <a:pt x="355372" y="52007"/>
                  <a:pt x="354420" y="50197"/>
                  <a:pt x="356325" y="48768"/>
                </a:cubicBezTo>
                <a:cubicBezTo>
                  <a:pt x="358135" y="47530"/>
                  <a:pt x="368136" y="45244"/>
                  <a:pt x="368231" y="46672"/>
                </a:cubicBezTo>
                <a:close/>
                <a:moveTo>
                  <a:pt x="437096" y="43529"/>
                </a:moveTo>
                <a:cubicBezTo>
                  <a:pt x="435286" y="44482"/>
                  <a:pt x="433477" y="46387"/>
                  <a:pt x="433096" y="47720"/>
                </a:cubicBezTo>
                <a:cubicBezTo>
                  <a:pt x="432715" y="49054"/>
                  <a:pt x="438620" y="51721"/>
                  <a:pt x="440335" y="52102"/>
                </a:cubicBezTo>
                <a:lnTo>
                  <a:pt x="440335" y="52483"/>
                </a:lnTo>
                <a:cubicBezTo>
                  <a:pt x="440335" y="55721"/>
                  <a:pt x="441573" y="56388"/>
                  <a:pt x="444050" y="53721"/>
                </a:cubicBezTo>
                <a:lnTo>
                  <a:pt x="445859" y="51625"/>
                </a:lnTo>
                <a:cubicBezTo>
                  <a:pt x="447479" y="48768"/>
                  <a:pt x="444907" y="46577"/>
                  <a:pt x="440144" y="46672"/>
                </a:cubicBezTo>
                <a:lnTo>
                  <a:pt x="437192" y="43720"/>
                </a:lnTo>
                <a:close/>
                <a:moveTo>
                  <a:pt x="628073" y="36100"/>
                </a:moveTo>
                <a:lnTo>
                  <a:pt x="625596" y="37147"/>
                </a:lnTo>
                <a:cubicBezTo>
                  <a:pt x="622548" y="38481"/>
                  <a:pt x="623977" y="40481"/>
                  <a:pt x="628739" y="41624"/>
                </a:cubicBezTo>
                <a:lnTo>
                  <a:pt x="632073" y="42672"/>
                </a:lnTo>
                <a:cubicBezTo>
                  <a:pt x="635407" y="43720"/>
                  <a:pt x="636645" y="41624"/>
                  <a:pt x="638169" y="40291"/>
                </a:cubicBezTo>
                <a:cubicBezTo>
                  <a:pt x="638836" y="39719"/>
                  <a:pt x="638741" y="38386"/>
                  <a:pt x="638550" y="37529"/>
                </a:cubicBezTo>
                <a:cubicBezTo>
                  <a:pt x="638360" y="36862"/>
                  <a:pt x="629120" y="35624"/>
                  <a:pt x="628073" y="36100"/>
                </a:cubicBezTo>
                <a:close/>
                <a:moveTo>
                  <a:pt x="458242" y="34766"/>
                </a:moveTo>
                <a:cubicBezTo>
                  <a:pt x="459290" y="34861"/>
                  <a:pt x="462147" y="35909"/>
                  <a:pt x="464624" y="37052"/>
                </a:cubicBezTo>
                <a:cubicBezTo>
                  <a:pt x="467100" y="38195"/>
                  <a:pt x="464243" y="44005"/>
                  <a:pt x="462719" y="43338"/>
                </a:cubicBezTo>
                <a:lnTo>
                  <a:pt x="461100" y="43052"/>
                </a:lnTo>
                <a:lnTo>
                  <a:pt x="459385" y="42767"/>
                </a:lnTo>
                <a:cubicBezTo>
                  <a:pt x="457670" y="42862"/>
                  <a:pt x="456337" y="41814"/>
                  <a:pt x="456337" y="40290"/>
                </a:cubicBezTo>
                <a:cubicBezTo>
                  <a:pt x="456337" y="38766"/>
                  <a:pt x="457194" y="34670"/>
                  <a:pt x="458242" y="34766"/>
                </a:cubicBezTo>
                <a:close/>
                <a:moveTo>
                  <a:pt x="610166" y="34671"/>
                </a:moveTo>
                <a:lnTo>
                  <a:pt x="607118" y="35147"/>
                </a:lnTo>
                <a:cubicBezTo>
                  <a:pt x="605213" y="37433"/>
                  <a:pt x="603212" y="42196"/>
                  <a:pt x="602927" y="43529"/>
                </a:cubicBezTo>
                <a:cubicBezTo>
                  <a:pt x="602736" y="44958"/>
                  <a:pt x="604260" y="45339"/>
                  <a:pt x="606451" y="44482"/>
                </a:cubicBezTo>
                <a:cubicBezTo>
                  <a:pt x="608642" y="43625"/>
                  <a:pt x="614071" y="40576"/>
                  <a:pt x="614928" y="39338"/>
                </a:cubicBezTo>
                <a:lnTo>
                  <a:pt x="613499" y="37814"/>
                </a:lnTo>
                <a:cubicBezTo>
                  <a:pt x="612452" y="36671"/>
                  <a:pt x="613309" y="34100"/>
                  <a:pt x="610166" y="34671"/>
                </a:cubicBezTo>
                <a:close/>
                <a:moveTo>
                  <a:pt x="556063" y="32480"/>
                </a:moveTo>
                <a:cubicBezTo>
                  <a:pt x="557968" y="32575"/>
                  <a:pt x="565493" y="32956"/>
                  <a:pt x="566827" y="33528"/>
                </a:cubicBezTo>
                <a:cubicBezTo>
                  <a:pt x="568160" y="34099"/>
                  <a:pt x="568922" y="35528"/>
                  <a:pt x="568446" y="36671"/>
                </a:cubicBezTo>
                <a:cubicBezTo>
                  <a:pt x="567970" y="37814"/>
                  <a:pt x="564350" y="41148"/>
                  <a:pt x="561397" y="41434"/>
                </a:cubicBezTo>
                <a:cubicBezTo>
                  <a:pt x="558445" y="41719"/>
                  <a:pt x="550824" y="40195"/>
                  <a:pt x="549015" y="40195"/>
                </a:cubicBezTo>
                <a:cubicBezTo>
                  <a:pt x="547110" y="40195"/>
                  <a:pt x="542919" y="43434"/>
                  <a:pt x="542062" y="43910"/>
                </a:cubicBezTo>
                <a:cubicBezTo>
                  <a:pt x="541204" y="44386"/>
                  <a:pt x="540633" y="41052"/>
                  <a:pt x="543300" y="36004"/>
                </a:cubicBezTo>
                <a:lnTo>
                  <a:pt x="549015" y="33432"/>
                </a:lnTo>
                <a:lnTo>
                  <a:pt x="550063" y="32956"/>
                </a:lnTo>
                <a:cubicBezTo>
                  <a:pt x="551301" y="32766"/>
                  <a:pt x="553968" y="32480"/>
                  <a:pt x="556063" y="32480"/>
                </a:cubicBezTo>
                <a:close/>
                <a:moveTo>
                  <a:pt x="792093" y="31242"/>
                </a:moveTo>
                <a:cubicBezTo>
                  <a:pt x="789712" y="31718"/>
                  <a:pt x="783997" y="33528"/>
                  <a:pt x="783806" y="34004"/>
                </a:cubicBezTo>
                <a:cubicBezTo>
                  <a:pt x="783711" y="34480"/>
                  <a:pt x="783997" y="35719"/>
                  <a:pt x="784854" y="35624"/>
                </a:cubicBezTo>
                <a:cubicBezTo>
                  <a:pt x="785711" y="35528"/>
                  <a:pt x="788378" y="37909"/>
                  <a:pt x="788569" y="39243"/>
                </a:cubicBezTo>
                <a:cubicBezTo>
                  <a:pt x="788759" y="40576"/>
                  <a:pt x="790379" y="40100"/>
                  <a:pt x="792093" y="38291"/>
                </a:cubicBezTo>
                <a:cubicBezTo>
                  <a:pt x="793903" y="36481"/>
                  <a:pt x="794474" y="30766"/>
                  <a:pt x="792093" y="31242"/>
                </a:cubicBezTo>
                <a:close/>
                <a:moveTo>
                  <a:pt x="1131278" y="24193"/>
                </a:moveTo>
                <a:lnTo>
                  <a:pt x="1126802" y="27242"/>
                </a:lnTo>
                <a:cubicBezTo>
                  <a:pt x="1120801" y="26765"/>
                  <a:pt x="1117753" y="28575"/>
                  <a:pt x="1120039" y="31051"/>
                </a:cubicBezTo>
                <a:lnTo>
                  <a:pt x="1123563" y="30385"/>
                </a:lnTo>
                <a:cubicBezTo>
                  <a:pt x="1126992" y="29718"/>
                  <a:pt x="1130231" y="28670"/>
                  <a:pt x="1133374" y="27527"/>
                </a:cubicBezTo>
                <a:cubicBezTo>
                  <a:pt x="1133755" y="27432"/>
                  <a:pt x="1133660" y="25717"/>
                  <a:pt x="1133279" y="24860"/>
                </a:cubicBezTo>
                <a:cubicBezTo>
                  <a:pt x="1133088" y="24479"/>
                  <a:pt x="1131564" y="24003"/>
                  <a:pt x="1131278" y="24193"/>
                </a:cubicBezTo>
                <a:close/>
                <a:moveTo>
                  <a:pt x="1545235" y="20479"/>
                </a:moveTo>
                <a:cubicBezTo>
                  <a:pt x="1542854" y="20479"/>
                  <a:pt x="1543330" y="22479"/>
                  <a:pt x="1546378" y="25051"/>
                </a:cubicBezTo>
                <a:lnTo>
                  <a:pt x="1549521" y="26003"/>
                </a:lnTo>
                <a:lnTo>
                  <a:pt x="1550474" y="26289"/>
                </a:lnTo>
                <a:cubicBezTo>
                  <a:pt x="1553522" y="23050"/>
                  <a:pt x="1547711" y="20479"/>
                  <a:pt x="1545235" y="20479"/>
                </a:cubicBezTo>
                <a:close/>
                <a:moveTo>
                  <a:pt x="1502086" y="18097"/>
                </a:moveTo>
                <a:cubicBezTo>
                  <a:pt x="1501325" y="19621"/>
                  <a:pt x="1502468" y="24479"/>
                  <a:pt x="1506182" y="25908"/>
                </a:cubicBezTo>
                <a:lnTo>
                  <a:pt x="1507040" y="25241"/>
                </a:lnTo>
                <a:lnTo>
                  <a:pt x="1510278" y="22574"/>
                </a:lnTo>
                <a:cubicBezTo>
                  <a:pt x="1513040" y="23908"/>
                  <a:pt x="1513231" y="23908"/>
                  <a:pt x="1510850" y="22479"/>
                </a:cubicBezTo>
                <a:cubicBezTo>
                  <a:pt x="1508373" y="21050"/>
                  <a:pt x="1502849" y="16574"/>
                  <a:pt x="1502086" y="18097"/>
                </a:cubicBezTo>
                <a:close/>
                <a:moveTo>
                  <a:pt x="1442651" y="17526"/>
                </a:moveTo>
                <a:cubicBezTo>
                  <a:pt x="1439888" y="19241"/>
                  <a:pt x="1437983" y="20955"/>
                  <a:pt x="1438555" y="21431"/>
                </a:cubicBezTo>
                <a:lnTo>
                  <a:pt x="1438841" y="21622"/>
                </a:lnTo>
                <a:lnTo>
                  <a:pt x="1441603" y="23908"/>
                </a:lnTo>
                <a:cubicBezTo>
                  <a:pt x="1444936" y="26575"/>
                  <a:pt x="1448556" y="24955"/>
                  <a:pt x="1449699" y="20193"/>
                </a:cubicBezTo>
                <a:lnTo>
                  <a:pt x="1443984" y="18002"/>
                </a:lnTo>
                <a:close/>
                <a:moveTo>
                  <a:pt x="1839462" y="14097"/>
                </a:moveTo>
                <a:cubicBezTo>
                  <a:pt x="1836986" y="15145"/>
                  <a:pt x="1830890" y="14383"/>
                  <a:pt x="1829842" y="15145"/>
                </a:cubicBezTo>
                <a:lnTo>
                  <a:pt x="1829842" y="15812"/>
                </a:lnTo>
                <a:cubicBezTo>
                  <a:pt x="1829842" y="17336"/>
                  <a:pt x="1828508" y="19336"/>
                  <a:pt x="1831747" y="20003"/>
                </a:cubicBezTo>
                <a:lnTo>
                  <a:pt x="1833461" y="20383"/>
                </a:lnTo>
                <a:cubicBezTo>
                  <a:pt x="1835461" y="21146"/>
                  <a:pt x="1840034" y="17621"/>
                  <a:pt x="1841367" y="15716"/>
                </a:cubicBezTo>
                <a:cubicBezTo>
                  <a:pt x="1842701" y="13811"/>
                  <a:pt x="1841843" y="13049"/>
                  <a:pt x="1839462" y="14097"/>
                </a:cubicBezTo>
                <a:close/>
                <a:moveTo>
                  <a:pt x="1904232" y="13240"/>
                </a:moveTo>
                <a:cubicBezTo>
                  <a:pt x="1901375" y="13049"/>
                  <a:pt x="1900327" y="18383"/>
                  <a:pt x="1902708" y="19812"/>
                </a:cubicBezTo>
                <a:cubicBezTo>
                  <a:pt x="1905089" y="21146"/>
                  <a:pt x="1906994" y="21526"/>
                  <a:pt x="1906994" y="20669"/>
                </a:cubicBezTo>
                <a:cubicBezTo>
                  <a:pt x="1906899" y="19812"/>
                  <a:pt x="1907470" y="17240"/>
                  <a:pt x="1907852" y="16574"/>
                </a:cubicBezTo>
                <a:cubicBezTo>
                  <a:pt x="1908233" y="15907"/>
                  <a:pt x="1907090" y="13430"/>
                  <a:pt x="1904232" y="13240"/>
                </a:cubicBezTo>
                <a:close/>
                <a:moveTo>
                  <a:pt x="1960277" y="12392"/>
                </a:moveTo>
                <a:lnTo>
                  <a:pt x="1961572" y="15050"/>
                </a:lnTo>
                <a:lnTo>
                  <a:pt x="1961287" y="16002"/>
                </a:lnTo>
                <a:lnTo>
                  <a:pt x="1961047" y="16347"/>
                </a:lnTo>
                <a:lnTo>
                  <a:pt x="1958525" y="16002"/>
                </a:lnTo>
                <a:lnTo>
                  <a:pt x="1955115" y="15570"/>
                </a:lnTo>
                <a:lnTo>
                  <a:pt x="1951667" y="13621"/>
                </a:lnTo>
                <a:lnTo>
                  <a:pt x="1949568" y="14867"/>
                </a:lnTo>
                <a:lnTo>
                  <a:pt x="1944999" y="14288"/>
                </a:lnTo>
                <a:lnTo>
                  <a:pt x="1946361" y="13588"/>
                </a:lnTo>
                <a:close/>
                <a:moveTo>
                  <a:pt x="2041773" y="9811"/>
                </a:moveTo>
                <a:cubicBezTo>
                  <a:pt x="2040249" y="10382"/>
                  <a:pt x="2041011" y="17431"/>
                  <a:pt x="2044440" y="16669"/>
                </a:cubicBezTo>
                <a:cubicBezTo>
                  <a:pt x="2047869" y="15907"/>
                  <a:pt x="2050345" y="14097"/>
                  <a:pt x="2049774" y="12763"/>
                </a:cubicBezTo>
                <a:cubicBezTo>
                  <a:pt x="2049203" y="11335"/>
                  <a:pt x="2043392" y="9239"/>
                  <a:pt x="2041773" y="9811"/>
                </a:cubicBezTo>
                <a:close/>
                <a:moveTo>
                  <a:pt x="2098257" y="8096"/>
                </a:moveTo>
                <a:lnTo>
                  <a:pt x="2096542" y="9239"/>
                </a:lnTo>
                <a:cubicBezTo>
                  <a:pt x="2093589" y="10287"/>
                  <a:pt x="2096161" y="15050"/>
                  <a:pt x="2097780" y="16383"/>
                </a:cubicBezTo>
                <a:cubicBezTo>
                  <a:pt x="2099400" y="17717"/>
                  <a:pt x="2102257" y="16954"/>
                  <a:pt x="2104257" y="14859"/>
                </a:cubicBezTo>
                <a:lnTo>
                  <a:pt x="2104829" y="13145"/>
                </a:lnTo>
                <a:cubicBezTo>
                  <a:pt x="2105210" y="11906"/>
                  <a:pt x="2104353" y="10192"/>
                  <a:pt x="2103495" y="8954"/>
                </a:cubicBezTo>
                <a:cubicBezTo>
                  <a:pt x="2102352" y="7334"/>
                  <a:pt x="2100542" y="6667"/>
                  <a:pt x="2098257" y="8096"/>
                </a:cubicBezTo>
                <a:close/>
                <a:moveTo>
                  <a:pt x="2177552" y="1845"/>
                </a:moveTo>
                <a:cubicBezTo>
                  <a:pt x="2178219" y="2357"/>
                  <a:pt x="2178743" y="3143"/>
                  <a:pt x="2179600" y="3143"/>
                </a:cubicBezTo>
                <a:cubicBezTo>
                  <a:pt x="2182172" y="3143"/>
                  <a:pt x="2184648" y="3238"/>
                  <a:pt x="2187125" y="3524"/>
                </a:cubicBezTo>
                <a:cubicBezTo>
                  <a:pt x="2187506" y="3524"/>
                  <a:pt x="2188077" y="4762"/>
                  <a:pt x="2187982" y="5238"/>
                </a:cubicBezTo>
                <a:lnTo>
                  <a:pt x="2187791" y="5905"/>
                </a:lnTo>
                <a:cubicBezTo>
                  <a:pt x="2186934" y="6476"/>
                  <a:pt x="2185410" y="6381"/>
                  <a:pt x="2184362" y="5714"/>
                </a:cubicBezTo>
                <a:cubicBezTo>
                  <a:pt x="2183315" y="5048"/>
                  <a:pt x="2178647" y="7048"/>
                  <a:pt x="2177028" y="7619"/>
                </a:cubicBezTo>
                <a:lnTo>
                  <a:pt x="2176742" y="7334"/>
                </a:lnTo>
                <a:cubicBezTo>
                  <a:pt x="2172932" y="3428"/>
                  <a:pt x="2170361" y="6000"/>
                  <a:pt x="2167598" y="8286"/>
                </a:cubicBezTo>
                <a:cubicBezTo>
                  <a:pt x="2167122" y="8667"/>
                  <a:pt x="2165408" y="8762"/>
                  <a:pt x="2165027" y="8381"/>
                </a:cubicBezTo>
                <a:cubicBezTo>
                  <a:pt x="2164265" y="7619"/>
                  <a:pt x="2163217" y="6191"/>
                  <a:pt x="2163598" y="5524"/>
                </a:cubicBezTo>
                <a:lnTo>
                  <a:pt x="2164550" y="3714"/>
                </a:lnTo>
                <a:cubicBezTo>
                  <a:pt x="2166265" y="2095"/>
                  <a:pt x="2170456" y="1714"/>
                  <a:pt x="2173885" y="2857"/>
                </a:cubicBezTo>
                <a:lnTo>
                  <a:pt x="2174647" y="2190"/>
                </a:lnTo>
                <a:cubicBezTo>
                  <a:pt x="2176076" y="1094"/>
                  <a:pt x="2176885" y="1333"/>
                  <a:pt x="2177552" y="1845"/>
                </a:cubicBezTo>
                <a:close/>
                <a:moveTo>
                  <a:pt x="2041869" y="0"/>
                </a:moveTo>
                <a:lnTo>
                  <a:pt x="2043964" y="762"/>
                </a:lnTo>
                <a:cubicBezTo>
                  <a:pt x="2044345" y="857"/>
                  <a:pt x="2045011" y="667"/>
                  <a:pt x="2045202" y="762"/>
                </a:cubicBezTo>
                <a:lnTo>
                  <a:pt x="2046631" y="2096"/>
                </a:lnTo>
                <a:cubicBezTo>
                  <a:pt x="2048155" y="3620"/>
                  <a:pt x="2050250" y="4096"/>
                  <a:pt x="2051394" y="3048"/>
                </a:cubicBezTo>
                <a:cubicBezTo>
                  <a:pt x="2052537" y="2000"/>
                  <a:pt x="2056728" y="2096"/>
                  <a:pt x="2058728" y="3048"/>
                </a:cubicBezTo>
                <a:cubicBezTo>
                  <a:pt x="2060728" y="4000"/>
                  <a:pt x="2068253" y="2096"/>
                  <a:pt x="2071205" y="3620"/>
                </a:cubicBezTo>
                <a:lnTo>
                  <a:pt x="2073682" y="5239"/>
                </a:lnTo>
                <a:cubicBezTo>
                  <a:pt x="2073968" y="5429"/>
                  <a:pt x="2072730" y="7049"/>
                  <a:pt x="2072539" y="8096"/>
                </a:cubicBezTo>
                <a:lnTo>
                  <a:pt x="2072348" y="9049"/>
                </a:lnTo>
                <a:cubicBezTo>
                  <a:pt x="2072634" y="10096"/>
                  <a:pt x="2073586" y="9430"/>
                  <a:pt x="2074634" y="7525"/>
                </a:cubicBezTo>
                <a:cubicBezTo>
                  <a:pt x="2075682" y="5620"/>
                  <a:pt x="2081969" y="4000"/>
                  <a:pt x="2081683" y="3429"/>
                </a:cubicBezTo>
                <a:cubicBezTo>
                  <a:pt x="2081397" y="2858"/>
                  <a:pt x="2082255" y="1143"/>
                  <a:pt x="2084445" y="1048"/>
                </a:cubicBezTo>
                <a:cubicBezTo>
                  <a:pt x="2086540" y="953"/>
                  <a:pt x="2095304" y="3715"/>
                  <a:pt x="2098828" y="4858"/>
                </a:cubicBezTo>
                <a:cubicBezTo>
                  <a:pt x="2102448" y="6096"/>
                  <a:pt x="2112830" y="3334"/>
                  <a:pt x="2113496" y="3524"/>
                </a:cubicBezTo>
                <a:cubicBezTo>
                  <a:pt x="2114163" y="3715"/>
                  <a:pt x="2115973" y="4667"/>
                  <a:pt x="2115592" y="5239"/>
                </a:cubicBezTo>
                <a:cubicBezTo>
                  <a:pt x="2115211" y="5810"/>
                  <a:pt x="2112830" y="7525"/>
                  <a:pt x="2111591" y="8287"/>
                </a:cubicBezTo>
                <a:cubicBezTo>
                  <a:pt x="2110353" y="9049"/>
                  <a:pt x="2113496" y="15621"/>
                  <a:pt x="2118926" y="16383"/>
                </a:cubicBezTo>
                <a:lnTo>
                  <a:pt x="2121116" y="12192"/>
                </a:lnTo>
                <a:lnTo>
                  <a:pt x="2122831" y="8858"/>
                </a:lnTo>
                <a:cubicBezTo>
                  <a:pt x="2119688" y="4572"/>
                  <a:pt x="2120069" y="571"/>
                  <a:pt x="2123688" y="95"/>
                </a:cubicBezTo>
                <a:lnTo>
                  <a:pt x="2124736" y="857"/>
                </a:lnTo>
                <a:cubicBezTo>
                  <a:pt x="2126927" y="2381"/>
                  <a:pt x="2127498" y="5334"/>
                  <a:pt x="2131213" y="5525"/>
                </a:cubicBezTo>
                <a:cubicBezTo>
                  <a:pt x="2131308" y="5525"/>
                  <a:pt x="2131308" y="6001"/>
                  <a:pt x="2131308" y="6191"/>
                </a:cubicBezTo>
                <a:cubicBezTo>
                  <a:pt x="2131975" y="10954"/>
                  <a:pt x="2132070" y="10858"/>
                  <a:pt x="2137690" y="11525"/>
                </a:cubicBezTo>
                <a:lnTo>
                  <a:pt x="2140548" y="11906"/>
                </a:lnTo>
                <a:cubicBezTo>
                  <a:pt x="2144357" y="13049"/>
                  <a:pt x="2147405" y="12192"/>
                  <a:pt x="2147405" y="10001"/>
                </a:cubicBezTo>
                <a:cubicBezTo>
                  <a:pt x="2147405" y="7811"/>
                  <a:pt x="2148739" y="2667"/>
                  <a:pt x="2150358" y="2476"/>
                </a:cubicBezTo>
                <a:lnTo>
                  <a:pt x="2150739" y="2762"/>
                </a:lnTo>
                <a:lnTo>
                  <a:pt x="2152835" y="4477"/>
                </a:lnTo>
                <a:cubicBezTo>
                  <a:pt x="2155025" y="6477"/>
                  <a:pt x="2155025" y="8477"/>
                  <a:pt x="2152835" y="8858"/>
                </a:cubicBezTo>
                <a:cubicBezTo>
                  <a:pt x="2150644" y="9239"/>
                  <a:pt x="2151216" y="14573"/>
                  <a:pt x="2152930" y="14764"/>
                </a:cubicBezTo>
                <a:cubicBezTo>
                  <a:pt x="2154644" y="14954"/>
                  <a:pt x="2159407" y="11525"/>
                  <a:pt x="2160169" y="12287"/>
                </a:cubicBezTo>
                <a:cubicBezTo>
                  <a:pt x="2160931" y="13049"/>
                  <a:pt x="2163598" y="14764"/>
                  <a:pt x="2164550" y="14668"/>
                </a:cubicBezTo>
                <a:lnTo>
                  <a:pt x="2165027" y="14383"/>
                </a:lnTo>
                <a:lnTo>
                  <a:pt x="2165694" y="14002"/>
                </a:lnTo>
                <a:cubicBezTo>
                  <a:pt x="2166360" y="13430"/>
                  <a:pt x="2167789" y="12287"/>
                  <a:pt x="2169027" y="11525"/>
                </a:cubicBezTo>
                <a:cubicBezTo>
                  <a:pt x="2170170" y="10763"/>
                  <a:pt x="2175123" y="14668"/>
                  <a:pt x="2176076" y="13430"/>
                </a:cubicBezTo>
                <a:cubicBezTo>
                  <a:pt x="2177028" y="12192"/>
                  <a:pt x="2180647" y="10001"/>
                  <a:pt x="2182362" y="10763"/>
                </a:cubicBezTo>
                <a:cubicBezTo>
                  <a:pt x="2184077" y="11525"/>
                  <a:pt x="2189887" y="12668"/>
                  <a:pt x="2191125" y="12192"/>
                </a:cubicBezTo>
                <a:cubicBezTo>
                  <a:pt x="2192364" y="11716"/>
                  <a:pt x="2195316" y="9430"/>
                  <a:pt x="2195697" y="10763"/>
                </a:cubicBezTo>
                <a:cubicBezTo>
                  <a:pt x="2196078" y="12097"/>
                  <a:pt x="2198174" y="15335"/>
                  <a:pt x="2199697" y="15145"/>
                </a:cubicBezTo>
                <a:lnTo>
                  <a:pt x="2200650" y="14668"/>
                </a:lnTo>
                <a:lnTo>
                  <a:pt x="2206937" y="11811"/>
                </a:lnTo>
                <a:cubicBezTo>
                  <a:pt x="2212747" y="14573"/>
                  <a:pt x="2218176" y="17145"/>
                  <a:pt x="2219129" y="17621"/>
                </a:cubicBezTo>
                <a:cubicBezTo>
                  <a:pt x="2219986" y="18097"/>
                  <a:pt x="2222748" y="19145"/>
                  <a:pt x="2223034" y="18859"/>
                </a:cubicBezTo>
                <a:cubicBezTo>
                  <a:pt x="2223320" y="18574"/>
                  <a:pt x="2223987" y="16478"/>
                  <a:pt x="2224367" y="14954"/>
                </a:cubicBezTo>
                <a:cubicBezTo>
                  <a:pt x="2224844" y="13430"/>
                  <a:pt x="2230273" y="14478"/>
                  <a:pt x="2231797" y="15050"/>
                </a:cubicBezTo>
                <a:cubicBezTo>
                  <a:pt x="2233226" y="15621"/>
                  <a:pt x="2237226" y="15240"/>
                  <a:pt x="2237321" y="16288"/>
                </a:cubicBezTo>
                <a:cubicBezTo>
                  <a:pt x="2237417" y="17240"/>
                  <a:pt x="2242751" y="15812"/>
                  <a:pt x="2244370" y="14573"/>
                </a:cubicBezTo>
                <a:cubicBezTo>
                  <a:pt x="2246084" y="13335"/>
                  <a:pt x="2253419" y="12478"/>
                  <a:pt x="2254371" y="11621"/>
                </a:cubicBezTo>
                <a:lnTo>
                  <a:pt x="2255419" y="10858"/>
                </a:lnTo>
                <a:cubicBezTo>
                  <a:pt x="2255991" y="10382"/>
                  <a:pt x="2257324" y="9716"/>
                  <a:pt x="2257514" y="9811"/>
                </a:cubicBezTo>
                <a:lnTo>
                  <a:pt x="2263610" y="15050"/>
                </a:lnTo>
                <a:cubicBezTo>
                  <a:pt x="2264277" y="10668"/>
                  <a:pt x="2267230" y="7620"/>
                  <a:pt x="2270278" y="8382"/>
                </a:cubicBezTo>
                <a:cubicBezTo>
                  <a:pt x="2273326" y="9144"/>
                  <a:pt x="2277612" y="15716"/>
                  <a:pt x="2277993" y="14859"/>
                </a:cubicBezTo>
                <a:cubicBezTo>
                  <a:pt x="2278279" y="13907"/>
                  <a:pt x="2279422" y="11716"/>
                  <a:pt x="2279898" y="11335"/>
                </a:cubicBezTo>
                <a:cubicBezTo>
                  <a:pt x="2282089" y="13049"/>
                  <a:pt x="2284470" y="14573"/>
                  <a:pt x="2286185" y="16478"/>
                </a:cubicBezTo>
                <a:cubicBezTo>
                  <a:pt x="2286661" y="17050"/>
                  <a:pt x="2285042" y="18764"/>
                  <a:pt x="2284851" y="20003"/>
                </a:cubicBezTo>
                <a:lnTo>
                  <a:pt x="2284566" y="21146"/>
                </a:lnTo>
                <a:cubicBezTo>
                  <a:pt x="2284661" y="22479"/>
                  <a:pt x="2286089" y="23717"/>
                  <a:pt x="2287614" y="23813"/>
                </a:cubicBezTo>
                <a:lnTo>
                  <a:pt x="2288280" y="23336"/>
                </a:lnTo>
                <a:cubicBezTo>
                  <a:pt x="2292185" y="20288"/>
                  <a:pt x="2293900" y="21336"/>
                  <a:pt x="2294757" y="25146"/>
                </a:cubicBezTo>
                <a:lnTo>
                  <a:pt x="2294757" y="25432"/>
                </a:lnTo>
                <a:cubicBezTo>
                  <a:pt x="2297043" y="25337"/>
                  <a:pt x="2298948" y="24384"/>
                  <a:pt x="2299044" y="23336"/>
                </a:cubicBezTo>
                <a:cubicBezTo>
                  <a:pt x="2299138" y="22288"/>
                  <a:pt x="2299138" y="20003"/>
                  <a:pt x="2297805" y="19717"/>
                </a:cubicBezTo>
                <a:cubicBezTo>
                  <a:pt x="2296472" y="19431"/>
                  <a:pt x="2298567" y="16002"/>
                  <a:pt x="2300472" y="15526"/>
                </a:cubicBezTo>
                <a:cubicBezTo>
                  <a:pt x="2302377" y="15145"/>
                  <a:pt x="2306092" y="20003"/>
                  <a:pt x="2306664" y="22860"/>
                </a:cubicBezTo>
                <a:lnTo>
                  <a:pt x="2306378" y="25432"/>
                </a:lnTo>
                <a:cubicBezTo>
                  <a:pt x="2306282" y="26384"/>
                  <a:pt x="2303996" y="28099"/>
                  <a:pt x="2302853" y="28004"/>
                </a:cubicBezTo>
                <a:lnTo>
                  <a:pt x="2297615" y="27813"/>
                </a:lnTo>
                <a:cubicBezTo>
                  <a:pt x="2291900" y="27051"/>
                  <a:pt x="2287423" y="27718"/>
                  <a:pt x="2287614" y="29242"/>
                </a:cubicBezTo>
                <a:cubicBezTo>
                  <a:pt x="2287804" y="30861"/>
                  <a:pt x="2296281" y="31623"/>
                  <a:pt x="2297519" y="33338"/>
                </a:cubicBezTo>
                <a:cubicBezTo>
                  <a:pt x="2298758" y="34957"/>
                  <a:pt x="2299044" y="38100"/>
                  <a:pt x="2299329" y="39243"/>
                </a:cubicBezTo>
                <a:cubicBezTo>
                  <a:pt x="2299615" y="40386"/>
                  <a:pt x="2297900" y="44387"/>
                  <a:pt x="2296281" y="46196"/>
                </a:cubicBezTo>
                <a:lnTo>
                  <a:pt x="2294662" y="47720"/>
                </a:lnTo>
                <a:cubicBezTo>
                  <a:pt x="2292662" y="49530"/>
                  <a:pt x="2290471" y="51245"/>
                  <a:pt x="2288280" y="52959"/>
                </a:cubicBezTo>
                <a:lnTo>
                  <a:pt x="2288090" y="53150"/>
                </a:lnTo>
                <a:cubicBezTo>
                  <a:pt x="2287709" y="53150"/>
                  <a:pt x="2287423" y="51530"/>
                  <a:pt x="2287614" y="49339"/>
                </a:cubicBezTo>
                <a:cubicBezTo>
                  <a:pt x="2287709" y="47244"/>
                  <a:pt x="2283803" y="41720"/>
                  <a:pt x="2282089" y="42767"/>
                </a:cubicBezTo>
                <a:cubicBezTo>
                  <a:pt x="2280375" y="43815"/>
                  <a:pt x="2275993" y="47434"/>
                  <a:pt x="2277040" y="48578"/>
                </a:cubicBezTo>
                <a:lnTo>
                  <a:pt x="2277898" y="49149"/>
                </a:lnTo>
                <a:lnTo>
                  <a:pt x="2278946" y="49911"/>
                </a:lnTo>
                <a:cubicBezTo>
                  <a:pt x="2280279" y="50578"/>
                  <a:pt x="2280660" y="51625"/>
                  <a:pt x="2279898" y="52102"/>
                </a:cubicBezTo>
                <a:cubicBezTo>
                  <a:pt x="2279136" y="52578"/>
                  <a:pt x="2277898" y="54674"/>
                  <a:pt x="2278850" y="55531"/>
                </a:cubicBezTo>
                <a:cubicBezTo>
                  <a:pt x="2279708" y="56388"/>
                  <a:pt x="2296948" y="58579"/>
                  <a:pt x="2295710" y="59055"/>
                </a:cubicBezTo>
                <a:cubicBezTo>
                  <a:pt x="2294471" y="59436"/>
                  <a:pt x="2293424" y="60484"/>
                  <a:pt x="2295996" y="60388"/>
                </a:cubicBezTo>
                <a:cubicBezTo>
                  <a:pt x="2298567" y="60293"/>
                  <a:pt x="2300663" y="65342"/>
                  <a:pt x="2301520" y="65246"/>
                </a:cubicBezTo>
                <a:cubicBezTo>
                  <a:pt x="2302282" y="65151"/>
                  <a:pt x="2304187" y="64484"/>
                  <a:pt x="2303996" y="63913"/>
                </a:cubicBezTo>
                <a:cubicBezTo>
                  <a:pt x="2303711" y="63341"/>
                  <a:pt x="2304282" y="62293"/>
                  <a:pt x="2305901" y="62675"/>
                </a:cubicBezTo>
                <a:lnTo>
                  <a:pt x="2307330" y="63055"/>
                </a:lnTo>
                <a:cubicBezTo>
                  <a:pt x="2312188" y="65532"/>
                  <a:pt x="2314379" y="67628"/>
                  <a:pt x="2312378" y="67818"/>
                </a:cubicBezTo>
                <a:cubicBezTo>
                  <a:pt x="2310283" y="68008"/>
                  <a:pt x="2304378" y="69628"/>
                  <a:pt x="2304378" y="70961"/>
                </a:cubicBezTo>
                <a:cubicBezTo>
                  <a:pt x="2304378" y="72295"/>
                  <a:pt x="2306664" y="75247"/>
                  <a:pt x="2308187" y="76962"/>
                </a:cubicBezTo>
                <a:cubicBezTo>
                  <a:pt x="2309616" y="78676"/>
                  <a:pt x="2317427" y="79534"/>
                  <a:pt x="2317998" y="79058"/>
                </a:cubicBezTo>
                <a:cubicBezTo>
                  <a:pt x="2318570" y="78581"/>
                  <a:pt x="2322189" y="77438"/>
                  <a:pt x="2324285" y="78200"/>
                </a:cubicBezTo>
                <a:cubicBezTo>
                  <a:pt x="2326380" y="78962"/>
                  <a:pt x="2331143" y="79438"/>
                  <a:pt x="2329714" y="77343"/>
                </a:cubicBezTo>
                <a:cubicBezTo>
                  <a:pt x="2328285" y="75247"/>
                  <a:pt x="2335143" y="67818"/>
                  <a:pt x="2337905" y="64294"/>
                </a:cubicBezTo>
                <a:lnTo>
                  <a:pt x="2340953" y="64199"/>
                </a:lnTo>
                <a:lnTo>
                  <a:pt x="2345430" y="64103"/>
                </a:lnTo>
                <a:cubicBezTo>
                  <a:pt x="2346763" y="61532"/>
                  <a:pt x="2347906" y="60484"/>
                  <a:pt x="2348192" y="61627"/>
                </a:cubicBezTo>
                <a:cubicBezTo>
                  <a:pt x="2348383" y="62770"/>
                  <a:pt x="2349907" y="66199"/>
                  <a:pt x="2350955" y="64961"/>
                </a:cubicBezTo>
                <a:cubicBezTo>
                  <a:pt x="2351907" y="63722"/>
                  <a:pt x="2356003" y="62103"/>
                  <a:pt x="2358098" y="63627"/>
                </a:cubicBezTo>
                <a:cubicBezTo>
                  <a:pt x="2360194" y="65151"/>
                  <a:pt x="2367814" y="68675"/>
                  <a:pt x="2370195" y="68008"/>
                </a:cubicBezTo>
                <a:cubicBezTo>
                  <a:pt x="2372576" y="67342"/>
                  <a:pt x="2379244" y="63151"/>
                  <a:pt x="2384102" y="64484"/>
                </a:cubicBezTo>
                <a:lnTo>
                  <a:pt x="2388578" y="65532"/>
                </a:lnTo>
                <a:cubicBezTo>
                  <a:pt x="2388674" y="65532"/>
                  <a:pt x="2389055" y="64294"/>
                  <a:pt x="2389626" y="63913"/>
                </a:cubicBezTo>
                <a:cubicBezTo>
                  <a:pt x="2390579" y="63055"/>
                  <a:pt x="2391817" y="61722"/>
                  <a:pt x="2392769" y="61722"/>
                </a:cubicBezTo>
                <a:lnTo>
                  <a:pt x="2396008" y="62008"/>
                </a:lnTo>
                <a:cubicBezTo>
                  <a:pt x="2395246" y="64103"/>
                  <a:pt x="2393817" y="66770"/>
                  <a:pt x="2392865" y="68008"/>
                </a:cubicBezTo>
                <a:cubicBezTo>
                  <a:pt x="2391912" y="69247"/>
                  <a:pt x="2392769" y="74771"/>
                  <a:pt x="2397913" y="76676"/>
                </a:cubicBezTo>
                <a:lnTo>
                  <a:pt x="2400675" y="70771"/>
                </a:lnTo>
                <a:cubicBezTo>
                  <a:pt x="2401342" y="69437"/>
                  <a:pt x="2404580" y="68580"/>
                  <a:pt x="2406866" y="68104"/>
                </a:cubicBezTo>
                <a:cubicBezTo>
                  <a:pt x="2407724" y="67913"/>
                  <a:pt x="2409724" y="69056"/>
                  <a:pt x="2410200" y="70009"/>
                </a:cubicBezTo>
                <a:cubicBezTo>
                  <a:pt x="2410867" y="71342"/>
                  <a:pt x="2410772" y="72771"/>
                  <a:pt x="2412962" y="71152"/>
                </a:cubicBezTo>
                <a:cubicBezTo>
                  <a:pt x="2414772" y="69723"/>
                  <a:pt x="2416773" y="69437"/>
                  <a:pt x="2418011" y="71438"/>
                </a:cubicBezTo>
                <a:cubicBezTo>
                  <a:pt x="2418963" y="72866"/>
                  <a:pt x="2419821" y="74962"/>
                  <a:pt x="2419249" y="76295"/>
                </a:cubicBezTo>
                <a:cubicBezTo>
                  <a:pt x="2418106" y="78676"/>
                  <a:pt x="2415725" y="80677"/>
                  <a:pt x="2414010" y="82867"/>
                </a:cubicBezTo>
                <a:lnTo>
                  <a:pt x="2412296" y="85154"/>
                </a:lnTo>
                <a:cubicBezTo>
                  <a:pt x="2413629" y="87439"/>
                  <a:pt x="2417534" y="90297"/>
                  <a:pt x="2420964" y="91440"/>
                </a:cubicBezTo>
                <a:cubicBezTo>
                  <a:pt x="2424392" y="92583"/>
                  <a:pt x="2431536" y="93154"/>
                  <a:pt x="2434108" y="93154"/>
                </a:cubicBezTo>
                <a:cubicBezTo>
                  <a:pt x="2436680" y="93154"/>
                  <a:pt x="2446967" y="98965"/>
                  <a:pt x="2448490" y="100965"/>
                </a:cubicBezTo>
                <a:cubicBezTo>
                  <a:pt x="2450015" y="102965"/>
                  <a:pt x="2458111" y="104204"/>
                  <a:pt x="2458587" y="104680"/>
                </a:cubicBezTo>
                <a:cubicBezTo>
                  <a:pt x="2459064" y="105251"/>
                  <a:pt x="2458968" y="109347"/>
                  <a:pt x="2458682" y="113633"/>
                </a:cubicBezTo>
                <a:lnTo>
                  <a:pt x="2461635" y="117062"/>
                </a:lnTo>
                <a:lnTo>
                  <a:pt x="2462778" y="118396"/>
                </a:lnTo>
                <a:cubicBezTo>
                  <a:pt x="2463445" y="120110"/>
                  <a:pt x="2461921" y="122492"/>
                  <a:pt x="2459349" y="123539"/>
                </a:cubicBezTo>
                <a:lnTo>
                  <a:pt x="2457539" y="125158"/>
                </a:lnTo>
                <a:cubicBezTo>
                  <a:pt x="2454682" y="127730"/>
                  <a:pt x="2454968" y="128016"/>
                  <a:pt x="2452777" y="126587"/>
                </a:cubicBezTo>
                <a:cubicBezTo>
                  <a:pt x="2452396" y="126397"/>
                  <a:pt x="2452205" y="126111"/>
                  <a:pt x="2451825" y="125825"/>
                </a:cubicBezTo>
                <a:lnTo>
                  <a:pt x="2448205" y="123634"/>
                </a:lnTo>
                <a:cubicBezTo>
                  <a:pt x="2446681" y="126397"/>
                  <a:pt x="2444681" y="127159"/>
                  <a:pt x="2443728" y="125158"/>
                </a:cubicBezTo>
                <a:cubicBezTo>
                  <a:pt x="2442776" y="123254"/>
                  <a:pt x="2434394" y="122777"/>
                  <a:pt x="2432012" y="123158"/>
                </a:cubicBezTo>
                <a:cubicBezTo>
                  <a:pt x="2429631" y="123539"/>
                  <a:pt x="2423059" y="125825"/>
                  <a:pt x="2426202" y="126778"/>
                </a:cubicBezTo>
                <a:cubicBezTo>
                  <a:pt x="2429346" y="127730"/>
                  <a:pt x="2435156" y="131159"/>
                  <a:pt x="2434013" y="132969"/>
                </a:cubicBezTo>
                <a:lnTo>
                  <a:pt x="2436394" y="134112"/>
                </a:lnTo>
                <a:lnTo>
                  <a:pt x="2440394" y="136112"/>
                </a:lnTo>
                <a:cubicBezTo>
                  <a:pt x="2443156" y="132969"/>
                  <a:pt x="2445538" y="130969"/>
                  <a:pt x="2445633" y="131636"/>
                </a:cubicBezTo>
                <a:cubicBezTo>
                  <a:pt x="2445728" y="132302"/>
                  <a:pt x="2447919" y="133826"/>
                  <a:pt x="2449729" y="134207"/>
                </a:cubicBezTo>
                <a:cubicBezTo>
                  <a:pt x="2451538" y="134493"/>
                  <a:pt x="2449348" y="139541"/>
                  <a:pt x="2446491" y="140208"/>
                </a:cubicBezTo>
                <a:lnTo>
                  <a:pt x="2444966" y="141732"/>
                </a:lnTo>
                <a:lnTo>
                  <a:pt x="2443252" y="143446"/>
                </a:lnTo>
                <a:cubicBezTo>
                  <a:pt x="2441823" y="146495"/>
                  <a:pt x="2441537" y="149257"/>
                  <a:pt x="2442680" y="149733"/>
                </a:cubicBezTo>
                <a:cubicBezTo>
                  <a:pt x="2443823" y="150209"/>
                  <a:pt x="2444205" y="153543"/>
                  <a:pt x="2441252" y="156210"/>
                </a:cubicBezTo>
                <a:cubicBezTo>
                  <a:pt x="2438299" y="158877"/>
                  <a:pt x="2431536" y="165925"/>
                  <a:pt x="2432488" y="166211"/>
                </a:cubicBezTo>
                <a:cubicBezTo>
                  <a:pt x="2433441" y="166497"/>
                  <a:pt x="2435251" y="168497"/>
                  <a:pt x="2434013" y="169926"/>
                </a:cubicBezTo>
                <a:lnTo>
                  <a:pt x="2432870" y="169926"/>
                </a:lnTo>
                <a:lnTo>
                  <a:pt x="2430584" y="170021"/>
                </a:lnTo>
                <a:cubicBezTo>
                  <a:pt x="2428297" y="170593"/>
                  <a:pt x="2425916" y="173069"/>
                  <a:pt x="2425059" y="175546"/>
                </a:cubicBezTo>
                <a:lnTo>
                  <a:pt x="2427536" y="177546"/>
                </a:lnTo>
                <a:cubicBezTo>
                  <a:pt x="2428297" y="178213"/>
                  <a:pt x="2424392" y="189643"/>
                  <a:pt x="2423345" y="190309"/>
                </a:cubicBezTo>
                <a:lnTo>
                  <a:pt x="2420773" y="191929"/>
                </a:lnTo>
                <a:cubicBezTo>
                  <a:pt x="2417916" y="193548"/>
                  <a:pt x="2415630" y="196025"/>
                  <a:pt x="2415630" y="197263"/>
                </a:cubicBezTo>
                <a:cubicBezTo>
                  <a:pt x="2415630" y="198501"/>
                  <a:pt x="2412105" y="202787"/>
                  <a:pt x="2411343" y="204407"/>
                </a:cubicBezTo>
                <a:lnTo>
                  <a:pt x="2410200" y="205645"/>
                </a:lnTo>
                <a:lnTo>
                  <a:pt x="2407533" y="208407"/>
                </a:lnTo>
                <a:cubicBezTo>
                  <a:pt x="2409343" y="211264"/>
                  <a:pt x="2410772" y="216027"/>
                  <a:pt x="2410772" y="219075"/>
                </a:cubicBezTo>
                <a:lnTo>
                  <a:pt x="2410105" y="221742"/>
                </a:lnTo>
                <a:lnTo>
                  <a:pt x="2409153" y="225552"/>
                </a:lnTo>
                <a:cubicBezTo>
                  <a:pt x="2412582" y="225933"/>
                  <a:pt x="2414010" y="227362"/>
                  <a:pt x="2412296" y="228695"/>
                </a:cubicBezTo>
                <a:cubicBezTo>
                  <a:pt x="2410581" y="229934"/>
                  <a:pt x="2403342" y="233648"/>
                  <a:pt x="2400389" y="233553"/>
                </a:cubicBezTo>
                <a:lnTo>
                  <a:pt x="2397437" y="233648"/>
                </a:lnTo>
                <a:lnTo>
                  <a:pt x="2392960" y="233839"/>
                </a:lnTo>
                <a:cubicBezTo>
                  <a:pt x="2389626" y="236411"/>
                  <a:pt x="2385912" y="238792"/>
                  <a:pt x="2384769" y="239078"/>
                </a:cubicBezTo>
                <a:lnTo>
                  <a:pt x="2384673" y="238887"/>
                </a:lnTo>
                <a:cubicBezTo>
                  <a:pt x="2382101" y="235077"/>
                  <a:pt x="2379434" y="240601"/>
                  <a:pt x="2376481" y="238792"/>
                </a:cubicBezTo>
                <a:cubicBezTo>
                  <a:pt x="2374005" y="237268"/>
                  <a:pt x="2370767" y="236601"/>
                  <a:pt x="2367623" y="235839"/>
                </a:cubicBezTo>
                <a:lnTo>
                  <a:pt x="2367338" y="235744"/>
                </a:lnTo>
                <a:cubicBezTo>
                  <a:pt x="2366100" y="238125"/>
                  <a:pt x="2363051" y="239078"/>
                  <a:pt x="2360670" y="237744"/>
                </a:cubicBezTo>
                <a:cubicBezTo>
                  <a:pt x="2358194" y="236411"/>
                  <a:pt x="2351241" y="239839"/>
                  <a:pt x="2350669" y="239935"/>
                </a:cubicBezTo>
                <a:lnTo>
                  <a:pt x="2350478" y="239744"/>
                </a:lnTo>
                <a:cubicBezTo>
                  <a:pt x="2348478" y="237839"/>
                  <a:pt x="2345335" y="239744"/>
                  <a:pt x="2344001" y="238982"/>
                </a:cubicBezTo>
                <a:lnTo>
                  <a:pt x="2340096" y="236887"/>
                </a:lnTo>
                <a:cubicBezTo>
                  <a:pt x="2336762" y="238411"/>
                  <a:pt x="2331333" y="238220"/>
                  <a:pt x="2327904" y="236601"/>
                </a:cubicBezTo>
                <a:lnTo>
                  <a:pt x="2324380" y="239268"/>
                </a:lnTo>
                <a:lnTo>
                  <a:pt x="2323713" y="239744"/>
                </a:lnTo>
                <a:cubicBezTo>
                  <a:pt x="2322189" y="239554"/>
                  <a:pt x="2316474" y="238030"/>
                  <a:pt x="2311045" y="236315"/>
                </a:cubicBezTo>
                <a:lnTo>
                  <a:pt x="2305997" y="239459"/>
                </a:lnTo>
                <a:lnTo>
                  <a:pt x="2305139" y="239935"/>
                </a:lnTo>
                <a:cubicBezTo>
                  <a:pt x="2303616" y="239744"/>
                  <a:pt x="2300758" y="239839"/>
                  <a:pt x="2298853" y="240221"/>
                </a:cubicBezTo>
                <a:cubicBezTo>
                  <a:pt x="2296948" y="240601"/>
                  <a:pt x="2290471" y="238601"/>
                  <a:pt x="2288947" y="238125"/>
                </a:cubicBezTo>
                <a:cubicBezTo>
                  <a:pt x="2287423" y="237649"/>
                  <a:pt x="2282280" y="238411"/>
                  <a:pt x="2280660" y="239363"/>
                </a:cubicBezTo>
                <a:cubicBezTo>
                  <a:pt x="2279041" y="240221"/>
                  <a:pt x="2270469" y="239173"/>
                  <a:pt x="2266849" y="239459"/>
                </a:cubicBezTo>
                <a:lnTo>
                  <a:pt x="2263515" y="239649"/>
                </a:lnTo>
                <a:cubicBezTo>
                  <a:pt x="2261896" y="239744"/>
                  <a:pt x="2259705" y="239744"/>
                  <a:pt x="2258753" y="238982"/>
                </a:cubicBezTo>
                <a:lnTo>
                  <a:pt x="2256371" y="237172"/>
                </a:lnTo>
                <a:cubicBezTo>
                  <a:pt x="2254085" y="238125"/>
                  <a:pt x="2249323" y="239744"/>
                  <a:pt x="2245608" y="240792"/>
                </a:cubicBezTo>
                <a:lnTo>
                  <a:pt x="2242275" y="241840"/>
                </a:lnTo>
                <a:cubicBezTo>
                  <a:pt x="2241417" y="242125"/>
                  <a:pt x="2240846" y="243078"/>
                  <a:pt x="2240084" y="243745"/>
                </a:cubicBezTo>
                <a:lnTo>
                  <a:pt x="2238274" y="245459"/>
                </a:lnTo>
                <a:cubicBezTo>
                  <a:pt x="2237321" y="243650"/>
                  <a:pt x="2235702" y="242411"/>
                  <a:pt x="2234559" y="242888"/>
                </a:cubicBezTo>
                <a:cubicBezTo>
                  <a:pt x="2233416" y="243364"/>
                  <a:pt x="2229892" y="247650"/>
                  <a:pt x="2229987" y="251270"/>
                </a:cubicBezTo>
                <a:lnTo>
                  <a:pt x="2229797" y="254699"/>
                </a:lnTo>
                <a:lnTo>
                  <a:pt x="2229701" y="255270"/>
                </a:lnTo>
                <a:lnTo>
                  <a:pt x="2225761" y="255579"/>
                </a:lnTo>
                <a:lnTo>
                  <a:pt x="2225731" y="255564"/>
                </a:lnTo>
                <a:lnTo>
                  <a:pt x="2226939" y="251174"/>
                </a:lnTo>
                <a:cubicBezTo>
                  <a:pt x="2226844" y="249460"/>
                  <a:pt x="2224081" y="244888"/>
                  <a:pt x="2223320" y="244316"/>
                </a:cubicBezTo>
                <a:cubicBezTo>
                  <a:pt x="2222558" y="243745"/>
                  <a:pt x="2218081" y="246602"/>
                  <a:pt x="2216366" y="248031"/>
                </a:cubicBezTo>
                <a:lnTo>
                  <a:pt x="2220269" y="252517"/>
                </a:lnTo>
                <a:lnTo>
                  <a:pt x="2215985" y="255746"/>
                </a:lnTo>
                <a:lnTo>
                  <a:pt x="2215128" y="256413"/>
                </a:lnTo>
                <a:lnTo>
                  <a:pt x="2224224" y="255699"/>
                </a:lnTo>
                <a:lnTo>
                  <a:pt x="2225130" y="257746"/>
                </a:lnTo>
                <a:lnTo>
                  <a:pt x="2225726" y="255582"/>
                </a:lnTo>
                <a:lnTo>
                  <a:pt x="2225761" y="255579"/>
                </a:lnTo>
                <a:lnTo>
                  <a:pt x="2232654" y="258889"/>
                </a:lnTo>
                <a:lnTo>
                  <a:pt x="2234845" y="257080"/>
                </a:lnTo>
                <a:lnTo>
                  <a:pt x="2237321" y="255079"/>
                </a:lnTo>
                <a:cubicBezTo>
                  <a:pt x="2239607" y="251650"/>
                  <a:pt x="2243989" y="249650"/>
                  <a:pt x="2247132" y="250698"/>
                </a:cubicBezTo>
                <a:cubicBezTo>
                  <a:pt x="2250275" y="251650"/>
                  <a:pt x="2257990" y="255079"/>
                  <a:pt x="2257800" y="252698"/>
                </a:cubicBezTo>
                <a:lnTo>
                  <a:pt x="2258372" y="251270"/>
                </a:lnTo>
                <a:lnTo>
                  <a:pt x="2258562" y="250698"/>
                </a:lnTo>
                <a:cubicBezTo>
                  <a:pt x="2260753" y="250603"/>
                  <a:pt x="2262277" y="250888"/>
                  <a:pt x="2261991" y="251460"/>
                </a:cubicBezTo>
                <a:cubicBezTo>
                  <a:pt x="2261705" y="252032"/>
                  <a:pt x="2261896" y="253937"/>
                  <a:pt x="2263230" y="254127"/>
                </a:cubicBezTo>
                <a:cubicBezTo>
                  <a:pt x="2264563" y="254317"/>
                  <a:pt x="2267801" y="255461"/>
                  <a:pt x="2267421" y="256318"/>
                </a:cubicBezTo>
                <a:lnTo>
                  <a:pt x="2267230" y="256318"/>
                </a:lnTo>
                <a:lnTo>
                  <a:pt x="2263610" y="256032"/>
                </a:lnTo>
                <a:cubicBezTo>
                  <a:pt x="2260562" y="258223"/>
                  <a:pt x="2260086" y="260509"/>
                  <a:pt x="2262563" y="261080"/>
                </a:cubicBezTo>
                <a:lnTo>
                  <a:pt x="2263420" y="260509"/>
                </a:lnTo>
                <a:lnTo>
                  <a:pt x="2266944" y="257937"/>
                </a:lnTo>
                <a:cubicBezTo>
                  <a:pt x="2271230" y="258032"/>
                  <a:pt x="2276469" y="258604"/>
                  <a:pt x="2278565" y="259271"/>
                </a:cubicBezTo>
                <a:cubicBezTo>
                  <a:pt x="2280755" y="259937"/>
                  <a:pt x="2285804" y="256508"/>
                  <a:pt x="2286756" y="256222"/>
                </a:cubicBezTo>
                <a:lnTo>
                  <a:pt x="2287328" y="256508"/>
                </a:lnTo>
                <a:lnTo>
                  <a:pt x="2289519" y="257556"/>
                </a:lnTo>
                <a:cubicBezTo>
                  <a:pt x="2291709" y="258699"/>
                  <a:pt x="2295424" y="259080"/>
                  <a:pt x="2297805" y="258413"/>
                </a:cubicBezTo>
                <a:lnTo>
                  <a:pt x="2300091" y="260128"/>
                </a:lnTo>
                <a:cubicBezTo>
                  <a:pt x="2300758" y="260604"/>
                  <a:pt x="2302853" y="259937"/>
                  <a:pt x="2304378" y="259842"/>
                </a:cubicBezTo>
                <a:lnTo>
                  <a:pt x="2305235" y="259747"/>
                </a:lnTo>
                <a:cubicBezTo>
                  <a:pt x="2306187" y="259747"/>
                  <a:pt x="2307044" y="260699"/>
                  <a:pt x="2307044" y="261842"/>
                </a:cubicBezTo>
                <a:lnTo>
                  <a:pt x="2307044" y="262890"/>
                </a:lnTo>
                <a:lnTo>
                  <a:pt x="2307044" y="264319"/>
                </a:lnTo>
                <a:cubicBezTo>
                  <a:pt x="2307044" y="265843"/>
                  <a:pt x="2305521" y="269081"/>
                  <a:pt x="2303711" y="271463"/>
                </a:cubicBezTo>
                <a:lnTo>
                  <a:pt x="2299805" y="271367"/>
                </a:lnTo>
                <a:lnTo>
                  <a:pt x="2295614" y="271177"/>
                </a:lnTo>
                <a:cubicBezTo>
                  <a:pt x="2289804" y="271272"/>
                  <a:pt x="2290566" y="274320"/>
                  <a:pt x="2297139" y="278035"/>
                </a:cubicBezTo>
                <a:lnTo>
                  <a:pt x="2304187" y="277559"/>
                </a:lnTo>
                <a:lnTo>
                  <a:pt x="2307140" y="277368"/>
                </a:lnTo>
                <a:cubicBezTo>
                  <a:pt x="2308663" y="275654"/>
                  <a:pt x="2311521" y="273844"/>
                  <a:pt x="2313426" y="273463"/>
                </a:cubicBezTo>
                <a:lnTo>
                  <a:pt x="2314188" y="274034"/>
                </a:lnTo>
                <a:lnTo>
                  <a:pt x="2316379" y="275654"/>
                </a:lnTo>
                <a:lnTo>
                  <a:pt x="2318055" y="280741"/>
                </a:lnTo>
                <a:lnTo>
                  <a:pt x="2316284" y="280797"/>
                </a:lnTo>
                <a:lnTo>
                  <a:pt x="2313712" y="280130"/>
                </a:lnTo>
                <a:cubicBezTo>
                  <a:pt x="2312093" y="279654"/>
                  <a:pt x="2310092" y="281750"/>
                  <a:pt x="2306568" y="280797"/>
                </a:cubicBezTo>
                <a:lnTo>
                  <a:pt x="2301710" y="279559"/>
                </a:lnTo>
                <a:cubicBezTo>
                  <a:pt x="2295424" y="280892"/>
                  <a:pt x="2288375" y="283940"/>
                  <a:pt x="2286185" y="286417"/>
                </a:cubicBezTo>
                <a:lnTo>
                  <a:pt x="2289042" y="289084"/>
                </a:lnTo>
                <a:lnTo>
                  <a:pt x="2289804" y="289750"/>
                </a:lnTo>
                <a:cubicBezTo>
                  <a:pt x="2291328" y="290227"/>
                  <a:pt x="2296186" y="287846"/>
                  <a:pt x="2300567" y="284512"/>
                </a:cubicBezTo>
                <a:lnTo>
                  <a:pt x="2306568" y="286607"/>
                </a:lnTo>
                <a:lnTo>
                  <a:pt x="2316474" y="291941"/>
                </a:lnTo>
                <a:lnTo>
                  <a:pt x="2320856" y="287560"/>
                </a:lnTo>
                <a:lnTo>
                  <a:pt x="2320143" y="283836"/>
                </a:lnTo>
                <a:lnTo>
                  <a:pt x="2321046" y="283655"/>
                </a:lnTo>
                <a:cubicBezTo>
                  <a:pt x="2321713" y="283559"/>
                  <a:pt x="2322570" y="282035"/>
                  <a:pt x="2322380" y="281273"/>
                </a:cubicBezTo>
                <a:lnTo>
                  <a:pt x="2322284" y="280607"/>
                </a:lnTo>
                <a:lnTo>
                  <a:pt x="2319541" y="280694"/>
                </a:lnTo>
                <a:lnTo>
                  <a:pt x="2319141" y="278606"/>
                </a:lnTo>
                <a:cubicBezTo>
                  <a:pt x="2320475" y="276892"/>
                  <a:pt x="2325523" y="273558"/>
                  <a:pt x="2328285" y="276320"/>
                </a:cubicBezTo>
                <a:lnTo>
                  <a:pt x="2329619" y="278321"/>
                </a:lnTo>
                <a:cubicBezTo>
                  <a:pt x="2330190" y="279178"/>
                  <a:pt x="2329523" y="280797"/>
                  <a:pt x="2328762" y="281750"/>
                </a:cubicBezTo>
                <a:lnTo>
                  <a:pt x="2327809" y="282988"/>
                </a:lnTo>
                <a:cubicBezTo>
                  <a:pt x="2326666" y="287846"/>
                  <a:pt x="2328285" y="291370"/>
                  <a:pt x="2331428" y="290798"/>
                </a:cubicBezTo>
                <a:cubicBezTo>
                  <a:pt x="2334572" y="290322"/>
                  <a:pt x="2339525" y="297085"/>
                  <a:pt x="2338096" y="298037"/>
                </a:cubicBezTo>
                <a:cubicBezTo>
                  <a:pt x="2336762" y="298990"/>
                  <a:pt x="2332571" y="302895"/>
                  <a:pt x="2335143" y="302324"/>
                </a:cubicBezTo>
                <a:lnTo>
                  <a:pt x="2344170" y="300896"/>
                </a:lnTo>
                <a:lnTo>
                  <a:pt x="2343906" y="301180"/>
                </a:lnTo>
                <a:cubicBezTo>
                  <a:pt x="2345240" y="302990"/>
                  <a:pt x="2348478" y="305086"/>
                  <a:pt x="2351145" y="305943"/>
                </a:cubicBezTo>
                <a:cubicBezTo>
                  <a:pt x="2353812" y="306705"/>
                  <a:pt x="2358956" y="301371"/>
                  <a:pt x="2359623" y="300704"/>
                </a:cubicBezTo>
                <a:cubicBezTo>
                  <a:pt x="2360384" y="300038"/>
                  <a:pt x="2362765" y="300990"/>
                  <a:pt x="2363242" y="304229"/>
                </a:cubicBezTo>
                <a:lnTo>
                  <a:pt x="2368100" y="302228"/>
                </a:lnTo>
                <a:lnTo>
                  <a:pt x="2370862" y="301085"/>
                </a:lnTo>
                <a:lnTo>
                  <a:pt x="2357766" y="298744"/>
                </a:lnTo>
                <a:lnTo>
                  <a:pt x="2367052" y="297275"/>
                </a:lnTo>
                <a:cubicBezTo>
                  <a:pt x="2370957" y="295751"/>
                  <a:pt x="2365719" y="294799"/>
                  <a:pt x="2360480" y="295466"/>
                </a:cubicBezTo>
                <a:lnTo>
                  <a:pt x="2356098" y="297275"/>
                </a:lnTo>
                <a:lnTo>
                  <a:pt x="2354765" y="297847"/>
                </a:lnTo>
                <a:cubicBezTo>
                  <a:pt x="2353050" y="298037"/>
                  <a:pt x="2351907" y="297847"/>
                  <a:pt x="2352193" y="297275"/>
                </a:cubicBezTo>
                <a:cubicBezTo>
                  <a:pt x="2352479" y="296704"/>
                  <a:pt x="2351907" y="294799"/>
                  <a:pt x="2350193" y="294132"/>
                </a:cubicBezTo>
                <a:lnTo>
                  <a:pt x="2349907" y="294418"/>
                </a:lnTo>
                <a:lnTo>
                  <a:pt x="2349747" y="294600"/>
                </a:lnTo>
                <a:lnTo>
                  <a:pt x="2347906" y="290703"/>
                </a:lnTo>
                <a:cubicBezTo>
                  <a:pt x="2349145" y="289465"/>
                  <a:pt x="2352574" y="286226"/>
                  <a:pt x="2352860" y="286321"/>
                </a:cubicBezTo>
                <a:lnTo>
                  <a:pt x="2352955" y="286607"/>
                </a:lnTo>
                <a:cubicBezTo>
                  <a:pt x="2353622" y="288417"/>
                  <a:pt x="2353622" y="291370"/>
                  <a:pt x="2355050" y="291846"/>
                </a:cubicBezTo>
                <a:lnTo>
                  <a:pt x="2358860" y="293275"/>
                </a:lnTo>
                <a:cubicBezTo>
                  <a:pt x="2359051" y="290513"/>
                  <a:pt x="2359908" y="287655"/>
                  <a:pt x="2360766" y="286798"/>
                </a:cubicBezTo>
                <a:cubicBezTo>
                  <a:pt x="2361622" y="285941"/>
                  <a:pt x="2372957" y="287846"/>
                  <a:pt x="2380768" y="289370"/>
                </a:cubicBezTo>
                <a:lnTo>
                  <a:pt x="2388007" y="285941"/>
                </a:lnTo>
                <a:lnTo>
                  <a:pt x="2390483" y="284797"/>
                </a:lnTo>
                <a:cubicBezTo>
                  <a:pt x="2390007" y="286893"/>
                  <a:pt x="2390483" y="289179"/>
                  <a:pt x="2391531" y="289846"/>
                </a:cubicBezTo>
                <a:cubicBezTo>
                  <a:pt x="2392579" y="290608"/>
                  <a:pt x="2396484" y="292037"/>
                  <a:pt x="2396770" y="290513"/>
                </a:cubicBezTo>
                <a:cubicBezTo>
                  <a:pt x="2397056" y="289084"/>
                  <a:pt x="2400104" y="286703"/>
                  <a:pt x="2403247" y="287464"/>
                </a:cubicBezTo>
                <a:cubicBezTo>
                  <a:pt x="2406390" y="288322"/>
                  <a:pt x="2403819" y="295846"/>
                  <a:pt x="2405247" y="297275"/>
                </a:cubicBezTo>
                <a:cubicBezTo>
                  <a:pt x="2406771" y="298609"/>
                  <a:pt x="2415820" y="299275"/>
                  <a:pt x="2423059" y="296513"/>
                </a:cubicBezTo>
                <a:lnTo>
                  <a:pt x="2429536" y="294513"/>
                </a:lnTo>
                <a:lnTo>
                  <a:pt x="2430393" y="294227"/>
                </a:lnTo>
                <a:cubicBezTo>
                  <a:pt x="2432488" y="296418"/>
                  <a:pt x="2434775" y="297751"/>
                  <a:pt x="2435441" y="297275"/>
                </a:cubicBezTo>
                <a:cubicBezTo>
                  <a:pt x="2436108" y="296799"/>
                  <a:pt x="2437822" y="295275"/>
                  <a:pt x="2438013" y="294894"/>
                </a:cubicBezTo>
                <a:lnTo>
                  <a:pt x="2437918" y="294894"/>
                </a:lnTo>
                <a:lnTo>
                  <a:pt x="2435251" y="293370"/>
                </a:lnTo>
                <a:cubicBezTo>
                  <a:pt x="2432298" y="291846"/>
                  <a:pt x="2428583" y="290608"/>
                  <a:pt x="2426964" y="290703"/>
                </a:cubicBezTo>
                <a:lnTo>
                  <a:pt x="2425535" y="290798"/>
                </a:lnTo>
                <a:cubicBezTo>
                  <a:pt x="2424678" y="290893"/>
                  <a:pt x="2423535" y="291179"/>
                  <a:pt x="2422869" y="290798"/>
                </a:cubicBezTo>
                <a:cubicBezTo>
                  <a:pt x="2417058" y="287941"/>
                  <a:pt x="2417820" y="291465"/>
                  <a:pt x="2417630" y="294227"/>
                </a:cubicBezTo>
                <a:lnTo>
                  <a:pt x="2417630" y="294799"/>
                </a:lnTo>
                <a:cubicBezTo>
                  <a:pt x="2417058" y="295466"/>
                  <a:pt x="2416582" y="294704"/>
                  <a:pt x="2416391" y="293275"/>
                </a:cubicBezTo>
                <a:cubicBezTo>
                  <a:pt x="2416296" y="291846"/>
                  <a:pt x="2410676" y="290989"/>
                  <a:pt x="2409914" y="290036"/>
                </a:cubicBezTo>
                <a:lnTo>
                  <a:pt x="2410105" y="289274"/>
                </a:lnTo>
                <a:cubicBezTo>
                  <a:pt x="2410296" y="288608"/>
                  <a:pt x="2412010" y="287655"/>
                  <a:pt x="2412582" y="287846"/>
                </a:cubicBezTo>
                <a:cubicBezTo>
                  <a:pt x="2415820" y="288893"/>
                  <a:pt x="2418678" y="284512"/>
                  <a:pt x="2422392" y="287560"/>
                </a:cubicBezTo>
                <a:lnTo>
                  <a:pt x="2422869" y="287941"/>
                </a:lnTo>
                <a:cubicBezTo>
                  <a:pt x="2426583" y="285845"/>
                  <a:pt x="2430107" y="285274"/>
                  <a:pt x="2430679" y="286703"/>
                </a:cubicBezTo>
                <a:lnTo>
                  <a:pt x="2432012" y="287560"/>
                </a:lnTo>
                <a:lnTo>
                  <a:pt x="2432584" y="287941"/>
                </a:lnTo>
                <a:cubicBezTo>
                  <a:pt x="2434584" y="286988"/>
                  <a:pt x="2437537" y="285559"/>
                  <a:pt x="2439156" y="284702"/>
                </a:cubicBezTo>
                <a:cubicBezTo>
                  <a:pt x="2440775" y="283845"/>
                  <a:pt x="2446491" y="282226"/>
                  <a:pt x="2447157" y="283655"/>
                </a:cubicBezTo>
                <a:cubicBezTo>
                  <a:pt x="2447824" y="285083"/>
                  <a:pt x="2450205" y="289084"/>
                  <a:pt x="2450777" y="288798"/>
                </a:cubicBezTo>
                <a:lnTo>
                  <a:pt x="2451634" y="288608"/>
                </a:lnTo>
                <a:lnTo>
                  <a:pt x="2456587" y="287369"/>
                </a:lnTo>
                <a:cubicBezTo>
                  <a:pt x="2462016" y="285941"/>
                  <a:pt x="2468779" y="285559"/>
                  <a:pt x="2471731" y="286417"/>
                </a:cubicBezTo>
                <a:lnTo>
                  <a:pt x="2471731" y="286607"/>
                </a:lnTo>
                <a:cubicBezTo>
                  <a:pt x="2471446" y="290227"/>
                  <a:pt x="2474018" y="294227"/>
                  <a:pt x="2469541" y="297371"/>
                </a:cubicBezTo>
                <a:cubicBezTo>
                  <a:pt x="2469160" y="297656"/>
                  <a:pt x="2469827" y="299561"/>
                  <a:pt x="2470588" y="299942"/>
                </a:cubicBezTo>
                <a:cubicBezTo>
                  <a:pt x="2471255" y="300323"/>
                  <a:pt x="2473446" y="300228"/>
                  <a:pt x="2473827" y="299752"/>
                </a:cubicBezTo>
                <a:cubicBezTo>
                  <a:pt x="2475161" y="298228"/>
                  <a:pt x="2476018" y="296323"/>
                  <a:pt x="2477256" y="294608"/>
                </a:cubicBezTo>
                <a:lnTo>
                  <a:pt x="2477923" y="293656"/>
                </a:lnTo>
                <a:cubicBezTo>
                  <a:pt x="2478971" y="292703"/>
                  <a:pt x="2480113" y="292894"/>
                  <a:pt x="2480590" y="294132"/>
                </a:cubicBezTo>
                <a:cubicBezTo>
                  <a:pt x="2480971" y="295370"/>
                  <a:pt x="2483352" y="298704"/>
                  <a:pt x="2484591" y="299180"/>
                </a:cubicBezTo>
                <a:cubicBezTo>
                  <a:pt x="2485733" y="299561"/>
                  <a:pt x="2489544" y="298895"/>
                  <a:pt x="2490591" y="299657"/>
                </a:cubicBezTo>
                <a:cubicBezTo>
                  <a:pt x="2491544" y="300418"/>
                  <a:pt x="2494592" y="301942"/>
                  <a:pt x="2494972" y="301180"/>
                </a:cubicBezTo>
                <a:cubicBezTo>
                  <a:pt x="2495258" y="300418"/>
                  <a:pt x="2497068" y="299275"/>
                  <a:pt x="2497925" y="300418"/>
                </a:cubicBezTo>
                <a:cubicBezTo>
                  <a:pt x="2498878" y="301562"/>
                  <a:pt x="2504212" y="303086"/>
                  <a:pt x="2506784" y="300228"/>
                </a:cubicBezTo>
                <a:lnTo>
                  <a:pt x="2509641" y="298418"/>
                </a:lnTo>
                <a:lnTo>
                  <a:pt x="2509831" y="298323"/>
                </a:lnTo>
                <a:cubicBezTo>
                  <a:pt x="2511737" y="299942"/>
                  <a:pt x="2512403" y="301942"/>
                  <a:pt x="2511546" y="302705"/>
                </a:cubicBezTo>
                <a:cubicBezTo>
                  <a:pt x="2510594" y="303467"/>
                  <a:pt x="2508879" y="306134"/>
                  <a:pt x="2510308" y="306324"/>
                </a:cubicBezTo>
                <a:cubicBezTo>
                  <a:pt x="2511737" y="306514"/>
                  <a:pt x="2515832" y="308038"/>
                  <a:pt x="2515261" y="309277"/>
                </a:cubicBezTo>
                <a:cubicBezTo>
                  <a:pt x="2514689" y="310515"/>
                  <a:pt x="2514499" y="314420"/>
                  <a:pt x="2516404" y="314706"/>
                </a:cubicBezTo>
                <a:cubicBezTo>
                  <a:pt x="2518309" y="314992"/>
                  <a:pt x="2520214" y="317563"/>
                  <a:pt x="2515356" y="319754"/>
                </a:cubicBezTo>
                <a:lnTo>
                  <a:pt x="2511451" y="321755"/>
                </a:lnTo>
                <a:cubicBezTo>
                  <a:pt x="2510117" y="322517"/>
                  <a:pt x="2508784" y="323659"/>
                  <a:pt x="2508212" y="324803"/>
                </a:cubicBezTo>
                <a:cubicBezTo>
                  <a:pt x="2507641" y="325946"/>
                  <a:pt x="2507736" y="327850"/>
                  <a:pt x="2508594" y="328708"/>
                </a:cubicBezTo>
                <a:cubicBezTo>
                  <a:pt x="2509355" y="329470"/>
                  <a:pt x="2511832" y="329851"/>
                  <a:pt x="2513166" y="329470"/>
                </a:cubicBezTo>
                <a:lnTo>
                  <a:pt x="2515928" y="328708"/>
                </a:lnTo>
                <a:cubicBezTo>
                  <a:pt x="2515928" y="326326"/>
                  <a:pt x="2516594" y="323659"/>
                  <a:pt x="2517452" y="322707"/>
                </a:cubicBezTo>
                <a:lnTo>
                  <a:pt x="2518500" y="322326"/>
                </a:lnTo>
                <a:cubicBezTo>
                  <a:pt x="2521643" y="321088"/>
                  <a:pt x="2530787" y="324517"/>
                  <a:pt x="2531168" y="327184"/>
                </a:cubicBezTo>
                <a:lnTo>
                  <a:pt x="2531263" y="327946"/>
                </a:lnTo>
                <a:cubicBezTo>
                  <a:pt x="2529739" y="328898"/>
                  <a:pt x="2526882" y="330708"/>
                  <a:pt x="2524881" y="331946"/>
                </a:cubicBezTo>
                <a:cubicBezTo>
                  <a:pt x="2522881" y="333184"/>
                  <a:pt x="2518404" y="337661"/>
                  <a:pt x="2518213" y="338138"/>
                </a:cubicBezTo>
                <a:cubicBezTo>
                  <a:pt x="2518119" y="338614"/>
                  <a:pt x="2516499" y="338614"/>
                  <a:pt x="2514975" y="336613"/>
                </a:cubicBezTo>
                <a:lnTo>
                  <a:pt x="2513356" y="336328"/>
                </a:lnTo>
                <a:lnTo>
                  <a:pt x="2511927" y="336042"/>
                </a:lnTo>
                <a:cubicBezTo>
                  <a:pt x="2509546" y="337661"/>
                  <a:pt x="2508594" y="339662"/>
                  <a:pt x="2509927" y="340424"/>
                </a:cubicBezTo>
                <a:cubicBezTo>
                  <a:pt x="2511260" y="341186"/>
                  <a:pt x="2515737" y="347853"/>
                  <a:pt x="2515547" y="352806"/>
                </a:cubicBezTo>
                <a:lnTo>
                  <a:pt x="2515832" y="357950"/>
                </a:lnTo>
                <a:lnTo>
                  <a:pt x="2516118" y="363664"/>
                </a:lnTo>
                <a:cubicBezTo>
                  <a:pt x="2510689" y="366998"/>
                  <a:pt x="2506117" y="368808"/>
                  <a:pt x="2505831" y="367760"/>
                </a:cubicBezTo>
                <a:cubicBezTo>
                  <a:pt x="2505546" y="366713"/>
                  <a:pt x="2503831" y="364617"/>
                  <a:pt x="2502593" y="365474"/>
                </a:cubicBezTo>
                <a:cubicBezTo>
                  <a:pt x="2501259" y="366332"/>
                  <a:pt x="2502021" y="371284"/>
                  <a:pt x="2500592" y="371475"/>
                </a:cubicBezTo>
                <a:lnTo>
                  <a:pt x="2498083" y="375239"/>
                </a:lnTo>
                <a:lnTo>
                  <a:pt x="2497925" y="375095"/>
                </a:lnTo>
                <a:lnTo>
                  <a:pt x="2491734" y="376142"/>
                </a:lnTo>
                <a:lnTo>
                  <a:pt x="2486781" y="377000"/>
                </a:lnTo>
                <a:cubicBezTo>
                  <a:pt x="2488782" y="380714"/>
                  <a:pt x="2488591" y="383953"/>
                  <a:pt x="2486305" y="384048"/>
                </a:cubicBezTo>
                <a:cubicBezTo>
                  <a:pt x="2484019" y="384143"/>
                  <a:pt x="2477542" y="383572"/>
                  <a:pt x="2477351" y="382429"/>
                </a:cubicBezTo>
                <a:cubicBezTo>
                  <a:pt x="2477161" y="381286"/>
                  <a:pt x="2475256" y="379381"/>
                  <a:pt x="2473827" y="380905"/>
                </a:cubicBezTo>
                <a:cubicBezTo>
                  <a:pt x="2472303" y="382524"/>
                  <a:pt x="2467540" y="386239"/>
                  <a:pt x="2467350" y="385000"/>
                </a:cubicBezTo>
                <a:cubicBezTo>
                  <a:pt x="2467064" y="383762"/>
                  <a:pt x="2465255" y="380429"/>
                  <a:pt x="2464112" y="381667"/>
                </a:cubicBezTo>
                <a:cubicBezTo>
                  <a:pt x="2462969" y="382905"/>
                  <a:pt x="2455825" y="385858"/>
                  <a:pt x="2450872" y="385286"/>
                </a:cubicBezTo>
                <a:lnTo>
                  <a:pt x="2447443" y="387001"/>
                </a:lnTo>
                <a:lnTo>
                  <a:pt x="2443728" y="388811"/>
                </a:lnTo>
                <a:cubicBezTo>
                  <a:pt x="2440204" y="388620"/>
                  <a:pt x="2434108" y="388620"/>
                  <a:pt x="2430203" y="388906"/>
                </a:cubicBezTo>
                <a:lnTo>
                  <a:pt x="2426583" y="388715"/>
                </a:lnTo>
                <a:lnTo>
                  <a:pt x="2425345" y="388620"/>
                </a:lnTo>
                <a:cubicBezTo>
                  <a:pt x="2424012" y="389096"/>
                  <a:pt x="2419630" y="388811"/>
                  <a:pt x="2415630" y="388144"/>
                </a:cubicBezTo>
                <a:cubicBezTo>
                  <a:pt x="2411629" y="387477"/>
                  <a:pt x="2400389" y="389858"/>
                  <a:pt x="2399437" y="389477"/>
                </a:cubicBezTo>
                <a:cubicBezTo>
                  <a:pt x="2398484" y="389001"/>
                  <a:pt x="2394008" y="388430"/>
                  <a:pt x="2391722" y="388239"/>
                </a:cubicBezTo>
                <a:cubicBezTo>
                  <a:pt x="2389436" y="388049"/>
                  <a:pt x="2383530" y="388525"/>
                  <a:pt x="2381721" y="387477"/>
                </a:cubicBezTo>
                <a:cubicBezTo>
                  <a:pt x="2379911" y="386429"/>
                  <a:pt x="2372576" y="391096"/>
                  <a:pt x="2369148" y="392335"/>
                </a:cubicBezTo>
                <a:lnTo>
                  <a:pt x="2368576" y="387382"/>
                </a:lnTo>
                <a:lnTo>
                  <a:pt x="2368385" y="385763"/>
                </a:lnTo>
                <a:cubicBezTo>
                  <a:pt x="2365909" y="386715"/>
                  <a:pt x="2362671" y="388049"/>
                  <a:pt x="2361051" y="388620"/>
                </a:cubicBezTo>
                <a:cubicBezTo>
                  <a:pt x="2359432" y="389287"/>
                  <a:pt x="2356479" y="391382"/>
                  <a:pt x="2355527" y="390049"/>
                </a:cubicBezTo>
                <a:cubicBezTo>
                  <a:pt x="2354574" y="388715"/>
                  <a:pt x="2346954" y="390430"/>
                  <a:pt x="2344859" y="390620"/>
                </a:cubicBezTo>
                <a:cubicBezTo>
                  <a:pt x="2342668" y="390906"/>
                  <a:pt x="2336382" y="389858"/>
                  <a:pt x="2335143" y="389382"/>
                </a:cubicBezTo>
                <a:cubicBezTo>
                  <a:pt x="2333810" y="388906"/>
                  <a:pt x="2330095" y="391478"/>
                  <a:pt x="2329333" y="392144"/>
                </a:cubicBezTo>
                <a:cubicBezTo>
                  <a:pt x="2328571" y="392716"/>
                  <a:pt x="2324571" y="391668"/>
                  <a:pt x="2323522" y="391287"/>
                </a:cubicBezTo>
                <a:cubicBezTo>
                  <a:pt x="2322475" y="390906"/>
                  <a:pt x="2316950" y="391763"/>
                  <a:pt x="2313617" y="393192"/>
                </a:cubicBezTo>
                <a:cubicBezTo>
                  <a:pt x="2310283" y="394621"/>
                  <a:pt x="2298091" y="390620"/>
                  <a:pt x="2294471" y="390430"/>
                </a:cubicBezTo>
                <a:cubicBezTo>
                  <a:pt x="2290852" y="390144"/>
                  <a:pt x="2281422" y="394716"/>
                  <a:pt x="2279898" y="395002"/>
                </a:cubicBezTo>
                <a:cubicBezTo>
                  <a:pt x="2278279" y="395192"/>
                  <a:pt x="2272278" y="394525"/>
                  <a:pt x="2269897" y="396621"/>
                </a:cubicBezTo>
                <a:lnTo>
                  <a:pt x="2265516" y="393859"/>
                </a:lnTo>
                <a:cubicBezTo>
                  <a:pt x="2263610" y="392716"/>
                  <a:pt x="2259134" y="394621"/>
                  <a:pt x="2255705" y="394621"/>
                </a:cubicBezTo>
                <a:cubicBezTo>
                  <a:pt x="2252942" y="394621"/>
                  <a:pt x="2250180" y="393478"/>
                  <a:pt x="2247322" y="393478"/>
                </a:cubicBezTo>
                <a:cubicBezTo>
                  <a:pt x="2245227" y="393383"/>
                  <a:pt x="2243131" y="394240"/>
                  <a:pt x="2241036" y="394716"/>
                </a:cubicBezTo>
                <a:lnTo>
                  <a:pt x="2236274" y="395954"/>
                </a:lnTo>
                <a:cubicBezTo>
                  <a:pt x="2235988" y="393097"/>
                  <a:pt x="2235988" y="392239"/>
                  <a:pt x="2236274" y="394145"/>
                </a:cubicBezTo>
                <a:cubicBezTo>
                  <a:pt x="2236559" y="396050"/>
                  <a:pt x="2228654" y="393859"/>
                  <a:pt x="2225891" y="394811"/>
                </a:cubicBezTo>
                <a:lnTo>
                  <a:pt x="2223415" y="394621"/>
                </a:lnTo>
                <a:lnTo>
                  <a:pt x="2213033" y="393763"/>
                </a:lnTo>
                <a:cubicBezTo>
                  <a:pt x="2201603" y="393192"/>
                  <a:pt x="2188934" y="392811"/>
                  <a:pt x="2184934" y="393097"/>
                </a:cubicBezTo>
                <a:cubicBezTo>
                  <a:pt x="2180933" y="393383"/>
                  <a:pt x="2169884" y="395859"/>
                  <a:pt x="2169123" y="396240"/>
                </a:cubicBezTo>
                <a:cubicBezTo>
                  <a:pt x="2168360" y="396621"/>
                  <a:pt x="2164360" y="397192"/>
                  <a:pt x="2160550" y="397669"/>
                </a:cubicBezTo>
                <a:lnTo>
                  <a:pt x="2159502" y="396621"/>
                </a:lnTo>
                <a:cubicBezTo>
                  <a:pt x="2156169" y="393383"/>
                  <a:pt x="2152454" y="396716"/>
                  <a:pt x="2150358" y="395764"/>
                </a:cubicBezTo>
                <a:lnTo>
                  <a:pt x="2146548" y="394049"/>
                </a:lnTo>
                <a:cubicBezTo>
                  <a:pt x="2142547" y="394430"/>
                  <a:pt x="2137595" y="394430"/>
                  <a:pt x="2135404" y="393954"/>
                </a:cubicBezTo>
                <a:cubicBezTo>
                  <a:pt x="2133308" y="393478"/>
                  <a:pt x="2124546" y="396716"/>
                  <a:pt x="2119592" y="397288"/>
                </a:cubicBezTo>
                <a:lnTo>
                  <a:pt x="2114925" y="395002"/>
                </a:lnTo>
                <a:lnTo>
                  <a:pt x="2112258" y="393668"/>
                </a:lnTo>
                <a:cubicBezTo>
                  <a:pt x="2107782" y="394621"/>
                  <a:pt x="2102828" y="395002"/>
                  <a:pt x="2101209" y="394430"/>
                </a:cubicBezTo>
                <a:cubicBezTo>
                  <a:pt x="2099590" y="393859"/>
                  <a:pt x="2095875" y="395573"/>
                  <a:pt x="2094922" y="394525"/>
                </a:cubicBezTo>
                <a:cubicBezTo>
                  <a:pt x="2094065" y="393478"/>
                  <a:pt x="2089970" y="391573"/>
                  <a:pt x="2088065" y="392525"/>
                </a:cubicBezTo>
                <a:cubicBezTo>
                  <a:pt x="2086064" y="393478"/>
                  <a:pt x="2078920" y="396050"/>
                  <a:pt x="2076921" y="396145"/>
                </a:cubicBezTo>
                <a:cubicBezTo>
                  <a:pt x="2074920" y="396335"/>
                  <a:pt x="2069586" y="395383"/>
                  <a:pt x="2068062" y="394621"/>
                </a:cubicBezTo>
                <a:cubicBezTo>
                  <a:pt x="2066538" y="393954"/>
                  <a:pt x="2057680" y="396526"/>
                  <a:pt x="2052346" y="397669"/>
                </a:cubicBezTo>
                <a:cubicBezTo>
                  <a:pt x="2047012" y="398812"/>
                  <a:pt x="2032153" y="395954"/>
                  <a:pt x="2031010" y="396907"/>
                </a:cubicBezTo>
                <a:cubicBezTo>
                  <a:pt x="2029867" y="397859"/>
                  <a:pt x="2025009" y="395478"/>
                  <a:pt x="2023771" y="395192"/>
                </a:cubicBezTo>
                <a:cubicBezTo>
                  <a:pt x="2022533" y="395002"/>
                  <a:pt x="2019389" y="395859"/>
                  <a:pt x="2018818" y="395097"/>
                </a:cubicBezTo>
                <a:cubicBezTo>
                  <a:pt x="2018342" y="394430"/>
                  <a:pt x="2016532" y="393001"/>
                  <a:pt x="2016056" y="393763"/>
                </a:cubicBezTo>
                <a:cubicBezTo>
                  <a:pt x="2015580" y="394525"/>
                  <a:pt x="2012245" y="395859"/>
                  <a:pt x="2009864" y="394525"/>
                </a:cubicBezTo>
                <a:cubicBezTo>
                  <a:pt x="2007483" y="393192"/>
                  <a:pt x="1999196" y="396621"/>
                  <a:pt x="1997196" y="396812"/>
                </a:cubicBezTo>
                <a:lnTo>
                  <a:pt x="1996053" y="396145"/>
                </a:lnTo>
                <a:cubicBezTo>
                  <a:pt x="1991767" y="393668"/>
                  <a:pt x="1988052" y="393763"/>
                  <a:pt x="1983575" y="396240"/>
                </a:cubicBezTo>
                <a:cubicBezTo>
                  <a:pt x="1979861" y="398336"/>
                  <a:pt x="1975860" y="393192"/>
                  <a:pt x="1973479" y="394716"/>
                </a:cubicBezTo>
                <a:cubicBezTo>
                  <a:pt x="1969764" y="396907"/>
                  <a:pt x="1965859" y="397288"/>
                  <a:pt x="1962906" y="396240"/>
                </a:cubicBezTo>
                <a:cubicBezTo>
                  <a:pt x="1960429" y="395288"/>
                  <a:pt x="1959382" y="395573"/>
                  <a:pt x="1957191" y="396145"/>
                </a:cubicBezTo>
                <a:cubicBezTo>
                  <a:pt x="1955762" y="396526"/>
                  <a:pt x="1952333" y="394811"/>
                  <a:pt x="1952143" y="395002"/>
                </a:cubicBezTo>
                <a:cubicBezTo>
                  <a:pt x="1950238" y="398050"/>
                  <a:pt x="1947952" y="393763"/>
                  <a:pt x="1946523" y="395192"/>
                </a:cubicBezTo>
                <a:cubicBezTo>
                  <a:pt x="1944999" y="396716"/>
                  <a:pt x="1944332" y="396050"/>
                  <a:pt x="1942713" y="395097"/>
                </a:cubicBezTo>
                <a:lnTo>
                  <a:pt x="1939570" y="393287"/>
                </a:lnTo>
                <a:cubicBezTo>
                  <a:pt x="1935569" y="393859"/>
                  <a:pt x="1926997" y="395002"/>
                  <a:pt x="1920520" y="395764"/>
                </a:cubicBezTo>
                <a:cubicBezTo>
                  <a:pt x="1914043" y="396526"/>
                  <a:pt x="1891850" y="395859"/>
                  <a:pt x="1889087" y="396430"/>
                </a:cubicBezTo>
                <a:lnTo>
                  <a:pt x="1886515" y="396526"/>
                </a:lnTo>
                <a:lnTo>
                  <a:pt x="1879181" y="396716"/>
                </a:lnTo>
                <a:cubicBezTo>
                  <a:pt x="1871180" y="396526"/>
                  <a:pt x="1863180" y="397192"/>
                  <a:pt x="1861274" y="398336"/>
                </a:cubicBezTo>
                <a:cubicBezTo>
                  <a:pt x="1859465" y="399383"/>
                  <a:pt x="1849844" y="397478"/>
                  <a:pt x="1845939" y="396812"/>
                </a:cubicBezTo>
                <a:lnTo>
                  <a:pt x="1842224" y="396621"/>
                </a:lnTo>
                <a:cubicBezTo>
                  <a:pt x="1837938" y="396430"/>
                  <a:pt x="1833652" y="396526"/>
                  <a:pt x="1829366" y="396621"/>
                </a:cubicBezTo>
                <a:lnTo>
                  <a:pt x="1826603" y="396716"/>
                </a:lnTo>
                <a:cubicBezTo>
                  <a:pt x="1825556" y="395002"/>
                  <a:pt x="1824317" y="393573"/>
                  <a:pt x="1823841" y="393573"/>
                </a:cubicBezTo>
                <a:cubicBezTo>
                  <a:pt x="1823365" y="393573"/>
                  <a:pt x="1821079" y="394240"/>
                  <a:pt x="1819745" y="395002"/>
                </a:cubicBezTo>
                <a:cubicBezTo>
                  <a:pt x="1818412" y="395764"/>
                  <a:pt x="1814411" y="397859"/>
                  <a:pt x="1812983" y="397002"/>
                </a:cubicBezTo>
                <a:cubicBezTo>
                  <a:pt x="1811554" y="396145"/>
                  <a:pt x="1802410" y="398336"/>
                  <a:pt x="1796028" y="398145"/>
                </a:cubicBezTo>
                <a:cubicBezTo>
                  <a:pt x="1789551" y="397955"/>
                  <a:pt x="1770787" y="396335"/>
                  <a:pt x="1768406" y="395954"/>
                </a:cubicBezTo>
                <a:cubicBezTo>
                  <a:pt x="1766120" y="395573"/>
                  <a:pt x="1758881" y="397574"/>
                  <a:pt x="1757166" y="396430"/>
                </a:cubicBezTo>
                <a:cubicBezTo>
                  <a:pt x="1755452" y="395288"/>
                  <a:pt x="1747260" y="398050"/>
                  <a:pt x="1745069" y="398145"/>
                </a:cubicBezTo>
                <a:cubicBezTo>
                  <a:pt x="1742879" y="398336"/>
                  <a:pt x="1734497" y="398907"/>
                  <a:pt x="1731544" y="399193"/>
                </a:cubicBezTo>
                <a:cubicBezTo>
                  <a:pt x="1728686" y="399479"/>
                  <a:pt x="1720209" y="397002"/>
                  <a:pt x="1718209" y="397574"/>
                </a:cubicBezTo>
                <a:cubicBezTo>
                  <a:pt x="1716113" y="398145"/>
                  <a:pt x="1708493" y="398240"/>
                  <a:pt x="1706398" y="397574"/>
                </a:cubicBezTo>
                <a:cubicBezTo>
                  <a:pt x="1704302" y="396907"/>
                  <a:pt x="1694492" y="398145"/>
                  <a:pt x="1690205" y="397955"/>
                </a:cubicBezTo>
                <a:lnTo>
                  <a:pt x="1686110" y="396907"/>
                </a:lnTo>
                <a:lnTo>
                  <a:pt x="1682871" y="396050"/>
                </a:lnTo>
                <a:cubicBezTo>
                  <a:pt x="1677537" y="397383"/>
                  <a:pt x="1667631" y="398526"/>
                  <a:pt x="1660773" y="398526"/>
                </a:cubicBezTo>
                <a:cubicBezTo>
                  <a:pt x="1653915" y="398526"/>
                  <a:pt x="1631627" y="399097"/>
                  <a:pt x="1626483" y="399955"/>
                </a:cubicBezTo>
                <a:lnTo>
                  <a:pt x="1624959" y="394525"/>
                </a:lnTo>
                <a:lnTo>
                  <a:pt x="1624864" y="394049"/>
                </a:lnTo>
                <a:cubicBezTo>
                  <a:pt x="1621340" y="394145"/>
                  <a:pt x="1618863" y="394811"/>
                  <a:pt x="1619340" y="395478"/>
                </a:cubicBezTo>
                <a:cubicBezTo>
                  <a:pt x="1619816" y="396240"/>
                  <a:pt x="1619340" y="398336"/>
                  <a:pt x="1617149" y="398336"/>
                </a:cubicBezTo>
                <a:cubicBezTo>
                  <a:pt x="1614958" y="398240"/>
                  <a:pt x="1606766" y="399288"/>
                  <a:pt x="1603433" y="400241"/>
                </a:cubicBezTo>
                <a:lnTo>
                  <a:pt x="1599813" y="398621"/>
                </a:lnTo>
                <a:lnTo>
                  <a:pt x="1597718" y="397669"/>
                </a:lnTo>
                <a:cubicBezTo>
                  <a:pt x="1596384" y="396335"/>
                  <a:pt x="1594384" y="395192"/>
                  <a:pt x="1593241" y="395097"/>
                </a:cubicBezTo>
                <a:lnTo>
                  <a:pt x="1592765" y="395478"/>
                </a:lnTo>
                <a:cubicBezTo>
                  <a:pt x="1591812" y="396240"/>
                  <a:pt x="1590955" y="398336"/>
                  <a:pt x="1590479" y="398240"/>
                </a:cubicBezTo>
                <a:lnTo>
                  <a:pt x="1580287" y="396716"/>
                </a:lnTo>
                <a:cubicBezTo>
                  <a:pt x="1569048" y="398621"/>
                  <a:pt x="1559713" y="399002"/>
                  <a:pt x="1559523" y="397764"/>
                </a:cubicBezTo>
                <a:cubicBezTo>
                  <a:pt x="1559332" y="396430"/>
                  <a:pt x="1556855" y="393383"/>
                  <a:pt x="1554474" y="394240"/>
                </a:cubicBezTo>
                <a:lnTo>
                  <a:pt x="1552474" y="394049"/>
                </a:lnTo>
                <a:cubicBezTo>
                  <a:pt x="1548188" y="393573"/>
                  <a:pt x="1549902" y="397097"/>
                  <a:pt x="1548092" y="397859"/>
                </a:cubicBezTo>
                <a:cubicBezTo>
                  <a:pt x="1546378" y="398526"/>
                  <a:pt x="1543997" y="398050"/>
                  <a:pt x="1541996" y="398431"/>
                </a:cubicBezTo>
                <a:cubicBezTo>
                  <a:pt x="1539710" y="398812"/>
                  <a:pt x="1537520" y="399859"/>
                  <a:pt x="1535138" y="400145"/>
                </a:cubicBezTo>
                <a:lnTo>
                  <a:pt x="1533710" y="400336"/>
                </a:lnTo>
                <a:cubicBezTo>
                  <a:pt x="1532090" y="399859"/>
                  <a:pt x="1528852" y="399002"/>
                  <a:pt x="1526661" y="398526"/>
                </a:cubicBezTo>
                <a:cubicBezTo>
                  <a:pt x="1524470" y="398050"/>
                  <a:pt x="1518660" y="399193"/>
                  <a:pt x="1517231" y="399764"/>
                </a:cubicBezTo>
                <a:cubicBezTo>
                  <a:pt x="1515898" y="400336"/>
                  <a:pt x="1509516" y="399097"/>
                  <a:pt x="1507421" y="399669"/>
                </a:cubicBezTo>
                <a:cubicBezTo>
                  <a:pt x="1505325" y="400145"/>
                  <a:pt x="1495133" y="400621"/>
                  <a:pt x="1489323" y="402050"/>
                </a:cubicBezTo>
                <a:lnTo>
                  <a:pt x="1484180" y="398621"/>
                </a:lnTo>
                <a:cubicBezTo>
                  <a:pt x="1482941" y="397764"/>
                  <a:pt x="1479417" y="397859"/>
                  <a:pt x="1477988" y="398717"/>
                </a:cubicBezTo>
                <a:lnTo>
                  <a:pt x="1473702" y="401479"/>
                </a:lnTo>
                <a:cubicBezTo>
                  <a:pt x="1469225" y="400145"/>
                  <a:pt x="1463129" y="398717"/>
                  <a:pt x="1460177" y="398336"/>
                </a:cubicBezTo>
                <a:lnTo>
                  <a:pt x="1459796" y="399002"/>
                </a:lnTo>
                <a:cubicBezTo>
                  <a:pt x="1457129" y="403574"/>
                  <a:pt x="1453604" y="397574"/>
                  <a:pt x="1450461" y="399764"/>
                </a:cubicBezTo>
                <a:lnTo>
                  <a:pt x="1447508" y="401860"/>
                </a:lnTo>
                <a:cubicBezTo>
                  <a:pt x="1444270" y="400241"/>
                  <a:pt x="1437983" y="398240"/>
                  <a:pt x="1433602" y="397478"/>
                </a:cubicBezTo>
                <a:lnTo>
                  <a:pt x="1429411" y="399955"/>
                </a:lnTo>
                <a:lnTo>
                  <a:pt x="1426458" y="401669"/>
                </a:lnTo>
                <a:cubicBezTo>
                  <a:pt x="1424172" y="398907"/>
                  <a:pt x="1419791" y="397097"/>
                  <a:pt x="1416552" y="397859"/>
                </a:cubicBezTo>
                <a:lnTo>
                  <a:pt x="1415600" y="399097"/>
                </a:lnTo>
                <a:cubicBezTo>
                  <a:pt x="1413409" y="402050"/>
                  <a:pt x="1411694" y="397764"/>
                  <a:pt x="1409885" y="399288"/>
                </a:cubicBezTo>
                <a:lnTo>
                  <a:pt x="1409313" y="399764"/>
                </a:lnTo>
                <a:cubicBezTo>
                  <a:pt x="1408646" y="400145"/>
                  <a:pt x="1404932" y="399859"/>
                  <a:pt x="1401122" y="399193"/>
                </a:cubicBezTo>
                <a:cubicBezTo>
                  <a:pt x="1397311" y="398431"/>
                  <a:pt x="1376452" y="400717"/>
                  <a:pt x="1375309" y="401003"/>
                </a:cubicBezTo>
                <a:lnTo>
                  <a:pt x="1374928" y="400717"/>
                </a:lnTo>
                <a:cubicBezTo>
                  <a:pt x="1372261" y="398526"/>
                  <a:pt x="1368927" y="397383"/>
                  <a:pt x="1366165" y="399479"/>
                </a:cubicBezTo>
                <a:cubicBezTo>
                  <a:pt x="1362736" y="402146"/>
                  <a:pt x="1361974" y="397192"/>
                  <a:pt x="1358640" y="398336"/>
                </a:cubicBezTo>
                <a:lnTo>
                  <a:pt x="1356068" y="399193"/>
                </a:lnTo>
                <a:cubicBezTo>
                  <a:pt x="1352354" y="397859"/>
                  <a:pt x="1344257" y="397478"/>
                  <a:pt x="1338161" y="398240"/>
                </a:cubicBezTo>
                <a:lnTo>
                  <a:pt x="1332542" y="398526"/>
                </a:lnTo>
                <a:cubicBezTo>
                  <a:pt x="1329208" y="398717"/>
                  <a:pt x="1323779" y="399193"/>
                  <a:pt x="1322921" y="397955"/>
                </a:cubicBezTo>
                <a:lnTo>
                  <a:pt x="1320540" y="394430"/>
                </a:lnTo>
                <a:cubicBezTo>
                  <a:pt x="1318064" y="395954"/>
                  <a:pt x="1315206" y="397097"/>
                  <a:pt x="1314349" y="397002"/>
                </a:cubicBezTo>
                <a:cubicBezTo>
                  <a:pt x="1313396" y="396907"/>
                  <a:pt x="1309682" y="397192"/>
                  <a:pt x="1306824" y="396812"/>
                </a:cubicBezTo>
                <a:lnTo>
                  <a:pt x="1304443" y="396716"/>
                </a:lnTo>
                <a:cubicBezTo>
                  <a:pt x="1302252" y="396621"/>
                  <a:pt x="1300061" y="398050"/>
                  <a:pt x="1297775" y="398526"/>
                </a:cubicBezTo>
                <a:lnTo>
                  <a:pt x="1297490" y="398621"/>
                </a:lnTo>
                <a:cubicBezTo>
                  <a:pt x="1296728" y="397383"/>
                  <a:pt x="1295204" y="395668"/>
                  <a:pt x="1294156" y="395002"/>
                </a:cubicBezTo>
                <a:cubicBezTo>
                  <a:pt x="1293108" y="394240"/>
                  <a:pt x="1290441" y="397383"/>
                  <a:pt x="1289584" y="398907"/>
                </a:cubicBezTo>
                <a:lnTo>
                  <a:pt x="1287107" y="398717"/>
                </a:lnTo>
                <a:lnTo>
                  <a:pt x="1283964" y="398526"/>
                </a:lnTo>
                <a:cubicBezTo>
                  <a:pt x="1280535" y="398621"/>
                  <a:pt x="1274439" y="399002"/>
                  <a:pt x="1270534" y="399288"/>
                </a:cubicBezTo>
                <a:lnTo>
                  <a:pt x="1266819" y="398812"/>
                </a:lnTo>
                <a:lnTo>
                  <a:pt x="1263104" y="398336"/>
                </a:lnTo>
                <a:cubicBezTo>
                  <a:pt x="1258913" y="398526"/>
                  <a:pt x="1255199" y="397764"/>
                  <a:pt x="1255008" y="396526"/>
                </a:cubicBezTo>
                <a:cubicBezTo>
                  <a:pt x="1254818" y="395288"/>
                  <a:pt x="1254056" y="392430"/>
                  <a:pt x="1253770" y="392430"/>
                </a:cubicBezTo>
                <a:cubicBezTo>
                  <a:pt x="1253579" y="392430"/>
                  <a:pt x="1252817" y="393383"/>
                  <a:pt x="1252436" y="394525"/>
                </a:cubicBezTo>
                <a:cubicBezTo>
                  <a:pt x="1252151" y="395668"/>
                  <a:pt x="1249865" y="398812"/>
                  <a:pt x="1248055" y="398526"/>
                </a:cubicBezTo>
                <a:lnTo>
                  <a:pt x="1247388" y="397859"/>
                </a:lnTo>
                <a:cubicBezTo>
                  <a:pt x="1243959" y="394240"/>
                  <a:pt x="1244054" y="394240"/>
                  <a:pt x="1239197" y="397383"/>
                </a:cubicBezTo>
                <a:lnTo>
                  <a:pt x="1238720" y="397764"/>
                </a:lnTo>
                <a:cubicBezTo>
                  <a:pt x="1238149" y="398145"/>
                  <a:pt x="1233672" y="398717"/>
                  <a:pt x="1228815" y="399097"/>
                </a:cubicBezTo>
                <a:cubicBezTo>
                  <a:pt x="1223957" y="399479"/>
                  <a:pt x="1211193" y="395383"/>
                  <a:pt x="1209765" y="396240"/>
                </a:cubicBezTo>
                <a:cubicBezTo>
                  <a:pt x="1208240" y="397097"/>
                  <a:pt x="1205383" y="395383"/>
                  <a:pt x="1206811" y="394240"/>
                </a:cubicBezTo>
                <a:cubicBezTo>
                  <a:pt x="1208145" y="393097"/>
                  <a:pt x="1210717" y="389858"/>
                  <a:pt x="1208145" y="390525"/>
                </a:cubicBezTo>
                <a:cubicBezTo>
                  <a:pt x="1205573" y="391192"/>
                  <a:pt x="1199763" y="395097"/>
                  <a:pt x="1198811" y="396526"/>
                </a:cubicBezTo>
                <a:lnTo>
                  <a:pt x="1197953" y="396526"/>
                </a:lnTo>
                <a:cubicBezTo>
                  <a:pt x="1196048" y="396526"/>
                  <a:pt x="1194143" y="395288"/>
                  <a:pt x="1192334" y="395288"/>
                </a:cubicBezTo>
                <a:cubicBezTo>
                  <a:pt x="1190619" y="395288"/>
                  <a:pt x="1189000" y="396430"/>
                  <a:pt x="1187190" y="396621"/>
                </a:cubicBezTo>
                <a:cubicBezTo>
                  <a:pt x="1185190" y="396812"/>
                  <a:pt x="1182713" y="397002"/>
                  <a:pt x="1180999" y="396335"/>
                </a:cubicBezTo>
                <a:lnTo>
                  <a:pt x="1174998" y="393859"/>
                </a:lnTo>
                <a:cubicBezTo>
                  <a:pt x="1168616" y="395288"/>
                  <a:pt x="1161568" y="396526"/>
                  <a:pt x="1159282" y="396621"/>
                </a:cubicBezTo>
                <a:lnTo>
                  <a:pt x="1157472" y="396050"/>
                </a:lnTo>
                <a:cubicBezTo>
                  <a:pt x="1154519" y="395192"/>
                  <a:pt x="1147661" y="393763"/>
                  <a:pt x="1144994" y="394621"/>
                </a:cubicBezTo>
                <a:lnTo>
                  <a:pt x="1139375" y="396526"/>
                </a:lnTo>
                <a:cubicBezTo>
                  <a:pt x="1134231" y="394430"/>
                  <a:pt x="1129373" y="393668"/>
                  <a:pt x="1128611" y="394907"/>
                </a:cubicBezTo>
                <a:cubicBezTo>
                  <a:pt x="1127849" y="396145"/>
                  <a:pt x="1115467" y="394811"/>
                  <a:pt x="1108037" y="394621"/>
                </a:cubicBezTo>
                <a:lnTo>
                  <a:pt x="1101179" y="394621"/>
                </a:lnTo>
                <a:lnTo>
                  <a:pt x="1096036" y="394621"/>
                </a:lnTo>
                <a:cubicBezTo>
                  <a:pt x="1090511" y="394430"/>
                  <a:pt x="1081939" y="395097"/>
                  <a:pt x="1077081" y="396240"/>
                </a:cubicBezTo>
                <a:lnTo>
                  <a:pt x="1072319" y="394811"/>
                </a:lnTo>
                <a:cubicBezTo>
                  <a:pt x="1069747" y="394049"/>
                  <a:pt x="1063079" y="392335"/>
                  <a:pt x="1060984" y="391287"/>
                </a:cubicBezTo>
                <a:cubicBezTo>
                  <a:pt x="1059936" y="390811"/>
                  <a:pt x="1056888" y="391096"/>
                  <a:pt x="1056888" y="391382"/>
                </a:cubicBezTo>
                <a:cubicBezTo>
                  <a:pt x="1056031" y="395573"/>
                  <a:pt x="1054126" y="396145"/>
                  <a:pt x="1050506" y="393097"/>
                </a:cubicBezTo>
                <a:lnTo>
                  <a:pt x="1050221" y="392906"/>
                </a:lnTo>
                <a:cubicBezTo>
                  <a:pt x="1049744" y="392811"/>
                  <a:pt x="1045363" y="393763"/>
                  <a:pt x="1040410" y="394907"/>
                </a:cubicBezTo>
                <a:lnTo>
                  <a:pt x="1036600" y="394049"/>
                </a:lnTo>
                <a:cubicBezTo>
                  <a:pt x="1031933" y="393001"/>
                  <a:pt x="1028408" y="391763"/>
                  <a:pt x="1024122" y="394621"/>
                </a:cubicBezTo>
                <a:cubicBezTo>
                  <a:pt x="1022979" y="395383"/>
                  <a:pt x="1020217" y="394430"/>
                  <a:pt x="1018217" y="394049"/>
                </a:cubicBezTo>
                <a:lnTo>
                  <a:pt x="1016693" y="393763"/>
                </a:lnTo>
                <a:cubicBezTo>
                  <a:pt x="1015073" y="393192"/>
                  <a:pt x="1012311" y="393573"/>
                  <a:pt x="1010501" y="394525"/>
                </a:cubicBezTo>
                <a:cubicBezTo>
                  <a:pt x="1008692" y="395573"/>
                  <a:pt x="1000500" y="393763"/>
                  <a:pt x="998214" y="393573"/>
                </a:cubicBezTo>
                <a:cubicBezTo>
                  <a:pt x="996023" y="393287"/>
                  <a:pt x="986213" y="393287"/>
                  <a:pt x="981545" y="394145"/>
                </a:cubicBezTo>
                <a:lnTo>
                  <a:pt x="978116" y="390906"/>
                </a:lnTo>
                <a:cubicBezTo>
                  <a:pt x="978021" y="390811"/>
                  <a:pt x="976973" y="391668"/>
                  <a:pt x="976402" y="391763"/>
                </a:cubicBezTo>
                <a:lnTo>
                  <a:pt x="965734" y="393478"/>
                </a:lnTo>
                <a:cubicBezTo>
                  <a:pt x="960019" y="392239"/>
                  <a:pt x="954494" y="391096"/>
                  <a:pt x="953542" y="391001"/>
                </a:cubicBezTo>
                <a:cubicBezTo>
                  <a:pt x="952589" y="390906"/>
                  <a:pt x="945160" y="391573"/>
                  <a:pt x="938016" y="391573"/>
                </a:cubicBezTo>
                <a:lnTo>
                  <a:pt x="931634" y="392430"/>
                </a:lnTo>
                <a:lnTo>
                  <a:pt x="930968" y="392525"/>
                </a:lnTo>
                <a:cubicBezTo>
                  <a:pt x="929825" y="390334"/>
                  <a:pt x="928396" y="389668"/>
                  <a:pt x="928015" y="391096"/>
                </a:cubicBezTo>
                <a:cubicBezTo>
                  <a:pt x="927539" y="392525"/>
                  <a:pt x="916871" y="393478"/>
                  <a:pt x="910394" y="394430"/>
                </a:cubicBezTo>
                <a:lnTo>
                  <a:pt x="905155" y="390716"/>
                </a:lnTo>
                <a:lnTo>
                  <a:pt x="904679" y="390430"/>
                </a:lnTo>
                <a:cubicBezTo>
                  <a:pt x="903155" y="391096"/>
                  <a:pt x="898868" y="391763"/>
                  <a:pt x="895154" y="391763"/>
                </a:cubicBezTo>
                <a:lnTo>
                  <a:pt x="891820" y="390716"/>
                </a:lnTo>
                <a:cubicBezTo>
                  <a:pt x="889058" y="389858"/>
                  <a:pt x="886867" y="395097"/>
                  <a:pt x="883152" y="391478"/>
                </a:cubicBezTo>
                <a:cubicBezTo>
                  <a:pt x="882581" y="390906"/>
                  <a:pt x="880294" y="391287"/>
                  <a:pt x="878866" y="391382"/>
                </a:cubicBezTo>
                <a:cubicBezTo>
                  <a:pt x="877913" y="391478"/>
                  <a:pt x="876961" y="391954"/>
                  <a:pt x="876104" y="391859"/>
                </a:cubicBezTo>
                <a:lnTo>
                  <a:pt x="874580" y="391668"/>
                </a:lnTo>
                <a:cubicBezTo>
                  <a:pt x="873056" y="391287"/>
                  <a:pt x="869055" y="391668"/>
                  <a:pt x="865721" y="392621"/>
                </a:cubicBezTo>
                <a:lnTo>
                  <a:pt x="863721" y="390144"/>
                </a:lnTo>
                <a:cubicBezTo>
                  <a:pt x="860959" y="386715"/>
                  <a:pt x="858863" y="392335"/>
                  <a:pt x="855434" y="390144"/>
                </a:cubicBezTo>
                <a:cubicBezTo>
                  <a:pt x="852005" y="387953"/>
                  <a:pt x="853910" y="384810"/>
                  <a:pt x="851815" y="382905"/>
                </a:cubicBezTo>
                <a:cubicBezTo>
                  <a:pt x="850862" y="382048"/>
                  <a:pt x="847529" y="381953"/>
                  <a:pt x="846005" y="382619"/>
                </a:cubicBezTo>
                <a:lnTo>
                  <a:pt x="842957" y="383953"/>
                </a:lnTo>
                <a:cubicBezTo>
                  <a:pt x="839909" y="386143"/>
                  <a:pt x="838099" y="388049"/>
                  <a:pt x="838861" y="388334"/>
                </a:cubicBezTo>
                <a:cubicBezTo>
                  <a:pt x="839623" y="388525"/>
                  <a:pt x="839147" y="389763"/>
                  <a:pt x="835622" y="390430"/>
                </a:cubicBezTo>
                <a:lnTo>
                  <a:pt x="832384" y="389858"/>
                </a:lnTo>
                <a:cubicBezTo>
                  <a:pt x="830479" y="389477"/>
                  <a:pt x="828479" y="388525"/>
                  <a:pt x="826669" y="388620"/>
                </a:cubicBezTo>
                <a:lnTo>
                  <a:pt x="820763" y="388906"/>
                </a:lnTo>
                <a:cubicBezTo>
                  <a:pt x="817239" y="385477"/>
                  <a:pt x="814286" y="383667"/>
                  <a:pt x="814286" y="384905"/>
                </a:cubicBezTo>
                <a:cubicBezTo>
                  <a:pt x="814286" y="386143"/>
                  <a:pt x="811429" y="391192"/>
                  <a:pt x="808000" y="391096"/>
                </a:cubicBezTo>
                <a:cubicBezTo>
                  <a:pt x="804571" y="391001"/>
                  <a:pt x="796856" y="386905"/>
                  <a:pt x="796379" y="387477"/>
                </a:cubicBezTo>
                <a:lnTo>
                  <a:pt x="795903" y="387953"/>
                </a:lnTo>
                <a:lnTo>
                  <a:pt x="795046" y="388811"/>
                </a:lnTo>
                <a:cubicBezTo>
                  <a:pt x="794093" y="389668"/>
                  <a:pt x="790283" y="390144"/>
                  <a:pt x="786664" y="389858"/>
                </a:cubicBezTo>
                <a:cubicBezTo>
                  <a:pt x="783044" y="389572"/>
                  <a:pt x="772757" y="387477"/>
                  <a:pt x="771519" y="386620"/>
                </a:cubicBezTo>
                <a:cubicBezTo>
                  <a:pt x="770376" y="385667"/>
                  <a:pt x="766757" y="385572"/>
                  <a:pt x="766566" y="387001"/>
                </a:cubicBezTo>
                <a:cubicBezTo>
                  <a:pt x="766376" y="388430"/>
                  <a:pt x="761327" y="388430"/>
                  <a:pt x="761042" y="388430"/>
                </a:cubicBezTo>
                <a:cubicBezTo>
                  <a:pt x="760756" y="388430"/>
                  <a:pt x="759994" y="385763"/>
                  <a:pt x="759613" y="382429"/>
                </a:cubicBezTo>
                <a:lnTo>
                  <a:pt x="754184" y="385572"/>
                </a:lnTo>
                <a:cubicBezTo>
                  <a:pt x="751707" y="387001"/>
                  <a:pt x="748373" y="387763"/>
                  <a:pt x="745325" y="388430"/>
                </a:cubicBezTo>
                <a:lnTo>
                  <a:pt x="743801" y="388811"/>
                </a:lnTo>
                <a:cubicBezTo>
                  <a:pt x="741230" y="388620"/>
                  <a:pt x="739134" y="387001"/>
                  <a:pt x="739134" y="385096"/>
                </a:cubicBezTo>
                <a:lnTo>
                  <a:pt x="739229" y="383476"/>
                </a:lnTo>
                <a:cubicBezTo>
                  <a:pt x="739325" y="381667"/>
                  <a:pt x="739420" y="379762"/>
                  <a:pt x="736181" y="380143"/>
                </a:cubicBezTo>
                <a:cubicBezTo>
                  <a:pt x="732848" y="380524"/>
                  <a:pt x="734467" y="382714"/>
                  <a:pt x="733991" y="384238"/>
                </a:cubicBezTo>
                <a:lnTo>
                  <a:pt x="733800" y="384905"/>
                </a:lnTo>
                <a:cubicBezTo>
                  <a:pt x="733133" y="386143"/>
                  <a:pt x="731990" y="386334"/>
                  <a:pt x="731228" y="385286"/>
                </a:cubicBezTo>
                <a:cubicBezTo>
                  <a:pt x="730466" y="384238"/>
                  <a:pt x="726656" y="383000"/>
                  <a:pt x="724942" y="385572"/>
                </a:cubicBezTo>
                <a:lnTo>
                  <a:pt x="723608" y="387096"/>
                </a:lnTo>
                <a:cubicBezTo>
                  <a:pt x="723037" y="387763"/>
                  <a:pt x="721703" y="388525"/>
                  <a:pt x="720846" y="388430"/>
                </a:cubicBezTo>
                <a:lnTo>
                  <a:pt x="719989" y="388334"/>
                </a:lnTo>
                <a:cubicBezTo>
                  <a:pt x="719227" y="387382"/>
                  <a:pt x="718084" y="385286"/>
                  <a:pt x="717512" y="383572"/>
                </a:cubicBezTo>
                <a:cubicBezTo>
                  <a:pt x="716941" y="381857"/>
                  <a:pt x="711988" y="381191"/>
                  <a:pt x="713035" y="381667"/>
                </a:cubicBezTo>
                <a:cubicBezTo>
                  <a:pt x="714083" y="382238"/>
                  <a:pt x="712750" y="386334"/>
                  <a:pt x="707606" y="389668"/>
                </a:cubicBezTo>
                <a:lnTo>
                  <a:pt x="703034" y="385477"/>
                </a:lnTo>
                <a:lnTo>
                  <a:pt x="701225" y="383762"/>
                </a:lnTo>
                <a:cubicBezTo>
                  <a:pt x="699415" y="384524"/>
                  <a:pt x="696462" y="385953"/>
                  <a:pt x="694652" y="387001"/>
                </a:cubicBezTo>
                <a:cubicBezTo>
                  <a:pt x="692938" y="388049"/>
                  <a:pt x="683794" y="384620"/>
                  <a:pt x="683032" y="384238"/>
                </a:cubicBezTo>
                <a:lnTo>
                  <a:pt x="682270" y="384238"/>
                </a:lnTo>
                <a:lnTo>
                  <a:pt x="681508" y="384238"/>
                </a:lnTo>
                <a:cubicBezTo>
                  <a:pt x="680746" y="384620"/>
                  <a:pt x="680365" y="385286"/>
                  <a:pt x="680746" y="385667"/>
                </a:cubicBezTo>
                <a:cubicBezTo>
                  <a:pt x="681127" y="386048"/>
                  <a:pt x="677793" y="388430"/>
                  <a:pt x="672173" y="389382"/>
                </a:cubicBezTo>
                <a:lnTo>
                  <a:pt x="669125" y="387953"/>
                </a:lnTo>
                <a:lnTo>
                  <a:pt x="664458" y="385667"/>
                </a:lnTo>
                <a:cubicBezTo>
                  <a:pt x="659981" y="386525"/>
                  <a:pt x="656743" y="386334"/>
                  <a:pt x="657219" y="385382"/>
                </a:cubicBezTo>
                <a:cubicBezTo>
                  <a:pt x="657695" y="384334"/>
                  <a:pt x="654933" y="378619"/>
                  <a:pt x="649694" y="375571"/>
                </a:cubicBezTo>
                <a:lnTo>
                  <a:pt x="642646" y="379286"/>
                </a:lnTo>
                <a:lnTo>
                  <a:pt x="638360" y="381571"/>
                </a:lnTo>
                <a:cubicBezTo>
                  <a:pt x="631311" y="379476"/>
                  <a:pt x="627120" y="377952"/>
                  <a:pt x="629025" y="378142"/>
                </a:cubicBezTo>
                <a:lnTo>
                  <a:pt x="629216" y="377762"/>
                </a:lnTo>
                <a:lnTo>
                  <a:pt x="631216" y="373475"/>
                </a:lnTo>
                <a:cubicBezTo>
                  <a:pt x="635597" y="374333"/>
                  <a:pt x="639693" y="375285"/>
                  <a:pt x="640265" y="375475"/>
                </a:cubicBezTo>
                <a:cubicBezTo>
                  <a:pt x="640931" y="375666"/>
                  <a:pt x="641408" y="372142"/>
                  <a:pt x="636740" y="372428"/>
                </a:cubicBezTo>
                <a:lnTo>
                  <a:pt x="634169" y="370904"/>
                </a:lnTo>
                <a:lnTo>
                  <a:pt x="628549" y="367570"/>
                </a:lnTo>
                <a:cubicBezTo>
                  <a:pt x="626834" y="370904"/>
                  <a:pt x="625310" y="373094"/>
                  <a:pt x="625120" y="372332"/>
                </a:cubicBezTo>
                <a:cubicBezTo>
                  <a:pt x="624929" y="371570"/>
                  <a:pt x="623405" y="369475"/>
                  <a:pt x="621977" y="369284"/>
                </a:cubicBezTo>
                <a:cubicBezTo>
                  <a:pt x="620548" y="368999"/>
                  <a:pt x="617405" y="371666"/>
                  <a:pt x="617119" y="372332"/>
                </a:cubicBezTo>
                <a:cubicBezTo>
                  <a:pt x="616738" y="372999"/>
                  <a:pt x="613594" y="375761"/>
                  <a:pt x="611404" y="377476"/>
                </a:cubicBezTo>
                <a:cubicBezTo>
                  <a:pt x="609213" y="379190"/>
                  <a:pt x="605879" y="387096"/>
                  <a:pt x="605498" y="385572"/>
                </a:cubicBezTo>
                <a:cubicBezTo>
                  <a:pt x="605117" y="383953"/>
                  <a:pt x="603117" y="380047"/>
                  <a:pt x="601593" y="380143"/>
                </a:cubicBezTo>
                <a:cubicBezTo>
                  <a:pt x="600069" y="380238"/>
                  <a:pt x="595211" y="379571"/>
                  <a:pt x="594164" y="379190"/>
                </a:cubicBezTo>
                <a:cubicBezTo>
                  <a:pt x="593116" y="378809"/>
                  <a:pt x="590449" y="379857"/>
                  <a:pt x="591877" y="380524"/>
                </a:cubicBezTo>
                <a:cubicBezTo>
                  <a:pt x="593306" y="381191"/>
                  <a:pt x="597116" y="383762"/>
                  <a:pt x="597307" y="384524"/>
                </a:cubicBezTo>
                <a:lnTo>
                  <a:pt x="597021" y="385096"/>
                </a:lnTo>
                <a:cubicBezTo>
                  <a:pt x="596831" y="385477"/>
                  <a:pt x="595783" y="386048"/>
                  <a:pt x="595402" y="385858"/>
                </a:cubicBezTo>
                <a:lnTo>
                  <a:pt x="592830" y="385191"/>
                </a:lnTo>
                <a:cubicBezTo>
                  <a:pt x="589401" y="384048"/>
                  <a:pt x="586639" y="382143"/>
                  <a:pt x="586639" y="380809"/>
                </a:cubicBezTo>
                <a:cubicBezTo>
                  <a:pt x="586639" y="379476"/>
                  <a:pt x="585305" y="376047"/>
                  <a:pt x="583781" y="376523"/>
                </a:cubicBezTo>
                <a:cubicBezTo>
                  <a:pt x="582257" y="377000"/>
                  <a:pt x="580924" y="381953"/>
                  <a:pt x="580352" y="383286"/>
                </a:cubicBezTo>
                <a:cubicBezTo>
                  <a:pt x="579781" y="384715"/>
                  <a:pt x="573875" y="383953"/>
                  <a:pt x="573304" y="383762"/>
                </a:cubicBezTo>
                <a:cubicBezTo>
                  <a:pt x="572732" y="383572"/>
                  <a:pt x="571399" y="380143"/>
                  <a:pt x="573113" y="377095"/>
                </a:cubicBezTo>
                <a:cubicBezTo>
                  <a:pt x="574828" y="374047"/>
                  <a:pt x="575590" y="367760"/>
                  <a:pt x="573018" y="370808"/>
                </a:cubicBezTo>
                <a:cubicBezTo>
                  <a:pt x="570446" y="373856"/>
                  <a:pt x="562445" y="380809"/>
                  <a:pt x="560826" y="379667"/>
                </a:cubicBezTo>
                <a:cubicBezTo>
                  <a:pt x="559207" y="378524"/>
                  <a:pt x="555492" y="382143"/>
                  <a:pt x="554730" y="383476"/>
                </a:cubicBezTo>
                <a:cubicBezTo>
                  <a:pt x="553968" y="384715"/>
                  <a:pt x="547586" y="385191"/>
                  <a:pt x="546539" y="383572"/>
                </a:cubicBezTo>
                <a:cubicBezTo>
                  <a:pt x="545491" y="381953"/>
                  <a:pt x="553777" y="379095"/>
                  <a:pt x="555968" y="378333"/>
                </a:cubicBezTo>
                <a:cubicBezTo>
                  <a:pt x="558159" y="377571"/>
                  <a:pt x="564541" y="375190"/>
                  <a:pt x="565017" y="374428"/>
                </a:cubicBezTo>
                <a:cubicBezTo>
                  <a:pt x="565493" y="373666"/>
                  <a:pt x="565969" y="370808"/>
                  <a:pt x="565684" y="369951"/>
                </a:cubicBezTo>
                <a:lnTo>
                  <a:pt x="565208" y="369856"/>
                </a:lnTo>
                <a:cubicBezTo>
                  <a:pt x="564160" y="369665"/>
                  <a:pt x="562350" y="369475"/>
                  <a:pt x="561874" y="369951"/>
                </a:cubicBezTo>
                <a:lnTo>
                  <a:pt x="560064" y="371666"/>
                </a:lnTo>
                <a:cubicBezTo>
                  <a:pt x="558445" y="373856"/>
                  <a:pt x="556540" y="375475"/>
                  <a:pt x="555968" y="375380"/>
                </a:cubicBezTo>
                <a:cubicBezTo>
                  <a:pt x="555397" y="375285"/>
                  <a:pt x="553587" y="374047"/>
                  <a:pt x="553492" y="372904"/>
                </a:cubicBezTo>
                <a:cubicBezTo>
                  <a:pt x="553397" y="371761"/>
                  <a:pt x="550825" y="368237"/>
                  <a:pt x="549968" y="367189"/>
                </a:cubicBezTo>
                <a:cubicBezTo>
                  <a:pt x="549110" y="366141"/>
                  <a:pt x="546158" y="363760"/>
                  <a:pt x="545586" y="364141"/>
                </a:cubicBezTo>
                <a:cubicBezTo>
                  <a:pt x="544919" y="364522"/>
                  <a:pt x="541490" y="366903"/>
                  <a:pt x="539585" y="368999"/>
                </a:cubicBezTo>
                <a:lnTo>
                  <a:pt x="541776" y="369094"/>
                </a:lnTo>
                <a:lnTo>
                  <a:pt x="546729" y="369380"/>
                </a:lnTo>
                <a:cubicBezTo>
                  <a:pt x="548825" y="372237"/>
                  <a:pt x="550539" y="374809"/>
                  <a:pt x="550539" y="375190"/>
                </a:cubicBezTo>
                <a:cubicBezTo>
                  <a:pt x="550539" y="375571"/>
                  <a:pt x="548920" y="377380"/>
                  <a:pt x="546824" y="377476"/>
                </a:cubicBezTo>
                <a:lnTo>
                  <a:pt x="544919" y="377762"/>
                </a:lnTo>
                <a:lnTo>
                  <a:pt x="543395" y="377952"/>
                </a:lnTo>
                <a:cubicBezTo>
                  <a:pt x="541776" y="378428"/>
                  <a:pt x="539776" y="379095"/>
                  <a:pt x="539109" y="379476"/>
                </a:cubicBezTo>
                <a:cubicBezTo>
                  <a:pt x="538442" y="379857"/>
                  <a:pt x="535775" y="378333"/>
                  <a:pt x="534823" y="379095"/>
                </a:cubicBezTo>
                <a:cubicBezTo>
                  <a:pt x="533870" y="379857"/>
                  <a:pt x="530727" y="380333"/>
                  <a:pt x="529870" y="378809"/>
                </a:cubicBezTo>
                <a:cubicBezTo>
                  <a:pt x="529013" y="377285"/>
                  <a:pt x="523964" y="373666"/>
                  <a:pt x="521393" y="375475"/>
                </a:cubicBezTo>
                <a:lnTo>
                  <a:pt x="519583" y="376809"/>
                </a:lnTo>
                <a:lnTo>
                  <a:pt x="517678" y="378142"/>
                </a:lnTo>
                <a:cubicBezTo>
                  <a:pt x="516154" y="377095"/>
                  <a:pt x="512534" y="375095"/>
                  <a:pt x="509677" y="373761"/>
                </a:cubicBezTo>
                <a:lnTo>
                  <a:pt x="507867" y="371475"/>
                </a:lnTo>
                <a:lnTo>
                  <a:pt x="506057" y="369189"/>
                </a:lnTo>
                <a:cubicBezTo>
                  <a:pt x="503200" y="370618"/>
                  <a:pt x="499676" y="372332"/>
                  <a:pt x="498152" y="372999"/>
                </a:cubicBezTo>
                <a:lnTo>
                  <a:pt x="497390" y="373951"/>
                </a:lnTo>
                <a:lnTo>
                  <a:pt x="495770" y="375857"/>
                </a:lnTo>
                <a:cubicBezTo>
                  <a:pt x="494246" y="378333"/>
                  <a:pt x="490722" y="379667"/>
                  <a:pt x="487865" y="378714"/>
                </a:cubicBezTo>
                <a:cubicBezTo>
                  <a:pt x="485007" y="377762"/>
                  <a:pt x="480149" y="374047"/>
                  <a:pt x="478244" y="373475"/>
                </a:cubicBezTo>
                <a:cubicBezTo>
                  <a:pt x="476339" y="372999"/>
                  <a:pt x="471958" y="372618"/>
                  <a:pt x="472720" y="374713"/>
                </a:cubicBezTo>
                <a:lnTo>
                  <a:pt x="472053" y="375285"/>
                </a:lnTo>
                <a:cubicBezTo>
                  <a:pt x="470815" y="376428"/>
                  <a:pt x="468529" y="376714"/>
                  <a:pt x="467005" y="377762"/>
                </a:cubicBezTo>
                <a:lnTo>
                  <a:pt x="466624" y="378047"/>
                </a:lnTo>
                <a:cubicBezTo>
                  <a:pt x="467386" y="379476"/>
                  <a:pt x="467291" y="380905"/>
                  <a:pt x="466529" y="381191"/>
                </a:cubicBezTo>
                <a:cubicBezTo>
                  <a:pt x="465767" y="381476"/>
                  <a:pt x="463385" y="380238"/>
                  <a:pt x="462623" y="378809"/>
                </a:cubicBezTo>
                <a:cubicBezTo>
                  <a:pt x="461861" y="377380"/>
                  <a:pt x="454908" y="373475"/>
                  <a:pt x="449479" y="374142"/>
                </a:cubicBezTo>
                <a:lnTo>
                  <a:pt x="449955" y="380143"/>
                </a:lnTo>
                <a:cubicBezTo>
                  <a:pt x="450050" y="381857"/>
                  <a:pt x="443954" y="382619"/>
                  <a:pt x="442811" y="380905"/>
                </a:cubicBezTo>
                <a:cubicBezTo>
                  <a:pt x="441668" y="379286"/>
                  <a:pt x="442049" y="377762"/>
                  <a:pt x="445193" y="377380"/>
                </a:cubicBezTo>
                <a:cubicBezTo>
                  <a:pt x="446145" y="377285"/>
                  <a:pt x="447669" y="375285"/>
                  <a:pt x="447383" y="374618"/>
                </a:cubicBezTo>
                <a:lnTo>
                  <a:pt x="446145" y="372237"/>
                </a:lnTo>
                <a:cubicBezTo>
                  <a:pt x="445002" y="373761"/>
                  <a:pt x="441478" y="374713"/>
                  <a:pt x="438239" y="374428"/>
                </a:cubicBezTo>
                <a:cubicBezTo>
                  <a:pt x="435001" y="374142"/>
                  <a:pt x="426333" y="377000"/>
                  <a:pt x="425285" y="376428"/>
                </a:cubicBezTo>
                <a:lnTo>
                  <a:pt x="424142" y="376238"/>
                </a:lnTo>
                <a:cubicBezTo>
                  <a:pt x="422714" y="375952"/>
                  <a:pt x="420809" y="375571"/>
                  <a:pt x="419856" y="376142"/>
                </a:cubicBezTo>
                <a:lnTo>
                  <a:pt x="415856" y="378333"/>
                </a:lnTo>
                <a:cubicBezTo>
                  <a:pt x="411760" y="377095"/>
                  <a:pt x="407664" y="375857"/>
                  <a:pt x="406902" y="375666"/>
                </a:cubicBezTo>
                <a:cubicBezTo>
                  <a:pt x="406140" y="375475"/>
                  <a:pt x="402140" y="375857"/>
                  <a:pt x="398710" y="376142"/>
                </a:cubicBezTo>
                <a:lnTo>
                  <a:pt x="395948" y="374237"/>
                </a:lnTo>
                <a:lnTo>
                  <a:pt x="395091" y="373666"/>
                </a:lnTo>
                <a:cubicBezTo>
                  <a:pt x="393377" y="373189"/>
                  <a:pt x="391757" y="373856"/>
                  <a:pt x="391376" y="375095"/>
                </a:cubicBezTo>
                <a:cubicBezTo>
                  <a:pt x="390995" y="376428"/>
                  <a:pt x="387185" y="380714"/>
                  <a:pt x="383756" y="380809"/>
                </a:cubicBezTo>
                <a:cubicBezTo>
                  <a:pt x="380327" y="380905"/>
                  <a:pt x="371088" y="380333"/>
                  <a:pt x="370802" y="380905"/>
                </a:cubicBezTo>
                <a:lnTo>
                  <a:pt x="370421" y="381476"/>
                </a:lnTo>
                <a:lnTo>
                  <a:pt x="369945" y="382143"/>
                </a:lnTo>
                <a:cubicBezTo>
                  <a:pt x="369278" y="382810"/>
                  <a:pt x="368516" y="382905"/>
                  <a:pt x="368326" y="382238"/>
                </a:cubicBezTo>
                <a:lnTo>
                  <a:pt x="367945" y="381667"/>
                </a:lnTo>
                <a:lnTo>
                  <a:pt x="366897" y="380238"/>
                </a:lnTo>
                <a:cubicBezTo>
                  <a:pt x="365754" y="378905"/>
                  <a:pt x="362039" y="379190"/>
                  <a:pt x="358610" y="381000"/>
                </a:cubicBezTo>
                <a:lnTo>
                  <a:pt x="358134" y="380619"/>
                </a:lnTo>
                <a:lnTo>
                  <a:pt x="354991" y="377952"/>
                </a:lnTo>
                <a:cubicBezTo>
                  <a:pt x="352800" y="379667"/>
                  <a:pt x="349943" y="380714"/>
                  <a:pt x="348704" y="380238"/>
                </a:cubicBezTo>
                <a:cubicBezTo>
                  <a:pt x="347466" y="379762"/>
                  <a:pt x="341656" y="380619"/>
                  <a:pt x="339179" y="379762"/>
                </a:cubicBezTo>
                <a:cubicBezTo>
                  <a:pt x="336798" y="378905"/>
                  <a:pt x="328797" y="381857"/>
                  <a:pt x="326797" y="382238"/>
                </a:cubicBezTo>
                <a:cubicBezTo>
                  <a:pt x="324797" y="382714"/>
                  <a:pt x="318319" y="380809"/>
                  <a:pt x="315652" y="382238"/>
                </a:cubicBezTo>
                <a:lnTo>
                  <a:pt x="312414" y="379571"/>
                </a:lnTo>
                <a:lnTo>
                  <a:pt x="310033" y="377571"/>
                </a:lnTo>
                <a:cubicBezTo>
                  <a:pt x="306032" y="378905"/>
                  <a:pt x="300032" y="380047"/>
                  <a:pt x="296793" y="380143"/>
                </a:cubicBezTo>
                <a:lnTo>
                  <a:pt x="293935" y="381476"/>
                </a:lnTo>
                <a:lnTo>
                  <a:pt x="290983" y="382905"/>
                </a:lnTo>
                <a:cubicBezTo>
                  <a:pt x="287935" y="381762"/>
                  <a:pt x="283934" y="379476"/>
                  <a:pt x="282125" y="377952"/>
                </a:cubicBezTo>
                <a:lnTo>
                  <a:pt x="279743" y="380809"/>
                </a:lnTo>
                <a:cubicBezTo>
                  <a:pt x="277648" y="383286"/>
                  <a:pt x="275648" y="379571"/>
                  <a:pt x="273552" y="379571"/>
                </a:cubicBezTo>
                <a:cubicBezTo>
                  <a:pt x="271361" y="379571"/>
                  <a:pt x="267932" y="381953"/>
                  <a:pt x="267075" y="381286"/>
                </a:cubicBezTo>
                <a:cubicBezTo>
                  <a:pt x="263741" y="379000"/>
                  <a:pt x="260026" y="379190"/>
                  <a:pt x="256312" y="379476"/>
                </a:cubicBezTo>
                <a:cubicBezTo>
                  <a:pt x="251835" y="379762"/>
                  <a:pt x="246882" y="377857"/>
                  <a:pt x="243072" y="381381"/>
                </a:cubicBezTo>
                <a:lnTo>
                  <a:pt x="242691" y="381762"/>
                </a:lnTo>
                <a:cubicBezTo>
                  <a:pt x="241548" y="381667"/>
                  <a:pt x="239072" y="380905"/>
                  <a:pt x="237071" y="380143"/>
                </a:cubicBezTo>
                <a:cubicBezTo>
                  <a:pt x="235071" y="379381"/>
                  <a:pt x="226689" y="378524"/>
                  <a:pt x="222784" y="379762"/>
                </a:cubicBezTo>
                <a:lnTo>
                  <a:pt x="219450" y="379286"/>
                </a:lnTo>
                <a:cubicBezTo>
                  <a:pt x="212401" y="378238"/>
                  <a:pt x="205448" y="376523"/>
                  <a:pt x="198685" y="374618"/>
                </a:cubicBezTo>
                <a:cubicBezTo>
                  <a:pt x="197161" y="374237"/>
                  <a:pt x="196590" y="371951"/>
                  <a:pt x="195352" y="370618"/>
                </a:cubicBezTo>
                <a:cubicBezTo>
                  <a:pt x="194685" y="369951"/>
                  <a:pt x="193637" y="369094"/>
                  <a:pt x="192780" y="369094"/>
                </a:cubicBezTo>
                <a:cubicBezTo>
                  <a:pt x="191161" y="369189"/>
                  <a:pt x="189351" y="370332"/>
                  <a:pt x="187922" y="370046"/>
                </a:cubicBezTo>
                <a:lnTo>
                  <a:pt x="186970" y="369856"/>
                </a:lnTo>
                <a:cubicBezTo>
                  <a:pt x="186398" y="368141"/>
                  <a:pt x="183922" y="366141"/>
                  <a:pt x="181541" y="365474"/>
                </a:cubicBezTo>
                <a:cubicBezTo>
                  <a:pt x="179064" y="364808"/>
                  <a:pt x="171730" y="365760"/>
                  <a:pt x="170110" y="366046"/>
                </a:cubicBezTo>
                <a:lnTo>
                  <a:pt x="168491" y="364998"/>
                </a:lnTo>
                <a:cubicBezTo>
                  <a:pt x="164967" y="362807"/>
                  <a:pt x="160681" y="362236"/>
                  <a:pt x="153537" y="362236"/>
                </a:cubicBezTo>
                <a:cubicBezTo>
                  <a:pt x="152966" y="362236"/>
                  <a:pt x="151537" y="360045"/>
                  <a:pt x="151823" y="359759"/>
                </a:cubicBezTo>
                <a:cubicBezTo>
                  <a:pt x="153347" y="358140"/>
                  <a:pt x="156204" y="356902"/>
                  <a:pt x="150775" y="356330"/>
                </a:cubicBezTo>
                <a:cubicBezTo>
                  <a:pt x="148298" y="356140"/>
                  <a:pt x="148584" y="353759"/>
                  <a:pt x="150394" y="352425"/>
                </a:cubicBezTo>
                <a:lnTo>
                  <a:pt x="151346" y="351758"/>
                </a:lnTo>
                <a:cubicBezTo>
                  <a:pt x="152204" y="350901"/>
                  <a:pt x="152394" y="349187"/>
                  <a:pt x="151632" y="347948"/>
                </a:cubicBezTo>
                <a:cubicBezTo>
                  <a:pt x="150965" y="346710"/>
                  <a:pt x="154585" y="344900"/>
                  <a:pt x="155918" y="345853"/>
                </a:cubicBezTo>
                <a:cubicBezTo>
                  <a:pt x="157252" y="346805"/>
                  <a:pt x="162491" y="345281"/>
                  <a:pt x="163824" y="346329"/>
                </a:cubicBezTo>
                <a:lnTo>
                  <a:pt x="164586" y="347472"/>
                </a:lnTo>
                <a:cubicBezTo>
                  <a:pt x="165062" y="348329"/>
                  <a:pt x="164396" y="349663"/>
                  <a:pt x="164776" y="350520"/>
                </a:cubicBezTo>
                <a:cubicBezTo>
                  <a:pt x="165158" y="351282"/>
                  <a:pt x="166205" y="351854"/>
                  <a:pt x="167253" y="352234"/>
                </a:cubicBezTo>
                <a:lnTo>
                  <a:pt x="167825" y="352425"/>
                </a:lnTo>
                <a:cubicBezTo>
                  <a:pt x="168682" y="351949"/>
                  <a:pt x="170682" y="350139"/>
                  <a:pt x="172206" y="348329"/>
                </a:cubicBezTo>
                <a:cubicBezTo>
                  <a:pt x="173730" y="346520"/>
                  <a:pt x="177159" y="340138"/>
                  <a:pt x="176302" y="338518"/>
                </a:cubicBezTo>
                <a:cubicBezTo>
                  <a:pt x="175444" y="336899"/>
                  <a:pt x="167634" y="338328"/>
                  <a:pt x="165443" y="337757"/>
                </a:cubicBezTo>
                <a:lnTo>
                  <a:pt x="165158" y="336804"/>
                </a:lnTo>
                <a:lnTo>
                  <a:pt x="164396" y="334137"/>
                </a:lnTo>
                <a:cubicBezTo>
                  <a:pt x="162681" y="331661"/>
                  <a:pt x="160585" y="330708"/>
                  <a:pt x="159633" y="331946"/>
                </a:cubicBezTo>
                <a:cubicBezTo>
                  <a:pt x="158776" y="333184"/>
                  <a:pt x="157633" y="338614"/>
                  <a:pt x="155347" y="336613"/>
                </a:cubicBezTo>
                <a:cubicBezTo>
                  <a:pt x="153156" y="334613"/>
                  <a:pt x="143631" y="331756"/>
                  <a:pt x="142202" y="330613"/>
                </a:cubicBezTo>
                <a:cubicBezTo>
                  <a:pt x="140774" y="329470"/>
                  <a:pt x="144774" y="325374"/>
                  <a:pt x="146584" y="326612"/>
                </a:cubicBezTo>
                <a:cubicBezTo>
                  <a:pt x="148393" y="327850"/>
                  <a:pt x="154109" y="330613"/>
                  <a:pt x="154966" y="330137"/>
                </a:cubicBezTo>
                <a:cubicBezTo>
                  <a:pt x="155823" y="329565"/>
                  <a:pt x="157728" y="326422"/>
                  <a:pt x="158966" y="324326"/>
                </a:cubicBezTo>
                <a:lnTo>
                  <a:pt x="162300" y="326326"/>
                </a:lnTo>
                <a:cubicBezTo>
                  <a:pt x="163348" y="326898"/>
                  <a:pt x="166015" y="326993"/>
                  <a:pt x="166491" y="326517"/>
                </a:cubicBezTo>
                <a:cubicBezTo>
                  <a:pt x="167729" y="324993"/>
                  <a:pt x="167539" y="323850"/>
                  <a:pt x="164586" y="322897"/>
                </a:cubicBezTo>
                <a:lnTo>
                  <a:pt x="162491" y="322231"/>
                </a:lnTo>
                <a:cubicBezTo>
                  <a:pt x="160585" y="319564"/>
                  <a:pt x="160585" y="316611"/>
                  <a:pt x="162491" y="315563"/>
                </a:cubicBezTo>
                <a:lnTo>
                  <a:pt x="163634" y="314230"/>
                </a:lnTo>
                <a:lnTo>
                  <a:pt x="164300" y="313468"/>
                </a:lnTo>
                <a:cubicBezTo>
                  <a:pt x="163824" y="311944"/>
                  <a:pt x="162776" y="310420"/>
                  <a:pt x="161824" y="309943"/>
                </a:cubicBezTo>
                <a:cubicBezTo>
                  <a:pt x="160871" y="309467"/>
                  <a:pt x="155251" y="306705"/>
                  <a:pt x="150775" y="306038"/>
                </a:cubicBezTo>
                <a:lnTo>
                  <a:pt x="149727" y="309372"/>
                </a:lnTo>
                <a:lnTo>
                  <a:pt x="148108" y="314611"/>
                </a:lnTo>
                <a:cubicBezTo>
                  <a:pt x="143536" y="313277"/>
                  <a:pt x="140869" y="311753"/>
                  <a:pt x="142298" y="311277"/>
                </a:cubicBezTo>
                <a:cubicBezTo>
                  <a:pt x="143726" y="310801"/>
                  <a:pt x="146203" y="309277"/>
                  <a:pt x="145631" y="308800"/>
                </a:cubicBezTo>
                <a:cubicBezTo>
                  <a:pt x="145060" y="308420"/>
                  <a:pt x="142107" y="305943"/>
                  <a:pt x="140202" y="304324"/>
                </a:cubicBezTo>
                <a:lnTo>
                  <a:pt x="138297" y="302895"/>
                </a:lnTo>
                <a:lnTo>
                  <a:pt x="136678" y="301657"/>
                </a:lnTo>
                <a:cubicBezTo>
                  <a:pt x="134487" y="302228"/>
                  <a:pt x="130868" y="301752"/>
                  <a:pt x="128677" y="300609"/>
                </a:cubicBezTo>
                <a:lnTo>
                  <a:pt x="126391" y="300228"/>
                </a:lnTo>
                <a:cubicBezTo>
                  <a:pt x="123914" y="299847"/>
                  <a:pt x="121247" y="300133"/>
                  <a:pt x="118676" y="300133"/>
                </a:cubicBezTo>
                <a:cubicBezTo>
                  <a:pt x="114389" y="300133"/>
                  <a:pt x="110008" y="299657"/>
                  <a:pt x="105817" y="300228"/>
                </a:cubicBezTo>
                <a:cubicBezTo>
                  <a:pt x="101816" y="300895"/>
                  <a:pt x="98673" y="298323"/>
                  <a:pt x="94577" y="299085"/>
                </a:cubicBezTo>
                <a:cubicBezTo>
                  <a:pt x="92577" y="299466"/>
                  <a:pt x="89624" y="298133"/>
                  <a:pt x="87529" y="297085"/>
                </a:cubicBezTo>
                <a:lnTo>
                  <a:pt x="84671" y="295561"/>
                </a:lnTo>
                <a:cubicBezTo>
                  <a:pt x="81338" y="295561"/>
                  <a:pt x="75051" y="295084"/>
                  <a:pt x="70765" y="294418"/>
                </a:cubicBezTo>
                <a:cubicBezTo>
                  <a:pt x="66479" y="293751"/>
                  <a:pt x="52286" y="287750"/>
                  <a:pt x="47429" y="286321"/>
                </a:cubicBezTo>
                <a:lnTo>
                  <a:pt x="42761" y="285369"/>
                </a:lnTo>
                <a:lnTo>
                  <a:pt x="39618" y="284702"/>
                </a:lnTo>
                <a:cubicBezTo>
                  <a:pt x="35999" y="284417"/>
                  <a:pt x="31426" y="283750"/>
                  <a:pt x="29331" y="283178"/>
                </a:cubicBezTo>
                <a:lnTo>
                  <a:pt x="27331" y="282226"/>
                </a:lnTo>
                <a:lnTo>
                  <a:pt x="19520" y="278225"/>
                </a:lnTo>
                <a:cubicBezTo>
                  <a:pt x="20759" y="273939"/>
                  <a:pt x="22568" y="268700"/>
                  <a:pt x="23426" y="266605"/>
                </a:cubicBezTo>
                <a:lnTo>
                  <a:pt x="17615" y="267557"/>
                </a:lnTo>
                <a:cubicBezTo>
                  <a:pt x="14758" y="268034"/>
                  <a:pt x="13234" y="266700"/>
                  <a:pt x="13805" y="264319"/>
                </a:cubicBezTo>
                <a:lnTo>
                  <a:pt x="14186" y="262700"/>
                </a:lnTo>
                <a:cubicBezTo>
                  <a:pt x="14663" y="260985"/>
                  <a:pt x="14377" y="258794"/>
                  <a:pt x="13519" y="257937"/>
                </a:cubicBezTo>
                <a:cubicBezTo>
                  <a:pt x="12662" y="257080"/>
                  <a:pt x="10567" y="254222"/>
                  <a:pt x="11710" y="253746"/>
                </a:cubicBezTo>
                <a:cubicBezTo>
                  <a:pt x="12853" y="253175"/>
                  <a:pt x="17044" y="250412"/>
                  <a:pt x="18568" y="248698"/>
                </a:cubicBezTo>
                <a:lnTo>
                  <a:pt x="15329" y="247745"/>
                </a:lnTo>
                <a:cubicBezTo>
                  <a:pt x="12662" y="246888"/>
                  <a:pt x="11519" y="245745"/>
                  <a:pt x="12853" y="244316"/>
                </a:cubicBezTo>
                <a:lnTo>
                  <a:pt x="15234" y="241649"/>
                </a:lnTo>
                <a:cubicBezTo>
                  <a:pt x="13043" y="240316"/>
                  <a:pt x="9424" y="233839"/>
                  <a:pt x="7328" y="227267"/>
                </a:cubicBezTo>
                <a:lnTo>
                  <a:pt x="2471" y="222123"/>
                </a:lnTo>
                <a:lnTo>
                  <a:pt x="1327" y="220885"/>
                </a:lnTo>
                <a:cubicBezTo>
                  <a:pt x="3233" y="217361"/>
                  <a:pt x="3709" y="214408"/>
                  <a:pt x="2375" y="214217"/>
                </a:cubicBezTo>
                <a:cubicBezTo>
                  <a:pt x="947" y="214027"/>
                  <a:pt x="-1054" y="212408"/>
                  <a:pt x="661" y="210979"/>
                </a:cubicBezTo>
                <a:cubicBezTo>
                  <a:pt x="2375" y="209550"/>
                  <a:pt x="756" y="204407"/>
                  <a:pt x="1994" y="204121"/>
                </a:cubicBezTo>
                <a:cubicBezTo>
                  <a:pt x="3233" y="203835"/>
                  <a:pt x="6757" y="200787"/>
                  <a:pt x="5709" y="198311"/>
                </a:cubicBezTo>
                <a:lnTo>
                  <a:pt x="4852" y="195929"/>
                </a:lnTo>
                <a:cubicBezTo>
                  <a:pt x="3899" y="193453"/>
                  <a:pt x="2090" y="190786"/>
                  <a:pt x="2566" y="188404"/>
                </a:cubicBezTo>
                <a:cubicBezTo>
                  <a:pt x="3042" y="186023"/>
                  <a:pt x="5328" y="183547"/>
                  <a:pt x="7614" y="181832"/>
                </a:cubicBezTo>
                <a:cubicBezTo>
                  <a:pt x="9138" y="180689"/>
                  <a:pt x="13234" y="181261"/>
                  <a:pt x="13996" y="180022"/>
                </a:cubicBezTo>
                <a:lnTo>
                  <a:pt x="15710" y="177546"/>
                </a:lnTo>
                <a:cubicBezTo>
                  <a:pt x="18187" y="177832"/>
                  <a:pt x="21235" y="178213"/>
                  <a:pt x="22664" y="178308"/>
                </a:cubicBezTo>
                <a:cubicBezTo>
                  <a:pt x="23997" y="178403"/>
                  <a:pt x="30569" y="172593"/>
                  <a:pt x="31808" y="173069"/>
                </a:cubicBezTo>
                <a:cubicBezTo>
                  <a:pt x="33046" y="173546"/>
                  <a:pt x="40666" y="171164"/>
                  <a:pt x="43333" y="171069"/>
                </a:cubicBezTo>
                <a:lnTo>
                  <a:pt x="45905" y="170212"/>
                </a:lnTo>
                <a:cubicBezTo>
                  <a:pt x="47905" y="169545"/>
                  <a:pt x="51619" y="171926"/>
                  <a:pt x="53239" y="171164"/>
                </a:cubicBezTo>
                <a:cubicBezTo>
                  <a:pt x="56001" y="169831"/>
                  <a:pt x="57239" y="170021"/>
                  <a:pt x="59716" y="171355"/>
                </a:cubicBezTo>
                <a:cubicBezTo>
                  <a:pt x="61240" y="172212"/>
                  <a:pt x="64574" y="171831"/>
                  <a:pt x="66479" y="170974"/>
                </a:cubicBezTo>
                <a:lnTo>
                  <a:pt x="72098" y="168592"/>
                </a:lnTo>
                <a:cubicBezTo>
                  <a:pt x="71527" y="171450"/>
                  <a:pt x="75527" y="170497"/>
                  <a:pt x="80861" y="166497"/>
                </a:cubicBezTo>
                <a:lnTo>
                  <a:pt x="88767" y="167735"/>
                </a:lnTo>
                <a:lnTo>
                  <a:pt x="90005" y="167926"/>
                </a:lnTo>
                <a:cubicBezTo>
                  <a:pt x="91720" y="166973"/>
                  <a:pt x="93910" y="166592"/>
                  <a:pt x="95054" y="167068"/>
                </a:cubicBezTo>
                <a:cubicBezTo>
                  <a:pt x="96197" y="167545"/>
                  <a:pt x="102483" y="167259"/>
                  <a:pt x="107055" y="163925"/>
                </a:cubicBezTo>
                <a:lnTo>
                  <a:pt x="113532" y="166878"/>
                </a:lnTo>
                <a:cubicBezTo>
                  <a:pt x="115532" y="167830"/>
                  <a:pt x="120771" y="165068"/>
                  <a:pt x="121914" y="166116"/>
                </a:cubicBezTo>
                <a:lnTo>
                  <a:pt x="125534" y="169164"/>
                </a:lnTo>
                <a:cubicBezTo>
                  <a:pt x="128296" y="167450"/>
                  <a:pt x="133154" y="164783"/>
                  <a:pt x="136392" y="163259"/>
                </a:cubicBezTo>
                <a:lnTo>
                  <a:pt x="139154" y="162687"/>
                </a:lnTo>
                <a:cubicBezTo>
                  <a:pt x="142012" y="162116"/>
                  <a:pt x="145917" y="162116"/>
                  <a:pt x="148870" y="162592"/>
                </a:cubicBezTo>
                <a:cubicBezTo>
                  <a:pt x="153823" y="163449"/>
                  <a:pt x="158109" y="164401"/>
                  <a:pt x="162967" y="161925"/>
                </a:cubicBezTo>
                <a:lnTo>
                  <a:pt x="166777" y="160020"/>
                </a:lnTo>
                <a:cubicBezTo>
                  <a:pt x="171825" y="159829"/>
                  <a:pt x="176397" y="160306"/>
                  <a:pt x="176968" y="161163"/>
                </a:cubicBezTo>
                <a:lnTo>
                  <a:pt x="177540" y="161830"/>
                </a:lnTo>
                <a:lnTo>
                  <a:pt x="178778" y="163163"/>
                </a:lnTo>
                <a:cubicBezTo>
                  <a:pt x="180207" y="164592"/>
                  <a:pt x="182588" y="164021"/>
                  <a:pt x="184208" y="161734"/>
                </a:cubicBezTo>
                <a:cubicBezTo>
                  <a:pt x="185732" y="159449"/>
                  <a:pt x="196876" y="161354"/>
                  <a:pt x="200495" y="161544"/>
                </a:cubicBezTo>
                <a:cubicBezTo>
                  <a:pt x="204115" y="161734"/>
                  <a:pt x="214688" y="157353"/>
                  <a:pt x="217450" y="157163"/>
                </a:cubicBezTo>
                <a:lnTo>
                  <a:pt x="220022" y="157258"/>
                </a:lnTo>
                <a:cubicBezTo>
                  <a:pt x="225927" y="157448"/>
                  <a:pt x="228975" y="157258"/>
                  <a:pt x="231642" y="156305"/>
                </a:cubicBezTo>
                <a:cubicBezTo>
                  <a:pt x="232690" y="155924"/>
                  <a:pt x="233833" y="155162"/>
                  <a:pt x="234881" y="155258"/>
                </a:cubicBezTo>
                <a:lnTo>
                  <a:pt x="236785" y="155448"/>
                </a:lnTo>
                <a:cubicBezTo>
                  <a:pt x="238500" y="154686"/>
                  <a:pt x="242024" y="153448"/>
                  <a:pt x="244691" y="152781"/>
                </a:cubicBezTo>
                <a:lnTo>
                  <a:pt x="246882" y="153257"/>
                </a:lnTo>
                <a:lnTo>
                  <a:pt x="248692" y="153638"/>
                </a:lnTo>
                <a:cubicBezTo>
                  <a:pt x="250311" y="155543"/>
                  <a:pt x="251549" y="154876"/>
                  <a:pt x="251454" y="152209"/>
                </a:cubicBezTo>
                <a:lnTo>
                  <a:pt x="256502" y="152971"/>
                </a:lnTo>
                <a:cubicBezTo>
                  <a:pt x="259550" y="153448"/>
                  <a:pt x="263360" y="154210"/>
                  <a:pt x="266027" y="151638"/>
                </a:cubicBezTo>
                <a:cubicBezTo>
                  <a:pt x="266218" y="151447"/>
                  <a:pt x="267742" y="151829"/>
                  <a:pt x="267742" y="152019"/>
                </a:cubicBezTo>
                <a:cubicBezTo>
                  <a:pt x="267932" y="153734"/>
                  <a:pt x="268123" y="155924"/>
                  <a:pt x="270980" y="155162"/>
                </a:cubicBezTo>
                <a:cubicBezTo>
                  <a:pt x="272314" y="154781"/>
                  <a:pt x="272695" y="152114"/>
                  <a:pt x="274028" y="151543"/>
                </a:cubicBezTo>
                <a:cubicBezTo>
                  <a:pt x="277267" y="150304"/>
                  <a:pt x="280886" y="149257"/>
                  <a:pt x="284315" y="149162"/>
                </a:cubicBezTo>
                <a:lnTo>
                  <a:pt x="288316" y="149066"/>
                </a:lnTo>
                <a:cubicBezTo>
                  <a:pt x="292888" y="149542"/>
                  <a:pt x="298127" y="149447"/>
                  <a:pt x="299936" y="148780"/>
                </a:cubicBezTo>
                <a:cubicBezTo>
                  <a:pt x="301746" y="148114"/>
                  <a:pt x="308223" y="147257"/>
                  <a:pt x="309842" y="147447"/>
                </a:cubicBezTo>
                <a:cubicBezTo>
                  <a:pt x="311557" y="147638"/>
                  <a:pt x="316986" y="147828"/>
                  <a:pt x="317653" y="147257"/>
                </a:cubicBezTo>
                <a:cubicBezTo>
                  <a:pt x="318319" y="146685"/>
                  <a:pt x="321082" y="145256"/>
                  <a:pt x="321368" y="145923"/>
                </a:cubicBezTo>
                <a:cubicBezTo>
                  <a:pt x="321653" y="146590"/>
                  <a:pt x="323939" y="148209"/>
                  <a:pt x="325844" y="147447"/>
                </a:cubicBezTo>
                <a:cubicBezTo>
                  <a:pt x="327749" y="146685"/>
                  <a:pt x="333845" y="145351"/>
                  <a:pt x="334988" y="146209"/>
                </a:cubicBezTo>
                <a:cubicBezTo>
                  <a:pt x="336131" y="147066"/>
                  <a:pt x="340799" y="149257"/>
                  <a:pt x="341942" y="148685"/>
                </a:cubicBezTo>
                <a:cubicBezTo>
                  <a:pt x="343085" y="148114"/>
                  <a:pt x="345371" y="145256"/>
                  <a:pt x="346704" y="143828"/>
                </a:cubicBezTo>
                <a:cubicBezTo>
                  <a:pt x="348038" y="142399"/>
                  <a:pt x="354038" y="143161"/>
                  <a:pt x="356229" y="142589"/>
                </a:cubicBezTo>
                <a:lnTo>
                  <a:pt x="358420" y="142494"/>
                </a:lnTo>
                <a:lnTo>
                  <a:pt x="361182" y="142399"/>
                </a:lnTo>
                <a:cubicBezTo>
                  <a:pt x="364325" y="142304"/>
                  <a:pt x="369755" y="142875"/>
                  <a:pt x="373088" y="143542"/>
                </a:cubicBezTo>
                <a:lnTo>
                  <a:pt x="376327" y="143923"/>
                </a:lnTo>
                <a:cubicBezTo>
                  <a:pt x="377184" y="144018"/>
                  <a:pt x="378327" y="143828"/>
                  <a:pt x="378994" y="143446"/>
                </a:cubicBezTo>
                <a:lnTo>
                  <a:pt x="385947" y="139827"/>
                </a:lnTo>
                <a:cubicBezTo>
                  <a:pt x="390138" y="142494"/>
                  <a:pt x="393662" y="143732"/>
                  <a:pt x="393853" y="142589"/>
                </a:cubicBezTo>
                <a:cubicBezTo>
                  <a:pt x="394043" y="141446"/>
                  <a:pt x="396234" y="138589"/>
                  <a:pt x="398044" y="139446"/>
                </a:cubicBezTo>
                <a:lnTo>
                  <a:pt x="399473" y="139732"/>
                </a:lnTo>
                <a:lnTo>
                  <a:pt x="400901" y="140017"/>
                </a:lnTo>
                <a:cubicBezTo>
                  <a:pt x="402521" y="140017"/>
                  <a:pt x="405473" y="138398"/>
                  <a:pt x="407474" y="136493"/>
                </a:cubicBezTo>
                <a:lnTo>
                  <a:pt x="410807" y="136208"/>
                </a:lnTo>
                <a:lnTo>
                  <a:pt x="412141" y="136112"/>
                </a:lnTo>
                <a:cubicBezTo>
                  <a:pt x="413569" y="134493"/>
                  <a:pt x="413474" y="132017"/>
                  <a:pt x="411855" y="130588"/>
                </a:cubicBezTo>
                <a:lnTo>
                  <a:pt x="410141" y="130207"/>
                </a:lnTo>
                <a:cubicBezTo>
                  <a:pt x="407188" y="129540"/>
                  <a:pt x="407283" y="131636"/>
                  <a:pt x="406711" y="133255"/>
                </a:cubicBezTo>
                <a:cubicBezTo>
                  <a:pt x="406426" y="133921"/>
                  <a:pt x="403854" y="134017"/>
                  <a:pt x="402235" y="134207"/>
                </a:cubicBezTo>
                <a:cubicBezTo>
                  <a:pt x="398806" y="134779"/>
                  <a:pt x="394615" y="136398"/>
                  <a:pt x="392234" y="135350"/>
                </a:cubicBezTo>
                <a:cubicBezTo>
                  <a:pt x="388328" y="133541"/>
                  <a:pt x="384804" y="134588"/>
                  <a:pt x="381185" y="134303"/>
                </a:cubicBezTo>
                <a:cubicBezTo>
                  <a:pt x="377375" y="134017"/>
                  <a:pt x="373469" y="134207"/>
                  <a:pt x="369564" y="134207"/>
                </a:cubicBezTo>
                <a:cubicBezTo>
                  <a:pt x="365659" y="134207"/>
                  <a:pt x="361754" y="133921"/>
                  <a:pt x="357943" y="134303"/>
                </a:cubicBezTo>
                <a:cubicBezTo>
                  <a:pt x="352514" y="134874"/>
                  <a:pt x="350609" y="131254"/>
                  <a:pt x="347847" y="128873"/>
                </a:cubicBezTo>
                <a:lnTo>
                  <a:pt x="344609" y="126206"/>
                </a:lnTo>
                <a:cubicBezTo>
                  <a:pt x="341084" y="126206"/>
                  <a:pt x="336703" y="126683"/>
                  <a:pt x="334798" y="127254"/>
                </a:cubicBezTo>
                <a:cubicBezTo>
                  <a:pt x="332893" y="127825"/>
                  <a:pt x="330035" y="128016"/>
                  <a:pt x="328607" y="128207"/>
                </a:cubicBezTo>
                <a:cubicBezTo>
                  <a:pt x="327178" y="128397"/>
                  <a:pt x="322510" y="125635"/>
                  <a:pt x="321082" y="124778"/>
                </a:cubicBezTo>
                <a:cubicBezTo>
                  <a:pt x="319653" y="123920"/>
                  <a:pt x="313938" y="122111"/>
                  <a:pt x="312890" y="123158"/>
                </a:cubicBezTo>
                <a:lnTo>
                  <a:pt x="312224" y="124396"/>
                </a:lnTo>
                <a:cubicBezTo>
                  <a:pt x="311176" y="126206"/>
                  <a:pt x="311271" y="126301"/>
                  <a:pt x="314891" y="126397"/>
                </a:cubicBezTo>
                <a:cubicBezTo>
                  <a:pt x="315462" y="126397"/>
                  <a:pt x="316605" y="126683"/>
                  <a:pt x="316605" y="126778"/>
                </a:cubicBezTo>
                <a:cubicBezTo>
                  <a:pt x="316510" y="127730"/>
                  <a:pt x="316415" y="129445"/>
                  <a:pt x="316034" y="129540"/>
                </a:cubicBezTo>
                <a:cubicBezTo>
                  <a:pt x="313462" y="129921"/>
                  <a:pt x="309842" y="131826"/>
                  <a:pt x="309271" y="127921"/>
                </a:cubicBezTo>
                <a:lnTo>
                  <a:pt x="308985" y="125921"/>
                </a:lnTo>
                <a:cubicBezTo>
                  <a:pt x="309557" y="123444"/>
                  <a:pt x="310318" y="121063"/>
                  <a:pt x="310509" y="120396"/>
                </a:cubicBezTo>
                <a:cubicBezTo>
                  <a:pt x="310700" y="119825"/>
                  <a:pt x="310509" y="118396"/>
                  <a:pt x="309557" y="118682"/>
                </a:cubicBezTo>
                <a:lnTo>
                  <a:pt x="308604" y="118872"/>
                </a:lnTo>
                <a:cubicBezTo>
                  <a:pt x="307461" y="119063"/>
                  <a:pt x="306223" y="119348"/>
                  <a:pt x="305080" y="119539"/>
                </a:cubicBezTo>
                <a:lnTo>
                  <a:pt x="300413" y="120396"/>
                </a:lnTo>
                <a:cubicBezTo>
                  <a:pt x="302318" y="122777"/>
                  <a:pt x="301365" y="125825"/>
                  <a:pt x="298317" y="127254"/>
                </a:cubicBezTo>
                <a:cubicBezTo>
                  <a:pt x="295269" y="128683"/>
                  <a:pt x="286125" y="128588"/>
                  <a:pt x="286030" y="127540"/>
                </a:cubicBezTo>
                <a:lnTo>
                  <a:pt x="286220" y="126587"/>
                </a:lnTo>
                <a:lnTo>
                  <a:pt x="286601" y="125158"/>
                </a:lnTo>
                <a:cubicBezTo>
                  <a:pt x="287268" y="123539"/>
                  <a:pt x="286887" y="122396"/>
                  <a:pt x="285744" y="122492"/>
                </a:cubicBezTo>
                <a:cubicBezTo>
                  <a:pt x="284601" y="122587"/>
                  <a:pt x="280982" y="120301"/>
                  <a:pt x="281458" y="117062"/>
                </a:cubicBezTo>
                <a:lnTo>
                  <a:pt x="280505" y="116776"/>
                </a:lnTo>
                <a:lnTo>
                  <a:pt x="271647" y="114014"/>
                </a:lnTo>
                <a:cubicBezTo>
                  <a:pt x="273361" y="108013"/>
                  <a:pt x="277076" y="103632"/>
                  <a:pt x="279743" y="104299"/>
                </a:cubicBezTo>
                <a:lnTo>
                  <a:pt x="281648" y="104870"/>
                </a:lnTo>
                <a:cubicBezTo>
                  <a:pt x="283458" y="105442"/>
                  <a:pt x="285173" y="106489"/>
                  <a:pt x="287077" y="106871"/>
                </a:cubicBezTo>
                <a:cubicBezTo>
                  <a:pt x="288125" y="107061"/>
                  <a:pt x="289554" y="106680"/>
                  <a:pt x="290507" y="106204"/>
                </a:cubicBezTo>
                <a:lnTo>
                  <a:pt x="292697" y="104870"/>
                </a:lnTo>
                <a:cubicBezTo>
                  <a:pt x="295555" y="104680"/>
                  <a:pt x="299269" y="103251"/>
                  <a:pt x="301079" y="101727"/>
                </a:cubicBezTo>
                <a:lnTo>
                  <a:pt x="300984" y="100393"/>
                </a:lnTo>
                <a:lnTo>
                  <a:pt x="300889" y="99060"/>
                </a:lnTo>
                <a:cubicBezTo>
                  <a:pt x="298889" y="97726"/>
                  <a:pt x="295364" y="96583"/>
                  <a:pt x="292983" y="96583"/>
                </a:cubicBezTo>
                <a:lnTo>
                  <a:pt x="291459" y="97441"/>
                </a:lnTo>
                <a:cubicBezTo>
                  <a:pt x="290221" y="98108"/>
                  <a:pt x="291364" y="101346"/>
                  <a:pt x="288221" y="100584"/>
                </a:cubicBezTo>
                <a:lnTo>
                  <a:pt x="286030" y="100013"/>
                </a:lnTo>
                <a:cubicBezTo>
                  <a:pt x="283839" y="98298"/>
                  <a:pt x="281267" y="98203"/>
                  <a:pt x="280315" y="99822"/>
                </a:cubicBezTo>
                <a:cubicBezTo>
                  <a:pt x="279362" y="101441"/>
                  <a:pt x="273933" y="99632"/>
                  <a:pt x="274124" y="99060"/>
                </a:cubicBezTo>
                <a:cubicBezTo>
                  <a:pt x="274409" y="98584"/>
                  <a:pt x="274314" y="96774"/>
                  <a:pt x="273171" y="96774"/>
                </a:cubicBezTo>
                <a:cubicBezTo>
                  <a:pt x="272028" y="96774"/>
                  <a:pt x="268313" y="97536"/>
                  <a:pt x="268123" y="98488"/>
                </a:cubicBezTo>
                <a:cubicBezTo>
                  <a:pt x="267932" y="99441"/>
                  <a:pt x="266504" y="102203"/>
                  <a:pt x="265646" y="102108"/>
                </a:cubicBezTo>
                <a:lnTo>
                  <a:pt x="265456" y="101822"/>
                </a:lnTo>
                <a:cubicBezTo>
                  <a:pt x="264980" y="100965"/>
                  <a:pt x="265075" y="99822"/>
                  <a:pt x="264408" y="99060"/>
                </a:cubicBezTo>
                <a:lnTo>
                  <a:pt x="261741" y="96107"/>
                </a:lnTo>
                <a:cubicBezTo>
                  <a:pt x="257360" y="96298"/>
                  <a:pt x="253168" y="96393"/>
                  <a:pt x="252502" y="96298"/>
                </a:cubicBezTo>
                <a:cubicBezTo>
                  <a:pt x="251835" y="96203"/>
                  <a:pt x="250883" y="92488"/>
                  <a:pt x="254216" y="88487"/>
                </a:cubicBezTo>
                <a:lnTo>
                  <a:pt x="258884" y="90773"/>
                </a:lnTo>
                <a:lnTo>
                  <a:pt x="262503" y="92488"/>
                </a:lnTo>
                <a:cubicBezTo>
                  <a:pt x="266504" y="92392"/>
                  <a:pt x="269933" y="90868"/>
                  <a:pt x="270028" y="89059"/>
                </a:cubicBezTo>
                <a:cubicBezTo>
                  <a:pt x="270123" y="87249"/>
                  <a:pt x="269361" y="82105"/>
                  <a:pt x="268123" y="82105"/>
                </a:cubicBezTo>
                <a:cubicBezTo>
                  <a:pt x="266885" y="82105"/>
                  <a:pt x="263456" y="82963"/>
                  <a:pt x="264599" y="83915"/>
                </a:cubicBezTo>
                <a:lnTo>
                  <a:pt x="264980" y="84772"/>
                </a:lnTo>
                <a:lnTo>
                  <a:pt x="265360" y="85630"/>
                </a:lnTo>
                <a:cubicBezTo>
                  <a:pt x="265075" y="86963"/>
                  <a:pt x="262884" y="87630"/>
                  <a:pt x="260598" y="87058"/>
                </a:cubicBezTo>
                <a:cubicBezTo>
                  <a:pt x="258312" y="86487"/>
                  <a:pt x="254407" y="84201"/>
                  <a:pt x="257169" y="83249"/>
                </a:cubicBezTo>
                <a:lnTo>
                  <a:pt x="257264" y="82296"/>
                </a:lnTo>
                <a:cubicBezTo>
                  <a:pt x="257360" y="80963"/>
                  <a:pt x="255740" y="79343"/>
                  <a:pt x="254407" y="78200"/>
                </a:cubicBezTo>
                <a:cubicBezTo>
                  <a:pt x="254121" y="77914"/>
                  <a:pt x="252026" y="79534"/>
                  <a:pt x="250787" y="79438"/>
                </a:cubicBezTo>
                <a:cubicBezTo>
                  <a:pt x="249549" y="79343"/>
                  <a:pt x="248311" y="78391"/>
                  <a:pt x="247358" y="77533"/>
                </a:cubicBezTo>
                <a:cubicBezTo>
                  <a:pt x="247168" y="77343"/>
                  <a:pt x="248406" y="76105"/>
                  <a:pt x="249168" y="75438"/>
                </a:cubicBezTo>
                <a:lnTo>
                  <a:pt x="249359" y="75247"/>
                </a:lnTo>
                <a:cubicBezTo>
                  <a:pt x="249930" y="75343"/>
                  <a:pt x="253931" y="76009"/>
                  <a:pt x="258217" y="76676"/>
                </a:cubicBezTo>
                <a:cubicBezTo>
                  <a:pt x="262503" y="77343"/>
                  <a:pt x="274028" y="74009"/>
                  <a:pt x="275076" y="74676"/>
                </a:cubicBezTo>
                <a:lnTo>
                  <a:pt x="276029" y="74581"/>
                </a:lnTo>
                <a:cubicBezTo>
                  <a:pt x="277267" y="74486"/>
                  <a:pt x="278505" y="73628"/>
                  <a:pt x="279648" y="72962"/>
                </a:cubicBezTo>
                <a:cubicBezTo>
                  <a:pt x="280029" y="72771"/>
                  <a:pt x="280029" y="71914"/>
                  <a:pt x="279839" y="71533"/>
                </a:cubicBezTo>
                <a:lnTo>
                  <a:pt x="279458" y="70961"/>
                </a:lnTo>
                <a:cubicBezTo>
                  <a:pt x="278696" y="70485"/>
                  <a:pt x="279077" y="69628"/>
                  <a:pt x="280315" y="69151"/>
                </a:cubicBezTo>
                <a:cubicBezTo>
                  <a:pt x="281458" y="68675"/>
                  <a:pt x="285554" y="67818"/>
                  <a:pt x="286411" y="68485"/>
                </a:cubicBezTo>
                <a:cubicBezTo>
                  <a:pt x="287268" y="69151"/>
                  <a:pt x="290507" y="70485"/>
                  <a:pt x="291364" y="69818"/>
                </a:cubicBezTo>
                <a:cubicBezTo>
                  <a:pt x="292221" y="69151"/>
                  <a:pt x="295841" y="68675"/>
                  <a:pt x="297174" y="70580"/>
                </a:cubicBezTo>
                <a:cubicBezTo>
                  <a:pt x="298508" y="72580"/>
                  <a:pt x="302222" y="77629"/>
                  <a:pt x="302508" y="77533"/>
                </a:cubicBezTo>
                <a:cubicBezTo>
                  <a:pt x="302794" y="77438"/>
                  <a:pt x="302699" y="74200"/>
                  <a:pt x="301841" y="70580"/>
                </a:cubicBezTo>
                <a:lnTo>
                  <a:pt x="301460" y="67151"/>
                </a:lnTo>
                <a:lnTo>
                  <a:pt x="301365" y="66484"/>
                </a:lnTo>
                <a:cubicBezTo>
                  <a:pt x="302984" y="65627"/>
                  <a:pt x="305080" y="65437"/>
                  <a:pt x="306032" y="66104"/>
                </a:cubicBezTo>
                <a:lnTo>
                  <a:pt x="306413" y="66866"/>
                </a:lnTo>
                <a:lnTo>
                  <a:pt x="307366" y="68961"/>
                </a:lnTo>
                <a:cubicBezTo>
                  <a:pt x="308414" y="71818"/>
                  <a:pt x="310700" y="71152"/>
                  <a:pt x="312414" y="67532"/>
                </a:cubicBezTo>
                <a:lnTo>
                  <a:pt x="314700" y="65722"/>
                </a:lnTo>
                <a:lnTo>
                  <a:pt x="317367" y="63627"/>
                </a:lnTo>
                <a:cubicBezTo>
                  <a:pt x="318701" y="60865"/>
                  <a:pt x="320225" y="59150"/>
                  <a:pt x="320796" y="59817"/>
                </a:cubicBezTo>
                <a:cubicBezTo>
                  <a:pt x="321272" y="60484"/>
                  <a:pt x="324987" y="62675"/>
                  <a:pt x="327273" y="62675"/>
                </a:cubicBezTo>
                <a:lnTo>
                  <a:pt x="329464" y="63627"/>
                </a:lnTo>
                <a:lnTo>
                  <a:pt x="331464" y="64484"/>
                </a:lnTo>
                <a:cubicBezTo>
                  <a:pt x="334702" y="64961"/>
                  <a:pt x="337274" y="64294"/>
                  <a:pt x="337274" y="62960"/>
                </a:cubicBezTo>
                <a:cubicBezTo>
                  <a:pt x="337274" y="61627"/>
                  <a:pt x="338227" y="59055"/>
                  <a:pt x="339275" y="59626"/>
                </a:cubicBezTo>
                <a:lnTo>
                  <a:pt x="340322" y="60008"/>
                </a:lnTo>
                <a:cubicBezTo>
                  <a:pt x="342799" y="60960"/>
                  <a:pt x="345275" y="62484"/>
                  <a:pt x="347752" y="62484"/>
                </a:cubicBezTo>
                <a:cubicBezTo>
                  <a:pt x="348990" y="62579"/>
                  <a:pt x="350324" y="58864"/>
                  <a:pt x="351657" y="58769"/>
                </a:cubicBezTo>
                <a:lnTo>
                  <a:pt x="354134" y="58674"/>
                </a:lnTo>
                <a:cubicBezTo>
                  <a:pt x="357086" y="58769"/>
                  <a:pt x="360230" y="59150"/>
                  <a:pt x="361087" y="59531"/>
                </a:cubicBezTo>
                <a:cubicBezTo>
                  <a:pt x="361944" y="59912"/>
                  <a:pt x="365373" y="59150"/>
                  <a:pt x="365183" y="56388"/>
                </a:cubicBezTo>
                <a:lnTo>
                  <a:pt x="365564" y="54483"/>
                </a:lnTo>
                <a:lnTo>
                  <a:pt x="366040" y="52292"/>
                </a:lnTo>
                <a:cubicBezTo>
                  <a:pt x="367183" y="50006"/>
                  <a:pt x="372517" y="49530"/>
                  <a:pt x="378041" y="51245"/>
                </a:cubicBezTo>
                <a:lnTo>
                  <a:pt x="384233" y="46482"/>
                </a:lnTo>
                <a:cubicBezTo>
                  <a:pt x="387947" y="43625"/>
                  <a:pt x="391091" y="38671"/>
                  <a:pt x="397663" y="43529"/>
                </a:cubicBezTo>
                <a:lnTo>
                  <a:pt x="397853" y="43720"/>
                </a:lnTo>
                <a:cubicBezTo>
                  <a:pt x="400616" y="41624"/>
                  <a:pt x="404235" y="40958"/>
                  <a:pt x="405759" y="42386"/>
                </a:cubicBezTo>
                <a:lnTo>
                  <a:pt x="407474" y="43339"/>
                </a:lnTo>
                <a:lnTo>
                  <a:pt x="408331" y="43815"/>
                </a:lnTo>
                <a:cubicBezTo>
                  <a:pt x="409664" y="43720"/>
                  <a:pt x="412331" y="43625"/>
                  <a:pt x="414236" y="43625"/>
                </a:cubicBezTo>
                <a:cubicBezTo>
                  <a:pt x="416141" y="43625"/>
                  <a:pt x="422142" y="41243"/>
                  <a:pt x="424523" y="40672"/>
                </a:cubicBezTo>
                <a:cubicBezTo>
                  <a:pt x="426905" y="40100"/>
                  <a:pt x="435668" y="39719"/>
                  <a:pt x="438620" y="39624"/>
                </a:cubicBezTo>
                <a:cubicBezTo>
                  <a:pt x="441573" y="39529"/>
                  <a:pt x="448431" y="36004"/>
                  <a:pt x="450050" y="37338"/>
                </a:cubicBezTo>
                <a:cubicBezTo>
                  <a:pt x="451669" y="38671"/>
                  <a:pt x="455480" y="42672"/>
                  <a:pt x="455194" y="43625"/>
                </a:cubicBezTo>
                <a:cubicBezTo>
                  <a:pt x="454908" y="44577"/>
                  <a:pt x="455670" y="48006"/>
                  <a:pt x="458147" y="47911"/>
                </a:cubicBezTo>
                <a:lnTo>
                  <a:pt x="460528" y="48101"/>
                </a:lnTo>
                <a:lnTo>
                  <a:pt x="464433" y="48482"/>
                </a:lnTo>
                <a:cubicBezTo>
                  <a:pt x="466814" y="46292"/>
                  <a:pt x="469958" y="42863"/>
                  <a:pt x="471386" y="40862"/>
                </a:cubicBezTo>
                <a:cubicBezTo>
                  <a:pt x="472815" y="38862"/>
                  <a:pt x="477863" y="33909"/>
                  <a:pt x="479006" y="34671"/>
                </a:cubicBezTo>
                <a:lnTo>
                  <a:pt x="479864" y="35052"/>
                </a:lnTo>
                <a:lnTo>
                  <a:pt x="484340" y="37147"/>
                </a:lnTo>
                <a:cubicBezTo>
                  <a:pt x="483674" y="39529"/>
                  <a:pt x="481864" y="42291"/>
                  <a:pt x="480244" y="43243"/>
                </a:cubicBezTo>
                <a:lnTo>
                  <a:pt x="479578" y="44387"/>
                </a:lnTo>
                <a:lnTo>
                  <a:pt x="479102" y="45339"/>
                </a:lnTo>
                <a:cubicBezTo>
                  <a:pt x="479673" y="46768"/>
                  <a:pt x="480816" y="47720"/>
                  <a:pt x="481578" y="47530"/>
                </a:cubicBezTo>
                <a:cubicBezTo>
                  <a:pt x="482435" y="47339"/>
                  <a:pt x="486722" y="44387"/>
                  <a:pt x="490151" y="42005"/>
                </a:cubicBezTo>
                <a:lnTo>
                  <a:pt x="494818" y="43720"/>
                </a:lnTo>
                <a:lnTo>
                  <a:pt x="496151" y="44196"/>
                </a:lnTo>
                <a:cubicBezTo>
                  <a:pt x="497485" y="44863"/>
                  <a:pt x="499676" y="43625"/>
                  <a:pt x="501009" y="41338"/>
                </a:cubicBezTo>
                <a:cubicBezTo>
                  <a:pt x="502343" y="39053"/>
                  <a:pt x="507677" y="33623"/>
                  <a:pt x="509486" y="34766"/>
                </a:cubicBezTo>
                <a:lnTo>
                  <a:pt x="511296" y="35147"/>
                </a:lnTo>
                <a:lnTo>
                  <a:pt x="514439" y="35909"/>
                </a:lnTo>
                <a:cubicBezTo>
                  <a:pt x="517202" y="37624"/>
                  <a:pt x="520726" y="39243"/>
                  <a:pt x="522250" y="39529"/>
                </a:cubicBezTo>
                <a:cubicBezTo>
                  <a:pt x="523774" y="39814"/>
                  <a:pt x="523583" y="44387"/>
                  <a:pt x="524250" y="45053"/>
                </a:cubicBezTo>
                <a:cubicBezTo>
                  <a:pt x="524917" y="45720"/>
                  <a:pt x="527489" y="46006"/>
                  <a:pt x="527869" y="46958"/>
                </a:cubicBezTo>
                <a:cubicBezTo>
                  <a:pt x="528346" y="47911"/>
                  <a:pt x="532060" y="46482"/>
                  <a:pt x="532537" y="44958"/>
                </a:cubicBezTo>
                <a:cubicBezTo>
                  <a:pt x="533013" y="43434"/>
                  <a:pt x="539300" y="43815"/>
                  <a:pt x="540633" y="44101"/>
                </a:cubicBezTo>
                <a:cubicBezTo>
                  <a:pt x="541967" y="44387"/>
                  <a:pt x="547110" y="42291"/>
                  <a:pt x="551777" y="43243"/>
                </a:cubicBezTo>
                <a:lnTo>
                  <a:pt x="556159" y="43625"/>
                </a:lnTo>
                <a:lnTo>
                  <a:pt x="560255" y="44005"/>
                </a:lnTo>
                <a:cubicBezTo>
                  <a:pt x="564731" y="44958"/>
                  <a:pt x="569113" y="44482"/>
                  <a:pt x="570065" y="42958"/>
                </a:cubicBezTo>
                <a:cubicBezTo>
                  <a:pt x="571304" y="42958"/>
                  <a:pt x="567970" y="37909"/>
                  <a:pt x="568446" y="36767"/>
                </a:cubicBezTo>
                <a:cubicBezTo>
                  <a:pt x="568922" y="35624"/>
                  <a:pt x="569589" y="34290"/>
                  <a:pt x="569970" y="33814"/>
                </a:cubicBezTo>
                <a:cubicBezTo>
                  <a:pt x="570351" y="33338"/>
                  <a:pt x="574161" y="33814"/>
                  <a:pt x="577971" y="34766"/>
                </a:cubicBezTo>
                <a:lnTo>
                  <a:pt x="582448" y="31242"/>
                </a:lnTo>
                <a:lnTo>
                  <a:pt x="584448" y="29718"/>
                </a:lnTo>
                <a:cubicBezTo>
                  <a:pt x="586448" y="30480"/>
                  <a:pt x="590163" y="31051"/>
                  <a:pt x="592830" y="31051"/>
                </a:cubicBezTo>
                <a:cubicBezTo>
                  <a:pt x="595497" y="31051"/>
                  <a:pt x="604546" y="26575"/>
                  <a:pt x="604927" y="26765"/>
                </a:cubicBezTo>
                <a:lnTo>
                  <a:pt x="605022" y="27051"/>
                </a:lnTo>
                <a:lnTo>
                  <a:pt x="605403" y="28670"/>
                </a:lnTo>
                <a:cubicBezTo>
                  <a:pt x="605689" y="30480"/>
                  <a:pt x="608546" y="30861"/>
                  <a:pt x="611880" y="29528"/>
                </a:cubicBezTo>
                <a:cubicBezTo>
                  <a:pt x="615214" y="28194"/>
                  <a:pt x="627882" y="30480"/>
                  <a:pt x="631978" y="30766"/>
                </a:cubicBezTo>
                <a:cubicBezTo>
                  <a:pt x="636074" y="31051"/>
                  <a:pt x="647599" y="26670"/>
                  <a:pt x="649980" y="26861"/>
                </a:cubicBezTo>
                <a:cubicBezTo>
                  <a:pt x="652361" y="27146"/>
                  <a:pt x="658648" y="29528"/>
                  <a:pt x="660553" y="29813"/>
                </a:cubicBezTo>
                <a:cubicBezTo>
                  <a:pt x="662458" y="30099"/>
                  <a:pt x="667792" y="27432"/>
                  <a:pt x="669125" y="27051"/>
                </a:cubicBezTo>
                <a:cubicBezTo>
                  <a:pt x="670459" y="26575"/>
                  <a:pt x="673793" y="26670"/>
                  <a:pt x="673888" y="24670"/>
                </a:cubicBezTo>
                <a:cubicBezTo>
                  <a:pt x="673983" y="22670"/>
                  <a:pt x="681413" y="26099"/>
                  <a:pt x="683699" y="26003"/>
                </a:cubicBezTo>
                <a:lnTo>
                  <a:pt x="685223" y="25146"/>
                </a:lnTo>
                <a:cubicBezTo>
                  <a:pt x="689128" y="22955"/>
                  <a:pt x="689604" y="24193"/>
                  <a:pt x="690842" y="27337"/>
                </a:cubicBezTo>
                <a:lnTo>
                  <a:pt x="691795" y="29623"/>
                </a:lnTo>
                <a:cubicBezTo>
                  <a:pt x="694271" y="26765"/>
                  <a:pt x="697510" y="25146"/>
                  <a:pt x="699129" y="26099"/>
                </a:cubicBezTo>
                <a:cubicBezTo>
                  <a:pt x="700653" y="27051"/>
                  <a:pt x="707702" y="27337"/>
                  <a:pt x="711131" y="26670"/>
                </a:cubicBezTo>
                <a:lnTo>
                  <a:pt x="713607" y="25146"/>
                </a:lnTo>
                <a:lnTo>
                  <a:pt x="715893" y="23717"/>
                </a:lnTo>
                <a:cubicBezTo>
                  <a:pt x="718274" y="24003"/>
                  <a:pt x="721418" y="24575"/>
                  <a:pt x="723132" y="24955"/>
                </a:cubicBezTo>
                <a:lnTo>
                  <a:pt x="724085" y="25717"/>
                </a:lnTo>
                <a:cubicBezTo>
                  <a:pt x="725704" y="27051"/>
                  <a:pt x="726752" y="28956"/>
                  <a:pt x="728466" y="30289"/>
                </a:cubicBezTo>
                <a:lnTo>
                  <a:pt x="728847" y="30575"/>
                </a:lnTo>
                <a:cubicBezTo>
                  <a:pt x="730466" y="29908"/>
                  <a:pt x="731609" y="28384"/>
                  <a:pt x="731419" y="27146"/>
                </a:cubicBezTo>
                <a:cubicBezTo>
                  <a:pt x="731228" y="25908"/>
                  <a:pt x="736086" y="23813"/>
                  <a:pt x="739610" y="23050"/>
                </a:cubicBezTo>
                <a:lnTo>
                  <a:pt x="742563" y="25241"/>
                </a:lnTo>
                <a:lnTo>
                  <a:pt x="743325" y="25717"/>
                </a:lnTo>
                <a:cubicBezTo>
                  <a:pt x="746659" y="27337"/>
                  <a:pt x="751135" y="27527"/>
                  <a:pt x="753136" y="26003"/>
                </a:cubicBezTo>
                <a:lnTo>
                  <a:pt x="755231" y="25051"/>
                </a:lnTo>
                <a:lnTo>
                  <a:pt x="756469" y="24479"/>
                </a:lnTo>
                <a:cubicBezTo>
                  <a:pt x="758184" y="24384"/>
                  <a:pt x="759518" y="25432"/>
                  <a:pt x="759422" y="26765"/>
                </a:cubicBezTo>
                <a:lnTo>
                  <a:pt x="759327" y="28004"/>
                </a:lnTo>
                <a:lnTo>
                  <a:pt x="759232" y="28766"/>
                </a:lnTo>
                <a:cubicBezTo>
                  <a:pt x="759136" y="29528"/>
                  <a:pt x="760280" y="30194"/>
                  <a:pt x="761804" y="30099"/>
                </a:cubicBezTo>
                <a:lnTo>
                  <a:pt x="762375" y="29528"/>
                </a:lnTo>
                <a:cubicBezTo>
                  <a:pt x="763613" y="28289"/>
                  <a:pt x="764090" y="26575"/>
                  <a:pt x="765233" y="25337"/>
                </a:cubicBezTo>
                <a:lnTo>
                  <a:pt x="766661" y="23717"/>
                </a:lnTo>
                <a:cubicBezTo>
                  <a:pt x="768757" y="24384"/>
                  <a:pt x="771519" y="24765"/>
                  <a:pt x="772852" y="24479"/>
                </a:cubicBezTo>
                <a:cubicBezTo>
                  <a:pt x="774186" y="24193"/>
                  <a:pt x="780758" y="24765"/>
                  <a:pt x="785521" y="28480"/>
                </a:cubicBezTo>
                <a:lnTo>
                  <a:pt x="791807" y="24765"/>
                </a:lnTo>
                <a:cubicBezTo>
                  <a:pt x="792760" y="24193"/>
                  <a:pt x="795617" y="24384"/>
                  <a:pt x="795998" y="24955"/>
                </a:cubicBezTo>
                <a:lnTo>
                  <a:pt x="798665" y="28956"/>
                </a:lnTo>
                <a:cubicBezTo>
                  <a:pt x="802190" y="27242"/>
                  <a:pt x="806000" y="25051"/>
                  <a:pt x="807047" y="24003"/>
                </a:cubicBezTo>
                <a:cubicBezTo>
                  <a:pt x="808095" y="22955"/>
                  <a:pt x="812096" y="20860"/>
                  <a:pt x="813048" y="22479"/>
                </a:cubicBezTo>
                <a:cubicBezTo>
                  <a:pt x="813905" y="24098"/>
                  <a:pt x="818192" y="27527"/>
                  <a:pt x="820287" y="25717"/>
                </a:cubicBezTo>
                <a:lnTo>
                  <a:pt x="822383" y="25241"/>
                </a:lnTo>
                <a:lnTo>
                  <a:pt x="826002" y="24384"/>
                </a:lnTo>
                <a:cubicBezTo>
                  <a:pt x="830384" y="24193"/>
                  <a:pt x="834479" y="24003"/>
                  <a:pt x="835146" y="23908"/>
                </a:cubicBezTo>
                <a:cubicBezTo>
                  <a:pt x="835813" y="23813"/>
                  <a:pt x="839623" y="22860"/>
                  <a:pt x="842480" y="22288"/>
                </a:cubicBezTo>
                <a:cubicBezTo>
                  <a:pt x="845338" y="21717"/>
                  <a:pt x="855720" y="25432"/>
                  <a:pt x="856768" y="24193"/>
                </a:cubicBezTo>
                <a:lnTo>
                  <a:pt x="858101" y="23432"/>
                </a:lnTo>
                <a:lnTo>
                  <a:pt x="859340" y="22765"/>
                </a:lnTo>
                <a:cubicBezTo>
                  <a:pt x="861054" y="22479"/>
                  <a:pt x="861816" y="23146"/>
                  <a:pt x="860959" y="24289"/>
                </a:cubicBezTo>
                <a:lnTo>
                  <a:pt x="861149" y="25146"/>
                </a:lnTo>
                <a:cubicBezTo>
                  <a:pt x="861340" y="26003"/>
                  <a:pt x="862673" y="26765"/>
                  <a:pt x="863721" y="27337"/>
                </a:cubicBezTo>
                <a:lnTo>
                  <a:pt x="866102" y="28861"/>
                </a:lnTo>
                <a:cubicBezTo>
                  <a:pt x="866483" y="27051"/>
                  <a:pt x="867245" y="24670"/>
                  <a:pt x="867817" y="23622"/>
                </a:cubicBezTo>
                <a:cubicBezTo>
                  <a:pt x="868388" y="22574"/>
                  <a:pt x="873532" y="20764"/>
                  <a:pt x="878199" y="21336"/>
                </a:cubicBezTo>
                <a:lnTo>
                  <a:pt x="882104" y="22098"/>
                </a:lnTo>
                <a:lnTo>
                  <a:pt x="882961" y="22288"/>
                </a:lnTo>
                <a:cubicBezTo>
                  <a:pt x="883819" y="23336"/>
                  <a:pt x="884105" y="24098"/>
                  <a:pt x="883724" y="24098"/>
                </a:cubicBezTo>
                <a:cubicBezTo>
                  <a:pt x="883343" y="24098"/>
                  <a:pt x="882009" y="26384"/>
                  <a:pt x="880961" y="29051"/>
                </a:cubicBezTo>
                <a:cubicBezTo>
                  <a:pt x="879914" y="31718"/>
                  <a:pt x="869817" y="30766"/>
                  <a:pt x="869055" y="31147"/>
                </a:cubicBezTo>
                <a:lnTo>
                  <a:pt x="868865" y="31718"/>
                </a:lnTo>
                <a:lnTo>
                  <a:pt x="868579" y="32290"/>
                </a:lnTo>
                <a:cubicBezTo>
                  <a:pt x="868769" y="33052"/>
                  <a:pt x="873056" y="35814"/>
                  <a:pt x="878009" y="38481"/>
                </a:cubicBezTo>
                <a:lnTo>
                  <a:pt x="883819" y="36100"/>
                </a:lnTo>
                <a:lnTo>
                  <a:pt x="886295" y="35052"/>
                </a:lnTo>
                <a:cubicBezTo>
                  <a:pt x="889343" y="34385"/>
                  <a:pt x="889343" y="33052"/>
                  <a:pt x="886295" y="32099"/>
                </a:cubicBezTo>
                <a:cubicBezTo>
                  <a:pt x="883247" y="31147"/>
                  <a:pt x="886962" y="23146"/>
                  <a:pt x="889915" y="21908"/>
                </a:cubicBezTo>
                <a:lnTo>
                  <a:pt x="893534" y="21812"/>
                </a:lnTo>
                <a:cubicBezTo>
                  <a:pt x="900107" y="21717"/>
                  <a:pt x="906869" y="23241"/>
                  <a:pt x="913442" y="20574"/>
                </a:cubicBezTo>
                <a:cubicBezTo>
                  <a:pt x="915251" y="19812"/>
                  <a:pt x="919061" y="20860"/>
                  <a:pt x="920871" y="22193"/>
                </a:cubicBezTo>
                <a:lnTo>
                  <a:pt x="922681" y="23527"/>
                </a:lnTo>
                <a:cubicBezTo>
                  <a:pt x="923443" y="26194"/>
                  <a:pt x="924967" y="27146"/>
                  <a:pt x="925919" y="25527"/>
                </a:cubicBezTo>
                <a:cubicBezTo>
                  <a:pt x="926872" y="23908"/>
                  <a:pt x="931825" y="20193"/>
                  <a:pt x="934682" y="20479"/>
                </a:cubicBezTo>
                <a:cubicBezTo>
                  <a:pt x="937540" y="20764"/>
                  <a:pt x="946684" y="19907"/>
                  <a:pt x="948875" y="17050"/>
                </a:cubicBezTo>
                <a:lnTo>
                  <a:pt x="951351" y="18859"/>
                </a:lnTo>
                <a:lnTo>
                  <a:pt x="952018" y="19336"/>
                </a:lnTo>
                <a:cubicBezTo>
                  <a:pt x="952685" y="19907"/>
                  <a:pt x="954399" y="21908"/>
                  <a:pt x="955828" y="23813"/>
                </a:cubicBezTo>
                <a:lnTo>
                  <a:pt x="958971" y="22098"/>
                </a:lnTo>
                <a:lnTo>
                  <a:pt x="959828" y="21622"/>
                </a:lnTo>
                <a:cubicBezTo>
                  <a:pt x="961829" y="21812"/>
                  <a:pt x="963638" y="22955"/>
                  <a:pt x="963924" y="24098"/>
                </a:cubicBezTo>
                <a:cubicBezTo>
                  <a:pt x="964210" y="25241"/>
                  <a:pt x="965924" y="28384"/>
                  <a:pt x="966591" y="26479"/>
                </a:cubicBezTo>
                <a:lnTo>
                  <a:pt x="966782" y="25527"/>
                </a:lnTo>
                <a:cubicBezTo>
                  <a:pt x="966972" y="24860"/>
                  <a:pt x="966496" y="24003"/>
                  <a:pt x="966877" y="23432"/>
                </a:cubicBezTo>
                <a:cubicBezTo>
                  <a:pt x="968115" y="21336"/>
                  <a:pt x="969734" y="21717"/>
                  <a:pt x="971830" y="22860"/>
                </a:cubicBezTo>
                <a:cubicBezTo>
                  <a:pt x="976878" y="25622"/>
                  <a:pt x="972973" y="20193"/>
                  <a:pt x="975449" y="20193"/>
                </a:cubicBezTo>
                <a:lnTo>
                  <a:pt x="976973" y="20193"/>
                </a:lnTo>
                <a:cubicBezTo>
                  <a:pt x="978688" y="19526"/>
                  <a:pt x="982498" y="19812"/>
                  <a:pt x="985355" y="20669"/>
                </a:cubicBezTo>
                <a:lnTo>
                  <a:pt x="987927" y="18574"/>
                </a:lnTo>
                <a:cubicBezTo>
                  <a:pt x="988689" y="18002"/>
                  <a:pt x="990880" y="17621"/>
                  <a:pt x="991261" y="17907"/>
                </a:cubicBezTo>
                <a:lnTo>
                  <a:pt x="996881" y="23336"/>
                </a:lnTo>
                <a:cubicBezTo>
                  <a:pt x="1000500" y="19050"/>
                  <a:pt x="1005453" y="17145"/>
                  <a:pt x="1007930" y="19145"/>
                </a:cubicBezTo>
                <a:cubicBezTo>
                  <a:pt x="1010406" y="21146"/>
                  <a:pt x="1021455" y="18955"/>
                  <a:pt x="1023360" y="20193"/>
                </a:cubicBezTo>
                <a:cubicBezTo>
                  <a:pt x="1025265" y="21431"/>
                  <a:pt x="1033933" y="18097"/>
                  <a:pt x="1038219" y="18383"/>
                </a:cubicBezTo>
                <a:lnTo>
                  <a:pt x="1041839" y="16574"/>
                </a:lnTo>
                <a:lnTo>
                  <a:pt x="1042410" y="16288"/>
                </a:lnTo>
                <a:cubicBezTo>
                  <a:pt x="1043553" y="16764"/>
                  <a:pt x="1047649" y="17907"/>
                  <a:pt x="1051459" y="18764"/>
                </a:cubicBezTo>
                <a:lnTo>
                  <a:pt x="1057555" y="17812"/>
                </a:lnTo>
                <a:lnTo>
                  <a:pt x="1061841" y="17145"/>
                </a:lnTo>
                <a:cubicBezTo>
                  <a:pt x="1062508" y="19717"/>
                  <a:pt x="1064603" y="20764"/>
                  <a:pt x="1066604" y="19431"/>
                </a:cubicBezTo>
                <a:cubicBezTo>
                  <a:pt x="1068604" y="18097"/>
                  <a:pt x="1076129" y="19907"/>
                  <a:pt x="1077176" y="19812"/>
                </a:cubicBezTo>
                <a:cubicBezTo>
                  <a:pt x="1078224" y="19812"/>
                  <a:pt x="1082225" y="18097"/>
                  <a:pt x="1085273" y="17050"/>
                </a:cubicBezTo>
                <a:lnTo>
                  <a:pt x="1088702" y="17812"/>
                </a:lnTo>
                <a:lnTo>
                  <a:pt x="1092607" y="18669"/>
                </a:lnTo>
                <a:cubicBezTo>
                  <a:pt x="1097084" y="18288"/>
                  <a:pt x="1101275" y="18383"/>
                  <a:pt x="1101846" y="19050"/>
                </a:cubicBezTo>
                <a:cubicBezTo>
                  <a:pt x="1102513" y="19621"/>
                  <a:pt x="1104418" y="19717"/>
                  <a:pt x="1105656" y="18764"/>
                </a:cubicBezTo>
                <a:cubicBezTo>
                  <a:pt x="1106894" y="17717"/>
                  <a:pt x="1112609" y="14668"/>
                  <a:pt x="1113657" y="15812"/>
                </a:cubicBezTo>
                <a:cubicBezTo>
                  <a:pt x="1114610" y="16954"/>
                  <a:pt x="1118039" y="19717"/>
                  <a:pt x="1119848" y="20193"/>
                </a:cubicBezTo>
                <a:cubicBezTo>
                  <a:pt x="1121658" y="20669"/>
                  <a:pt x="1129564" y="19812"/>
                  <a:pt x="1133279" y="18383"/>
                </a:cubicBezTo>
                <a:cubicBezTo>
                  <a:pt x="1136993" y="17050"/>
                  <a:pt x="1146995" y="18383"/>
                  <a:pt x="1148995" y="18383"/>
                </a:cubicBezTo>
                <a:cubicBezTo>
                  <a:pt x="1150995" y="18383"/>
                  <a:pt x="1157091" y="16764"/>
                  <a:pt x="1158710" y="17431"/>
                </a:cubicBezTo>
                <a:cubicBezTo>
                  <a:pt x="1160330" y="18097"/>
                  <a:pt x="1165568" y="19907"/>
                  <a:pt x="1166521" y="19812"/>
                </a:cubicBezTo>
                <a:lnTo>
                  <a:pt x="1166997" y="19431"/>
                </a:lnTo>
                <a:lnTo>
                  <a:pt x="1169950" y="17145"/>
                </a:lnTo>
                <a:cubicBezTo>
                  <a:pt x="1173950" y="17431"/>
                  <a:pt x="1178046" y="17717"/>
                  <a:pt x="1179189" y="17717"/>
                </a:cubicBezTo>
                <a:cubicBezTo>
                  <a:pt x="1180332" y="17717"/>
                  <a:pt x="1185190" y="16669"/>
                  <a:pt x="1188048" y="16383"/>
                </a:cubicBezTo>
                <a:cubicBezTo>
                  <a:pt x="1190905" y="16097"/>
                  <a:pt x="1197286" y="16859"/>
                  <a:pt x="1197668" y="13240"/>
                </a:cubicBezTo>
                <a:lnTo>
                  <a:pt x="1203287" y="16478"/>
                </a:lnTo>
                <a:lnTo>
                  <a:pt x="1204240" y="17050"/>
                </a:lnTo>
                <a:cubicBezTo>
                  <a:pt x="1205383" y="17526"/>
                  <a:pt x="1208431" y="17717"/>
                  <a:pt x="1211098" y="17717"/>
                </a:cubicBezTo>
                <a:cubicBezTo>
                  <a:pt x="1213765" y="17717"/>
                  <a:pt x="1222528" y="18479"/>
                  <a:pt x="1225195" y="17145"/>
                </a:cubicBezTo>
                <a:cubicBezTo>
                  <a:pt x="1227862" y="15812"/>
                  <a:pt x="1236911" y="14288"/>
                  <a:pt x="1238720" y="14288"/>
                </a:cubicBezTo>
                <a:lnTo>
                  <a:pt x="1239768" y="14954"/>
                </a:lnTo>
                <a:cubicBezTo>
                  <a:pt x="1242054" y="16383"/>
                  <a:pt x="1243673" y="18383"/>
                  <a:pt x="1247293" y="18097"/>
                </a:cubicBezTo>
                <a:lnTo>
                  <a:pt x="1250436" y="17907"/>
                </a:lnTo>
                <a:cubicBezTo>
                  <a:pt x="1251960" y="16097"/>
                  <a:pt x="1254246" y="14288"/>
                  <a:pt x="1255389" y="14002"/>
                </a:cubicBezTo>
                <a:lnTo>
                  <a:pt x="1256532" y="13907"/>
                </a:lnTo>
                <a:lnTo>
                  <a:pt x="1260152" y="13525"/>
                </a:lnTo>
                <a:cubicBezTo>
                  <a:pt x="1263961" y="12573"/>
                  <a:pt x="1269391" y="11144"/>
                  <a:pt x="1272344" y="10287"/>
                </a:cubicBezTo>
                <a:lnTo>
                  <a:pt x="1274439" y="13430"/>
                </a:lnTo>
                <a:cubicBezTo>
                  <a:pt x="1276535" y="16574"/>
                  <a:pt x="1280345" y="16859"/>
                  <a:pt x="1283964" y="14478"/>
                </a:cubicBezTo>
                <a:lnTo>
                  <a:pt x="1301395" y="12478"/>
                </a:lnTo>
                <a:lnTo>
                  <a:pt x="1306443" y="12954"/>
                </a:lnTo>
                <a:cubicBezTo>
                  <a:pt x="1312063" y="13430"/>
                  <a:pt x="1318254" y="13525"/>
                  <a:pt x="1320159" y="13335"/>
                </a:cubicBezTo>
                <a:cubicBezTo>
                  <a:pt x="1322159" y="13145"/>
                  <a:pt x="1326731" y="16002"/>
                  <a:pt x="1327017" y="14573"/>
                </a:cubicBezTo>
                <a:cubicBezTo>
                  <a:pt x="1327303" y="13145"/>
                  <a:pt x="1329398" y="11906"/>
                  <a:pt x="1331113" y="14288"/>
                </a:cubicBezTo>
                <a:cubicBezTo>
                  <a:pt x="1332923" y="16669"/>
                  <a:pt x="1344829" y="14002"/>
                  <a:pt x="1349115" y="14097"/>
                </a:cubicBezTo>
                <a:cubicBezTo>
                  <a:pt x="1353306" y="14192"/>
                  <a:pt x="1365022" y="11811"/>
                  <a:pt x="1366070" y="11430"/>
                </a:cubicBezTo>
                <a:lnTo>
                  <a:pt x="1366451" y="11621"/>
                </a:lnTo>
                <a:lnTo>
                  <a:pt x="1373309" y="16288"/>
                </a:lnTo>
                <a:cubicBezTo>
                  <a:pt x="1382072" y="15430"/>
                  <a:pt x="1389977" y="15050"/>
                  <a:pt x="1390930" y="15335"/>
                </a:cubicBezTo>
                <a:lnTo>
                  <a:pt x="1391120" y="15145"/>
                </a:lnTo>
                <a:cubicBezTo>
                  <a:pt x="1393597" y="12859"/>
                  <a:pt x="1395692" y="11430"/>
                  <a:pt x="1399979" y="13335"/>
                </a:cubicBezTo>
                <a:lnTo>
                  <a:pt x="1401979" y="14192"/>
                </a:lnTo>
                <a:cubicBezTo>
                  <a:pt x="1405598" y="12954"/>
                  <a:pt x="1411599" y="11525"/>
                  <a:pt x="1415219" y="11049"/>
                </a:cubicBezTo>
                <a:lnTo>
                  <a:pt x="1418457" y="10954"/>
                </a:lnTo>
                <a:lnTo>
                  <a:pt x="1422934" y="10858"/>
                </a:lnTo>
                <a:cubicBezTo>
                  <a:pt x="1427792" y="11239"/>
                  <a:pt x="1432554" y="12097"/>
                  <a:pt x="1433411" y="12859"/>
                </a:cubicBezTo>
                <a:cubicBezTo>
                  <a:pt x="1434364" y="13621"/>
                  <a:pt x="1437317" y="15145"/>
                  <a:pt x="1437698" y="14288"/>
                </a:cubicBezTo>
                <a:cubicBezTo>
                  <a:pt x="1438079" y="13525"/>
                  <a:pt x="1441031" y="11430"/>
                  <a:pt x="1443508" y="11049"/>
                </a:cubicBezTo>
                <a:cubicBezTo>
                  <a:pt x="1445984" y="10668"/>
                  <a:pt x="1454176" y="10382"/>
                  <a:pt x="1455890" y="11335"/>
                </a:cubicBezTo>
                <a:lnTo>
                  <a:pt x="1455890" y="12287"/>
                </a:lnTo>
                <a:lnTo>
                  <a:pt x="1455700" y="16383"/>
                </a:lnTo>
                <a:cubicBezTo>
                  <a:pt x="1459034" y="15812"/>
                  <a:pt x="1464558" y="14478"/>
                  <a:pt x="1467987" y="13525"/>
                </a:cubicBezTo>
                <a:lnTo>
                  <a:pt x="1471511" y="15335"/>
                </a:lnTo>
                <a:cubicBezTo>
                  <a:pt x="1473035" y="16097"/>
                  <a:pt x="1476560" y="16192"/>
                  <a:pt x="1477703" y="15335"/>
                </a:cubicBezTo>
                <a:cubicBezTo>
                  <a:pt x="1480560" y="13049"/>
                  <a:pt x="1483894" y="13716"/>
                  <a:pt x="1487132" y="13335"/>
                </a:cubicBezTo>
                <a:lnTo>
                  <a:pt x="1490276" y="12954"/>
                </a:lnTo>
                <a:cubicBezTo>
                  <a:pt x="1493609" y="12097"/>
                  <a:pt x="1497705" y="10954"/>
                  <a:pt x="1499324" y="10573"/>
                </a:cubicBezTo>
                <a:cubicBezTo>
                  <a:pt x="1500944" y="10096"/>
                  <a:pt x="1505801" y="12859"/>
                  <a:pt x="1508468" y="12478"/>
                </a:cubicBezTo>
                <a:cubicBezTo>
                  <a:pt x="1511040" y="12097"/>
                  <a:pt x="1519136" y="11430"/>
                  <a:pt x="1520565" y="11430"/>
                </a:cubicBezTo>
                <a:cubicBezTo>
                  <a:pt x="1521994" y="11430"/>
                  <a:pt x="1525328" y="9906"/>
                  <a:pt x="1526185" y="10478"/>
                </a:cubicBezTo>
                <a:cubicBezTo>
                  <a:pt x="1527042" y="11144"/>
                  <a:pt x="1533519" y="15145"/>
                  <a:pt x="1538758" y="17907"/>
                </a:cubicBezTo>
                <a:lnTo>
                  <a:pt x="1539329" y="10096"/>
                </a:lnTo>
                <a:cubicBezTo>
                  <a:pt x="1539329" y="9906"/>
                  <a:pt x="1542282" y="9525"/>
                  <a:pt x="1543520" y="9906"/>
                </a:cubicBezTo>
                <a:lnTo>
                  <a:pt x="1550759" y="12383"/>
                </a:lnTo>
                <a:cubicBezTo>
                  <a:pt x="1554188" y="11335"/>
                  <a:pt x="1562856" y="10192"/>
                  <a:pt x="1570095" y="9811"/>
                </a:cubicBezTo>
                <a:lnTo>
                  <a:pt x="1576667" y="9811"/>
                </a:lnTo>
                <a:lnTo>
                  <a:pt x="1577239" y="9811"/>
                </a:lnTo>
                <a:cubicBezTo>
                  <a:pt x="1578001" y="12097"/>
                  <a:pt x="1584859" y="12763"/>
                  <a:pt x="1592479" y="11239"/>
                </a:cubicBezTo>
                <a:lnTo>
                  <a:pt x="1599623" y="11621"/>
                </a:lnTo>
                <a:cubicBezTo>
                  <a:pt x="1601432" y="11716"/>
                  <a:pt x="1601147" y="14478"/>
                  <a:pt x="1598956" y="15526"/>
                </a:cubicBezTo>
                <a:lnTo>
                  <a:pt x="1598003" y="16002"/>
                </a:lnTo>
                <a:cubicBezTo>
                  <a:pt x="1596384" y="16192"/>
                  <a:pt x="1596098" y="16859"/>
                  <a:pt x="1597623" y="17431"/>
                </a:cubicBezTo>
                <a:cubicBezTo>
                  <a:pt x="1599051" y="18002"/>
                  <a:pt x="1603147" y="18193"/>
                  <a:pt x="1603147" y="16383"/>
                </a:cubicBezTo>
                <a:cubicBezTo>
                  <a:pt x="1603147" y="14573"/>
                  <a:pt x="1605338" y="8858"/>
                  <a:pt x="1608100" y="8382"/>
                </a:cubicBezTo>
                <a:cubicBezTo>
                  <a:pt x="1610767" y="8001"/>
                  <a:pt x="1620387" y="10668"/>
                  <a:pt x="1623435" y="10192"/>
                </a:cubicBezTo>
                <a:lnTo>
                  <a:pt x="1626388" y="10192"/>
                </a:lnTo>
                <a:cubicBezTo>
                  <a:pt x="1629626" y="10192"/>
                  <a:pt x="1633246" y="10287"/>
                  <a:pt x="1636008" y="11430"/>
                </a:cubicBezTo>
                <a:lnTo>
                  <a:pt x="1640866" y="13430"/>
                </a:lnTo>
                <a:cubicBezTo>
                  <a:pt x="1645343" y="11906"/>
                  <a:pt x="1650772" y="9811"/>
                  <a:pt x="1652963" y="8763"/>
                </a:cubicBezTo>
                <a:cubicBezTo>
                  <a:pt x="1655058" y="7811"/>
                  <a:pt x="1658392" y="12668"/>
                  <a:pt x="1658773" y="12763"/>
                </a:cubicBezTo>
                <a:cubicBezTo>
                  <a:pt x="1659154" y="12763"/>
                  <a:pt x="1661249" y="11716"/>
                  <a:pt x="1663059" y="10668"/>
                </a:cubicBezTo>
                <a:lnTo>
                  <a:pt x="1665155" y="12192"/>
                </a:lnTo>
                <a:cubicBezTo>
                  <a:pt x="1668393" y="14478"/>
                  <a:pt x="1670298" y="14288"/>
                  <a:pt x="1670584" y="10287"/>
                </a:cubicBezTo>
                <a:lnTo>
                  <a:pt x="1670679" y="9239"/>
                </a:lnTo>
                <a:cubicBezTo>
                  <a:pt x="1672679" y="8096"/>
                  <a:pt x="1675251" y="8572"/>
                  <a:pt x="1676394" y="10287"/>
                </a:cubicBezTo>
                <a:cubicBezTo>
                  <a:pt x="1677632" y="12001"/>
                  <a:pt x="1684871" y="10858"/>
                  <a:pt x="1688777" y="10668"/>
                </a:cubicBezTo>
                <a:cubicBezTo>
                  <a:pt x="1692682" y="10478"/>
                  <a:pt x="1704398" y="9716"/>
                  <a:pt x="1706017" y="9906"/>
                </a:cubicBezTo>
                <a:lnTo>
                  <a:pt x="1706779" y="8096"/>
                </a:lnTo>
                <a:cubicBezTo>
                  <a:pt x="1706969" y="7620"/>
                  <a:pt x="1710303" y="7239"/>
                  <a:pt x="1710875" y="7811"/>
                </a:cubicBezTo>
                <a:cubicBezTo>
                  <a:pt x="1712303" y="9049"/>
                  <a:pt x="1711541" y="12668"/>
                  <a:pt x="1715256" y="11144"/>
                </a:cubicBezTo>
                <a:lnTo>
                  <a:pt x="1716685" y="10573"/>
                </a:lnTo>
                <a:cubicBezTo>
                  <a:pt x="1717161" y="7715"/>
                  <a:pt x="1721161" y="6858"/>
                  <a:pt x="1725543" y="8668"/>
                </a:cubicBezTo>
                <a:lnTo>
                  <a:pt x="1729639" y="10287"/>
                </a:lnTo>
                <a:cubicBezTo>
                  <a:pt x="1730591" y="10668"/>
                  <a:pt x="1740593" y="9716"/>
                  <a:pt x="1741259" y="9144"/>
                </a:cubicBezTo>
                <a:cubicBezTo>
                  <a:pt x="1744022" y="6953"/>
                  <a:pt x="1746689" y="4763"/>
                  <a:pt x="1747641" y="10192"/>
                </a:cubicBezTo>
                <a:lnTo>
                  <a:pt x="1747736" y="10573"/>
                </a:lnTo>
                <a:cubicBezTo>
                  <a:pt x="1748594" y="10858"/>
                  <a:pt x="1750784" y="11335"/>
                  <a:pt x="1752690" y="11716"/>
                </a:cubicBezTo>
                <a:cubicBezTo>
                  <a:pt x="1754594" y="12097"/>
                  <a:pt x="1760119" y="12859"/>
                  <a:pt x="1760690" y="12192"/>
                </a:cubicBezTo>
                <a:cubicBezTo>
                  <a:pt x="1761357" y="11525"/>
                  <a:pt x="1763357" y="9239"/>
                  <a:pt x="1763643" y="8763"/>
                </a:cubicBezTo>
                <a:cubicBezTo>
                  <a:pt x="1763929" y="8287"/>
                  <a:pt x="1766882" y="6763"/>
                  <a:pt x="1769453" y="6287"/>
                </a:cubicBezTo>
                <a:cubicBezTo>
                  <a:pt x="1772025" y="5810"/>
                  <a:pt x="1779169" y="7906"/>
                  <a:pt x="1779550" y="7334"/>
                </a:cubicBezTo>
                <a:cubicBezTo>
                  <a:pt x="1779931" y="6858"/>
                  <a:pt x="1783931" y="6382"/>
                  <a:pt x="1785360" y="7429"/>
                </a:cubicBezTo>
                <a:cubicBezTo>
                  <a:pt x="1786694" y="8572"/>
                  <a:pt x="1792218" y="11430"/>
                  <a:pt x="1793456" y="10573"/>
                </a:cubicBezTo>
                <a:cubicBezTo>
                  <a:pt x="1794695" y="9716"/>
                  <a:pt x="1798790" y="8001"/>
                  <a:pt x="1799648" y="8668"/>
                </a:cubicBezTo>
                <a:cubicBezTo>
                  <a:pt x="1800600" y="9334"/>
                  <a:pt x="1803839" y="10763"/>
                  <a:pt x="1804029" y="9620"/>
                </a:cubicBezTo>
                <a:cubicBezTo>
                  <a:pt x="1804220" y="8477"/>
                  <a:pt x="1806410" y="7049"/>
                  <a:pt x="1808315" y="9049"/>
                </a:cubicBezTo>
                <a:lnTo>
                  <a:pt x="1810125" y="9144"/>
                </a:lnTo>
                <a:lnTo>
                  <a:pt x="1813840" y="9334"/>
                </a:lnTo>
                <a:cubicBezTo>
                  <a:pt x="1815078" y="11621"/>
                  <a:pt x="1817174" y="12287"/>
                  <a:pt x="1818507" y="10668"/>
                </a:cubicBezTo>
                <a:cubicBezTo>
                  <a:pt x="1819841" y="9144"/>
                  <a:pt x="1824127" y="5334"/>
                  <a:pt x="1824413" y="6096"/>
                </a:cubicBezTo>
                <a:cubicBezTo>
                  <a:pt x="1824794" y="6953"/>
                  <a:pt x="1826889" y="8382"/>
                  <a:pt x="1828413" y="7811"/>
                </a:cubicBezTo>
                <a:cubicBezTo>
                  <a:pt x="1829937" y="7144"/>
                  <a:pt x="1834509" y="6001"/>
                  <a:pt x="1834890" y="6667"/>
                </a:cubicBezTo>
                <a:lnTo>
                  <a:pt x="1835176" y="7429"/>
                </a:lnTo>
                <a:cubicBezTo>
                  <a:pt x="1836033" y="9811"/>
                  <a:pt x="1839272" y="9906"/>
                  <a:pt x="1839557" y="8477"/>
                </a:cubicBezTo>
                <a:cubicBezTo>
                  <a:pt x="1840796" y="3715"/>
                  <a:pt x="1844034" y="3905"/>
                  <a:pt x="1847654" y="5905"/>
                </a:cubicBezTo>
                <a:lnTo>
                  <a:pt x="1850511" y="7525"/>
                </a:lnTo>
                <a:cubicBezTo>
                  <a:pt x="1853273" y="6763"/>
                  <a:pt x="1858417" y="5334"/>
                  <a:pt x="1861751" y="4382"/>
                </a:cubicBezTo>
                <a:lnTo>
                  <a:pt x="1864323" y="6858"/>
                </a:lnTo>
                <a:cubicBezTo>
                  <a:pt x="1867180" y="9620"/>
                  <a:pt x="1870323" y="10382"/>
                  <a:pt x="1874133" y="8001"/>
                </a:cubicBezTo>
                <a:cubicBezTo>
                  <a:pt x="1874419" y="7811"/>
                  <a:pt x="1875847" y="8287"/>
                  <a:pt x="1876324" y="8763"/>
                </a:cubicBezTo>
                <a:lnTo>
                  <a:pt x="1879467" y="11716"/>
                </a:lnTo>
                <a:cubicBezTo>
                  <a:pt x="1880610" y="10573"/>
                  <a:pt x="1882420" y="8572"/>
                  <a:pt x="1883468" y="7239"/>
                </a:cubicBezTo>
                <a:lnTo>
                  <a:pt x="1884420" y="7239"/>
                </a:lnTo>
                <a:lnTo>
                  <a:pt x="1888516" y="7239"/>
                </a:lnTo>
                <a:cubicBezTo>
                  <a:pt x="1892993" y="7811"/>
                  <a:pt x="1897279" y="8192"/>
                  <a:pt x="1898041" y="8096"/>
                </a:cubicBezTo>
                <a:cubicBezTo>
                  <a:pt x="1898803" y="8001"/>
                  <a:pt x="1901946" y="7049"/>
                  <a:pt x="1903851" y="6763"/>
                </a:cubicBezTo>
                <a:cubicBezTo>
                  <a:pt x="1905661" y="6382"/>
                  <a:pt x="1912709" y="10192"/>
                  <a:pt x="1914996" y="9049"/>
                </a:cubicBezTo>
                <a:cubicBezTo>
                  <a:pt x="1917281" y="7811"/>
                  <a:pt x="1924044" y="6477"/>
                  <a:pt x="1924997" y="8572"/>
                </a:cubicBezTo>
                <a:cubicBezTo>
                  <a:pt x="1925949" y="10668"/>
                  <a:pt x="1934998" y="6858"/>
                  <a:pt x="1938903" y="6572"/>
                </a:cubicBezTo>
                <a:cubicBezTo>
                  <a:pt x="1942808" y="6287"/>
                  <a:pt x="1953190" y="8763"/>
                  <a:pt x="1953476" y="7525"/>
                </a:cubicBezTo>
                <a:cubicBezTo>
                  <a:pt x="1953667" y="6287"/>
                  <a:pt x="1955191" y="3143"/>
                  <a:pt x="1955953" y="4286"/>
                </a:cubicBezTo>
                <a:lnTo>
                  <a:pt x="1956334" y="4953"/>
                </a:lnTo>
                <a:lnTo>
                  <a:pt x="1956715" y="5525"/>
                </a:lnTo>
                <a:cubicBezTo>
                  <a:pt x="1957001" y="6191"/>
                  <a:pt x="1959858" y="6953"/>
                  <a:pt x="1963001" y="7239"/>
                </a:cubicBezTo>
                <a:cubicBezTo>
                  <a:pt x="1966240" y="7525"/>
                  <a:pt x="1973098" y="10287"/>
                  <a:pt x="1971479" y="11430"/>
                </a:cubicBezTo>
                <a:lnTo>
                  <a:pt x="1960277" y="12392"/>
                </a:lnTo>
                <a:lnTo>
                  <a:pt x="1959668" y="11144"/>
                </a:lnTo>
                <a:lnTo>
                  <a:pt x="1956144" y="10096"/>
                </a:lnTo>
                <a:cubicBezTo>
                  <a:pt x="1952810" y="10954"/>
                  <a:pt x="1949666" y="11906"/>
                  <a:pt x="1949000" y="12287"/>
                </a:cubicBezTo>
                <a:lnTo>
                  <a:pt x="1948333" y="12573"/>
                </a:lnTo>
                <a:lnTo>
                  <a:pt x="1946361" y="13588"/>
                </a:lnTo>
                <a:lnTo>
                  <a:pt x="1943761" y="13811"/>
                </a:lnTo>
                <a:cubicBezTo>
                  <a:pt x="1939284" y="14573"/>
                  <a:pt x="1939665" y="17050"/>
                  <a:pt x="1942428" y="16192"/>
                </a:cubicBezTo>
                <a:lnTo>
                  <a:pt x="1945285" y="17145"/>
                </a:lnTo>
                <a:lnTo>
                  <a:pt x="1945570" y="17240"/>
                </a:lnTo>
                <a:lnTo>
                  <a:pt x="1949568" y="14867"/>
                </a:lnTo>
                <a:lnTo>
                  <a:pt x="1955115" y="15570"/>
                </a:lnTo>
                <a:lnTo>
                  <a:pt x="1955858" y="15990"/>
                </a:lnTo>
                <a:cubicBezTo>
                  <a:pt x="1957216" y="17550"/>
                  <a:pt x="1958382" y="19288"/>
                  <a:pt x="1958906" y="19431"/>
                </a:cubicBezTo>
                <a:lnTo>
                  <a:pt x="1961047" y="16347"/>
                </a:lnTo>
                <a:lnTo>
                  <a:pt x="1972431" y="17907"/>
                </a:lnTo>
                <a:cubicBezTo>
                  <a:pt x="1974622" y="17431"/>
                  <a:pt x="1982432" y="18764"/>
                  <a:pt x="1984528" y="18193"/>
                </a:cubicBezTo>
                <a:cubicBezTo>
                  <a:pt x="1986528" y="17526"/>
                  <a:pt x="1986338" y="13430"/>
                  <a:pt x="1985766" y="12478"/>
                </a:cubicBezTo>
                <a:cubicBezTo>
                  <a:pt x="1985099" y="11525"/>
                  <a:pt x="1982051" y="9144"/>
                  <a:pt x="1980432" y="9144"/>
                </a:cubicBezTo>
                <a:cubicBezTo>
                  <a:pt x="1978813" y="9144"/>
                  <a:pt x="1976431" y="8382"/>
                  <a:pt x="1978718" y="7334"/>
                </a:cubicBezTo>
                <a:cubicBezTo>
                  <a:pt x="1981004" y="6382"/>
                  <a:pt x="1987290" y="2953"/>
                  <a:pt x="1987671" y="2286"/>
                </a:cubicBezTo>
                <a:cubicBezTo>
                  <a:pt x="1988052" y="1619"/>
                  <a:pt x="1992719" y="1905"/>
                  <a:pt x="1993386" y="2381"/>
                </a:cubicBezTo>
                <a:cubicBezTo>
                  <a:pt x="1994053" y="2858"/>
                  <a:pt x="1997101" y="6001"/>
                  <a:pt x="1998529" y="7525"/>
                </a:cubicBezTo>
                <a:cubicBezTo>
                  <a:pt x="1999958" y="9049"/>
                  <a:pt x="2007864" y="12478"/>
                  <a:pt x="2008531" y="13145"/>
                </a:cubicBezTo>
                <a:cubicBezTo>
                  <a:pt x="2009197" y="13811"/>
                  <a:pt x="2010150" y="10763"/>
                  <a:pt x="2009864" y="9525"/>
                </a:cubicBezTo>
                <a:lnTo>
                  <a:pt x="2009007" y="9239"/>
                </a:lnTo>
                <a:lnTo>
                  <a:pt x="2006150" y="8096"/>
                </a:lnTo>
                <a:cubicBezTo>
                  <a:pt x="2003006" y="7239"/>
                  <a:pt x="2001197" y="5239"/>
                  <a:pt x="2002149" y="3810"/>
                </a:cubicBezTo>
                <a:lnTo>
                  <a:pt x="2001673" y="3238"/>
                </a:lnTo>
                <a:cubicBezTo>
                  <a:pt x="2000530" y="1905"/>
                  <a:pt x="1999958" y="286"/>
                  <a:pt x="2002435" y="953"/>
                </a:cubicBezTo>
                <a:lnTo>
                  <a:pt x="2006340" y="2096"/>
                </a:lnTo>
                <a:cubicBezTo>
                  <a:pt x="2010722" y="2667"/>
                  <a:pt x="2016436" y="3620"/>
                  <a:pt x="2019104" y="4382"/>
                </a:cubicBezTo>
                <a:cubicBezTo>
                  <a:pt x="2021770" y="5143"/>
                  <a:pt x="2033010" y="2476"/>
                  <a:pt x="2034534" y="1905"/>
                </a:cubicBezTo>
                <a:cubicBezTo>
                  <a:pt x="2036153" y="1333"/>
                  <a:pt x="2039582" y="762"/>
                  <a:pt x="2041869" y="0"/>
                </a:cubicBezTo>
                <a:close/>
              </a:path>
            </a:pathLst>
          </a:custGeom>
          <a:gradFill>
            <a:gsLst>
              <a:gs pos="44000">
                <a:srgbClr val="399644"/>
              </a:gs>
              <a:gs pos="0">
                <a:srgbClr val="92D050"/>
              </a:gs>
            </a:gsLst>
            <a:lin ang="0" scaled="1"/>
          </a:gradFill>
          <a:ln w="9525" cap="flat">
            <a:noFill/>
            <a:prstDash val="solid"/>
            <a:miter/>
          </a:ln>
        </p:spPr>
        <p:txBody>
          <a:bodyPr wrap="square" rtlCol="0" anchor="ctr">
            <a:noAutofit/>
          </a:bodyPr>
          <a:lstStyle/>
          <a:p>
            <a:endParaRPr lang="zh-CN" altLang="en-US" dirty="0">
              <a:solidFill>
                <a:schemeClr val="bg1"/>
              </a:solidFill>
              <a:highlight>
                <a:srgbClr val="000000"/>
              </a:highlight>
            </a:endParaRPr>
          </a:p>
        </p:txBody>
      </p:sp>
      <p:sp>
        <p:nvSpPr>
          <p:cNvPr id="59" name="文本框 58">
            <a:extLst>
              <a:ext uri="{FF2B5EF4-FFF2-40B4-BE49-F238E27FC236}">
                <a16:creationId xmlns:a16="http://schemas.microsoft.com/office/drawing/2014/main" id="{B2CA40E1-4444-4266-943D-9AEE9BB4E7A7}"/>
              </a:ext>
            </a:extLst>
          </p:cNvPr>
          <p:cNvSpPr txBox="1"/>
          <p:nvPr/>
        </p:nvSpPr>
        <p:spPr>
          <a:xfrm>
            <a:off x="5939480" y="1893850"/>
            <a:ext cx="492443" cy="2721258"/>
          </a:xfrm>
          <a:prstGeom prst="rect">
            <a:avLst/>
          </a:prstGeom>
          <a:noFill/>
        </p:spPr>
        <p:txBody>
          <a:bodyPr vert="eaVert" wrap="none" rtlCol="0">
            <a:spAutoFit/>
          </a:bodyPr>
          <a:lstStyle/>
          <a:p>
            <a:pPr algn="dist"/>
            <a:r>
              <a:rPr lang="zh-CN" altLang="en-US" sz="2000" b="1" dirty="0">
                <a:solidFill>
                  <a:schemeClr val="bg1"/>
                </a:solidFill>
                <a:cs typeface="+mn-ea"/>
                <a:sym typeface="+mn-lt"/>
              </a:rPr>
              <a:t>有关于清明节风俗习惯</a:t>
            </a:r>
          </a:p>
        </p:txBody>
      </p:sp>
      <p:sp>
        <p:nvSpPr>
          <p:cNvPr id="60" name="椭圆 59">
            <a:extLst>
              <a:ext uri="{FF2B5EF4-FFF2-40B4-BE49-F238E27FC236}">
                <a16:creationId xmlns:a16="http://schemas.microsoft.com/office/drawing/2014/main" id="{F3FE983F-7E0D-48CD-BF3F-C8381A93FB3D}"/>
              </a:ext>
            </a:extLst>
          </p:cNvPr>
          <p:cNvSpPr/>
          <p:nvPr/>
        </p:nvSpPr>
        <p:spPr>
          <a:xfrm>
            <a:off x="6816949" y="2371723"/>
            <a:ext cx="1400196" cy="1400196"/>
          </a:xfrm>
          <a:prstGeom prst="ellipse">
            <a:avLst/>
          </a:prstGeom>
          <a:solidFill>
            <a:srgbClr val="399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pic>
        <p:nvPicPr>
          <p:cNvPr id="61" name="图片 60">
            <a:extLst>
              <a:ext uri="{FF2B5EF4-FFF2-40B4-BE49-F238E27FC236}">
                <a16:creationId xmlns:a16="http://schemas.microsoft.com/office/drawing/2014/main" id="{0D653C51-9113-46F2-B76C-D8020D4ADD0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794199" y="428775"/>
            <a:ext cx="1116998" cy="866625"/>
          </a:xfrm>
          <a:prstGeom prst="rect">
            <a:avLst/>
          </a:prstGeom>
        </p:spPr>
      </p:pic>
      <p:pic>
        <p:nvPicPr>
          <p:cNvPr id="62" name="图片 61">
            <a:extLst>
              <a:ext uri="{FF2B5EF4-FFF2-40B4-BE49-F238E27FC236}">
                <a16:creationId xmlns:a16="http://schemas.microsoft.com/office/drawing/2014/main" id="{4C0CC799-DB47-4C02-B530-323E565D9F0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r="-19696" b="-47150"/>
          <a:stretch/>
        </p:blipFill>
        <p:spPr>
          <a:xfrm>
            <a:off x="11063052" y="1042895"/>
            <a:ext cx="780387" cy="1095698"/>
          </a:xfrm>
          <a:prstGeom prst="rect">
            <a:avLst/>
          </a:prstGeom>
        </p:spPr>
      </p:pic>
      <p:sp>
        <p:nvSpPr>
          <p:cNvPr id="24" name="文本框 23">
            <a:extLst>
              <a:ext uri="{FF2B5EF4-FFF2-40B4-BE49-F238E27FC236}">
                <a16:creationId xmlns:a16="http://schemas.microsoft.com/office/drawing/2014/main" id="{604CD381-1F19-49AD-8AB1-0937C2ED6406}"/>
              </a:ext>
            </a:extLst>
          </p:cNvPr>
          <p:cNvSpPr txBox="1"/>
          <p:nvPr/>
        </p:nvSpPr>
        <p:spPr>
          <a:xfrm>
            <a:off x="7001241" y="2188660"/>
            <a:ext cx="1215657" cy="1569660"/>
          </a:xfrm>
          <a:prstGeom prst="rect">
            <a:avLst/>
          </a:prstGeom>
          <a:noFill/>
        </p:spPr>
        <p:txBody>
          <a:bodyPr wrap="square" rtlCol="0">
            <a:spAutoFit/>
          </a:bodyPr>
          <a:lstStyle/>
          <a:p>
            <a:pPr algn="ctr"/>
            <a:r>
              <a:rPr lang="zh-CN" altLang="en-US" sz="9600" dirty="0">
                <a:solidFill>
                  <a:schemeClr val="bg1"/>
                </a:solidFill>
                <a:latin typeface="演示春风楷" panose="00000500000000000000" pitchFamily="2" charset="-122"/>
                <a:ea typeface="演示春风楷" panose="00000500000000000000" pitchFamily="2" charset="-122"/>
                <a:cs typeface="+mn-ea"/>
                <a:sym typeface="+mn-lt"/>
              </a:rPr>
              <a:t>贰</a:t>
            </a:r>
          </a:p>
        </p:txBody>
      </p:sp>
      <p:sp>
        <p:nvSpPr>
          <p:cNvPr id="3" name="文本框 2">
            <a:extLst>
              <a:ext uri="{FF2B5EF4-FFF2-40B4-BE49-F238E27FC236}">
                <a16:creationId xmlns:a16="http://schemas.microsoft.com/office/drawing/2014/main" id="{AF15004F-7214-4272-87ED-354DC312DA6C}"/>
              </a:ext>
            </a:extLst>
          </p:cNvPr>
          <p:cNvSpPr txBox="1"/>
          <p:nvPr/>
        </p:nvSpPr>
        <p:spPr>
          <a:xfrm>
            <a:off x="3832081" y="1984135"/>
            <a:ext cx="1661993" cy="2889730"/>
          </a:xfrm>
          <a:prstGeom prst="rect">
            <a:avLst/>
          </a:prstGeom>
          <a:noFill/>
        </p:spPr>
        <p:txBody>
          <a:bodyPr vert="eaVert" wrap="square" rtlCol="0">
            <a:spAutoFit/>
          </a:bodyPr>
          <a:lstStyle/>
          <a:p>
            <a:pPr>
              <a:lnSpc>
                <a:spcPct val="150000"/>
              </a:lnSpc>
            </a:pPr>
            <a:r>
              <a:rPr lang="zh-CN" altLang="en-US" sz="1600" b="0" i="0" dirty="0">
                <a:solidFill>
                  <a:schemeClr val="tx1">
                    <a:lumMod val="95000"/>
                    <a:lumOff val="5000"/>
                  </a:schemeClr>
                </a:solidFill>
                <a:effectLst/>
                <a:cs typeface="+mn-ea"/>
                <a:sym typeface="+mn-lt"/>
              </a:rPr>
              <a:t>清明节的习俗除了讲究</a:t>
            </a:r>
            <a:r>
              <a:rPr lang="zh-CN" altLang="en-US" sz="1600" b="0" i="0" u="none" strike="noStrike" dirty="0">
                <a:solidFill>
                  <a:schemeClr val="tx1">
                    <a:lumMod val="95000"/>
                    <a:lumOff val="5000"/>
                  </a:schemeClr>
                </a:solidFill>
                <a:effectLst/>
                <a:cs typeface="+mn-ea"/>
                <a:sym typeface="+mn-lt"/>
              </a:rPr>
              <a:t>禁火</a:t>
            </a:r>
            <a:r>
              <a:rPr lang="zh-CN" altLang="en-US" sz="1600" b="0" i="0" dirty="0">
                <a:solidFill>
                  <a:schemeClr val="tx1">
                    <a:lumMod val="95000"/>
                    <a:lumOff val="5000"/>
                  </a:schemeClr>
                </a:solidFill>
                <a:effectLst/>
                <a:cs typeface="+mn-ea"/>
                <a:sym typeface="+mn-lt"/>
              </a:rPr>
              <a:t>、</a:t>
            </a:r>
            <a:r>
              <a:rPr lang="zh-CN" altLang="en-US" sz="1600" b="0" i="0" u="none" strike="noStrike" dirty="0">
                <a:solidFill>
                  <a:schemeClr val="tx1">
                    <a:lumMod val="95000"/>
                    <a:lumOff val="5000"/>
                  </a:schemeClr>
                </a:solidFill>
                <a:effectLst/>
                <a:cs typeface="+mn-ea"/>
                <a:sym typeface="+mn-lt"/>
              </a:rPr>
              <a:t>扫墓</a:t>
            </a:r>
            <a:r>
              <a:rPr lang="zh-CN" altLang="en-US" sz="1600" b="0" i="0" dirty="0">
                <a:solidFill>
                  <a:schemeClr val="tx1">
                    <a:lumMod val="95000"/>
                    <a:lumOff val="5000"/>
                  </a:schemeClr>
                </a:solidFill>
                <a:effectLst/>
                <a:cs typeface="+mn-ea"/>
                <a:sym typeface="+mn-lt"/>
              </a:rPr>
              <a:t>，还有</a:t>
            </a:r>
            <a:r>
              <a:rPr lang="zh-CN" altLang="en-US" sz="1600" b="0" i="0" u="none" strike="noStrike" dirty="0">
                <a:solidFill>
                  <a:schemeClr val="tx1">
                    <a:lumMod val="95000"/>
                    <a:lumOff val="5000"/>
                  </a:schemeClr>
                </a:solidFill>
                <a:effectLst/>
                <a:cs typeface="+mn-ea"/>
                <a:sym typeface="+mn-lt"/>
              </a:rPr>
              <a:t>踏青</a:t>
            </a:r>
            <a:r>
              <a:rPr lang="zh-CN" altLang="en-US" sz="1600" b="0" i="0" dirty="0">
                <a:solidFill>
                  <a:schemeClr val="tx1">
                    <a:lumMod val="95000"/>
                    <a:lumOff val="5000"/>
                  </a:schemeClr>
                </a:solidFill>
                <a:effectLst/>
                <a:cs typeface="+mn-ea"/>
                <a:sym typeface="+mn-lt"/>
              </a:rPr>
              <a:t>、荡秋千、蹴鞠、</a:t>
            </a:r>
            <a:r>
              <a:rPr lang="zh-CN" altLang="en-US" sz="1600" b="0" i="0" u="none" strike="noStrike" dirty="0">
                <a:solidFill>
                  <a:schemeClr val="tx1">
                    <a:lumMod val="95000"/>
                    <a:lumOff val="5000"/>
                  </a:schemeClr>
                </a:solidFill>
                <a:effectLst/>
                <a:cs typeface="+mn-ea"/>
                <a:sym typeface="+mn-lt"/>
              </a:rPr>
              <a:t>打马球</a:t>
            </a:r>
            <a:r>
              <a:rPr lang="zh-CN" altLang="en-US" sz="1600" b="0" i="0" dirty="0">
                <a:solidFill>
                  <a:schemeClr val="tx1">
                    <a:lumMod val="95000"/>
                    <a:lumOff val="5000"/>
                  </a:schemeClr>
                </a:solidFill>
                <a:effectLst/>
                <a:cs typeface="+mn-ea"/>
                <a:sym typeface="+mn-lt"/>
              </a:rPr>
              <a:t>、插柳等一系列风俗体育活动。</a:t>
            </a:r>
            <a:endParaRPr lang="zh-CN" altLang="en-US" sz="1600" dirty="0">
              <a:solidFill>
                <a:schemeClr val="tx1">
                  <a:lumMod val="95000"/>
                  <a:lumOff val="5000"/>
                </a:schemeClr>
              </a:solidFill>
            </a:endParaRPr>
          </a:p>
        </p:txBody>
      </p:sp>
    </p:spTree>
    <p:extLst>
      <p:ext uri="{BB962C8B-B14F-4D97-AF65-F5344CB8AC3E}">
        <p14:creationId xmlns:p14="http://schemas.microsoft.com/office/powerpoint/2010/main" val="26251605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456995" y="4444723"/>
            <a:ext cx="9521205" cy="1477328"/>
          </a:xfrm>
          <a:prstGeom prst="rect">
            <a:avLst/>
          </a:prstGeom>
        </p:spPr>
        <p:txBody>
          <a:bodyPr wrap="square">
            <a:spAutoFit/>
          </a:bodyPr>
          <a:lstStyle/>
          <a:p>
            <a:r>
              <a:rPr lang="zh-CN" altLang="en-US" b="0" i="0" dirty="0">
                <a:solidFill>
                  <a:schemeClr val="tx1">
                    <a:lumMod val="95000"/>
                    <a:lumOff val="5000"/>
                  </a:schemeClr>
                </a:solidFill>
                <a:effectLst/>
                <a:cs typeface="+mn-ea"/>
                <a:sym typeface="+mn-lt"/>
              </a:rPr>
              <a:t>清明节的习俗除了讲究</a:t>
            </a:r>
            <a:r>
              <a:rPr lang="zh-CN" altLang="en-US" b="0" i="0" u="none" strike="noStrike" dirty="0">
                <a:solidFill>
                  <a:schemeClr val="tx1">
                    <a:lumMod val="95000"/>
                    <a:lumOff val="5000"/>
                  </a:schemeClr>
                </a:solidFill>
                <a:effectLst/>
                <a:cs typeface="+mn-ea"/>
                <a:sym typeface="+mn-lt"/>
              </a:rPr>
              <a:t>禁火</a:t>
            </a:r>
            <a:r>
              <a:rPr lang="zh-CN" altLang="en-US" b="0" i="0" dirty="0">
                <a:solidFill>
                  <a:schemeClr val="tx1">
                    <a:lumMod val="95000"/>
                    <a:lumOff val="5000"/>
                  </a:schemeClr>
                </a:solidFill>
                <a:effectLst/>
                <a:cs typeface="+mn-ea"/>
                <a:sym typeface="+mn-lt"/>
              </a:rPr>
              <a:t>、</a:t>
            </a:r>
            <a:r>
              <a:rPr lang="zh-CN" altLang="en-US" b="0" i="0" u="none" strike="noStrike" dirty="0">
                <a:solidFill>
                  <a:schemeClr val="tx1">
                    <a:lumMod val="95000"/>
                    <a:lumOff val="5000"/>
                  </a:schemeClr>
                </a:solidFill>
                <a:effectLst/>
                <a:cs typeface="+mn-ea"/>
                <a:sym typeface="+mn-lt"/>
              </a:rPr>
              <a:t>扫墓</a:t>
            </a:r>
            <a:r>
              <a:rPr lang="zh-CN" altLang="en-US" b="0" i="0" dirty="0">
                <a:solidFill>
                  <a:schemeClr val="tx1">
                    <a:lumMod val="95000"/>
                    <a:lumOff val="5000"/>
                  </a:schemeClr>
                </a:solidFill>
                <a:effectLst/>
                <a:cs typeface="+mn-ea"/>
                <a:sym typeface="+mn-lt"/>
              </a:rPr>
              <a:t>，还有</a:t>
            </a:r>
            <a:r>
              <a:rPr lang="zh-CN" altLang="en-US" b="0" i="0" u="none" strike="noStrike" dirty="0">
                <a:solidFill>
                  <a:schemeClr val="tx1">
                    <a:lumMod val="95000"/>
                    <a:lumOff val="5000"/>
                  </a:schemeClr>
                </a:solidFill>
                <a:effectLst/>
                <a:cs typeface="+mn-ea"/>
                <a:sym typeface="+mn-lt"/>
              </a:rPr>
              <a:t>踏青</a:t>
            </a:r>
            <a:r>
              <a:rPr lang="zh-CN" altLang="en-US" b="0" i="0" dirty="0">
                <a:solidFill>
                  <a:schemeClr val="tx1">
                    <a:lumMod val="95000"/>
                    <a:lumOff val="5000"/>
                  </a:schemeClr>
                </a:solidFill>
                <a:effectLst/>
                <a:cs typeface="+mn-ea"/>
                <a:sym typeface="+mn-lt"/>
              </a:rPr>
              <a:t>、荡秋千、蹴鞠、</a:t>
            </a:r>
            <a:r>
              <a:rPr lang="zh-CN" altLang="en-US" b="0" i="0" u="none" strike="noStrike" dirty="0">
                <a:solidFill>
                  <a:schemeClr val="tx1">
                    <a:lumMod val="95000"/>
                    <a:lumOff val="5000"/>
                  </a:schemeClr>
                </a:solidFill>
                <a:effectLst/>
                <a:cs typeface="+mn-ea"/>
                <a:sym typeface="+mn-lt"/>
              </a:rPr>
              <a:t>打马球</a:t>
            </a:r>
            <a:r>
              <a:rPr lang="zh-CN" altLang="en-US" b="0" i="0" dirty="0">
                <a:solidFill>
                  <a:schemeClr val="tx1">
                    <a:lumMod val="95000"/>
                    <a:lumOff val="5000"/>
                  </a:schemeClr>
                </a:solidFill>
                <a:effectLst/>
                <a:cs typeface="+mn-ea"/>
                <a:sym typeface="+mn-lt"/>
              </a:rPr>
              <a:t>、插柳等一系列风俗体育活动。相传这是因为寒食节要寒食禁火，为了防止寒食冷餐伤身，所以大家来参加一些体育活动，来锻炼身体。清明节，民间忌使针，忌洗衣，大部分地区妇女忌行路。傍晚以前，要在大门前洒一条灰线，据说可以阻止鬼魂进宅。 因此，这个节日中既有祭扫新坟生离死别的悲酸泪，又有踏青游玩的欢笑声，是一个富有特色的节日。</a:t>
            </a:r>
            <a:endParaRPr lang="zh-CN" altLang="en-US" dirty="0">
              <a:solidFill>
                <a:schemeClr val="tx1">
                  <a:lumMod val="95000"/>
                  <a:lumOff val="5000"/>
                </a:schemeClr>
              </a:solidFill>
              <a:cs typeface="+mn-ea"/>
              <a:sym typeface="+mn-lt"/>
            </a:endParaRPr>
          </a:p>
        </p:txBody>
      </p:sp>
      <p:sp>
        <p:nvSpPr>
          <p:cNvPr id="11" name="矩形 10">
            <a:extLst>
              <a:ext uri="{FF2B5EF4-FFF2-40B4-BE49-F238E27FC236}">
                <a16:creationId xmlns:a16="http://schemas.microsoft.com/office/drawing/2014/main" id="{836D8D48-42C5-486E-B6F6-F2C178876E02}"/>
              </a:ext>
            </a:extLst>
          </p:cNvPr>
          <p:cNvSpPr/>
          <p:nvPr/>
        </p:nvSpPr>
        <p:spPr>
          <a:xfrm>
            <a:off x="1638300" y="244319"/>
            <a:ext cx="3797300" cy="461665"/>
          </a:xfrm>
          <a:prstGeom prst="rect">
            <a:avLst/>
          </a:prstGeom>
        </p:spPr>
        <p:txBody>
          <a:bodyPr wrap="square">
            <a:spAutoFit/>
          </a:bodyPr>
          <a:lstStyle/>
          <a:p>
            <a:r>
              <a:rPr lang="zh-CN" altLang="en-US" sz="2400" b="1" dirty="0">
                <a:cs typeface="+mn-ea"/>
                <a:sym typeface="+mn-lt"/>
              </a:rPr>
              <a:t>传统习俗</a:t>
            </a:r>
            <a:endParaRPr lang="zh-CN" altLang="en-US" sz="2800" b="1" i="0" dirty="0">
              <a:solidFill>
                <a:srgbClr val="333333"/>
              </a:solidFill>
              <a:effectLst/>
              <a:cs typeface="+mn-ea"/>
              <a:sym typeface="+mn-lt"/>
            </a:endParaRPr>
          </a:p>
        </p:txBody>
      </p:sp>
      <p:sp>
        <p:nvSpPr>
          <p:cNvPr id="12" name="任意多边形: 形状 11">
            <a:extLst>
              <a:ext uri="{FF2B5EF4-FFF2-40B4-BE49-F238E27FC236}">
                <a16:creationId xmlns:a16="http://schemas.microsoft.com/office/drawing/2014/main" id="{9BA4CA5E-A6F1-4973-A55C-ED99A7D041C4}"/>
              </a:ext>
            </a:extLst>
          </p:cNvPr>
          <p:cNvSpPr/>
          <p:nvPr/>
        </p:nvSpPr>
        <p:spPr>
          <a:xfrm>
            <a:off x="1335397" y="1031141"/>
            <a:ext cx="9764403" cy="2939057"/>
          </a:xfrm>
          <a:custGeom>
            <a:avLst/>
            <a:gdLst>
              <a:gd name="connsiteX0" fmla="*/ 800862 w 2437522"/>
              <a:gd name="connsiteY0" fmla="*/ 531279 h 552710"/>
              <a:gd name="connsiteX1" fmla="*/ 802196 w 2437522"/>
              <a:gd name="connsiteY1" fmla="*/ 539756 h 552710"/>
              <a:gd name="connsiteX2" fmla="*/ 801434 w 2437522"/>
              <a:gd name="connsiteY2" fmla="*/ 531945 h 552710"/>
              <a:gd name="connsiteX3" fmla="*/ 800862 w 2437522"/>
              <a:gd name="connsiteY3" fmla="*/ 531279 h 552710"/>
              <a:gd name="connsiteX4" fmla="*/ 878110 w 2437522"/>
              <a:gd name="connsiteY4" fmla="*/ 527183 h 552710"/>
              <a:gd name="connsiteX5" fmla="*/ 879443 w 2437522"/>
              <a:gd name="connsiteY5" fmla="*/ 533564 h 552710"/>
              <a:gd name="connsiteX6" fmla="*/ 882015 w 2437522"/>
              <a:gd name="connsiteY6" fmla="*/ 534803 h 552710"/>
              <a:gd name="connsiteX7" fmla="*/ 885158 w 2437522"/>
              <a:gd name="connsiteY7" fmla="*/ 536327 h 552710"/>
              <a:gd name="connsiteX8" fmla="*/ 893636 w 2437522"/>
              <a:gd name="connsiteY8" fmla="*/ 538803 h 552710"/>
              <a:gd name="connsiteX9" fmla="*/ 894112 w 2437522"/>
              <a:gd name="connsiteY9" fmla="*/ 537946 h 552710"/>
              <a:gd name="connsiteX10" fmla="*/ 894683 w 2437522"/>
              <a:gd name="connsiteY10" fmla="*/ 536803 h 552710"/>
              <a:gd name="connsiteX11" fmla="*/ 888016 w 2437522"/>
              <a:gd name="connsiteY11" fmla="*/ 534327 h 552710"/>
              <a:gd name="connsiteX12" fmla="*/ 886111 w 2437522"/>
              <a:gd name="connsiteY12" fmla="*/ 533469 h 552710"/>
              <a:gd name="connsiteX13" fmla="*/ 883920 w 2437522"/>
              <a:gd name="connsiteY13" fmla="*/ 532517 h 552710"/>
              <a:gd name="connsiteX14" fmla="*/ 878110 w 2437522"/>
              <a:gd name="connsiteY14" fmla="*/ 527183 h 552710"/>
              <a:gd name="connsiteX15" fmla="*/ 1220724 w 2437522"/>
              <a:gd name="connsiteY15" fmla="*/ 521087 h 552710"/>
              <a:gd name="connsiteX16" fmla="*/ 1213771 w 2437522"/>
              <a:gd name="connsiteY16" fmla="*/ 522611 h 552710"/>
              <a:gd name="connsiteX17" fmla="*/ 1213961 w 2437522"/>
              <a:gd name="connsiteY17" fmla="*/ 522992 h 552710"/>
              <a:gd name="connsiteX18" fmla="*/ 1214914 w 2437522"/>
              <a:gd name="connsiteY18" fmla="*/ 524706 h 552710"/>
              <a:gd name="connsiteX19" fmla="*/ 1215485 w 2437522"/>
              <a:gd name="connsiteY19" fmla="*/ 528993 h 552710"/>
              <a:gd name="connsiteX20" fmla="*/ 1223677 w 2437522"/>
              <a:gd name="connsiteY20" fmla="*/ 526802 h 552710"/>
              <a:gd name="connsiteX21" fmla="*/ 1220724 w 2437522"/>
              <a:gd name="connsiteY21" fmla="*/ 521087 h 552710"/>
              <a:gd name="connsiteX22" fmla="*/ 1646206 w 2437522"/>
              <a:gd name="connsiteY22" fmla="*/ 518801 h 552710"/>
              <a:gd name="connsiteX23" fmla="*/ 1642491 w 2437522"/>
              <a:gd name="connsiteY23" fmla="*/ 521182 h 552710"/>
              <a:gd name="connsiteX24" fmla="*/ 1650778 w 2437522"/>
              <a:gd name="connsiteY24" fmla="*/ 526706 h 552710"/>
              <a:gd name="connsiteX25" fmla="*/ 1651540 w 2437522"/>
              <a:gd name="connsiteY25" fmla="*/ 523563 h 552710"/>
              <a:gd name="connsiteX26" fmla="*/ 1646206 w 2437522"/>
              <a:gd name="connsiteY26" fmla="*/ 518801 h 552710"/>
              <a:gd name="connsiteX27" fmla="*/ 670846 w 2437522"/>
              <a:gd name="connsiteY27" fmla="*/ 517467 h 552710"/>
              <a:gd name="connsiteX28" fmla="*/ 668084 w 2437522"/>
              <a:gd name="connsiteY28" fmla="*/ 518705 h 552710"/>
              <a:gd name="connsiteX29" fmla="*/ 665321 w 2437522"/>
              <a:gd name="connsiteY29" fmla="*/ 519944 h 552710"/>
              <a:gd name="connsiteX30" fmla="*/ 661702 w 2437522"/>
              <a:gd name="connsiteY30" fmla="*/ 524706 h 552710"/>
              <a:gd name="connsiteX31" fmla="*/ 670274 w 2437522"/>
              <a:gd name="connsiteY31" fmla="*/ 522230 h 552710"/>
              <a:gd name="connsiteX32" fmla="*/ 681038 w 2437522"/>
              <a:gd name="connsiteY32" fmla="*/ 520896 h 552710"/>
              <a:gd name="connsiteX33" fmla="*/ 689515 w 2437522"/>
              <a:gd name="connsiteY33" fmla="*/ 518039 h 552710"/>
              <a:gd name="connsiteX34" fmla="*/ 680085 w 2437522"/>
              <a:gd name="connsiteY34" fmla="*/ 518324 h 552710"/>
              <a:gd name="connsiteX35" fmla="*/ 670846 w 2437522"/>
              <a:gd name="connsiteY35" fmla="*/ 517467 h 552710"/>
              <a:gd name="connsiteX36" fmla="*/ 644081 w 2437522"/>
              <a:gd name="connsiteY36" fmla="*/ 517372 h 552710"/>
              <a:gd name="connsiteX37" fmla="*/ 637985 w 2437522"/>
              <a:gd name="connsiteY37" fmla="*/ 519753 h 552710"/>
              <a:gd name="connsiteX38" fmla="*/ 647700 w 2437522"/>
              <a:gd name="connsiteY38" fmla="*/ 523944 h 552710"/>
              <a:gd name="connsiteX39" fmla="*/ 654082 w 2437522"/>
              <a:gd name="connsiteY39" fmla="*/ 524611 h 552710"/>
              <a:gd name="connsiteX40" fmla="*/ 649129 w 2437522"/>
              <a:gd name="connsiteY40" fmla="*/ 521277 h 552710"/>
              <a:gd name="connsiteX41" fmla="*/ 648557 w 2437522"/>
              <a:gd name="connsiteY41" fmla="*/ 520801 h 552710"/>
              <a:gd name="connsiteX42" fmla="*/ 749522 w 2437522"/>
              <a:gd name="connsiteY42" fmla="*/ 514610 h 552710"/>
              <a:gd name="connsiteX43" fmla="*/ 734378 w 2437522"/>
              <a:gd name="connsiteY43" fmla="*/ 515848 h 552710"/>
              <a:gd name="connsiteX44" fmla="*/ 729806 w 2437522"/>
              <a:gd name="connsiteY44" fmla="*/ 514991 h 552710"/>
              <a:gd name="connsiteX45" fmla="*/ 731615 w 2437522"/>
              <a:gd name="connsiteY45" fmla="*/ 517944 h 552710"/>
              <a:gd name="connsiteX46" fmla="*/ 743998 w 2437522"/>
              <a:gd name="connsiteY46" fmla="*/ 518039 h 552710"/>
              <a:gd name="connsiteX47" fmla="*/ 747617 w 2437522"/>
              <a:gd name="connsiteY47" fmla="*/ 520896 h 552710"/>
              <a:gd name="connsiteX48" fmla="*/ 749618 w 2437522"/>
              <a:gd name="connsiteY48" fmla="*/ 520039 h 552710"/>
              <a:gd name="connsiteX49" fmla="*/ 750856 w 2437522"/>
              <a:gd name="connsiteY49" fmla="*/ 518801 h 552710"/>
              <a:gd name="connsiteX50" fmla="*/ 749522 w 2437522"/>
              <a:gd name="connsiteY50" fmla="*/ 514610 h 552710"/>
              <a:gd name="connsiteX51" fmla="*/ 30575 w 2437522"/>
              <a:gd name="connsiteY51" fmla="*/ 398310 h 552710"/>
              <a:gd name="connsiteX52" fmla="*/ 30290 w 2437522"/>
              <a:gd name="connsiteY52" fmla="*/ 402120 h 552710"/>
              <a:gd name="connsiteX53" fmla="*/ 33433 w 2437522"/>
              <a:gd name="connsiteY53" fmla="*/ 407454 h 552710"/>
              <a:gd name="connsiteX54" fmla="*/ 38291 w 2437522"/>
              <a:gd name="connsiteY54" fmla="*/ 402596 h 552710"/>
              <a:gd name="connsiteX55" fmla="*/ 38672 w 2437522"/>
              <a:gd name="connsiteY55" fmla="*/ 402120 h 552710"/>
              <a:gd name="connsiteX56" fmla="*/ 35623 w 2437522"/>
              <a:gd name="connsiteY56" fmla="*/ 399548 h 552710"/>
              <a:gd name="connsiteX57" fmla="*/ 34290 w 2437522"/>
              <a:gd name="connsiteY57" fmla="*/ 398976 h 552710"/>
              <a:gd name="connsiteX58" fmla="*/ 30575 w 2437522"/>
              <a:gd name="connsiteY58" fmla="*/ 398310 h 552710"/>
              <a:gd name="connsiteX59" fmla="*/ 69437 w 2437522"/>
              <a:gd name="connsiteY59" fmla="*/ 347732 h 552710"/>
              <a:gd name="connsiteX60" fmla="*/ 65723 w 2437522"/>
              <a:gd name="connsiteY60" fmla="*/ 348780 h 552710"/>
              <a:gd name="connsiteX61" fmla="*/ 71628 w 2437522"/>
              <a:gd name="connsiteY61" fmla="*/ 356209 h 552710"/>
              <a:gd name="connsiteX62" fmla="*/ 74105 w 2437522"/>
              <a:gd name="connsiteY62" fmla="*/ 353637 h 552710"/>
              <a:gd name="connsiteX63" fmla="*/ 73628 w 2437522"/>
              <a:gd name="connsiteY63" fmla="*/ 353637 h 552710"/>
              <a:gd name="connsiteX64" fmla="*/ 69247 w 2437522"/>
              <a:gd name="connsiteY64" fmla="*/ 349065 h 552710"/>
              <a:gd name="connsiteX65" fmla="*/ 2365534 w 2437522"/>
              <a:gd name="connsiteY65" fmla="*/ 251339 h 552710"/>
              <a:gd name="connsiteX66" fmla="*/ 2376202 w 2437522"/>
              <a:gd name="connsiteY66" fmla="*/ 257054 h 552710"/>
              <a:gd name="connsiteX67" fmla="*/ 2376392 w 2437522"/>
              <a:gd name="connsiteY67" fmla="*/ 254387 h 552710"/>
              <a:gd name="connsiteX68" fmla="*/ 2376488 w 2437522"/>
              <a:gd name="connsiteY68" fmla="*/ 253148 h 552710"/>
              <a:gd name="connsiteX69" fmla="*/ 2371535 w 2437522"/>
              <a:gd name="connsiteY69" fmla="*/ 252768 h 552710"/>
              <a:gd name="connsiteX70" fmla="*/ 2369915 w 2437522"/>
              <a:gd name="connsiteY70" fmla="*/ 252196 h 552710"/>
              <a:gd name="connsiteX71" fmla="*/ 2367534 w 2437522"/>
              <a:gd name="connsiteY71" fmla="*/ 251339 h 552710"/>
              <a:gd name="connsiteX72" fmla="*/ 2365534 w 2437522"/>
              <a:gd name="connsiteY72" fmla="*/ 251339 h 552710"/>
              <a:gd name="connsiteX73" fmla="*/ 2427066 w 2437522"/>
              <a:gd name="connsiteY73" fmla="*/ 243052 h 552710"/>
              <a:gd name="connsiteX74" fmla="*/ 2429542 w 2437522"/>
              <a:gd name="connsiteY74" fmla="*/ 246100 h 552710"/>
              <a:gd name="connsiteX75" fmla="*/ 2431352 w 2437522"/>
              <a:gd name="connsiteY75" fmla="*/ 248386 h 552710"/>
              <a:gd name="connsiteX76" fmla="*/ 2437258 w 2437522"/>
              <a:gd name="connsiteY76" fmla="*/ 252006 h 552710"/>
              <a:gd name="connsiteX77" fmla="*/ 2434781 w 2437522"/>
              <a:gd name="connsiteY77" fmla="*/ 257625 h 552710"/>
              <a:gd name="connsiteX78" fmla="*/ 2426685 w 2437522"/>
              <a:gd name="connsiteY78" fmla="*/ 253339 h 552710"/>
              <a:gd name="connsiteX79" fmla="*/ 2419922 w 2437522"/>
              <a:gd name="connsiteY79" fmla="*/ 254482 h 552710"/>
              <a:gd name="connsiteX80" fmla="*/ 2416112 w 2437522"/>
              <a:gd name="connsiteY80" fmla="*/ 252196 h 552710"/>
              <a:gd name="connsiteX81" fmla="*/ 2414493 w 2437522"/>
              <a:gd name="connsiteY81" fmla="*/ 250005 h 552710"/>
              <a:gd name="connsiteX82" fmla="*/ 2417446 w 2437522"/>
              <a:gd name="connsiteY82" fmla="*/ 246196 h 552710"/>
              <a:gd name="connsiteX83" fmla="*/ 2419827 w 2437522"/>
              <a:gd name="connsiteY83" fmla="*/ 246100 h 552710"/>
              <a:gd name="connsiteX84" fmla="*/ 2425637 w 2437522"/>
              <a:gd name="connsiteY84" fmla="*/ 246005 h 552710"/>
              <a:gd name="connsiteX85" fmla="*/ 2427066 w 2437522"/>
              <a:gd name="connsiteY85" fmla="*/ 243052 h 552710"/>
              <a:gd name="connsiteX86" fmla="*/ 2321909 w 2437522"/>
              <a:gd name="connsiteY86" fmla="*/ 240099 h 552710"/>
              <a:gd name="connsiteX87" fmla="*/ 2318004 w 2437522"/>
              <a:gd name="connsiteY87" fmla="*/ 244576 h 552710"/>
              <a:gd name="connsiteX88" fmla="*/ 2315180 w 2437522"/>
              <a:gd name="connsiteY88" fmla="*/ 247872 h 552710"/>
              <a:gd name="connsiteX89" fmla="*/ 2313242 w 2437522"/>
              <a:gd name="connsiteY89" fmla="*/ 246862 h 552710"/>
              <a:gd name="connsiteX90" fmla="*/ 2315147 w 2437522"/>
              <a:gd name="connsiteY90" fmla="*/ 247910 h 552710"/>
              <a:gd name="connsiteX91" fmla="*/ 2315180 w 2437522"/>
              <a:gd name="connsiteY91" fmla="*/ 247872 h 552710"/>
              <a:gd name="connsiteX92" fmla="*/ 2326958 w 2437522"/>
              <a:gd name="connsiteY92" fmla="*/ 254006 h 552710"/>
              <a:gd name="connsiteX93" fmla="*/ 2329529 w 2437522"/>
              <a:gd name="connsiteY93" fmla="*/ 252196 h 552710"/>
              <a:gd name="connsiteX94" fmla="*/ 2321909 w 2437522"/>
              <a:gd name="connsiteY94" fmla="*/ 240099 h 552710"/>
              <a:gd name="connsiteX95" fmla="*/ 2127409 w 2437522"/>
              <a:gd name="connsiteY95" fmla="*/ 164 h 552710"/>
              <a:gd name="connsiteX96" fmla="*/ 2134934 w 2437522"/>
              <a:gd name="connsiteY96" fmla="*/ 2165 h 552710"/>
              <a:gd name="connsiteX97" fmla="*/ 2140363 w 2437522"/>
              <a:gd name="connsiteY97" fmla="*/ 2165 h 552710"/>
              <a:gd name="connsiteX98" fmla="*/ 2146364 w 2437522"/>
              <a:gd name="connsiteY98" fmla="*/ 1688 h 552710"/>
              <a:gd name="connsiteX99" fmla="*/ 2153412 w 2437522"/>
              <a:gd name="connsiteY99" fmla="*/ 3117 h 552710"/>
              <a:gd name="connsiteX100" fmla="*/ 2160937 w 2437522"/>
              <a:gd name="connsiteY100" fmla="*/ 3594 h 552710"/>
              <a:gd name="connsiteX101" fmla="*/ 2174081 w 2437522"/>
              <a:gd name="connsiteY101" fmla="*/ 2070 h 552710"/>
              <a:gd name="connsiteX102" fmla="*/ 2177034 w 2437522"/>
              <a:gd name="connsiteY102" fmla="*/ 3879 h 552710"/>
              <a:gd name="connsiteX103" fmla="*/ 2182559 w 2437522"/>
              <a:gd name="connsiteY103" fmla="*/ 7308 h 552710"/>
              <a:gd name="connsiteX104" fmla="*/ 2187893 w 2437522"/>
              <a:gd name="connsiteY104" fmla="*/ 4737 h 552710"/>
              <a:gd name="connsiteX105" fmla="*/ 2193036 w 2437522"/>
              <a:gd name="connsiteY105" fmla="*/ 3213 h 552710"/>
              <a:gd name="connsiteX106" fmla="*/ 2211229 w 2437522"/>
              <a:gd name="connsiteY106" fmla="*/ 4641 h 552710"/>
              <a:gd name="connsiteX107" fmla="*/ 2220849 w 2437522"/>
              <a:gd name="connsiteY107" fmla="*/ 5213 h 552710"/>
              <a:gd name="connsiteX108" fmla="*/ 2230755 w 2437522"/>
              <a:gd name="connsiteY108" fmla="*/ 7689 h 552710"/>
              <a:gd name="connsiteX109" fmla="*/ 2230374 w 2437522"/>
              <a:gd name="connsiteY109" fmla="*/ 11023 h 552710"/>
              <a:gd name="connsiteX110" fmla="*/ 2234660 w 2437522"/>
              <a:gd name="connsiteY110" fmla="*/ 9689 h 552710"/>
              <a:gd name="connsiteX111" fmla="*/ 2240661 w 2437522"/>
              <a:gd name="connsiteY111" fmla="*/ 11690 h 552710"/>
              <a:gd name="connsiteX112" fmla="*/ 2242661 w 2437522"/>
              <a:gd name="connsiteY112" fmla="*/ 15500 h 552710"/>
              <a:gd name="connsiteX113" fmla="*/ 2255711 w 2437522"/>
              <a:gd name="connsiteY113" fmla="*/ 19119 h 552710"/>
              <a:gd name="connsiteX114" fmla="*/ 2269331 w 2437522"/>
              <a:gd name="connsiteY114" fmla="*/ 21215 h 552710"/>
              <a:gd name="connsiteX115" fmla="*/ 2277428 w 2437522"/>
              <a:gd name="connsiteY115" fmla="*/ 21977 h 552710"/>
              <a:gd name="connsiteX116" fmla="*/ 2280857 w 2437522"/>
              <a:gd name="connsiteY116" fmla="*/ 22929 h 552710"/>
              <a:gd name="connsiteX117" fmla="*/ 2287905 w 2437522"/>
              <a:gd name="connsiteY117" fmla="*/ 21881 h 552710"/>
              <a:gd name="connsiteX118" fmla="*/ 2296763 w 2437522"/>
              <a:gd name="connsiteY118" fmla="*/ 21881 h 552710"/>
              <a:gd name="connsiteX119" fmla="*/ 2309622 w 2437522"/>
              <a:gd name="connsiteY119" fmla="*/ 25311 h 552710"/>
              <a:gd name="connsiteX120" fmla="*/ 2313623 w 2437522"/>
              <a:gd name="connsiteY120" fmla="*/ 25787 h 552710"/>
              <a:gd name="connsiteX121" fmla="*/ 2320290 w 2437522"/>
              <a:gd name="connsiteY121" fmla="*/ 28835 h 552710"/>
              <a:gd name="connsiteX122" fmla="*/ 2338673 w 2437522"/>
              <a:gd name="connsiteY122" fmla="*/ 33121 h 552710"/>
              <a:gd name="connsiteX123" fmla="*/ 2340007 w 2437522"/>
              <a:gd name="connsiteY123" fmla="*/ 37407 h 552710"/>
              <a:gd name="connsiteX124" fmla="*/ 2347913 w 2437522"/>
              <a:gd name="connsiteY124" fmla="*/ 43979 h 552710"/>
              <a:gd name="connsiteX125" fmla="*/ 2348389 w 2437522"/>
              <a:gd name="connsiteY125" fmla="*/ 45885 h 552710"/>
              <a:gd name="connsiteX126" fmla="*/ 2357057 w 2437522"/>
              <a:gd name="connsiteY126" fmla="*/ 49028 h 552710"/>
              <a:gd name="connsiteX127" fmla="*/ 2358485 w 2437522"/>
              <a:gd name="connsiteY127" fmla="*/ 52838 h 552710"/>
              <a:gd name="connsiteX128" fmla="*/ 2358581 w 2437522"/>
              <a:gd name="connsiteY128" fmla="*/ 52838 h 552710"/>
              <a:gd name="connsiteX129" fmla="*/ 2362105 w 2437522"/>
              <a:gd name="connsiteY129" fmla="*/ 54171 h 552710"/>
              <a:gd name="connsiteX130" fmla="*/ 2359819 w 2437522"/>
              <a:gd name="connsiteY130" fmla="*/ 62268 h 552710"/>
              <a:gd name="connsiteX131" fmla="*/ 2360200 w 2437522"/>
              <a:gd name="connsiteY131" fmla="*/ 64268 h 552710"/>
              <a:gd name="connsiteX132" fmla="*/ 2360962 w 2437522"/>
              <a:gd name="connsiteY132" fmla="*/ 68554 h 552710"/>
              <a:gd name="connsiteX133" fmla="*/ 2364391 w 2437522"/>
              <a:gd name="connsiteY133" fmla="*/ 77317 h 552710"/>
              <a:gd name="connsiteX134" fmla="*/ 2365248 w 2437522"/>
              <a:gd name="connsiteY134" fmla="*/ 77412 h 552710"/>
              <a:gd name="connsiteX135" fmla="*/ 2366106 w 2437522"/>
              <a:gd name="connsiteY135" fmla="*/ 77507 h 552710"/>
              <a:gd name="connsiteX136" fmla="*/ 2368010 w 2437522"/>
              <a:gd name="connsiteY136" fmla="*/ 78365 h 552710"/>
              <a:gd name="connsiteX137" fmla="*/ 2364296 w 2437522"/>
              <a:gd name="connsiteY137" fmla="*/ 81032 h 552710"/>
              <a:gd name="connsiteX138" fmla="*/ 2362772 w 2437522"/>
              <a:gd name="connsiteY138" fmla="*/ 81984 h 552710"/>
              <a:gd name="connsiteX139" fmla="*/ 2363057 w 2437522"/>
              <a:gd name="connsiteY139" fmla="*/ 83889 h 552710"/>
              <a:gd name="connsiteX140" fmla="*/ 2364772 w 2437522"/>
              <a:gd name="connsiteY140" fmla="*/ 84080 h 552710"/>
              <a:gd name="connsiteX141" fmla="*/ 2365724 w 2437522"/>
              <a:gd name="connsiteY141" fmla="*/ 83413 h 552710"/>
              <a:gd name="connsiteX142" fmla="*/ 2367725 w 2437522"/>
              <a:gd name="connsiteY142" fmla="*/ 83127 h 552710"/>
              <a:gd name="connsiteX143" fmla="*/ 2371535 w 2437522"/>
              <a:gd name="connsiteY143" fmla="*/ 83889 h 552710"/>
              <a:gd name="connsiteX144" fmla="*/ 2375631 w 2437522"/>
              <a:gd name="connsiteY144" fmla="*/ 89604 h 552710"/>
              <a:gd name="connsiteX145" fmla="*/ 2377250 w 2437522"/>
              <a:gd name="connsiteY145" fmla="*/ 91509 h 552710"/>
              <a:gd name="connsiteX146" fmla="*/ 2378298 w 2437522"/>
              <a:gd name="connsiteY146" fmla="*/ 92747 h 552710"/>
              <a:gd name="connsiteX147" fmla="*/ 2373344 w 2437522"/>
              <a:gd name="connsiteY147" fmla="*/ 95319 h 552710"/>
              <a:gd name="connsiteX148" fmla="*/ 2365724 w 2437522"/>
              <a:gd name="connsiteY148" fmla="*/ 100368 h 552710"/>
              <a:gd name="connsiteX149" fmla="*/ 2366201 w 2437522"/>
              <a:gd name="connsiteY149" fmla="*/ 120656 h 552710"/>
              <a:gd name="connsiteX150" fmla="*/ 2358104 w 2437522"/>
              <a:gd name="connsiteY150" fmla="*/ 123704 h 552710"/>
              <a:gd name="connsiteX151" fmla="*/ 2364296 w 2437522"/>
              <a:gd name="connsiteY151" fmla="*/ 127133 h 552710"/>
              <a:gd name="connsiteX152" fmla="*/ 2365153 w 2437522"/>
              <a:gd name="connsiteY152" fmla="*/ 128752 h 552710"/>
              <a:gd name="connsiteX153" fmla="*/ 2371535 w 2437522"/>
              <a:gd name="connsiteY153" fmla="*/ 128657 h 552710"/>
              <a:gd name="connsiteX154" fmla="*/ 2372963 w 2437522"/>
              <a:gd name="connsiteY154" fmla="*/ 130086 h 552710"/>
              <a:gd name="connsiteX155" fmla="*/ 2376488 w 2437522"/>
              <a:gd name="connsiteY155" fmla="*/ 134848 h 552710"/>
              <a:gd name="connsiteX156" fmla="*/ 2379059 w 2437522"/>
              <a:gd name="connsiteY156" fmla="*/ 148183 h 552710"/>
              <a:gd name="connsiteX157" fmla="*/ 2377154 w 2437522"/>
              <a:gd name="connsiteY157" fmla="*/ 151707 h 552710"/>
              <a:gd name="connsiteX158" fmla="*/ 2383727 w 2437522"/>
              <a:gd name="connsiteY158" fmla="*/ 162280 h 552710"/>
              <a:gd name="connsiteX159" fmla="*/ 2387823 w 2437522"/>
              <a:gd name="connsiteY159" fmla="*/ 162566 h 552710"/>
              <a:gd name="connsiteX160" fmla="*/ 2392204 w 2437522"/>
              <a:gd name="connsiteY160" fmla="*/ 164185 h 552710"/>
              <a:gd name="connsiteX161" fmla="*/ 2383727 w 2437522"/>
              <a:gd name="connsiteY161" fmla="*/ 167043 h 552710"/>
              <a:gd name="connsiteX162" fmla="*/ 2388680 w 2437522"/>
              <a:gd name="connsiteY162" fmla="*/ 171900 h 552710"/>
              <a:gd name="connsiteX163" fmla="*/ 2391251 w 2437522"/>
              <a:gd name="connsiteY163" fmla="*/ 171614 h 552710"/>
              <a:gd name="connsiteX164" fmla="*/ 2392680 w 2437522"/>
              <a:gd name="connsiteY164" fmla="*/ 171424 h 552710"/>
              <a:gd name="connsiteX165" fmla="*/ 2398300 w 2437522"/>
              <a:gd name="connsiteY165" fmla="*/ 171996 h 552710"/>
              <a:gd name="connsiteX166" fmla="*/ 2411063 w 2437522"/>
              <a:gd name="connsiteY166" fmla="*/ 171710 h 552710"/>
              <a:gd name="connsiteX167" fmla="*/ 2418493 w 2437522"/>
              <a:gd name="connsiteY167" fmla="*/ 180378 h 552710"/>
              <a:gd name="connsiteX168" fmla="*/ 2416588 w 2437522"/>
              <a:gd name="connsiteY168" fmla="*/ 180092 h 552710"/>
              <a:gd name="connsiteX169" fmla="*/ 2412302 w 2437522"/>
              <a:gd name="connsiteY169" fmla="*/ 184664 h 552710"/>
              <a:gd name="connsiteX170" fmla="*/ 2416016 w 2437522"/>
              <a:gd name="connsiteY170" fmla="*/ 189617 h 552710"/>
              <a:gd name="connsiteX171" fmla="*/ 2420017 w 2437522"/>
              <a:gd name="connsiteY171" fmla="*/ 191617 h 552710"/>
              <a:gd name="connsiteX172" fmla="*/ 2422303 w 2437522"/>
              <a:gd name="connsiteY172" fmla="*/ 196189 h 552710"/>
              <a:gd name="connsiteX173" fmla="*/ 2423351 w 2437522"/>
              <a:gd name="connsiteY173" fmla="*/ 195998 h 552710"/>
              <a:gd name="connsiteX174" fmla="*/ 2426684 w 2437522"/>
              <a:gd name="connsiteY174" fmla="*/ 196570 h 552710"/>
              <a:gd name="connsiteX175" fmla="*/ 2426780 w 2437522"/>
              <a:gd name="connsiteY175" fmla="*/ 199237 h 552710"/>
              <a:gd name="connsiteX176" fmla="*/ 2419255 w 2437522"/>
              <a:gd name="connsiteY176" fmla="*/ 202190 h 552710"/>
              <a:gd name="connsiteX177" fmla="*/ 2417064 w 2437522"/>
              <a:gd name="connsiteY177" fmla="*/ 203999 h 552710"/>
              <a:gd name="connsiteX178" fmla="*/ 2418683 w 2437522"/>
              <a:gd name="connsiteY178" fmla="*/ 206286 h 552710"/>
              <a:gd name="connsiteX179" fmla="*/ 2421446 w 2437522"/>
              <a:gd name="connsiteY179" fmla="*/ 207429 h 552710"/>
              <a:gd name="connsiteX180" fmla="*/ 2421255 w 2437522"/>
              <a:gd name="connsiteY180" fmla="*/ 212191 h 552710"/>
              <a:gd name="connsiteX181" fmla="*/ 2418302 w 2437522"/>
              <a:gd name="connsiteY181" fmla="*/ 212381 h 552710"/>
              <a:gd name="connsiteX182" fmla="*/ 2415921 w 2437522"/>
              <a:gd name="connsiteY182" fmla="*/ 212477 h 552710"/>
              <a:gd name="connsiteX183" fmla="*/ 2409635 w 2437522"/>
              <a:gd name="connsiteY183" fmla="*/ 214572 h 552710"/>
              <a:gd name="connsiteX184" fmla="*/ 2409158 w 2437522"/>
              <a:gd name="connsiteY184" fmla="*/ 216477 h 552710"/>
              <a:gd name="connsiteX185" fmla="*/ 2408396 w 2437522"/>
              <a:gd name="connsiteY185" fmla="*/ 219239 h 552710"/>
              <a:gd name="connsiteX186" fmla="*/ 2398967 w 2437522"/>
              <a:gd name="connsiteY186" fmla="*/ 221049 h 552710"/>
              <a:gd name="connsiteX187" fmla="*/ 2398776 w 2437522"/>
              <a:gd name="connsiteY187" fmla="*/ 230384 h 552710"/>
              <a:gd name="connsiteX188" fmla="*/ 2400300 w 2437522"/>
              <a:gd name="connsiteY188" fmla="*/ 244957 h 552710"/>
              <a:gd name="connsiteX189" fmla="*/ 2401253 w 2437522"/>
              <a:gd name="connsiteY189" fmla="*/ 252291 h 552710"/>
              <a:gd name="connsiteX190" fmla="*/ 2402777 w 2437522"/>
              <a:gd name="connsiteY190" fmla="*/ 257530 h 552710"/>
              <a:gd name="connsiteX191" fmla="*/ 2400776 w 2437522"/>
              <a:gd name="connsiteY191" fmla="*/ 258197 h 552710"/>
              <a:gd name="connsiteX192" fmla="*/ 2395252 w 2437522"/>
              <a:gd name="connsiteY192" fmla="*/ 258482 h 552710"/>
              <a:gd name="connsiteX193" fmla="*/ 2395061 w 2437522"/>
              <a:gd name="connsiteY193" fmla="*/ 258863 h 552710"/>
              <a:gd name="connsiteX194" fmla="*/ 2388299 w 2437522"/>
              <a:gd name="connsiteY194" fmla="*/ 256863 h 552710"/>
              <a:gd name="connsiteX195" fmla="*/ 2374773 w 2437522"/>
              <a:gd name="connsiteY195" fmla="*/ 258197 h 552710"/>
              <a:gd name="connsiteX196" fmla="*/ 2357342 w 2437522"/>
              <a:gd name="connsiteY196" fmla="*/ 254672 h 552710"/>
              <a:gd name="connsiteX197" fmla="*/ 2342293 w 2437522"/>
              <a:gd name="connsiteY197" fmla="*/ 253815 h 552710"/>
              <a:gd name="connsiteX198" fmla="*/ 2334101 w 2437522"/>
              <a:gd name="connsiteY198" fmla="*/ 251815 h 552710"/>
              <a:gd name="connsiteX199" fmla="*/ 2332387 w 2437522"/>
              <a:gd name="connsiteY199" fmla="*/ 258482 h 552710"/>
              <a:gd name="connsiteX200" fmla="*/ 2340769 w 2437522"/>
              <a:gd name="connsiteY200" fmla="*/ 260959 h 552710"/>
              <a:gd name="connsiteX201" fmla="*/ 2341436 w 2437522"/>
              <a:gd name="connsiteY201" fmla="*/ 261530 h 552710"/>
              <a:gd name="connsiteX202" fmla="*/ 2345912 w 2437522"/>
              <a:gd name="connsiteY202" fmla="*/ 265340 h 552710"/>
              <a:gd name="connsiteX203" fmla="*/ 2346579 w 2437522"/>
              <a:gd name="connsiteY203" fmla="*/ 265245 h 552710"/>
              <a:gd name="connsiteX204" fmla="*/ 2352294 w 2437522"/>
              <a:gd name="connsiteY204" fmla="*/ 265817 h 552710"/>
              <a:gd name="connsiteX205" fmla="*/ 2352770 w 2437522"/>
              <a:gd name="connsiteY205" fmla="*/ 270103 h 552710"/>
              <a:gd name="connsiteX206" fmla="*/ 2352866 w 2437522"/>
              <a:gd name="connsiteY206" fmla="*/ 270960 h 552710"/>
              <a:gd name="connsiteX207" fmla="*/ 2362391 w 2437522"/>
              <a:gd name="connsiteY207" fmla="*/ 272198 h 552710"/>
              <a:gd name="connsiteX208" fmla="*/ 2362867 w 2437522"/>
              <a:gd name="connsiteY208" fmla="*/ 274865 h 552710"/>
              <a:gd name="connsiteX209" fmla="*/ 2363248 w 2437522"/>
              <a:gd name="connsiteY209" fmla="*/ 277056 h 552710"/>
              <a:gd name="connsiteX210" fmla="*/ 2361914 w 2437522"/>
              <a:gd name="connsiteY210" fmla="*/ 280009 h 552710"/>
              <a:gd name="connsiteX211" fmla="*/ 2354485 w 2437522"/>
              <a:gd name="connsiteY211" fmla="*/ 279247 h 552710"/>
              <a:gd name="connsiteX212" fmla="*/ 2347436 w 2437522"/>
              <a:gd name="connsiteY212" fmla="*/ 279438 h 552710"/>
              <a:gd name="connsiteX213" fmla="*/ 2339531 w 2437522"/>
              <a:gd name="connsiteY213" fmla="*/ 275056 h 552710"/>
              <a:gd name="connsiteX214" fmla="*/ 2339721 w 2437522"/>
              <a:gd name="connsiteY214" fmla="*/ 275437 h 552710"/>
              <a:gd name="connsiteX215" fmla="*/ 2343341 w 2437522"/>
              <a:gd name="connsiteY215" fmla="*/ 283819 h 552710"/>
              <a:gd name="connsiteX216" fmla="*/ 2342769 w 2437522"/>
              <a:gd name="connsiteY216" fmla="*/ 286772 h 552710"/>
              <a:gd name="connsiteX217" fmla="*/ 2338578 w 2437522"/>
              <a:gd name="connsiteY217" fmla="*/ 294487 h 552710"/>
              <a:gd name="connsiteX218" fmla="*/ 2346103 w 2437522"/>
              <a:gd name="connsiteY218" fmla="*/ 293725 h 552710"/>
              <a:gd name="connsiteX219" fmla="*/ 2347341 w 2437522"/>
              <a:gd name="connsiteY219" fmla="*/ 292106 h 552710"/>
              <a:gd name="connsiteX220" fmla="*/ 2348103 w 2437522"/>
              <a:gd name="connsiteY220" fmla="*/ 291058 h 552710"/>
              <a:gd name="connsiteX221" fmla="*/ 2349246 w 2437522"/>
              <a:gd name="connsiteY221" fmla="*/ 288581 h 552710"/>
              <a:gd name="connsiteX222" fmla="*/ 2349437 w 2437522"/>
              <a:gd name="connsiteY222" fmla="*/ 288772 h 552710"/>
              <a:gd name="connsiteX223" fmla="*/ 2352008 w 2437522"/>
              <a:gd name="connsiteY223" fmla="*/ 292011 h 552710"/>
              <a:gd name="connsiteX224" fmla="*/ 2359343 w 2437522"/>
              <a:gd name="connsiteY224" fmla="*/ 289724 h 552710"/>
              <a:gd name="connsiteX225" fmla="*/ 2356485 w 2437522"/>
              <a:gd name="connsiteY225" fmla="*/ 295058 h 552710"/>
              <a:gd name="connsiteX226" fmla="*/ 2358771 w 2437522"/>
              <a:gd name="connsiteY226" fmla="*/ 298488 h 552710"/>
              <a:gd name="connsiteX227" fmla="*/ 2359724 w 2437522"/>
              <a:gd name="connsiteY227" fmla="*/ 299916 h 552710"/>
              <a:gd name="connsiteX228" fmla="*/ 2366867 w 2437522"/>
              <a:gd name="connsiteY228" fmla="*/ 304298 h 552710"/>
              <a:gd name="connsiteX229" fmla="*/ 2369439 w 2437522"/>
              <a:gd name="connsiteY229" fmla="*/ 311346 h 552710"/>
              <a:gd name="connsiteX230" fmla="*/ 2363343 w 2437522"/>
              <a:gd name="connsiteY230" fmla="*/ 310584 h 552710"/>
              <a:gd name="connsiteX231" fmla="*/ 2361438 w 2437522"/>
              <a:gd name="connsiteY231" fmla="*/ 309251 h 552710"/>
              <a:gd name="connsiteX232" fmla="*/ 2361152 w 2437522"/>
              <a:gd name="connsiteY232" fmla="*/ 309060 h 552710"/>
              <a:gd name="connsiteX233" fmla="*/ 2358104 w 2437522"/>
              <a:gd name="connsiteY233" fmla="*/ 310965 h 552710"/>
              <a:gd name="connsiteX234" fmla="*/ 2358485 w 2437522"/>
              <a:gd name="connsiteY234" fmla="*/ 315347 h 552710"/>
              <a:gd name="connsiteX235" fmla="*/ 2363819 w 2437522"/>
              <a:gd name="connsiteY235" fmla="*/ 317728 h 552710"/>
              <a:gd name="connsiteX236" fmla="*/ 2359057 w 2437522"/>
              <a:gd name="connsiteY236" fmla="*/ 323443 h 552710"/>
              <a:gd name="connsiteX237" fmla="*/ 2363057 w 2437522"/>
              <a:gd name="connsiteY237" fmla="*/ 326681 h 552710"/>
              <a:gd name="connsiteX238" fmla="*/ 2363819 w 2437522"/>
              <a:gd name="connsiteY238" fmla="*/ 326491 h 552710"/>
              <a:gd name="connsiteX239" fmla="*/ 2372678 w 2437522"/>
              <a:gd name="connsiteY239" fmla="*/ 332873 h 552710"/>
              <a:gd name="connsiteX240" fmla="*/ 2373821 w 2437522"/>
              <a:gd name="connsiteY240" fmla="*/ 334778 h 552710"/>
              <a:gd name="connsiteX241" fmla="*/ 2370106 w 2437522"/>
              <a:gd name="connsiteY241" fmla="*/ 339540 h 552710"/>
              <a:gd name="connsiteX242" fmla="*/ 2370963 w 2437522"/>
              <a:gd name="connsiteY242" fmla="*/ 342779 h 552710"/>
              <a:gd name="connsiteX243" fmla="*/ 2372297 w 2437522"/>
              <a:gd name="connsiteY243" fmla="*/ 342779 h 552710"/>
              <a:gd name="connsiteX244" fmla="*/ 2375440 w 2437522"/>
              <a:gd name="connsiteY244" fmla="*/ 346494 h 552710"/>
              <a:gd name="connsiteX245" fmla="*/ 2374297 w 2437522"/>
              <a:gd name="connsiteY245" fmla="*/ 348684 h 552710"/>
              <a:gd name="connsiteX246" fmla="*/ 2375916 w 2437522"/>
              <a:gd name="connsiteY246" fmla="*/ 350113 h 552710"/>
              <a:gd name="connsiteX247" fmla="*/ 2371344 w 2437522"/>
              <a:gd name="connsiteY247" fmla="*/ 352399 h 552710"/>
              <a:gd name="connsiteX248" fmla="*/ 2370392 w 2437522"/>
              <a:gd name="connsiteY248" fmla="*/ 350208 h 552710"/>
              <a:gd name="connsiteX249" fmla="*/ 2370011 w 2437522"/>
              <a:gd name="connsiteY249" fmla="*/ 349351 h 552710"/>
              <a:gd name="connsiteX250" fmla="*/ 2370392 w 2437522"/>
              <a:gd name="connsiteY250" fmla="*/ 352113 h 552710"/>
              <a:gd name="connsiteX251" fmla="*/ 2368296 w 2437522"/>
              <a:gd name="connsiteY251" fmla="*/ 356019 h 552710"/>
              <a:gd name="connsiteX252" fmla="*/ 2367248 w 2437522"/>
              <a:gd name="connsiteY252" fmla="*/ 358114 h 552710"/>
              <a:gd name="connsiteX253" fmla="*/ 2367439 w 2437522"/>
              <a:gd name="connsiteY253" fmla="*/ 363924 h 552710"/>
              <a:gd name="connsiteX254" fmla="*/ 2368963 w 2437522"/>
              <a:gd name="connsiteY254" fmla="*/ 370306 h 552710"/>
              <a:gd name="connsiteX255" fmla="*/ 2361152 w 2437522"/>
              <a:gd name="connsiteY255" fmla="*/ 375259 h 552710"/>
              <a:gd name="connsiteX256" fmla="*/ 2361819 w 2437522"/>
              <a:gd name="connsiteY256" fmla="*/ 376212 h 552710"/>
              <a:gd name="connsiteX257" fmla="*/ 2363057 w 2437522"/>
              <a:gd name="connsiteY257" fmla="*/ 378116 h 552710"/>
              <a:gd name="connsiteX258" fmla="*/ 2362962 w 2437522"/>
              <a:gd name="connsiteY258" fmla="*/ 380879 h 552710"/>
              <a:gd name="connsiteX259" fmla="*/ 2356390 w 2437522"/>
              <a:gd name="connsiteY259" fmla="*/ 379545 h 552710"/>
              <a:gd name="connsiteX260" fmla="*/ 2349151 w 2437522"/>
              <a:gd name="connsiteY260" fmla="*/ 379545 h 552710"/>
              <a:gd name="connsiteX261" fmla="*/ 2344007 w 2437522"/>
              <a:gd name="connsiteY261" fmla="*/ 380593 h 552710"/>
              <a:gd name="connsiteX262" fmla="*/ 2348865 w 2437522"/>
              <a:gd name="connsiteY262" fmla="*/ 384308 h 552710"/>
              <a:gd name="connsiteX263" fmla="*/ 2354580 w 2437522"/>
              <a:gd name="connsiteY263" fmla="*/ 383070 h 552710"/>
              <a:gd name="connsiteX264" fmla="*/ 2355628 w 2437522"/>
              <a:gd name="connsiteY264" fmla="*/ 385737 h 552710"/>
              <a:gd name="connsiteX265" fmla="*/ 2363153 w 2437522"/>
              <a:gd name="connsiteY265" fmla="*/ 385451 h 552710"/>
              <a:gd name="connsiteX266" fmla="*/ 2364200 w 2437522"/>
              <a:gd name="connsiteY266" fmla="*/ 387641 h 552710"/>
              <a:gd name="connsiteX267" fmla="*/ 2355628 w 2437522"/>
              <a:gd name="connsiteY267" fmla="*/ 389356 h 552710"/>
              <a:gd name="connsiteX268" fmla="*/ 2352008 w 2437522"/>
              <a:gd name="connsiteY268" fmla="*/ 387356 h 552710"/>
              <a:gd name="connsiteX269" fmla="*/ 2347246 w 2437522"/>
              <a:gd name="connsiteY269" fmla="*/ 392213 h 552710"/>
              <a:gd name="connsiteX270" fmla="*/ 2341245 w 2437522"/>
              <a:gd name="connsiteY270" fmla="*/ 396690 h 552710"/>
              <a:gd name="connsiteX271" fmla="*/ 2342388 w 2437522"/>
              <a:gd name="connsiteY271" fmla="*/ 399357 h 552710"/>
              <a:gd name="connsiteX272" fmla="*/ 2348389 w 2437522"/>
              <a:gd name="connsiteY272" fmla="*/ 403739 h 552710"/>
              <a:gd name="connsiteX273" fmla="*/ 2349056 w 2437522"/>
              <a:gd name="connsiteY273" fmla="*/ 403834 h 552710"/>
              <a:gd name="connsiteX274" fmla="*/ 2348484 w 2437522"/>
              <a:gd name="connsiteY274" fmla="*/ 408025 h 552710"/>
              <a:gd name="connsiteX275" fmla="*/ 2341245 w 2437522"/>
              <a:gd name="connsiteY275" fmla="*/ 413359 h 552710"/>
              <a:gd name="connsiteX276" fmla="*/ 2339912 w 2437522"/>
              <a:gd name="connsiteY276" fmla="*/ 416883 h 552710"/>
              <a:gd name="connsiteX277" fmla="*/ 2338197 w 2437522"/>
              <a:gd name="connsiteY277" fmla="*/ 418883 h 552710"/>
              <a:gd name="connsiteX278" fmla="*/ 2339816 w 2437522"/>
              <a:gd name="connsiteY278" fmla="*/ 421455 h 552710"/>
              <a:gd name="connsiteX279" fmla="*/ 2343817 w 2437522"/>
              <a:gd name="connsiteY279" fmla="*/ 430123 h 552710"/>
              <a:gd name="connsiteX280" fmla="*/ 2342388 w 2437522"/>
              <a:gd name="connsiteY280" fmla="*/ 431647 h 552710"/>
              <a:gd name="connsiteX281" fmla="*/ 2345055 w 2437522"/>
              <a:gd name="connsiteY281" fmla="*/ 440696 h 552710"/>
              <a:gd name="connsiteX282" fmla="*/ 2349437 w 2437522"/>
              <a:gd name="connsiteY282" fmla="*/ 442696 h 552710"/>
              <a:gd name="connsiteX283" fmla="*/ 2342198 w 2437522"/>
              <a:gd name="connsiteY283" fmla="*/ 451173 h 552710"/>
              <a:gd name="connsiteX284" fmla="*/ 2340769 w 2437522"/>
              <a:gd name="connsiteY284" fmla="*/ 455364 h 552710"/>
              <a:gd name="connsiteX285" fmla="*/ 2340388 w 2437522"/>
              <a:gd name="connsiteY285" fmla="*/ 459365 h 552710"/>
              <a:gd name="connsiteX286" fmla="*/ 2340198 w 2437522"/>
              <a:gd name="connsiteY286" fmla="*/ 460984 h 552710"/>
              <a:gd name="connsiteX287" fmla="*/ 2341245 w 2437522"/>
              <a:gd name="connsiteY287" fmla="*/ 468890 h 552710"/>
              <a:gd name="connsiteX288" fmla="*/ 2342960 w 2437522"/>
              <a:gd name="connsiteY288" fmla="*/ 470223 h 552710"/>
              <a:gd name="connsiteX289" fmla="*/ 2344960 w 2437522"/>
              <a:gd name="connsiteY289" fmla="*/ 471843 h 552710"/>
              <a:gd name="connsiteX290" fmla="*/ 2342102 w 2437522"/>
              <a:gd name="connsiteY290" fmla="*/ 479463 h 552710"/>
              <a:gd name="connsiteX291" fmla="*/ 2344103 w 2437522"/>
              <a:gd name="connsiteY291" fmla="*/ 481748 h 552710"/>
              <a:gd name="connsiteX292" fmla="*/ 2349056 w 2437522"/>
              <a:gd name="connsiteY292" fmla="*/ 487463 h 552710"/>
              <a:gd name="connsiteX293" fmla="*/ 2341150 w 2437522"/>
              <a:gd name="connsiteY293" fmla="*/ 492036 h 552710"/>
              <a:gd name="connsiteX294" fmla="*/ 2349056 w 2437522"/>
              <a:gd name="connsiteY294" fmla="*/ 503275 h 552710"/>
              <a:gd name="connsiteX295" fmla="*/ 2352770 w 2437522"/>
              <a:gd name="connsiteY295" fmla="*/ 508895 h 552710"/>
              <a:gd name="connsiteX296" fmla="*/ 2353818 w 2437522"/>
              <a:gd name="connsiteY296" fmla="*/ 510514 h 552710"/>
              <a:gd name="connsiteX297" fmla="*/ 2349532 w 2437522"/>
              <a:gd name="connsiteY297" fmla="*/ 509466 h 552710"/>
              <a:gd name="connsiteX298" fmla="*/ 2346198 w 2437522"/>
              <a:gd name="connsiteY298" fmla="*/ 510705 h 552710"/>
              <a:gd name="connsiteX299" fmla="*/ 2339721 w 2437522"/>
              <a:gd name="connsiteY299" fmla="*/ 513371 h 552710"/>
              <a:gd name="connsiteX300" fmla="*/ 2331815 w 2437522"/>
              <a:gd name="connsiteY300" fmla="*/ 515181 h 552710"/>
              <a:gd name="connsiteX301" fmla="*/ 2329625 w 2437522"/>
              <a:gd name="connsiteY301" fmla="*/ 516038 h 552710"/>
              <a:gd name="connsiteX302" fmla="*/ 2327053 w 2437522"/>
              <a:gd name="connsiteY302" fmla="*/ 517086 h 552710"/>
              <a:gd name="connsiteX303" fmla="*/ 2310575 w 2437522"/>
              <a:gd name="connsiteY303" fmla="*/ 519182 h 552710"/>
              <a:gd name="connsiteX304" fmla="*/ 2281428 w 2437522"/>
              <a:gd name="connsiteY304" fmla="*/ 522801 h 552710"/>
              <a:gd name="connsiteX305" fmla="*/ 2278285 w 2437522"/>
              <a:gd name="connsiteY305" fmla="*/ 523182 h 552710"/>
              <a:gd name="connsiteX306" fmla="*/ 2275046 w 2437522"/>
              <a:gd name="connsiteY306" fmla="*/ 523563 h 552710"/>
              <a:gd name="connsiteX307" fmla="*/ 2256187 w 2437522"/>
              <a:gd name="connsiteY307" fmla="*/ 525278 h 552710"/>
              <a:gd name="connsiteX308" fmla="*/ 2249710 w 2437522"/>
              <a:gd name="connsiteY308" fmla="*/ 525278 h 552710"/>
              <a:gd name="connsiteX309" fmla="*/ 2246376 w 2437522"/>
              <a:gd name="connsiteY309" fmla="*/ 525278 h 552710"/>
              <a:gd name="connsiteX310" fmla="*/ 2236184 w 2437522"/>
              <a:gd name="connsiteY310" fmla="*/ 531469 h 552710"/>
              <a:gd name="connsiteX311" fmla="*/ 2233136 w 2437522"/>
              <a:gd name="connsiteY311" fmla="*/ 527754 h 552710"/>
              <a:gd name="connsiteX312" fmla="*/ 2227421 w 2437522"/>
              <a:gd name="connsiteY312" fmla="*/ 528802 h 552710"/>
              <a:gd name="connsiteX313" fmla="*/ 2220468 w 2437522"/>
              <a:gd name="connsiteY313" fmla="*/ 528040 h 552710"/>
              <a:gd name="connsiteX314" fmla="*/ 2219706 w 2437522"/>
              <a:gd name="connsiteY314" fmla="*/ 526802 h 552710"/>
              <a:gd name="connsiteX315" fmla="*/ 2210657 w 2437522"/>
              <a:gd name="connsiteY315" fmla="*/ 529564 h 552710"/>
              <a:gd name="connsiteX316" fmla="*/ 2210276 w 2437522"/>
              <a:gd name="connsiteY316" fmla="*/ 529755 h 552710"/>
              <a:gd name="connsiteX317" fmla="*/ 2207133 w 2437522"/>
              <a:gd name="connsiteY317" fmla="*/ 532136 h 552710"/>
              <a:gd name="connsiteX318" fmla="*/ 2196846 w 2437522"/>
              <a:gd name="connsiteY318" fmla="*/ 532898 h 552710"/>
              <a:gd name="connsiteX319" fmla="*/ 2187035 w 2437522"/>
              <a:gd name="connsiteY319" fmla="*/ 532231 h 552710"/>
              <a:gd name="connsiteX320" fmla="*/ 2173510 w 2437522"/>
              <a:gd name="connsiteY320" fmla="*/ 533564 h 552710"/>
              <a:gd name="connsiteX321" fmla="*/ 2157222 w 2437522"/>
              <a:gd name="connsiteY321" fmla="*/ 535374 h 552710"/>
              <a:gd name="connsiteX322" fmla="*/ 2146173 w 2437522"/>
              <a:gd name="connsiteY322" fmla="*/ 538137 h 552710"/>
              <a:gd name="connsiteX323" fmla="*/ 2143697 w 2437522"/>
              <a:gd name="connsiteY323" fmla="*/ 537565 h 552710"/>
              <a:gd name="connsiteX324" fmla="*/ 2139506 w 2437522"/>
              <a:gd name="connsiteY324" fmla="*/ 536613 h 552710"/>
              <a:gd name="connsiteX325" fmla="*/ 2127028 w 2437522"/>
              <a:gd name="connsiteY325" fmla="*/ 538232 h 552710"/>
              <a:gd name="connsiteX326" fmla="*/ 2118170 w 2437522"/>
              <a:gd name="connsiteY326" fmla="*/ 539375 h 552710"/>
              <a:gd name="connsiteX327" fmla="*/ 2110835 w 2437522"/>
              <a:gd name="connsiteY327" fmla="*/ 541470 h 552710"/>
              <a:gd name="connsiteX328" fmla="*/ 2096548 w 2437522"/>
              <a:gd name="connsiteY328" fmla="*/ 541565 h 552710"/>
              <a:gd name="connsiteX329" fmla="*/ 2095786 w 2437522"/>
              <a:gd name="connsiteY329" fmla="*/ 541089 h 552710"/>
              <a:gd name="connsiteX330" fmla="*/ 2092357 w 2437522"/>
              <a:gd name="connsiteY330" fmla="*/ 538898 h 552710"/>
              <a:gd name="connsiteX331" fmla="*/ 2080070 w 2437522"/>
              <a:gd name="connsiteY331" fmla="*/ 541185 h 552710"/>
              <a:gd name="connsiteX332" fmla="*/ 2076926 w 2437522"/>
              <a:gd name="connsiteY332" fmla="*/ 541947 h 552710"/>
              <a:gd name="connsiteX333" fmla="*/ 2073688 w 2437522"/>
              <a:gd name="connsiteY333" fmla="*/ 542804 h 552710"/>
              <a:gd name="connsiteX334" fmla="*/ 2061686 w 2437522"/>
              <a:gd name="connsiteY334" fmla="*/ 541470 h 552710"/>
              <a:gd name="connsiteX335" fmla="*/ 2058353 w 2437522"/>
              <a:gd name="connsiteY335" fmla="*/ 541851 h 552710"/>
              <a:gd name="connsiteX336" fmla="*/ 2055209 w 2437522"/>
              <a:gd name="connsiteY336" fmla="*/ 542232 h 552710"/>
              <a:gd name="connsiteX337" fmla="*/ 2044160 w 2437522"/>
              <a:gd name="connsiteY337" fmla="*/ 541375 h 552710"/>
              <a:gd name="connsiteX338" fmla="*/ 2040446 w 2437522"/>
              <a:gd name="connsiteY338" fmla="*/ 543089 h 552710"/>
              <a:gd name="connsiteX339" fmla="*/ 2037779 w 2437522"/>
              <a:gd name="connsiteY339" fmla="*/ 544328 h 552710"/>
              <a:gd name="connsiteX340" fmla="*/ 2021110 w 2437522"/>
              <a:gd name="connsiteY340" fmla="*/ 545566 h 552710"/>
              <a:gd name="connsiteX341" fmla="*/ 2015871 w 2437522"/>
              <a:gd name="connsiteY341" fmla="*/ 544328 h 552710"/>
              <a:gd name="connsiteX342" fmla="*/ 2012347 w 2437522"/>
              <a:gd name="connsiteY342" fmla="*/ 543471 h 552710"/>
              <a:gd name="connsiteX343" fmla="*/ 2001107 w 2437522"/>
              <a:gd name="connsiteY343" fmla="*/ 546042 h 552710"/>
              <a:gd name="connsiteX344" fmla="*/ 1993297 w 2437522"/>
              <a:gd name="connsiteY344" fmla="*/ 545471 h 552710"/>
              <a:gd name="connsiteX345" fmla="*/ 1983677 w 2437522"/>
              <a:gd name="connsiteY345" fmla="*/ 545756 h 552710"/>
              <a:gd name="connsiteX346" fmla="*/ 1971675 w 2437522"/>
              <a:gd name="connsiteY346" fmla="*/ 546614 h 552710"/>
              <a:gd name="connsiteX347" fmla="*/ 1970342 w 2437522"/>
              <a:gd name="connsiteY347" fmla="*/ 547852 h 552710"/>
              <a:gd name="connsiteX348" fmla="*/ 1962245 w 2437522"/>
              <a:gd name="connsiteY348" fmla="*/ 546138 h 552710"/>
              <a:gd name="connsiteX349" fmla="*/ 1952054 w 2437522"/>
              <a:gd name="connsiteY349" fmla="*/ 546709 h 552710"/>
              <a:gd name="connsiteX350" fmla="*/ 1939576 w 2437522"/>
              <a:gd name="connsiteY350" fmla="*/ 546423 h 552710"/>
              <a:gd name="connsiteX351" fmla="*/ 1927479 w 2437522"/>
              <a:gd name="connsiteY351" fmla="*/ 545376 h 552710"/>
              <a:gd name="connsiteX352" fmla="*/ 1912525 w 2437522"/>
              <a:gd name="connsiteY352" fmla="*/ 544995 h 552710"/>
              <a:gd name="connsiteX353" fmla="*/ 1900904 w 2437522"/>
              <a:gd name="connsiteY353" fmla="*/ 548233 h 552710"/>
              <a:gd name="connsiteX354" fmla="*/ 1894142 w 2437522"/>
              <a:gd name="connsiteY354" fmla="*/ 547471 h 552710"/>
              <a:gd name="connsiteX355" fmla="*/ 1884712 w 2437522"/>
              <a:gd name="connsiteY355" fmla="*/ 547090 h 552710"/>
              <a:gd name="connsiteX356" fmla="*/ 1870424 w 2437522"/>
              <a:gd name="connsiteY356" fmla="*/ 546042 h 552710"/>
              <a:gd name="connsiteX357" fmla="*/ 1865281 w 2437522"/>
              <a:gd name="connsiteY357" fmla="*/ 545852 h 552710"/>
              <a:gd name="connsiteX358" fmla="*/ 1853660 w 2437522"/>
              <a:gd name="connsiteY358" fmla="*/ 546328 h 552710"/>
              <a:gd name="connsiteX359" fmla="*/ 1837944 w 2437522"/>
              <a:gd name="connsiteY359" fmla="*/ 549090 h 552710"/>
              <a:gd name="connsiteX360" fmla="*/ 1833467 w 2437522"/>
              <a:gd name="connsiteY360" fmla="*/ 546328 h 552710"/>
              <a:gd name="connsiteX361" fmla="*/ 1830229 w 2437522"/>
              <a:gd name="connsiteY361" fmla="*/ 544328 h 552710"/>
              <a:gd name="connsiteX362" fmla="*/ 1812036 w 2437522"/>
              <a:gd name="connsiteY362" fmla="*/ 546138 h 552710"/>
              <a:gd name="connsiteX363" fmla="*/ 1807369 w 2437522"/>
              <a:gd name="connsiteY363" fmla="*/ 544423 h 552710"/>
              <a:gd name="connsiteX364" fmla="*/ 1806702 w 2437522"/>
              <a:gd name="connsiteY364" fmla="*/ 544137 h 552710"/>
              <a:gd name="connsiteX365" fmla="*/ 1798511 w 2437522"/>
              <a:gd name="connsiteY365" fmla="*/ 545090 h 552710"/>
              <a:gd name="connsiteX366" fmla="*/ 1778508 w 2437522"/>
              <a:gd name="connsiteY366" fmla="*/ 546995 h 552710"/>
              <a:gd name="connsiteX367" fmla="*/ 1758029 w 2437522"/>
              <a:gd name="connsiteY367" fmla="*/ 544137 h 552710"/>
              <a:gd name="connsiteX368" fmla="*/ 1747076 w 2437522"/>
              <a:gd name="connsiteY368" fmla="*/ 545566 h 552710"/>
              <a:gd name="connsiteX369" fmla="*/ 1742408 w 2437522"/>
              <a:gd name="connsiteY369" fmla="*/ 544137 h 552710"/>
              <a:gd name="connsiteX370" fmla="*/ 1739646 w 2437522"/>
              <a:gd name="connsiteY370" fmla="*/ 543280 h 552710"/>
              <a:gd name="connsiteX371" fmla="*/ 1732979 w 2437522"/>
              <a:gd name="connsiteY371" fmla="*/ 546519 h 552710"/>
              <a:gd name="connsiteX372" fmla="*/ 1723739 w 2437522"/>
              <a:gd name="connsiteY372" fmla="*/ 544995 h 552710"/>
              <a:gd name="connsiteX373" fmla="*/ 1716119 w 2437522"/>
              <a:gd name="connsiteY373" fmla="*/ 547471 h 552710"/>
              <a:gd name="connsiteX374" fmla="*/ 1704785 w 2437522"/>
              <a:gd name="connsiteY374" fmla="*/ 545090 h 552710"/>
              <a:gd name="connsiteX375" fmla="*/ 1701641 w 2437522"/>
              <a:gd name="connsiteY375" fmla="*/ 546328 h 552710"/>
              <a:gd name="connsiteX376" fmla="*/ 1692212 w 2437522"/>
              <a:gd name="connsiteY376" fmla="*/ 546042 h 552710"/>
              <a:gd name="connsiteX377" fmla="*/ 1689164 w 2437522"/>
              <a:gd name="connsiteY377" fmla="*/ 544518 h 552710"/>
              <a:gd name="connsiteX378" fmla="*/ 1682306 w 2437522"/>
              <a:gd name="connsiteY378" fmla="*/ 546042 h 552710"/>
              <a:gd name="connsiteX379" fmla="*/ 1674495 w 2437522"/>
              <a:gd name="connsiteY379" fmla="*/ 544232 h 552710"/>
              <a:gd name="connsiteX380" fmla="*/ 1666685 w 2437522"/>
              <a:gd name="connsiteY380" fmla="*/ 546138 h 552710"/>
              <a:gd name="connsiteX381" fmla="*/ 1658112 w 2437522"/>
              <a:gd name="connsiteY381" fmla="*/ 546519 h 552710"/>
              <a:gd name="connsiteX382" fmla="*/ 1648873 w 2437522"/>
              <a:gd name="connsiteY382" fmla="*/ 546328 h 552710"/>
              <a:gd name="connsiteX383" fmla="*/ 1641920 w 2437522"/>
              <a:gd name="connsiteY383" fmla="*/ 544328 h 552710"/>
              <a:gd name="connsiteX384" fmla="*/ 1640015 w 2437522"/>
              <a:gd name="connsiteY384" fmla="*/ 540613 h 552710"/>
              <a:gd name="connsiteX385" fmla="*/ 1636871 w 2437522"/>
              <a:gd name="connsiteY385" fmla="*/ 540137 h 552710"/>
              <a:gd name="connsiteX386" fmla="*/ 1631918 w 2437522"/>
              <a:gd name="connsiteY386" fmla="*/ 539089 h 552710"/>
              <a:gd name="connsiteX387" fmla="*/ 1631061 w 2437522"/>
              <a:gd name="connsiteY387" fmla="*/ 540804 h 552710"/>
              <a:gd name="connsiteX388" fmla="*/ 1625156 w 2437522"/>
              <a:gd name="connsiteY388" fmla="*/ 543852 h 552710"/>
              <a:gd name="connsiteX389" fmla="*/ 1613630 w 2437522"/>
              <a:gd name="connsiteY389" fmla="*/ 543280 h 552710"/>
              <a:gd name="connsiteX390" fmla="*/ 1612678 w 2437522"/>
              <a:gd name="connsiteY390" fmla="*/ 542708 h 552710"/>
              <a:gd name="connsiteX391" fmla="*/ 1608106 w 2437522"/>
              <a:gd name="connsiteY391" fmla="*/ 543185 h 552710"/>
              <a:gd name="connsiteX392" fmla="*/ 1600010 w 2437522"/>
              <a:gd name="connsiteY392" fmla="*/ 544518 h 552710"/>
              <a:gd name="connsiteX393" fmla="*/ 1593056 w 2437522"/>
              <a:gd name="connsiteY393" fmla="*/ 541661 h 552710"/>
              <a:gd name="connsiteX394" fmla="*/ 1587532 w 2437522"/>
              <a:gd name="connsiteY394" fmla="*/ 546233 h 552710"/>
              <a:gd name="connsiteX395" fmla="*/ 1563338 w 2437522"/>
              <a:gd name="connsiteY395" fmla="*/ 546995 h 552710"/>
              <a:gd name="connsiteX396" fmla="*/ 1555052 w 2437522"/>
              <a:gd name="connsiteY396" fmla="*/ 544328 h 552710"/>
              <a:gd name="connsiteX397" fmla="*/ 1552480 w 2437522"/>
              <a:gd name="connsiteY397" fmla="*/ 543566 h 552710"/>
              <a:gd name="connsiteX398" fmla="*/ 1543050 w 2437522"/>
              <a:gd name="connsiteY398" fmla="*/ 545661 h 552710"/>
              <a:gd name="connsiteX399" fmla="*/ 1537811 w 2437522"/>
              <a:gd name="connsiteY399" fmla="*/ 547090 h 552710"/>
              <a:gd name="connsiteX400" fmla="*/ 1529525 w 2437522"/>
              <a:gd name="connsiteY400" fmla="*/ 547566 h 552710"/>
              <a:gd name="connsiteX401" fmla="*/ 1512856 w 2437522"/>
              <a:gd name="connsiteY401" fmla="*/ 545376 h 552710"/>
              <a:gd name="connsiteX402" fmla="*/ 1503998 w 2437522"/>
              <a:gd name="connsiteY402" fmla="*/ 547947 h 552710"/>
              <a:gd name="connsiteX403" fmla="*/ 1489424 w 2437522"/>
              <a:gd name="connsiteY403" fmla="*/ 550995 h 552710"/>
              <a:gd name="connsiteX404" fmla="*/ 1485043 w 2437522"/>
              <a:gd name="connsiteY404" fmla="*/ 547566 h 552710"/>
              <a:gd name="connsiteX405" fmla="*/ 1482471 w 2437522"/>
              <a:gd name="connsiteY405" fmla="*/ 545566 h 552710"/>
              <a:gd name="connsiteX406" fmla="*/ 1473517 w 2437522"/>
              <a:gd name="connsiteY406" fmla="*/ 545471 h 552710"/>
              <a:gd name="connsiteX407" fmla="*/ 1464374 w 2437522"/>
              <a:gd name="connsiteY407" fmla="*/ 548614 h 552710"/>
              <a:gd name="connsiteX408" fmla="*/ 1456373 w 2437522"/>
              <a:gd name="connsiteY408" fmla="*/ 546138 h 552710"/>
              <a:gd name="connsiteX409" fmla="*/ 1450943 w 2437522"/>
              <a:gd name="connsiteY409" fmla="*/ 544995 h 552710"/>
              <a:gd name="connsiteX410" fmla="*/ 1449134 w 2437522"/>
              <a:gd name="connsiteY410" fmla="*/ 546709 h 552710"/>
              <a:gd name="connsiteX411" fmla="*/ 1447038 w 2437522"/>
              <a:gd name="connsiteY411" fmla="*/ 548614 h 552710"/>
              <a:gd name="connsiteX412" fmla="*/ 1440656 w 2437522"/>
              <a:gd name="connsiteY412" fmla="*/ 548043 h 552710"/>
              <a:gd name="connsiteX413" fmla="*/ 1435703 w 2437522"/>
              <a:gd name="connsiteY413" fmla="*/ 548233 h 552710"/>
              <a:gd name="connsiteX414" fmla="*/ 1433798 w 2437522"/>
              <a:gd name="connsiteY414" fmla="*/ 549757 h 552710"/>
              <a:gd name="connsiteX415" fmla="*/ 1429512 w 2437522"/>
              <a:gd name="connsiteY415" fmla="*/ 548138 h 552710"/>
              <a:gd name="connsiteX416" fmla="*/ 1427321 w 2437522"/>
              <a:gd name="connsiteY416" fmla="*/ 547280 h 552710"/>
              <a:gd name="connsiteX417" fmla="*/ 1421416 w 2437522"/>
              <a:gd name="connsiteY417" fmla="*/ 548614 h 552710"/>
              <a:gd name="connsiteX418" fmla="*/ 1413415 w 2437522"/>
              <a:gd name="connsiteY418" fmla="*/ 547280 h 552710"/>
              <a:gd name="connsiteX419" fmla="*/ 1404271 w 2437522"/>
              <a:gd name="connsiteY419" fmla="*/ 546233 h 552710"/>
              <a:gd name="connsiteX420" fmla="*/ 1393412 w 2437522"/>
              <a:gd name="connsiteY420" fmla="*/ 545090 h 552710"/>
              <a:gd name="connsiteX421" fmla="*/ 1390936 w 2437522"/>
              <a:gd name="connsiteY421" fmla="*/ 544614 h 552710"/>
              <a:gd name="connsiteX422" fmla="*/ 1387507 w 2437522"/>
              <a:gd name="connsiteY422" fmla="*/ 545661 h 552710"/>
              <a:gd name="connsiteX423" fmla="*/ 1382744 w 2437522"/>
              <a:gd name="connsiteY423" fmla="*/ 546042 h 552710"/>
              <a:gd name="connsiteX424" fmla="*/ 1378744 w 2437522"/>
              <a:gd name="connsiteY424" fmla="*/ 544232 h 552710"/>
              <a:gd name="connsiteX425" fmla="*/ 1377125 w 2437522"/>
              <a:gd name="connsiteY425" fmla="*/ 545756 h 552710"/>
              <a:gd name="connsiteX426" fmla="*/ 1377125 w 2437522"/>
              <a:gd name="connsiteY426" fmla="*/ 546233 h 552710"/>
              <a:gd name="connsiteX427" fmla="*/ 1378172 w 2437522"/>
              <a:gd name="connsiteY427" fmla="*/ 547852 h 552710"/>
              <a:gd name="connsiteX428" fmla="*/ 1374743 w 2437522"/>
              <a:gd name="connsiteY428" fmla="*/ 547566 h 552710"/>
              <a:gd name="connsiteX429" fmla="*/ 1365885 w 2437522"/>
              <a:gd name="connsiteY429" fmla="*/ 548328 h 552710"/>
              <a:gd name="connsiteX430" fmla="*/ 1363694 w 2437522"/>
              <a:gd name="connsiteY430" fmla="*/ 548328 h 552710"/>
              <a:gd name="connsiteX431" fmla="*/ 1353788 w 2437522"/>
              <a:gd name="connsiteY431" fmla="*/ 547376 h 552710"/>
              <a:gd name="connsiteX432" fmla="*/ 1350264 w 2437522"/>
              <a:gd name="connsiteY432" fmla="*/ 549662 h 552710"/>
              <a:gd name="connsiteX433" fmla="*/ 1342358 w 2437522"/>
              <a:gd name="connsiteY433" fmla="*/ 547471 h 552710"/>
              <a:gd name="connsiteX434" fmla="*/ 1334548 w 2437522"/>
              <a:gd name="connsiteY434" fmla="*/ 550233 h 552710"/>
              <a:gd name="connsiteX435" fmla="*/ 1331786 w 2437522"/>
              <a:gd name="connsiteY435" fmla="*/ 546899 h 552710"/>
              <a:gd name="connsiteX436" fmla="*/ 1324832 w 2437522"/>
              <a:gd name="connsiteY436" fmla="*/ 547185 h 552710"/>
              <a:gd name="connsiteX437" fmla="*/ 1307021 w 2437522"/>
              <a:gd name="connsiteY437" fmla="*/ 548900 h 552710"/>
              <a:gd name="connsiteX438" fmla="*/ 1296162 w 2437522"/>
              <a:gd name="connsiteY438" fmla="*/ 544042 h 552710"/>
              <a:gd name="connsiteX439" fmla="*/ 1288923 w 2437522"/>
              <a:gd name="connsiteY439" fmla="*/ 549566 h 552710"/>
              <a:gd name="connsiteX440" fmla="*/ 1263206 w 2437522"/>
              <a:gd name="connsiteY440" fmla="*/ 543947 h 552710"/>
              <a:gd name="connsiteX441" fmla="*/ 1257586 w 2437522"/>
              <a:gd name="connsiteY441" fmla="*/ 548423 h 552710"/>
              <a:gd name="connsiteX442" fmla="*/ 1256062 w 2437522"/>
              <a:gd name="connsiteY442" fmla="*/ 549662 h 552710"/>
              <a:gd name="connsiteX443" fmla="*/ 1247108 w 2437522"/>
              <a:gd name="connsiteY443" fmla="*/ 547471 h 552710"/>
              <a:gd name="connsiteX444" fmla="*/ 1240155 w 2437522"/>
              <a:gd name="connsiteY444" fmla="*/ 546995 h 552710"/>
              <a:gd name="connsiteX445" fmla="*/ 1231868 w 2437522"/>
              <a:gd name="connsiteY445" fmla="*/ 548423 h 552710"/>
              <a:gd name="connsiteX446" fmla="*/ 1222724 w 2437522"/>
              <a:gd name="connsiteY446" fmla="*/ 547852 h 552710"/>
              <a:gd name="connsiteX447" fmla="*/ 1200531 w 2437522"/>
              <a:gd name="connsiteY447" fmla="*/ 549566 h 552710"/>
              <a:gd name="connsiteX448" fmla="*/ 1195673 w 2437522"/>
              <a:gd name="connsiteY448" fmla="*/ 546423 h 552710"/>
              <a:gd name="connsiteX449" fmla="*/ 1183672 w 2437522"/>
              <a:gd name="connsiteY449" fmla="*/ 548995 h 552710"/>
              <a:gd name="connsiteX450" fmla="*/ 1181862 w 2437522"/>
              <a:gd name="connsiteY450" fmla="*/ 550424 h 552710"/>
              <a:gd name="connsiteX451" fmla="*/ 1178909 w 2437522"/>
              <a:gd name="connsiteY451" fmla="*/ 550995 h 552710"/>
              <a:gd name="connsiteX452" fmla="*/ 1174337 w 2437522"/>
              <a:gd name="connsiteY452" fmla="*/ 546709 h 552710"/>
              <a:gd name="connsiteX453" fmla="*/ 1172623 w 2437522"/>
              <a:gd name="connsiteY453" fmla="*/ 542518 h 552710"/>
              <a:gd name="connsiteX454" fmla="*/ 1169956 w 2437522"/>
              <a:gd name="connsiteY454" fmla="*/ 544423 h 552710"/>
              <a:gd name="connsiteX455" fmla="*/ 1170051 w 2437522"/>
              <a:gd name="connsiteY455" fmla="*/ 545566 h 552710"/>
              <a:gd name="connsiteX456" fmla="*/ 1170242 w 2437522"/>
              <a:gd name="connsiteY456" fmla="*/ 546899 h 552710"/>
              <a:gd name="connsiteX457" fmla="*/ 1164717 w 2437522"/>
              <a:gd name="connsiteY457" fmla="*/ 549566 h 552710"/>
              <a:gd name="connsiteX458" fmla="*/ 1162145 w 2437522"/>
              <a:gd name="connsiteY458" fmla="*/ 549566 h 552710"/>
              <a:gd name="connsiteX459" fmla="*/ 1160050 w 2437522"/>
              <a:gd name="connsiteY459" fmla="*/ 549566 h 552710"/>
              <a:gd name="connsiteX460" fmla="*/ 1150525 w 2437522"/>
              <a:gd name="connsiteY460" fmla="*/ 550995 h 552710"/>
              <a:gd name="connsiteX461" fmla="*/ 1136618 w 2437522"/>
              <a:gd name="connsiteY461" fmla="*/ 550233 h 552710"/>
              <a:gd name="connsiteX462" fmla="*/ 1127093 w 2437522"/>
              <a:gd name="connsiteY462" fmla="*/ 550233 h 552710"/>
              <a:gd name="connsiteX463" fmla="*/ 1118711 w 2437522"/>
              <a:gd name="connsiteY463" fmla="*/ 550043 h 552710"/>
              <a:gd name="connsiteX464" fmla="*/ 1117759 w 2437522"/>
              <a:gd name="connsiteY464" fmla="*/ 550138 h 552710"/>
              <a:gd name="connsiteX465" fmla="*/ 1104519 w 2437522"/>
              <a:gd name="connsiteY465" fmla="*/ 549281 h 552710"/>
              <a:gd name="connsiteX466" fmla="*/ 1100423 w 2437522"/>
              <a:gd name="connsiteY466" fmla="*/ 548138 h 552710"/>
              <a:gd name="connsiteX467" fmla="*/ 1086707 w 2437522"/>
              <a:gd name="connsiteY467" fmla="*/ 548233 h 552710"/>
              <a:gd name="connsiteX468" fmla="*/ 1080897 w 2437522"/>
              <a:gd name="connsiteY468" fmla="*/ 546899 h 552710"/>
              <a:gd name="connsiteX469" fmla="*/ 1079754 w 2437522"/>
              <a:gd name="connsiteY469" fmla="*/ 548233 h 552710"/>
              <a:gd name="connsiteX470" fmla="*/ 1079087 w 2437522"/>
              <a:gd name="connsiteY470" fmla="*/ 548995 h 552710"/>
              <a:gd name="connsiteX471" fmla="*/ 1072325 w 2437522"/>
              <a:gd name="connsiteY471" fmla="*/ 551757 h 552710"/>
              <a:gd name="connsiteX472" fmla="*/ 1058418 w 2437522"/>
              <a:gd name="connsiteY472" fmla="*/ 548900 h 552710"/>
              <a:gd name="connsiteX473" fmla="*/ 1052703 w 2437522"/>
              <a:gd name="connsiteY473" fmla="*/ 548423 h 552710"/>
              <a:gd name="connsiteX474" fmla="*/ 1046036 w 2437522"/>
              <a:gd name="connsiteY474" fmla="*/ 548614 h 552710"/>
              <a:gd name="connsiteX475" fmla="*/ 1035939 w 2437522"/>
              <a:gd name="connsiteY475" fmla="*/ 548805 h 552710"/>
              <a:gd name="connsiteX476" fmla="*/ 1025366 w 2437522"/>
              <a:gd name="connsiteY476" fmla="*/ 546233 h 552710"/>
              <a:gd name="connsiteX477" fmla="*/ 1021937 w 2437522"/>
              <a:gd name="connsiteY477" fmla="*/ 549566 h 552710"/>
              <a:gd name="connsiteX478" fmla="*/ 1016984 w 2437522"/>
              <a:gd name="connsiteY478" fmla="*/ 547090 h 552710"/>
              <a:gd name="connsiteX479" fmla="*/ 1009079 w 2437522"/>
              <a:gd name="connsiteY479" fmla="*/ 549947 h 552710"/>
              <a:gd name="connsiteX480" fmla="*/ 1006602 w 2437522"/>
              <a:gd name="connsiteY480" fmla="*/ 550233 h 552710"/>
              <a:gd name="connsiteX481" fmla="*/ 996410 w 2437522"/>
              <a:gd name="connsiteY481" fmla="*/ 552710 h 552710"/>
              <a:gd name="connsiteX482" fmla="*/ 992315 w 2437522"/>
              <a:gd name="connsiteY482" fmla="*/ 549757 h 552710"/>
              <a:gd name="connsiteX483" fmla="*/ 989933 w 2437522"/>
              <a:gd name="connsiteY483" fmla="*/ 548043 h 552710"/>
              <a:gd name="connsiteX484" fmla="*/ 981647 w 2437522"/>
              <a:gd name="connsiteY484" fmla="*/ 547280 h 552710"/>
              <a:gd name="connsiteX485" fmla="*/ 976598 w 2437522"/>
              <a:gd name="connsiteY485" fmla="*/ 549471 h 552710"/>
              <a:gd name="connsiteX486" fmla="*/ 969836 w 2437522"/>
              <a:gd name="connsiteY486" fmla="*/ 548900 h 552710"/>
              <a:gd name="connsiteX487" fmla="*/ 968026 w 2437522"/>
              <a:gd name="connsiteY487" fmla="*/ 549757 h 552710"/>
              <a:gd name="connsiteX488" fmla="*/ 963930 w 2437522"/>
              <a:gd name="connsiteY488" fmla="*/ 549376 h 552710"/>
              <a:gd name="connsiteX489" fmla="*/ 963549 w 2437522"/>
              <a:gd name="connsiteY489" fmla="*/ 544709 h 552710"/>
              <a:gd name="connsiteX490" fmla="*/ 953929 w 2437522"/>
              <a:gd name="connsiteY490" fmla="*/ 544995 h 552710"/>
              <a:gd name="connsiteX491" fmla="*/ 948214 w 2437522"/>
              <a:gd name="connsiteY491" fmla="*/ 548709 h 552710"/>
              <a:gd name="connsiteX492" fmla="*/ 946118 w 2437522"/>
              <a:gd name="connsiteY492" fmla="*/ 549186 h 552710"/>
              <a:gd name="connsiteX493" fmla="*/ 943166 w 2437522"/>
              <a:gd name="connsiteY493" fmla="*/ 548519 h 552710"/>
              <a:gd name="connsiteX494" fmla="*/ 939070 w 2437522"/>
              <a:gd name="connsiteY494" fmla="*/ 546519 h 552710"/>
              <a:gd name="connsiteX495" fmla="*/ 924401 w 2437522"/>
              <a:gd name="connsiteY495" fmla="*/ 548233 h 552710"/>
              <a:gd name="connsiteX496" fmla="*/ 921068 w 2437522"/>
              <a:gd name="connsiteY496" fmla="*/ 548709 h 552710"/>
              <a:gd name="connsiteX497" fmla="*/ 913162 w 2437522"/>
              <a:gd name="connsiteY497" fmla="*/ 549662 h 552710"/>
              <a:gd name="connsiteX498" fmla="*/ 912590 w 2437522"/>
              <a:gd name="connsiteY498" fmla="*/ 549566 h 552710"/>
              <a:gd name="connsiteX499" fmla="*/ 908590 w 2437522"/>
              <a:gd name="connsiteY499" fmla="*/ 548900 h 552710"/>
              <a:gd name="connsiteX500" fmla="*/ 901922 w 2437522"/>
              <a:gd name="connsiteY500" fmla="*/ 546233 h 552710"/>
              <a:gd name="connsiteX501" fmla="*/ 899732 w 2437522"/>
              <a:gd name="connsiteY501" fmla="*/ 541565 h 552710"/>
              <a:gd name="connsiteX502" fmla="*/ 897065 w 2437522"/>
              <a:gd name="connsiteY502" fmla="*/ 541661 h 552710"/>
              <a:gd name="connsiteX503" fmla="*/ 893255 w 2437522"/>
              <a:gd name="connsiteY503" fmla="*/ 548233 h 552710"/>
              <a:gd name="connsiteX504" fmla="*/ 892016 w 2437522"/>
              <a:gd name="connsiteY504" fmla="*/ 547280 h 552710"/>
              <a:gd name="connsiteX505" fmla="*/ 890588 w 2437522"/>
              <a:gd name="connsiteY505" fmla="*/ 546233 h 552710"/>
              <a:gd name="connsiteX506" fmla="*/ 883444 w 2437522"/>
              <a:gd name="connsiteY506" fmla="*/ 544709 h 552710"/>
              <a:gd name="connsiteX507" fmla="*/ 873062 w 2437522"/>
              <a:gd name="connsiteY507" fmla="*/ 545376 h 552710"/>
              <a:gd name="connsiteX508" fmla="*/ 866013 w 2437522"/>
              <a:gd name="connsiteY508" fmla="*/ 542994 h 552710"/>
              <a:gd name="connsiteX509" fmla="*/ 866013 w 2437522"/>
              <a:gd name="connsiteY509" fmla="*/ 544709 h 552710"/>
              <a:gd name="connsiteX510" fmla="*/ 865918 w 2437522"/>
              <a:gd name="connsiteY510" fmla="*/ 549757 h 552710"/>
              <a:gd name="connsiteX511" fmla="*/ 854202 w 2437522"/>
              <a:gd name="connsiteY511" fmla="*/ 548805 h 552710"/>
              <a:gd name="connsiteX512" fmla="*/ 841058 w 2437522"/>
              <a:gd name="connsiteY512" fmla="*/ 548995 h 552710"/>
              <a:gd name="connsiteX513" fmla="*/ 835533 w 2437522"/>
              <a:gd name="connsiteY513" fmla="*/ 547280 h 552710"/>
              <a:gd name="connsiteX514" fmla="*/ 822770 w 2437522"/>
              <a:gd name="connsiteY514" fmla="*/ 548328 h 552710"/>
              <a:gd name="connsiteX515" fmla="*/ 820388 w 2437522"/>
              <a:gd name="connsiteY515" fmla="*/ 547566 h 552710"/>
              <a:gd name="connsiteX516" fmla="*/ 818102 w 2437522"/>
              <a:gd name="connsiteY516" fmla="*/ 546804 h 552710"/>
              <a:gd name="connsiteX517" fmla="*/ 811816 w 2437522"/>
              <a:gd name="connsiteY517" fmla="*/ 543089 h 552710"/>
              <a:gd name="connsiteX518" fmla="*/ 805529 w 2437522"/>
              <a:gd name="connsiteY518" fmla="*/ 547662 h 552710"/>
              <a:gd name="connsiteX519" fmla="*/ 805434 w 2437522"/>
              <a:gd name="connsiteY519" fmla="*/ 548423 h 552710"/>
              <a:gd name="connsiteX520" fmla="*/ 805339 w 2437522"/>
              <a:gd name="connsiteY520" fmla="*/ 549090 h 552710"/>
              <a:gd name="connsiteX521" fmla="*/ 803339 w 2437522"/>
              <a:gd name="connsiteY521" fmla="*/ 550043 h 552710"/>
              <a:gd name="connsiteX522" fmla="*/ 798767 w 2437522"/>
              <a:gd name="connsiteY522" fmla="*/ 546614 h 552710"/>
              <a:gd name="connsiteX523" fmla="*/ 790480 w 2437522"/>
              <a:gd name="connsiteY523" fmla="*/ 548233 h 552710"/>
              <a:gd name="connsiteX524" fmla="*/ 783622 w 2437522"/>
              <a:gd name="connsiteY524" fmla="*/ 547185 h 552710"/>
              <a:gd name="connsiteX525" fmla="*/ 783431 w 2437522"/>
              <a:gd name="connsiteY525" fmla="*/ 546423 h 552710"/>
              <a:gd name="connsiteX526" fmla="*/ 782765 w 2437522"/>
              <a:gd name="connsiteY526" fmla="*/ 543947 h 552710"/>
              <a:gd name="connsiteX527" fmla="*/ 791432 w 2437522"/>
              <a:gd name="connsiteY527" fmla="*/ 543471 h 552710"/>
              <a:gd name="connsiteX528" fmla="*/ 792480 w 2437522"/>
              <a:gd name="connsiteY528" fmla="*/ 537755 h 552710"/>
              <a:gd name="connsiteX529" fmla="*/ 783812 w 2437522"/>
              <a:gd name="connsiteY529" fmla="*/ 539375 h 552710"/>
              <a:gd name="connsiteX530" fmla="*/ 782860 w 2437522"/>
              <a:gd name="connsiteY530" fmla="*/ 540899 h 552710"/>
              <a:gd name="connsiteX531" fmla="*/ 778002 w 2437522"/>
              <a:gd name="connsiteY531" fmla="*/ 545756 h 552710"/>
              <a:gd name="connsiteX532" fmla="*/ 774954 w 2437522"/>
              <a:gd name="connsiteY532" fmla="*/ 540327 h 552710"/>
              <a:gd name="connsiteX533" fmla="*/ 774668 w 2437522"/>
              <a:gd name="connsiteY533" fmla="*/ 540137 h 552710"/>
              <a:gd name="connsiteX534" fmla="*/ 770287 w 2437522"/>
              <a:gd name="connsiteY534" fmla="*/ 543756 h 552710"/>
              <a:gd name="connsiteX535" fmla="*/ 754761 w 2437522"/>
              <a:gd name="connsiteY535" fmla="*/ 546138 h 552710"/>
              <a:gd name="connsiteX536" fmla="*/ 747046 w 2437522"/>
              <a:gd name="connsiteY536" fmla="*/ 542899 h 552710"/>
              <a:gd name="connsiteX537" fmla="*/ 753428 w 2437522"/>
              <a:gd name="connsiteY537" fmla="*/ 546709 h 552710"/>
              <a:gd name="connsiteX538" fmla="*/ 752951 w 2437522"/>
              <a:gd name="connsiteY538" fmla="*/ 549947 h 552710"/>
              <a:gd name="connsiteX539" fmla="*/ 751808 w 2437522"/>
              <a:gd name="connsiteY539" fmla="*/ 550043 h 552710"/>
              <a:gd name="connsiteX540" fmla="*/ 750380 w 2437522"/>
              <a:gd name="connsiteY540" fmla="*/ 550233 h 552710"/>
              <a:gd name="connsiteX541" fmla="*/ 742283 w 2437522"/>
              <a:gd name="connsiteY541" fmla="*/ 544899 h 552710"/>
              <a:gd name="connsiteX542" fmla="*/ 741712 w 2437522"/>
              <a:gd name="connsiteY542" fmla="*/ 536898 h 552710"/>
              <a:gd name="connsiteX543" fmla="*/ 738092 w 2437522"/>
              <a:gd name="connsiteY543" fmla="*/ 533946 h 552710"/>
              <a:gd name="connsiteX544" fmla="*/ 731711 w 2437522"/>
              <a:gd name="connsiteY544" fmla="*/ 530231 h 552710"/>
              <a:gd name="connsiteX545" fmla="*/ 731615 w 2437522"/>
              <a:gd name="connsiteY545" fmla="*/ 529945 h 552710"/>
              <a:gd name="connsiteX546" fmla="*/ 729710 w 2437522"/>
              <a:gd name="connsiteY546" fmla="*/ 532326 h 552710"/>
              <a:gd name="connsiteX547" fmla="*/ 725710 w 2437522"/>
              <a:gd name="connsiteY547" fmla="*/ 536231 h 552710"/>
              <a:gd name="connsiteX548" fmla="*/ 720376 w 2437522"/>
              <a:gd name="connsiteY548" fmla="*/ 542899 h 552710"/>
              <a:gd name="connsiteX549" fmla="*/ 715709 w 2437522"/>
              <a:gd name="connsiteY549" fmla="*/ 548519 h 552710"/>
              <a:gd name="connsiteX550" fmla="*/ 703326 w 2437522"/>
              <a:gd name="connsiteY550" fmla="*/ 548614 h 552710"/>
              <a:gd name="connsiteX551" fmla="*/ 698945 w 2437522"/>
              <a:gd name="connsiteY551" fmla="*/ 548805 h 552710"/>
              <a:gd name="connsiteX552" fmla="*/ 697992 w 2437522"/>
              <a:gd name="connsiteY552" fmla="*/ 548805 h 552710"/>
              <a:gd name="connsiteX553" fmla="*/ 696087 w 2437522"/>
              <a:gd name="connsiteY553" fmla="*/ 548138 h 552710"/>
              <a:gd name="connsiteX554" fmla="*/ 696182 w 2437522"/>
              <a:gd name="connsiteY554" fmla="*/ 544232 h 552710"/>
              <a:gd name="connsiteX555" fmla="*/ 701516 w 2437522"/>
              <a:gd name="connsiteY555" fmla="*/ 540137 h 552710"/>
              <a:gd name="connsiteX556" fmla="*/ 703040 w 2437522"/>
              <a:gd name="connsiteY556" fmla="*/ 540422 h 552710"/>
              <a:gd name="connsiteX557" fmla="*/ 704469 w 2437522"/>
              <a:gd name="connsiteY557" fmla="*/ 540708 h 552710"/>
              <a:gd name="connsiteX558" fmla="*/ 710756 w 2437522"/>
              <a:gd name="connsiteY558" fmla="*/ 543566 h 552710"/>
              <a:gd name="connsiteX559" fmla="*/ 712946 w 2437522"/>
              <a:gd name="connsiteY559" fmla="*/ 543852 h 552710"/>
              <a:gd name="connsiteX560" fmla="*/ 716090 w 2437522"/>
              <a:gd name="connsiteY560" fmla="*/ 542899 h 552710"/>
              <a:gd name="connsiteX561" fmla="*/ 717233 w 2437522"/>
              <a:gd name="connsiteY561" fmla="*/ 540518 h 552710"/>
              <a:gd name="connsiteX562" fmla="*/ 722757 w 2437522"/>
              <a:gd name="connsiteY562" fmla="*/ 535565 h 552710"/>
              <a:gd name="connsiteX563" fmla="*/ 723424 w 2437522"/>
              <a:gd name="connsiteY563" fmla="*/ 534707 h 552710"/>
              <a:gd name="connsiteX564" fmla="*/ 726662 w 2437522"/>
              <a:gd name="connsiteY564" fmla="*/ 528612 h 552710"/>
              <a:gd name="connsiteX565" fmla="*/ 730091 w 2437522"/>
              <a:gd name="connsiteY565" fmla="*/ 525945 h 552710"/>
              <a:gd name="connsiteX566" fmla="*/ 724281 w 2437522"/>
              <a:gd name="connsiteY566" fmla="*/ 521468 h 552710"/>
              <a:gd name="connsiteX567" fmla="*/ 719233 w 2437522"/>
              <a:gd name="connsiteY567" fmla="*/ 525564 h 552710"/>
              <a:gd name="connsiteX568" fmla="*/ 713899 w 2437522"/>
              <a:gd name="connsiteY568" fmla="*/ 535660 h 552710"/>
              <a:gd name="connsiteX569" fmla="*/ 712184 w 2437522"/>
              <a:gd name="connsiteY569" fmla="*/ 537565 h 552710"/>
              <a:gd name="connsiteX570" fmla="*/ 704945 w 2437522"/>
              <a:gd name="connsiteY570" fmla="*/ 538041 h 552710"/>
              <a:gd name="connsiteX571" fmla="*/ 703517 w 2437522"/>
              <a:gd name="connsiteY571" fmla="*/ 537184 h 552710"/>
              <a:gd name="connsiteX572" fmla="*/ 695325 w 2437522"/>
              <a:gd name="connsiteY572" fmla="*/ 544137 h 552710"/>
              <a:gd name="connsiteX573" fmla="*/ 687610 w 2437522"/>
              <a:gd name="connsiteY573" fmla="*/ 547185 h 552710"/>
              <a:gd name="connsiteX574" fmla="*/ 693134 w 2437522"/>
              <a:gd name="connsiteY574" fmla="*/ 539946 h 552710"/>
              <a:gd name="connsiteX575" fmla="*/ 688943 w 2437522"/>
              <a:gd name="connsiteY575" fmla="*/ 534517 h 552710"/>
              <a:gd name="connsiteX576" fmla="*/ 687800 w 2437522"/>
              <a:gd name="connsiteY576" fmla="*/ 533755 h 552710"/>
              <a:gd name="connsiteX577" fmla="*/ 685133 w 2437522"/>
              <a:gd name="connsiteY577" fmla="*/ 531850 h 552710"/>
              <a:gd name="connsiteX578" fmla="*/ 680847 w 2437522"/>
              <a:gd name="connsiteY578" fmla="*/ 525373 h 552710"/>
              <a:gd name="connsiteX579" fmla="*/ 675608 w 2437522"/>
              <a:gd name="connsiteY579" fmla="*/ 529183 h 552710"/>
              <a:gd name="connsiteX580" fmla="*/ 675608 w 2437522"/>
              <a:gd name="connsiteY580" fmla="*/ 530612 h 552710"/>
              <a:gd name="connsiteX581" fmla="*/ 675608 w 2437522"/>
              <a:gd name="connsiteY581" fmla="*/ 531469 h 552710"/>
              <a:gd name="connsiteX582" fmla="*/ 673894 w 2437522"/>
              <a:gd name="connsiteY582" fmla="*/ 538137 h 552710"/>
              <a:gd name="connsiteX583" fmla="*/ 671798 w 2437522"/>
              <a:gd name="connsiteY583" fmla="*/ 548233 h 552710"/>
              <a:gd name="connsiteX584" fmla="*/ 669131 w 2437522"/>
              <a:gd name="connsiteY584" fmla="*/ 547376 h 552710"/>
              <a:gd name="connsiteX585" fmla="*/ 664655 w 2437522"/>
              <a:gd name="connsiteY585" fmla="*/ 542518 h 552710"/>
              <a:gd name="connsiteX586" fmla="*/ 669703 w 2437522"/>
              <a:gd name="connsiteY586" fmla="*/ 537565 h 552710"/>
              <a:gd name="connsiteX587" fmla="*/ 668179 w 2437522"/>
              <a:gd name="connsiteY587" fmla="*/ 536231 h 552710"/>
              <a:gd name="connsiteX588" fmla="*/ 658559 w 2437522"/>
              <a:gd name="connsiteY588" fmla="*/ 534136 h 552710"/>
              <a:gd name="connsiteX589" fmla="*/ 659225 w 2437522"/>
              <a:gd name="connsiteY589" fmla="*/ 540137 h 552710"/>
              <a:gd name="connsiteX590" fmla="*/ 659416 w 2437522"/>
              <a:gd name="connsiteY590" fmla="*/ 541375 h 552710"/>
              <a:gd name="connsiteX591" fmla="*/ 659606 w 2437522"/>
              <a:gd name="connsiteY591" fmla="*/ 542708 h 552710"/>
              <a:gd name="connsiteX592" fmla="*/ 652939 w 2437522"/>
              <a:gd name="connsiteY592" fmla="*/ 544232 h 552710"/>
              <a:gd name="connsiteX593" fmla="*/ 649986 w 2437522"/>
              <a:gd name="connsiteY593" fmla="*/ 544423 h 552710"/>
              <a:gd name="connsiteX594" fmla="*/ 649510 w 2437522"/>
              <a:gd name="connsiteY594" fmla="*/ 544423 h 552710"/>
              <a:gd name="connsiteX595" fmla="*/ 647224 w 2437522"/>
              <a:gd name="connsiteY595" fmla="*/ 548995 h 552710"/>
              <a:gd name="connsiteX596" fmla="*/ 639509 w 2437522"/>
              <a:gd name="connsiteY596" fmla="*/ 549471 h 552710"/>
              <a:gd name="connsiteX597" fmla="*/ 639413 w 2437522"/>
              <a:gd name="connsiteY597" fmla="*/ 549376 h 552710"/>
              <a:gd name="connsiteX598" fmla="*/ 637889 w 2437522"/>
              <a:gd name="connsiteY598" fmla="*/ 546614 h 552710"/>
              <a:gd name="connsiteX599" fmla="*/ 642176 w 2437522"/>
              <a:gd name="connsiteY599" fmla="*/ 543852 h 552710"/>
              <a:gd name="connsiteX600" fmla="*/ 637604 w 2437522"/>
              <a:gd name="connsiteY600" fmla="*/ 542042 h 552710"/>
              <a:gd name="connsiteX601" fmla="*/ 627602 w 2437522"/>
              <a:gd name="connsiteY601" fmla="*/ 547757 h 552710"/>
              <a:gd name="connsiteX602" fmla="*/ 618554 w 2437522"/>
              <a:gd name="connsiteY602" fmla="*/ 547376 h 552710"/>
              <a:gd name="connsiteX603" fmla="*/ 621506 w 2437522"/>
              <a:gd name="connsiteY603" fmla="*/ 546328 h 552710"/>
              <a:gd name="connsiteX604" fmla="*/ 627888 w 2437522"/>
              <a:gd name="connsiteY604" fmla="*/ 542423 h 552710"/>
              <a:gd name="connsiteX605" fmla="*/ 635984 w 2437522"/>
              <a:gd name="connsiteY605" fmla="*/ 538232 h 552710"/>
              <a:gd name="connsiteX606" fmla="*/ 641509 w 2437522"/>
              <a:gd name="connsiteY606" fmla="*/ 535946 h 552710"/>
              <a:gd name="connsiteX607" fmla="*/ 641318 w 2437522"/>
              <a:gd name="connsiteY607" fmla="*/ 535470 h 552710"/>
              <a:gd name="connsiteX608" fmla="*/ 639509 w 2437522"/>
              <a:gd name="connsiteY608" fmla="*/ 534041 h 552710"/>
              <a:gd name="connsiteX609" fmla="*/ 619411 w 2437522"/>
              <a:gd name="connsiteY609" fmla="*/ 537660 h 552710"/>
              <a:gd name="connsiteX610" fmla="*/ 614648 w 2437522"/>
              <a:gd name="connsiteY610" fmla="*/ 537470 h 552710"/>
              <a:gd name="connsiteX611" fmla="*/ 608362 w 2437522"/>
              <a:gd name="connsiteY611" fmla="*/ 543947 h 552710"/>
              <a:gd name="connsiteX612" fmla="*/ 604076 w 2437522"/>
              <a:gd name="connsiteY612" fmla="*/ 540994 h 552710"/>
              <a:gd name="connsiteX613" fmla="*/ 599408 w 2437522"/>
              <a:gd name="connsiteY613" fmla="*/ 538803 h 552710"/>
              <a:gd name="connsiteX614" fmla="*/ 595789 w 2437522"/>
              <a:gd name="connsiteY614" fmla="*/ 535851 h 552710"/>
              <a:gd name="connsiteX615" fmla="*/ 600361 w 2437522"/>
              <a:gd name="connsiteY615" fmla="*/ 534422 h 552710"/>
              <a:gd name="connsiteX616" fmla="*/ 600647 w 2437522"/>
              <a:gd name="connsiteY616" fmla="*/ 535089 h 552710"/>
              <a:gd name="connsiteX617" fmla="*/ 602361 w 2437522"/>
              <a:gd name="connsiteY617" fmla="*/ 538518 h 552710"/>
              <a:gd name="connsiteX618" fmla="*/ 610362 w 2437522"/>
              <a:gd name="connsiteY618" fmla="*/ 536708 h 552710"/>
              <a:gd name="connsiteX619" fmla="*/ 612458 w 2437522"/>
              <a:gd name="connsiteY619" fmla="*/ 532422 h 552710"/>
              <a:gd name="connsiteX620" fmla="*/ 605600 w 2437522"/>
              <a:gd name="connsiteY620" fmla="*/ 528707 h 552710"/>
              <a:gd name="connsiteX621" fmla="*/ 605504 w 2437522"/>
              <a:gd name="connsiteY621" fmla="*/ 528230 h 552710"/>
              <a:gd name="connsiteX622" fmla="*/ 598551 w 2437522"/>
              <a:gd name="connsiteY622" fmla="*/ 527564 h 552710"/>
              <a:gd name="connsiteX623" fmla="*/ 589026 w 2437522"/>
              <a:gd name="connsiteY623" fmla="*/ 534517 h 552710"/>
              <a:gd name="connsiteX624" fmla="*/ 586359 w 2437522"/>
              <a:gd name="connsiteY624" fmla="*/ 536613 h 552710"/>
              <a:gd name="connsiteX625" fmla="*/ 582359 w 2437522"/>
              <a:gd name="connsiteY625" fmla="*/ 538994 h 552710"/>
              <a:gd name="connsiteX626" fmla="*/ 582168 w 2437522"/>
              <a:gd name="connsiteY626" fmla="*/ 537755 h 552710"/>
              <a:gd name="connsiteX627" fmla="*/ 581787 w 2437522"/>
              <a:gd name="connsiteY627" fmla="*/ 535470 h 552710"/>
              <a:gd name="connsiteX628" fmla="*/ 571119 w 2437522"/>
              <a:gd name="connsiteY628" fmla="*/ 530707 h 552710"/>
              <a:gd name="connsiteX629" fmla="*/ 570643 w 2437522"/>
              <a:gd name="connsiteY629" fmla="*/ 529088 h 552710"/>
              <a:gd name="connsiteX630" fmla="*/ 562451 w 2437522"/>
              <a:gd name="connsiteY630" fmla="*/ 524897 h 552710"/>
              <a:gd name="connsiteX631" fmla="*/ 557308 w 2437522"/>
              <a:gd name="connsiteY631" fmla="*/ 523468 h 552710"/>
              <a:gd name="connsiteX632" fmla="*/ 554165 w 2437522"/>
              <a:gd name="connsiteY632" fmla="*/ 527088 h 552710"/>
              <a:gd name="connsiteX633" fmla="*/ 553784 w 2437522"/>
              <a:gd name="connsiteY633" fmla="*/ 527469 h 552710"/>
              <a:gd name="connsiteX634" fmla="*/ 553688 w 2437522"/>
              <a:gd name="connsiteY634" fmla="*/ 529183 h 552710"/>
              <a:gd name="connsiteX635" fmla="*/ 556546 w 2437522"/>
              <a:gd name="connsiteY635" fmla="*/ 533755 h 552710"/>
              <a:gd name="connsiteX636" fmla="*/ 547402 w 2437522"/>
              <a:gd name="connsiteY636" fmla="*/ 529945 h 552710"/>
              <a:gd name="connsiteX637" fmla="*/ 547878 w 2437522"/>
              <a:gd name="connsiteY637" fmla="*/ 528802 h 552710"/>
              <a:gd name="connsiteX638" fmla="*/ 543020 w 2437522"/>
              <a:gd name="connsiteY638" fmla="*/ 524706 h 552710"/>
              <a:gd name="connsiteX639" fmla="*/ 536543 w 2437522"/>
              <a:gd name="connsiteY639" fmla="*/ 523182 h 552710"/>
              <a:gd name="connsiteX640" fmla="*/ 533876 w 2437522"/>
              <a:gd name="connsiteY640" fmla="*/ 522896 h 552710"/>
              <a:gd name="connsiteX641" fmla="*/ 520637 w 2437522"/>
              <a:gd name="connsiteY641" fmla="*/ 525278 h 552710"/>
              <a:gd name="connsiteX642" fmla="*/ 518351 w 2437522"/>
              <a:gd name="connsiteY642" fmla="*/ 524230 h 552710"/>
              <a:gd name="connsiteX643" fmla="*/ 515493 w 2437522"/>
              <a:gd name="connsiteY643" fmla="*/ 522896 h 552710"/>
              <a:gd name="connsiteX644" fmla="*/ 506825 w 2437522"/>
              <a:gd name="connsiteY644" fmla="*/ 524611 h 552710"/>
              <a:gd name="connsiteX645" fmla="*/ 495300 w 2437522"/>
              <a:gd name="connsiteY645" fmla="*/ 522896 h 552710"/>
              <a:gd name="connsiteX646" fmla="*/ 487204 w 2437522"/>
              <a:gd name="connsiteY646" fmla="*/ 522992 h 552710"/>
              <a:gd name="connsiteX647" fmla="*/ 476631 w 2437522"/>
              <a:gd name="connsiteY647" fmla="*/ 523944 h 552710"/>
              <a:gd name="connsiteX648" fmla="*/ 463963 w 2437522"/>
              <a:gd name="connsiteY648" fmla="*/ 524135 h 552710"/>
              <a:gd name="connsiteX649" fmla="*/ 459200 w 2437522"/>
              <a:gd name="connsiteY649" fmla="*/ 525278 h 552710"/>
              <a:gd name="connsiteX650" fmla="*/ 455867 w 2437522"/>
              <a:gd name="connsiteY650" fmla="*/ 526040 h 552710"/>
              <a:gd name="connsiteX651" fmla="*/ 443675 w 2437522"/>
              <a:gd name="connsiteY651" fmla="*/ 525373 h 552710"/>
              <a:gd name="connsiteX652" fmla="*/ 427482 w 2437522"/>
              <a:gd name="connsiteY652" fmla="*/ 528421 h 552710"/>
              <a:gd name="connsiteX653" fmla="*/ 407099 w 2437522"/>
              <a:gd name="connsiteY653" fmla="*/ 527754 h 552710"/>
              <a:gd name="connsiteX654" fmla="*/ 402431 w 2437522"/>
              <a:gd name="connsiteY654" fmla="*/ 525659 h 552710"/>
              <a:gd name="connsiteX655" fmla="*/ 399002 w 2437522"/>
              <a:gd name="connsiteY655" fmla="*/ 524039 h 552710"/>
              <a:gd name="connsiteX656" fmla="*/ 385763 w 2437522"/>
              <a:gd name="connsiteY656" fmla="*/ 527183 h 552710"/>
              <a:gd name="connsiteX657" fmla="*/ 376523 w 2437522"/>
              <a:gd name="connsiteY657" fmla="*/ 527278 h 552710"/>
              <a:gd name="connsiteX658" fmla="*/ 365474 w 2437522"/>
              <a:gd name="connsiteY658" fmla="*/ 527849 h 552710"/>
              <a:gd name="connsiteX659" fmla="*/ 362426 w 2437522"/>
              <a:gd name="connsiteY659" fmla="*/ 526611 h 552710"/>
              <a:gd name="connsiteX660" fmla="*/ 356330 w 2437522"/>
              <a:gd name="connsiteY660" fmla="*/ 527278 h 552710"/>
              <a:gd name="connsiteX661" fmla="*/ 354997 w 2437522"/>
              <a:gd name="connsiteY661" fmla="*/ 526421 h 552710"/>
              <a:gd name="connsiteX662" fmla="*/ 354044 w 2437522"/>
              <a:gd name="connsiteY662" fmla="*/ 525849 h 552710"/>
              <a:gd name="connsiteX663" fmla="*/ 350425 w 2437522"/>
              <a:gd name="connsiteY663" fmla="*/ 526516 h 552710"/>
              <a:gd name="connsiteX664" fmla="*/ 346329 w 2437522"/>
              <a:gd name="connsiteY664" fmla="*/ 527754 h 552710"/>
              <a:gd name="connsiteX665" fmla="*/ 341090 w 2437522"/>
              <a:gd name="connsiteY665" fmla="*/ 528802 h 552710"/>
              <a:gd name="connsiteX666" fmla="*/ 332232 w 2437522"/>
              <a:gd name="connsiteY666" fmla="*/ 530612 h 552710"/>
              <a:gd name="connsiteX667" fmla="*/ 328708 w 2437522"/>
              <a:gd name="connsiteY667" fmla="*/ 529469 h 552710"/>
              <a:gd name="connsiteX668" fmla="*/ 323279 w 2437522"/>
              <a:gd name="connsiteY668" fmla="*/ 527373 h 552710"/>
              <a:gd name="connsiteX669" fmla="*/ 315849 w 2437522"/>
              <a:gd name="connsiteY669" fmla="*/ 526516 h 552710"/>
              <a:gd name="connsiteX670" fmla="*/ 313277 w 2437522"/>
              <a:gd name="connsiteY670" fmla="*/ 525945 h 552710"/>
              <a:gd name="connsiteX671" fmla="*/ 304705 w 2437522"/>
              <a:gd name="connsiteY671" fmla="*/ 526706 h 552710"/>
              <a:gd name="connsiteX672" fmla="*/ 302324 w 2437522"/>
              <a:gd name="connsiteY672" fmla="*/ 529945 h 552710"/>
              <a:gd name="connsiteX673" fmla="*/ 297847 w 2437522"/>
              <a:gd name="connsiteY673" fmla="*/ 524611 h 552710"/>
              <a:gd name="connsiteX674" fmla="*/ 293751 w 2437522"/>
              <a:gd name="connsiteY674" fmla="*/ 526421 h 552710"/>
              <a:gd name="connsiteX675" fmla="*/ 288893 w 2437522"/>
              <a:gd name="connsiteY675" fmla="*/ 522515 h 552710"/>
              <a:gd name="connsiteX676" fmla="*/ 282607 w 2437522"/>
              <a:gd name="connsiteY676" fmla="*/ 526516 h 552710"/>
              <a:gd name="connsiteX677" fmla="*/ 278035 w 2437522"/>
              <a:gd name="connsiteY677" fmla="*/ 526611 h 552710"/>
              <a:gd name="connsiteX678" fmla="*/ 276892 w 2437522"/>
              <a:gd name="connsiteY678" fmla="*/ 525754 h 552710"/>
              <a:gd name="connsiteX679" fmla="*/ 270891 w 2437522"/>
              <a:gd name="connsiteY679" fmla="*/ 527183 h 552710"/>
              <a:gd name="connsiteX680" fmla="*/ 270510 w 2437522"/>
              <a:gd name="connsiteY680" fmla="*/ 527278 h 552710"/>
              <a:gd name="connsiteX681" fmla="*/ 261652 w 2437522"/>
              <a:gd name="connsiteY681" fmla="*/ 524325 h 552710"/>
              <a:gd name="connsiteX682" fmla="*/ 259080 w 2437522"/>
              <a:gd name="connsiteY682" fmla="*/ 525373 h 552710"/>
              <a:gd name="connsiteX683" fmla="*/ 250603 w 2437522"/>
              <a:gd name="connsiteY683" fmla="*/ 524992 h 552710"/>
              <a:gd name="connsiteX684" fmla="*/ 243269 w 2437522"/>
              <a:gd name="connsiteY684" fmla="*/ 525659 h 552710"/>
              <a:gd name="connsiteX685" fmla="*/ 232220 w 2437522"/>
              <a:gd name="connsiteY685" fmla="*/ 525564 h 552710"/>
              <a:gd name="connsiteX686" fmla="*/ 230600 w 2437522"/>
              <a:gd name="connsiteY686" fmla="*/ 526421 h 552710"/>
              <a:gd name="connsiteX687" fmla="*/ 229648 w 2437522"/>
              <a:gd name="connsiteY687" fmla="*/ 526897 h 552710"/>
              <a:gd name="connsiteX688" fmla="*/ 222980 w 2437522"/>
              <a:gd name="connsiteY688" fmla="*/ 523849 h 552710"/>
              <a:gd name="connsiteX689" fmla="*/ 210503 w 2437522"/>
              <a:gd name="connsiteY689" fmla="*/ 524706 h 552710"/>
              <a:gd name="connsiteX690" fmla="*/ 204502 w 2437522"/>
              <a:gd name="connsiteY690" fmla="*/ 522896 h 552710"/>
              <a:gd name="connsiteX691" fmla="*/ 198311 w 2437522"/>
              <a:gd name="connsiteY691" fmla="*/ 522230 h 552710"/>
              <a:gd name="connsiteX692" fmla="*/ 197739 w 2437522"/>
              <a:gd name="connsiteY692" fmla="*/ 522801 h 552710"/>
              <a:gd name="connsiteX693" fmla="*/ 195739 w 2437522"/>
              <a:gd name="connsiteY693" fmla="*/ 524802 h 552710"/>
              <a:gd name="connsiteX694" fmla="*/ 190214 w 2437522"/>
              <a:gd name="connsiteY694" fmla="*/ 522706 h 552710"/>
              <a:gd name="connsiteX695" fmla="*/ 190310 w 2437522"/>
              <a:gd name="connsiteY695" fmla="*/ 521754 h 552710"/>
              <a:gd name="connsiteX696" fmla="*/ 192786 w 2437522"/>
              <a:gd name="connsiteY696" fmla="*/ 518705 h 552710"/>
              <a:gd name="connsiteX697" fmla="*/ 187071 w 2437522"/>
              <a:gd name="connsiteY697" fmla="*/ 518801 h 552710"/>
              <a:gd name="connsiteX698" fmla="*/ 182404 w 2437522"/>
              <a:gd name="connsiteY698" fmla="*/ 519944 h 552710"/>
              <a:gd name="connsiteX699" fmla="*/ 182309 w 2437522"/>
              <a:gd name="connsiteY699" fmla="*/ 518610 h 552710"/>
              <a:gd name="connsiteX700" fmla="*/ 181451 w 2437522"/>
              <a:gd name="connsiteY700" fmla="*/ 516896 h 552710"/>
              <a:gd name="connsiteX701" fmla="*/ 179356 w 2437522"/>
              <a:gd name="connsiteY701" fmla="*/ 517181 h 552710"/>
              <a:gd name="connsiteX702" fmla="*/ 176213 w 2437522"/>
              <a:gd name="connsiteY702" fmla="*/ 514324 h 552710"/>
              <a:gd name="connsiteX703" fmla="*/ 172498 w 2437522"/>
              <a:gd name="connsiteY703" fmla="*/ 515181 h 552710"/>
              <a:gd name="connsiteX704" fmla="*/ 171831 w 2437522"/>
              <a:gd name="connsiteY704" fmla="*/ 515372 h 552710"/>
              <a:gd name="connsiteX705" fmla="*/ 166402 w 2437522"/>
              <a:gd name="connsiteY705" fmla="*/ 515181 h 552710"/>
              <a:gd name="connsiteX706" fmla="*/ 152305 w 2437522"/>
              <a:gd name="connsiteY706" fmla="*/ 514514 h 552710"/>
              <a:gd name="connsiteX707" fmla="*/ 139160 w 2437522"/>
              <a:gd name="connsiteY707" fmla="*/ 511657 h 552710"/>
              <a:gd name="connsiteX708" fmla="*/ 130397 w 2437522"/>
              <a:gd name="connsiteY708" fmla="*/ 510800 h 552710"/>
              <a:gd name="connsiteX709" fmla="*/ 118682 w 2437522"/>
              <a:gd name="connsiteY709" fmla="*/ 507656 h 552710"/>
              <a:gd name="connsiteX710" fmla="*/ 118586 w 2437522"/>
              <a:gd name="connsiteY710" fmla="*/ 507466 h 552710"/>
              <a:gd name="connsiteX711" fmla="*/ 113919 w 2437522"/>
              <a:gd name="connsiteY711" fmla="*/ 501751 h 552710"/>
              <a:gd name="connsiteX712" fmla="*/ 97536 w 2437522"/>
              <a:gd name="connsiteY712" fmla="*/ 499751 h 552710"/>
              <a:gd name="connsiteX713" fmla="*/ 90107 w 2437522"/>
              <a:gd name="connsiteY713" fmla="*/ 499465 h 552710"/>
              <a:gd name="connsiteX714" fmla="*/ 69818 w 2437522"/>
              <a:gd name="connsiteY714" fmla="*/ 500322 h 552710"/>
              <a:gd name="connsiteX715" fmla="*/ 68771 w 2437522"/>
              <a:gd name="connsiteY715" fmla="*/ 494893 h 552710"/>
              <a:gd name="connsiteX716" fmla="*/ 66104 w 2437522"/>
              <a:gd name="connsiteY716" fmla="*/ 493464 h 552710"/>
              <a:gd name="connsiteX717" fmla="*/ 63056 w 2437522"/>
              <a:gd name="connsiteY717" fmla="*/ 494893 h 552710"/>
              <a:gd name="connsiteX718" fmla="*/ 56007 w 2437522"/>
              <a:gd name="connsiteY718" fmla="*/ 491178 h 552710"/>
              <a:gd name="connsiteX719" fmla="*/ 48387 w 2437522"/>
              <a:gd name="connsiteY719" fmla="*/ 487845 h 552710"/>
              <a:gd name="connsiteX720" fmla="*/ 41434 w 2437522"/>
              <a:gd name="connsiteY720" fmla="*/ 486130 h 552710"/>
              <a:gd name="connsiteX721" fmla="*/ 38100 w 2437522"/>
              <a:gd name="connsiteY721" fmla="*/ 484320 h 552710"/>
              <a:gd name="connsiteX722" fmla="*/ 37147 w 2437522"/>
              <a:gd name="connsiteY722" fmla="*/ 483368 h 552710"/>
              <a:gd name="connsiteX723" fmla="*/ 33814 w 2437522"/>
              <a:gd name="connsiteY723" fmla="*/ 483177 h 552710"/>
              <a:gd name="connsiteX724" fmla="*/ 24194 w 2437522"/>
              <a:gd name="connsiteY724" fmla="*/ 485082 h 552710"/>
              <a:gd name="connsiteX725" fmla="*/ 21812 w 2437522"/>
              <a:gd name="connsiteY725" fmla="*/ 481463 h 552710"/>
              <a:gd name="connsiteX726" fmla="*/ 22860 w 2437522"/>
              <a:gd name="connsiteY726" fmla="*/ 478605 h 552710"/>
              <a:gd name="connsiteX727" fmla="*/ 28480 w 2437522"/>
              <a:gd name="connsiteY727" fmla="*/ 476986 h 552710"/>
              <a:gd name="connsiteX728" fmla="*/ 28575 w 2437522"/>
              <a:gd name="connsiteY728" fmla="*/ 474033 h 552710"/>
              <a:gd name="connsiteX729" fmla="*/ 26956 w 2437522"/>
              <a:gd name="connsiteY729" fmla="*/ 472605 h 552710"/>
              <a:gd name="connsiteX730" fmla="*/ 34195 w 2437522"/>
              <a:gd name="connsiteY730" fmla="*/ 466889 h 552710"/>
              <a:gd name="connsiteX731" fmla="*/ 36767 w 2437522"/>
              <a:gd name="connsiteY731" fmla="*/ 457555 h 552710"/>
              <a:gd name="connsiteX732" fmla="*/ 34862 w 2437522"/>
              <a:gd name="connsiteY732" fmla="*/ 457746 h 552710"/>
              <a:gd name="connsiteX733" fmla="*/ 32671 w 2437522"/>
              <a:gd name="connsiteY733" fmla="*/ 457936 h 552710"/>
              <a:gd name="connsiteX734" fmla="*/ 24670 w 2437522"/>
              <a:gd name="connsiteY734" fmla="*/ 457555 h 552710"/>
              <a:gd name="connsiteX735" fmla="*/ 23908 w 2437522"/>
              <a:gd name="connsiteY735" fmla="*/ 444982 h 552710"/>
              <a:gd name="connsiteX736" fmla="*/ 26194 w 2437522"/>
              <a:gd name="connsiteY736" fmla="*/ 432790 h 552710"/>
              <a:gd name="connsiteX737" fmla="*/ 21527 w 2437522"/>
              <a:gd name="connsiteY737" fmla="*/ 436029 h 552710"/>
              <a:gd name="connsiteX738" fmla="*/ 19050 w 2437522"/>
              <a:gd name="connsiteY738" fmla="*/ 432885 h 552710"/>
              <a:gd name="connsiteX739" fmla="*/ 17812 w 2437522"/>
              <a:gd name="connsiteY739" fmla="*/ 431266 h 552710"/>
              <a:gd name="connsiteX740" fmla="*/ 21050 w 2437522"/>
              <a:gd name="connsiteY740" fmla="*/ 425265 h 552710"/>
              <a:gd name="connsiteX741" fmla="*/ 18764 w 2437522"/>
              <a:gd name="connsiteY741" fmla="*/ 424408 h 552710"/>
              <a:gd name="connsiteX742" fmla="*/ 17526 w 2437522"/>
              <a:gd name="connsiteY742" fmla="*/ 423932 h 552710"/>
              <a:gd name="connsiteX743" fmla="*/ 13716 w 2437522"/>
              <a:gd name="connsiteY743" fmla="*/ 423265 h 552710"/>
              <a:gd name="connsiteX744" fmla="*/ 13907 w 2437522"/>
              <a:gd name="connsiteY744" fmla="*/ 421931 h 552710"/>
              <a:gd name="connsiteX745" fmla="*/ 14383 w 2437522"/>
              <a:gd name="connsiteY745" fmla="*/ 418121 h 552710"/>
              <a:gd name="connsiteX746" fmla="*/ 10287 w 2437522"/>
              <a:gd name="connsiteY746" fmla="*/ 408311 h 552710"/>
              <a:gd name="connsiteX747" fmla="*/ 16478 w 2437522"/>
              <a:gd name="connsiteY747" fmla="*/ 399643 h 552710"/>
              <a:gd name="connsiteX748" fmla="*/ 17526 w 2437522"/>
              <a:gd name="connsiteY748" fmla="*/ 390118 h 552710"/>
              <a:gd name="connsiteX749" fmla="*/ 15907 w 2437522"/>
              <a:gd name="connsiteY749" fmla="*/ 391261 h 552710"/>
              <a:gd name="connsiteX750" fmla="*/ 14478 w 2437522"/>
              <a:gd name="connsiteY750" fmla="*/ 392595 h 552710"/>
              <a:gd name="connsiteX751" fmla="*/ 5906 w 2437522"/>
              <a:gd name="connsiteY751" fmla="*/ 388594 h 552710"/>
              <a:gd name="connsiteX752" fmla="*/ 7334 w 2437522"/>
              <a:gd name="connsiteY752" fmla="*/ 385832 h 552710"/>
              <a:gd name="connsiteX753" fmla="*/ 8287 w 2437522"/>
              <a:gd name="connsiteY753" fmla="*/ 382974 h 552710"/>
              <a:gd name="connsiteX754" fmla="*/ 12764 w 2437522"/>
              <a:gd name="connsiteY754" fmla="*/ 377164 h 552710"/>
              <a:gd name="connsiteX755" fmla="*/ 18383 w 2437522"/>
              <a:gd name="connsiteY755" fmla="*/ 376973 h 552710"/>
              <a:gd name="connsiteX756" fmla="*/ 18955 w 2437522"/>
              <a:gd name="connsiteY756" fmla="*/ 376116 h 552710"/>
              <a:gd name="connsiteX757" fmla="*/ 18383 w 2437522"/>
              <a:gd name="connsiteY757" fmla="*/ 374021 h 552710"/>
              <a:gd name="connsiteX758" fmla="*/ 18288 w 2437522"/>
              <a:gd name="connsiteY758" fmla="*/ 373163 h 552710"/>
              <a:gd name="connsiteX759" fmla="*/ 20479 w 2437522"/>
              <a:gd name="connsiteY759" fmla="*/ 368877 h 552710"/>
              <a:gd name="connsiteX760" fmla="*/ 23717 w 2437522"/>
              <a:gd name="connsiteY760" fmla="*/ 367734 h 552710"/>
              <a:gd name="connsiteX761" fmla="*/ 24479 w 2437522"/>
              <a:gd name="connsiteY761" fmla="*/ 361924 h 552710"/>
              <a:gd name="connsiteX762" fmla="*/ 19812 w 2437522"/>
              <a:gd name="connsiteY762" fmla="*/ 358209 h 552710"/>
              <a:gd name="connsiteX763" fmla="*/ 19241 w 2437522"/>
              <a:gd name="connsiteY763" fmla="*/ 357162 h 552710"/>
              <a:gd name="connsiteX764" fmla="*/ 20098 w 2437522"/>
              <a:gd name="connsiteY764" fmla="*/ 354018 h 552710"/>
              <a:gd name="connsiteX765" fmla="*/ 42196 w 2437522"/>
              <a:gd name="connsiteY765" fmla="*/ 350018 h 552710"/>
              <a:gd name="connsiteX766" fmla="*/ 48959 w 2437522"/>
              <a:gd name="connsiteY766" fmla="*/ 349065 h 552710"/>
              <a:gd name="connsiteX767" fmla="*/ 53721 w 2437522"/>
              <a:gd name="connsiteY767" fmla="*/ 352971 h 552710"/>
              <a:gd name="connsiteX768" fmla="*/ 55150 w 2437522"/>
              <a:gd name="connsiteY768" fmla="*/ 356971 h 552710"/>
              <a:gd name="connsiteX769" fmla="*/ 59055 w 2437522"/>
              <a:gd name="connsiteY769" fmla="*/ 351351 h 552710"/>
              <a:gd name="connsiteX770" fmla="*/ 59246 w 2437522"/>
              <a:gd name="connsiteY770" fmla="*/ 349732 h 552710"/>
              <a:gd name="connsiteX771" fmla="*/ 62198 w 2437522"/>
              <a:gd name="connsiteY771" fmla="*/ 334968 h 552710"/>
              <a:gd name="connsiteX772" fmla="*/ 62484 w 2437522"/>
              <a:gd name="connsiteY772" fmla="*/ 333921 h 552710"/>
              <a:gd name="connsiteX773" fmla="*/ 67532 w 2437522"/>
              <a:gd name="connsiteY773" fmla="*/ 331635 h 552710"/>
              <a:gd name="connsiteX774" fmla="*/ 72676 w 2437522"/>
              <a:gd name="connsiteY774" fmla="*/ 328301 h 552710"/>
              <a:gd name="connsiteX775" fmla="*/ 80201 w 2437522"/>
              <a:gd name="connsiteY775" fmla="*/ 327253 h 552710"/>
              <a:gd name="connsiteX776" fmla="*/ 83630 w 2437522"/>
              <a:gd name="connsiteY776" fmla="*/ 324491 h 552710"/>
              <a:gd name="connsiteX777" fmla="*/ 88487 w 2437522"/>
              <a:gd name="connsiteY777" fmla="*/ 326872 h 552710"/>
              <a:gd name="connsiteX778" fmla="*/ 92297 w 2437522"/>
              <a:gd name="connsiteY778" fmla="*/ 325920 h 552710"/>
              <a:gd name="connsiteX779" fmla="*/ 97060 w 2437522"/>
              <a:gd name="connsiteY779" fmla="*/ 321824 h 552710"/>
              <a:gd name="connsiteX780" fmla="*/ 104680 w 2437522"/>
              <a:gd name="connsiteY780" fmla="*/ 320014 h 552710"/>
              <a:gd name="connsiteX781" fmla="*/ 105442 w 2437522"/>
              <a:gd name="connsiteY781" fmla="*/ 317347 h 552710"/>
              <a:gd name="connsiteX782" fmla="*/ 106204 w 2437522"/>
              <a:gd name="connsiteY782" fmla="*/ 317633 h 552710"/>
              <a:gd name="connsiteX783" fmla="*/ 113633 w 2437522"/>
              <a:gd name="connsiteY783" fmla="*/ 316299 h 552710"/>
              <a:gd name="connsiteX784" fmla="*/ 113633 w 2437522"/>
              <a:gd name="connsiteY784" fmla="*/ 316204 h 552710"/>
              <a:gd name="connsiteX785" fmla="*/ 118682 w 2437522"/>
              <a:gd name="connsiteY785" fmla="*/ 317061 h 552710"/>
              <a:gd name="connsiteX786" fmla="*/ 128207 w 2437522"/>
              <a:gd name="connsiteY786" fmla="*/ 315442 h 552710"/>
              <a:gd name="connsiteX787" fmla="*/ 138017 w 2437522"/>
              <a:gd name="connsiteY787" fmla="*/ 315823 h 552710"/>
              <a:gd name="connsiteX788" fmla="*/ 143351 w 2437522"/>
              <a:gd name="connsiteY788" fmla="*/ 311061 h 552710"/>
              <a:gd name="connsiteX789" fmla="*/ 138398 w 2437522"/>
              <a:gd name="connsiteY789" fmla="*/ 303440 h 552710"/>
              <a:gd name="connsiteX790" fmla="*/ 129921 w 2437522"/>
              <a:gd name="connsiteY790" fmla="*/ 292963 h 552710"/>
              <a:gd name="connsiteX791" fmla="*/ 129064 w 2437522"/>
              <a:gd name="connsiteY791" fmla="*/ 288581 h 552710"/>
              <a:gd name="connsiteX792" fmla="*/ 129159 w 2437522"/>
              <a:gd name="connsiteY792" fmla="*/ 287057 h 552710"/>
              <a:gd name="connsiteX793" fmla="*/ 129254 w 2437522"/>
              <a:gd name="connsiteY793" fmla="*/ 283629 h 552710"/>
              <a:gd name="connsiteX794" fmla="*/ 122015 w 2437522"/>
              <a:gd name="connsiteY794" fmla="*/ 281533 h 552710"/>
              <a:gd name="connsiteX795" fmla="*/ 121158 w 2437522"/>
              <a:gd name="connsiteY795" fmla="*/ 280390 h 552710"/>
              <a:gd name="connsiteX796" fmla="*/ 119253 w 2437522"/>
              <a:gd name="connsiteY796" fmla="*/ 277818 h 552710"/>
              <a:gd name="connsiteX797" fmla="*/ 119348 w 2437522"/>
              <a:gd name="connsiteY797" fmla="*/ 266960 h 552710"/>
              <a:gd name="connsiteX798" fmla="*/ 118586 w 2437522"/>
              <a:gd name="connsiteY798" fmla="*/ 264102 h 552710"/>
              <a:gd name="connsiteX799" fmla="*/ 118396 w 2437522"/>
              <a:gd name="connsiteY799" fmla="*/ 263245 h 552710"/>
              <a:gd name="connsiteX800" fmla="*/ 124206 w 2437522"/>
              <a:gd name="connsiteY800" fmla="*/ 263721 h 552710"/>
              <a:gd name="connsiteX801" fmla="*/ 135827 w 2437522"/>
              <a:gd name="connsiteY801" fmla="*/ 262102 h 552710"/>
              <a:gd name="connsiteX802" fmla="*/ 133445 w 2437522"/>
              <a:gd name="connsiteY802" fmla="*/ 258959 h 552710"/>
              <a:gd name="connsiteX803" fmla="*/ 132588 w 2437522"/>
              <a:gd name="connsiteY803" fmla="*/ 259340 h 552710"/>
              <a:gd name="connsiteX804" fmla="*/ 130683 w 2437522"/>
              <a:gd name="connsiteY804" fmla="*/ 260292 h 552710"/>
              <a:gd name="connsiteX805" fmla="*/ 127064 w 2437522"/>
              <a:gd name="connsiteY805" fmla="*/ 260292 h 552710"/>
              <a:gd name="connsiteX806" fmla="*/ 127445 w 2437522"/>
              <a:gd name="connsiteY806" fmla="*/ 259149 h 552710"/>
              <a:gd name="connsiteX807" fmla="*/ 127826 w 2437522"/>
              <a:gd name="connsiteY807" fmla="*/ 258006 h 552710"/>
              <a:gd name="connsiteX808" fmla="*/ 127254 w 2437522"/>
              <a:gd name="connsiteY808" fmla="*/ 256006 h 552710"/>
              <a:gd name="connsiteX809" fmla="*/ 122206 w 2437522"/>
              <a:gd name="connsiteY809" fmla="*/ 256101 h 552710"/>
              <a:gd name="connsiteX810" fmla="*/ 124682 w 2437522"/>
              <a:gd name="connsiteY810" fmla="*/ 247148 h 552710"/>
              <a:gd name="connsiteX811" fmla="*/ 128588 w 2437522"/>
              <a:gd name="connsiteY811" fmla="*/ 246481 h 552710"/>
              <a:gd name="connsiteX812" fmla="*/ 130778 w 2437522"/>
              <a:gd name="connsiteY812" fmla="*/ 245814 h 552710"/>
              <a:gd name="connsiteX813" fmla="*/ 130112 w 2437522"/>
              <a:gd name="connsiteY813" fmla="*/ 239337 h 552710"/>
              <a:gd name="connsiteX814" fmla="*/ 138398 w 2437522"/>
              <a:gd name="connsiteY814" fmla="*/ 233241 h 552710"/>
              <a:gd name="connsiteX815" fmla="*/ 129540 w 2437522"/>
              <a:gd name="connsiteY815" fmla="*/ 233241 h 552710"/>
              <a:gd name="connsiteX816" fmla="*/ 115253 w 2437522"/>
              <a:gd name="connsiteY816" fmla="*/ 228669 h 552710"/>
              <a:gd name="connsiteX817" fmla="*/ 109157 w 2437522"/>
              <a:gd name="connsiteY817" fmla="*/ 229622 h 552710"/>
              <a:gd name="connsiteX818" fmla="*/ 105347 w 2437522"/>
              <a:gd name="connsiteY818" fmla="*/ 226764 h 552710"/>
              <a:gd name="connsiteX819" fmla="*/ 104299 w 2437522"/>
              <a:gd name="connsiteY819" fmla="*/ 223812 h 552710"/>
              <a:gd name="connsiteX820" fmla="*/ 96679 w 2437522"/>
              <a:gd name="connsiteY820" fmla="*/ 225907 h 552710"/>
              <a:gd name="connsiteX821" fmla="*/ 84963 w 2437522"/>
              <a:gd name="connsiteY821" fmla="*/ 221049 h 552710"/>
              <a:gd name="connsiteX822" fmla="*/ 85154 w 2437522"/>
              <a:gd name="connsiteY822" fmla="*/ 220859 h 552710"/>
              <a:gd name="connsiteX823" fmla="*/ 87249 w 2437522"/>
              <a:gd name="connsiteY823" fmla="*/ 218478 h 552710"/>
              <a:gd name="connsiteX824" fmla="*/ 83725 w 2437522"/>
              <a:gd name="connsiteY824" fmla="*/ 213144 h 552710"/>
              <a:gd name="connsiteX825" fmla="*/ 80486 w 2437522"/>
              <a:gd name="connsiteY825" fmla="*/ 212572 h 552710"/>
              <a:gd name="connsiteX826" fmla="*/ 79724 w 2437522"/>
              <a:gd name="connsiteY826" fmla="*/ 213048 h 552710"/>
              <a:gd name="connsiteX827" fmla="*/ 78677 w 2437522"/>
              <a:gd name="connsiteY827" fmla="*/ 213810 h 552710"/>
              <a:gd name="connsiteX828" fmla="*/ 72581 w 2437522"/>
              <a:gd name="connsiteY828" fmla="*/ 216191 h 552710"/>
              <a:gd name="connsiteX829" fmla="*/ 63151 w 2437522"/>
              <a:gd name="connsiteY829" fmla="*/ 217144 h 552710"/>
              <a:gd name="connsiteX830" fmla="*/ 61151 w 2437522"/>
              <a:gd name="connsiteY830" fmla="*/ 211238 h 552710"/>
              <a:gd name="connsiteX831" fmla="*/ 72771 w 2437522"/>
              <a:gd name="connsiteY831" fmla="*/ 212286 h 552710"/>
              <a:gd name="connsiteX832" fmla="*/ 73247 w 2437522"/>
              <a:gd name="connsiteY832" fmla="*/ 210762 h 552710"/>
              <a:gd name="connsiteX833" fmla="*/ 71247 w 2437522"/>
              <a:gd name="connsiteY833" fmla="*/ 205238 h 552710"/>
              <a:gd name="connsiteX834" fmla="*/ 57912 w 2437522"/>
              <a:gd name="connsiteY834" fmla="*/ 204762 h 552710"/>
              <a:gd name="connsiteX835" fmla="*/ 57626 w 2437522"/>
              <a:gd name="connsiteY835" fmla="*/ 190569 h 552710"/>
              <a:gd name="connsiteX836" fmla="*/ 51911 w 2437522"/>
              <a:gd name="connsiteY836" fmla="*/ 193427 h 552710"/>
              <a:gd name="connsiteX837" fmla="*/ 49816 w 2437522"/>
              <a:gd name="connsiteY837" fmla="*/ 191712 h 552710"/>
              <a:gd name="connsiteX838" fmla="*/ 47816 w 2437522"/>
              <a:gd name="connsiteY838" fmla="*/ 188379 h 552710"/>
              <a:gd name="connsiteX839" fmla="*/ 50578 w 2437522"/>
              <a:gd name="connsiteY839" fmla="*/ 180187 h 552710"/>
              <a:gd name="connsiteX840" fmla="*/ 50864 w 2437522"/>
              <a:gd name="connsiteY840" fmla="*/ 178949 h 552710"/>
              <a:gd name="connsiteX841" fmla="*/ 51054 w 2437522"/>
              <a:gd name="connsiteY841" fmla="*/ 177806 h 552710"/>
              <a:gd name="connsiteX842" fmla="*/ 48101 w 2437522"/>
              <a:gd name="connsiteY842" fmla="*/ 175710 h 552710"/>
              <a:gd name="connsiteX843" fmla="*/ 46958 w 2437522"/>
              <a:gd name="connsiteY843" fmla="*/ 175901 h 552710"/>
              <a:gd name="connsiteX844" fmla="*/ 46006 w 2437522"/>
              <a:gd name="connsiteY844" fmla="*/ 176091 h 552710"/>
              <a:gd name="connsiteX845" fmla="*/ 43529 w 2437522"/>
              <a:gd name="connsiteY845" fmla="*/ 175044 h 552710"/>
              <a:gd name="connsiteX846" fmla="*/ 43815 w 2437522"/>
              <a:gd name="connsiteY846" fmla="*/ 174663 h 552710"/>
              <a:gd name="connsiteX847" fmla="*/ 45625 w 2437522"/>
              <a:gd name="connsiteY847" fmla="*/ 172472 h 552710"/>
              <a:gd name="connsiteX848" fmla="*/ 44863 w 2437522"/>
              <a:gd name="connsiteY848" fmla="*/ 168757 h 552710"/>
              <a:gd name="connsiteX849" fmla="*/ 42863 w 2437522"/>
              <a:gd name="connsiteY849" fmla="*/ 168852 h 552710"/>
              <a:gd name="connsiteX850" fmla="*/ 39148 w 2437522"/>
              <a:gd name="connsiteY850" fmla="*/ 169138 h 552710"/>
              <a:gd name="connsiteX851" fmla="*/ 30861 w 2437522"/>
              <a:gd name="connsiteY851" fmla="*/ 166471 h 552710"/>
              <a:gd name="connsiteX852" fmla="*/ 30956 w 2437522"/>
              <a:gd name="connsiteY852" fmla="*/ 165519 h 552710"/>
              <a:gd name="connsiteX853" fmla="*/ 31718 w 2437522"/>
              <a:gd name="connsiteY853" fmla="*/ 155517 h 552710"/>
              <a:gd name="connsiteX854" fmla="*/ 20860 w 2437522"/>
              <a:gd name="connsiteY854" fmla="*/ 147326 h 552710"/>
              <a:gd name="connsiteX855" fmla="*/ 20574 w 2437522"/>
              <a:gd name="connsiteY855" fmla="*/ 146849 h 552710"/>
              <a:gd name="connsiteX856" fmla="*/ 19526 w 2437522"/>
              <a:gd name="connsiteY856" fmla="*/ 144754 h 552710"/>
              <a:gd name="connsiteX857" fmla="*/ 17431 w 2437522"/>
              <a:gd name="connsiteY857" fmla="*/ 135515 h 552710"/>
              <a:gd name="connsiteX858" fmla="*/ 15240 w 2437522"/>
              <a:gd name="connsiteY858" fmla="*/ 134753 h 552710"/>
              <a:gd name="connsiteX859" fmla="*/ 10192 w 2437522"/>
              <a:gd name="connsiteY859" fmla="*/ 125990 h 552710"/>
              <a:gd name="connsiteX860" fmla="*/ 10287 w 2437522"/>
              <a:gd name="connsiteY860" fmla="*/ 124561 h 552710"/>
              <a:gd name="connsiteX861" fmla="*/ 4096 w 2437522"/>
              <a:gd name="connsiteY861" fmla="*/ 122180 h 552710"/>
              <a:gd name="connsiteX862" fmla="*/ 6287 w 2437522"/>
              <a:gd name="connsiteY862" fmla="*/ 118846 h 552710"/>
              <a:gd name="connsiteX863" fmla="*/ 3524 w 2437522"/>
              <a:gd name="connsiteY863" fmla="*/ 114560 h 552710"/>
              <a:gd name="connsiteX864" fmla="*/ 95 w 2437522"/>
              <a:gd name="connsiteY864" fmla="*/ 114560 h 552710"/>
              <a:gd name="connsiteX865" fmla="*/ 0 w 2437522"/>
              <a:gd name="connsiteY865" fmla="*/ 113988 h 552710"/>
              <a:gd name="connsiteX866" fmla="*/ 3810 w 2437522"/>
              <a:gd name="connsiteY866" fmla="*/ 111988 h 552710"/>
              <a:gd name="connsiteX867" fmla="*/ 667 w 2437522"/>
              <a:gd name="connsiteY867" fmla="*/ 105321 h 552710"/>
              <a:gd name="connsiteX868" fmla="*/ 1524 w 2437522"/>
              <a:gd name="connsiteY868" fmla="*/ 101606 h 552710"/>
              <a:gd name="connsiteX869" fmla="*/ 2381 w 2437522"/>
              <a:gd name="connsiteY869" fmla="*/ 98844 h 552710"/>
              <a:gd name="connsiteX870" fmla="*/ 2286 w 2437522"/>
              <a:gd name="connsiteY870" fmla="*/ 97796 h 552710"/>
              <a:gd name="connsiteX871" fmla="*/ 2667 w 2437522"/>
              <a:gd name="connsiteY871" fmla="*/ 96177 h 552710"/>
              <a:gd name="connsiteX872" fmla="*/ 9811 w 2437522"/>
              <a:gd name="connsiteY872" fmla="*/ 94367 h 552710"/>
              <a:gd name="connsiteX873" fmla="*/ 10287 w 2437522"/>
              <a:gd name="connsiteY873" fmla="*/ 86937 h 552710"/>
              <a:gd name="connsiteX874" fmla="*/ 10573 w 2437522"/>
              <a:gd name="connsiteY874" fmla="*/ 87128 h 552710"/>
              <a:gd name="connsiteX875" fmla="*/ 19907 w 2437522"/>
              <a:gd name="connsiteY875" fmla="*/ 86556 h 552710"/>
              <a:gd name="connsiteX876" fmla="*/ 22479 w 2437522"/>
              <a:gd name="connsiteY876" fmla="*/ 83508 h 552710"/>
              <a:gd name="connsiteX877" fmla="*/ 27908 w 2437522"/>
              <a:gd name="connsiteY877" fmla="*/ 85318 h 552710"/>
              <a:gd name="connsiteX878" fmla="*/ 36767 w 2437522"/>
              <a:gd name="connsiteY878" fmla="*/ 79127 h 552710"/>
              <a:gd name="connsiteX879" fmla="*/ 39719 w 2437522"/>
              <a:gd name="connsiteY879" fmla="*/ 84270 h 552710"/>
              <a:gd name="connsiteX880" fmla="*/ 41243 w 2437522"/>
              <a:gd name="connsiteY880" fmla="*/ 86937 h 552710"/>
              <a:gd name="connsiteX881" fmla="*/ 47339 w 2437522"/>
              <a:gd name="connsiteY881" fmla="*/ 81032 h 552710"/>
              <a:gd name="connsiteX882" fmla="*/ 44672 w 2437522"/>
              <a:gd name="connsiteY882" fmla="*/ 78746 h 552710"/>
              <a:gd name="connsiteX883" fmla="*/ 44863 w 2437522"/>
              <a:gd name="connsiteY883" fmla="*/ 78746 h 552710"/>
              <a:gd name="connsiteX884" fmla="*/ 50959 w 2437522"/>
              <a:gd name="connsiteY884" fmla="*/ 79222 h 552710"/>
              <a:gd name="connsiteX885" fmla="*/ 51911 w 2437522"/>
              <a:gd name="connsiteY885" fmla="*/ 79317 h 552710"/>
              <a:gd name="connsiteX886" fmla="*/ 54578 w 2437522"/>
              <a:gd name="connsiteY886" fmla="*/ 78174 h 552710"/>
              <a:gd name="connsiteX887" fmla="*/ 58865 w 2437522"/>
              <a:gd name="connsiteY887" fmla="*/ 77127 h 552710"/>
              <a:gd name="connsiteX888" fmla="*/ 61817 w 2437522"/>
              <a:gd name="connsiteY888" fmla="*/ 75793 h 552710"/>
              <a:gd name="connsiteX889" fmla="*/ 68199 w 2437522"/>
              <a:gd name="connsiteY889" fmla="*/ 75221 h 552710"/>
              <a:gd name="connsiteX890" fmla="*/ 69723 w 2437522"/>
              <a:gd name="connsiteY890" fmla="*/ 73793 h 552710"/>
              <a:gd name="connsiteX891" fmla="*/ 70580 w 2437522"/>
              <a:gd name="connsiteY891" fmla="*/ 73031 h 552710"/>
              <a:gd name="connsiteX892" fmla="*/ 77724 w 2437522"/>
              <a:gd name="connsiteY892" fmla="*/ 74269 h 552710"/>
              <a:gd name="connsiteX893" fmla="*/ 89630 w 2437522"/>
              <a:gd name="connsiteY893" fmla="*/ 74079 h 552710"/>
              <a:gd name="connsiteX894" fmla="*/ 97727 w 2437522"/>
              <a:gd name="connsiteY894" fmla="*/ 74460 h 552710"/>
              <a:gd name="connsiteX895" fmla="*/ 99251 w 2437522"/>
              <a:gd name="connsiteY895" fmla="*/ 72554 h 552710"/>
              <a:gd name="connsiteX896" fmla="*/ 100775 w 2437522"/>
              <a:gd name="connsiteY896" fmla="*/ 70649 h 552710"/>
              <a:gd name="connsiteX897" fmla="*/ 108585 w 2437522"/>
              <a:gd name="connsiteY897" fmla="*/ 71697 h 552710"/>
              <a:gd name="connsiteX898" fmla="*/ 115062 w 2437522"/>
              <a:gd name="connsiteY898" fmla="*/ 68745 h 552710"/>
              <a:gd name="connsiteX899" fmla="*/ 122777 w 2437522"/>
              <a:gd name="connsiteY899" fmla="*/ 70364 h 552710"/>
              <a:gd name="connsiteX900" fmla="*/ 127445 w 2437522"/>
              <a:gd name="connsiteY900" fmla="*/ 70078 h 552710"/>
              <a:gd name="connsiteX901" fmla="*/ 133541 w 2437522"/>
              <a:gd name="connsiteY901" fmla="*/ 65220 h 552710"/>
              <a:gd name="connsiteX902" fmla="*/ 140970 w 2437522"/>
              <a:gd name="connsiteY902" fmla="*/ 64458 h 552710"/>
              <a:gd name="connsiteX903" fmla="*/ 147066 w 2437522"/>
              <a:gd name="connsiteY903" fmla="*/ 65030 h 552710"/>
              <a:gd name="connsiteX904" fmla="*/ 147161 w 2437522"/>
              <a:gd name="connsiteY904" fmla="*/ 64554 h 552710"/>
              <a:gd name="connsiteX905" fmla="*/ 147542 w 2437522"/>
              <a:gd name="connsiteY905" fmla="*/ 62744 h 552710"/>
              <a:gd name="connsiteX906" fmla="*/ 157163 w 2437522"/>
              <a:gd name="connsiteY906" fmla="*/ 66078 h 552710"/>
              <a:gd name="connsiteX907" fmla="*/ 157639 w 2437522"/>
              <a:gd name="connsiteY907" fmla="*/ 61124 h 552710"/>
              <a:gd name="connsiteX908" fmla="*/ 157639 w 2437522"/>
              <a:gd name="connsiteY908" fmla="*/ 60744 h 552710"/>
              <a:gd name="connsiteX909" fmla="*/ 165735 w 2437522"/>
              <a:gd name="connsiteY909" fmla="*/ 58648 h 552710"/>
              <a:gd name="connsiteX910" fmla="*/ 184880 w 2437522"/>
              <a:gd name="connsiteY910" fmla="*/ 59601 h 552710"/>
              <a:gd name="connsiteX911" fmla="*/ 187166 w 2437522"/>
              <a:gd name="connsiteY911" fmla="*/ 60172 h 552710"/>
              <a:gd name="connsiteX912" fmla="*/ 191262 w 2437522"/>
              <a:gd name="connsiteY912" fmla="*/ 59029 h 552710"/>
              <a:gd name="connsiteX913" fmla="*/ 194120 w 2437522"/>
              <a:gd name="connsiteY913" fmla="*/ 57791 h 552710"/>
              <a:gd name="connsiteX914" fmla="*/ 202121 w 2437522"/>
              <a:gd name="connsiteY914" fmla="*/ 57505 h 552710"/>
              <a:gd name="connsiteX915" fmla="*/ 211169 w 2437522"/>
              <a:gd name="connsiteY915" fmla="*/ 55790 h 552710"/>
              <a:gd name="connsiteX916" fmla="*/ 212217 w 2437522"/>
              <a:gd name="connsiteY916" fmla="*/ 54743 h 552710"/>
              <a:gd name="connsiteX917" fmla="*/ 221552 w 2437522"/>
              <a:gd name="connsiteY917" fmla="*/ 57410 h 552710"/>
              <a:gd name="connsiteX918" fmla="*/ 228219 w 2437522"/>
              <a:gd name="connsiteY918" fmla="*/ 53886 h 552710"/>
              <a:gd name="connsiteX919" fmla="*/ 239649 w 2437522"/>
              <a:gd name="connsiteY919" fmla="*/ 55124 h 552710"/>
              <a:gd name="connsiteX920" fmla="*/ 239649 w 2437522"/>
              <a:gd name="connsiteY920" fmla="*/ 54933 h 552710"/>
              <a:gd name="connsiteX921" fmla="*/ 239459 w 2437522"/>
              <a:gd name="connsiteY921" fmla="*/ 49790 h 552710"/>
              <a:gd name="connsiteX922" fmla="*/ 253175 w 2437522"/>
              <a:gd name="connsiteY922" fmla="*/ 48647 h 552710"/>
              <a:gd name="connsiteX923" fmla="*/ 256127 w 2437522"/>
              <a:gd name="connsiteY923" fmla="*/ 52552 h 552710"/>
              <a:gd name="connsiteX924" fmla="*/ 257556 w 2437522"/>
              <a:gd name="connsiteY924" fmla="*/ 54457 h 552710"/>
              <a:gd name="connsiteX925" fmla="*/ 266510 w 2437522"/>
              <a:gd name="connsiteY925" fmla="*/ 50552 h 552710"/>
              <a:gd name="connsiteX926" fmla="*/ 268510 w 2437522"/>
              <a:gd name="connsiteY926" fmla="*/ 50171 h 552710"/>
              <a:gd name="connsiteX927" fmla="*/ 269081 w 2437522"/>
              <a:gd name="connsiteY927" fmla="*/ 50076 h 552710"/>
              <a:gd name="connsiteX928" fmla="*/ 273939 w 2437522"/>
              <a:gd name="connsiteY928" fmla="*/ 49980 h 552710"/>
              <a:gd name="connsiteX929" fmla="*/ 285179 w 2437522"/>
              <a:gd name="connsiteY929" fmla="*/ 49980 h 552710"/>
              <a:gd name="connsiteX930" fmla="*/ 293084 w 2437522"/>
              <a:gd name="connsiteY930" fmla="*/ 48742 h 552710"/>
              <a:gd name="connsiteX931" fmla="*/ 296323 w 2437522"/>
              <a:gd name="connsiteY931" fmla="*/ 49885 h 552710"/>
              <a:gd name="connsiteX932" fmla="*/ 296799 w 2437522"/>
              <a:gd name="connsiteY932" fmla="*/ 49313 h 552710"/>
              <a:gd name="connsiteX933" fmla="*/ 297371 w 2437522"/>
              <a:gd name="connsiteY933" fmla="*/ 48647 h 552710"/>
              <a:gd name="connsiteX934" fmla="*/ 298990 w 2437522"/>
              <a:gd name="connsiteY934" fmla="*/ 48361 h 552710"/>
              <a:gd name="connsiteX935" fmla="*/ 300800 w 2437522"/>
              <a:gd name="connsiteY935" fmla="*/ 50838 h 552710"/>
              <a:gd name="connsiteX936" fmla="*/ 301276 w 2437522"/>
              <a:gd name="connsiteY936" fmla="*/ 50742 h 552710"/>
              <a:gd name="connsiteX937" fmla="*/ 305086 w 2437522"/>
              <a:gd name="connsiteY937" fmla="*/ 49885 h 552710"/>
              <a:gd name="connsiteX938" fmla="*/ 314325 w 2437522"/>
              <a:gd name="connsiteY938" fmla="*/ 47885 h 552710"/>
              <a:gd name="connsiteX939" fmla="*/ 314897 w 2437522"/>
              <a:gd name="connsiteY939" fmla="*/ 47408 h 552710"/>
              <a:gd name="connsiteX940" fmla="*/ 318802 w 2437522"/>
              <a:gd name="connsiteY940" fmla="*/ 43789 h 552710"/>
              <a:gd name="connsiteX941" fmla="*/ 325469 w 2437522"/>
              <a:gd name="connsiteY941" fmla="*/ 48075 h 552710"/>
              <a:gd name="connsiteX942" fmla="*/ 329470 w 2437522"/>
              <a:gd name="connsiteY942" fmla="*/ 45504 h 552710"/>
              <a:gd name="connsiteX943" fmla="*/ 331946 w 2437522"/>
              <a:gd name="connsiteY943" fmla="*/ 39979 h 552710"/>
              <a:gd name="connsiteX944" fmla="*/ 337471 w 2437522"/>
              <a:gd name="connsiteY944" fmla="*/ 44932 h 552710"/>
              <a:gd name="connsiteX945" fmla="*/ 338423 w 2437522"/>
              <a:gd name="connsiteY945" fmla="*/ 45789 h 552710"/>
              <a:gd name="connsiteX946" fmla="*/ 346710 w 2437522"/>
              <a:gd name="connsiteY946" fmla="*/ 45122 h 552710"/>
              <a:gd name="connsiteX947" fmla="*/ 352425 w 2437522"/>
              <a:gd name="connsiteY947" fmla="*/ 44837 h 552710"/>
              <a:gd name="connsiteX948" fmla="*/ 359188 w 2437522"/>
              <a:gd name="connsiteY948" fmla="*/ 44361 h 552710"/>
              <a:gd name="connsiteX949" fmla="*/ 361474 w 2437522"/>
              <a:gd name="connsiteY949" fmla="*/ 39979 h 552710"/>
              <a:gd name="connsiteX950" fmla="*/ 366903 w 2437522"/>
              <a:gd name="connsiteY950" fmla="*/ 44456 h 552710"/>
              <a:gd name="connsiteX951" fmla="*/ 372904 w 2437522"/>
              <a:gd name="connsiteY951" fmla="*/ 42265 h 552710"/>
              <a:gd name="connsiteX952" fmla="*/ 373952 w 2437522"/>
              <a:gd name="connsiteY952" fmla="*/ 41884 h 552710"/>
              <a:gd name="connsiteX953" fmla="*/ 383762 w 2437522"/>
              <a:gd name="connsiteY953" fmla="*/ 38741 h 552710"/>
              <a:gd name="connsiteX954" fmla="*/ 400241 w 2437522"/>
              <a:gd name="connsiteY954" fmla="*/ 42837 h 552710"/>
              <a:gd name="connsiteX955" fmla="*/ 410242 w 2437522"/>
              <a:gd name="connsiteY955" fmla="*/ 41313 h 552710"/>
              <a:gd name="connsiteX956" fmla="*/ 430340 w 2437522"/>
              <a:gd name="connsiteY956" fmla="*/ 41408 h 552710"/>
              <a:gd name="connsiteX957" fmla="*/ 431483 w 2437522"/>
              <a:gd name="connsiteY957" fmla="*/ 40551 h 552710"/>
              <a:gd name="connsiteX958" fmla="*/ 434340 w 2437522"/>
              <a:gd name="connsiteY958" fmla="*/ 38455 h 552710"/>
              <a:gd name="connsiteX959" fmla="*/ 442151 w 2437522"/>
              <a:gd name="connsiteY959" fmla="*/ 40931 h 552710"/>
              <a:gd name="connsiteX960" fmla="*/ 443865 w 2437522"/>
              <a:gd name="connsiteY960" fmla="*/ 40931 h 552710"/>
              <a:gd name="connsiteX961" fmla="*/ 446913 w 2437522"/>
              <a:gd name="connsiteY961" fmla="*/ 40931 h 552710"/>
              <a:gd name="connsiteX962" fmla="*/ 455486 w 2437522"/>
              <a:gd name="connsiteY962" fmla="*/ 37883 h 552710"/>
              <a:gd name="connsiteX963" fmla="*/ 469297 w 2437522"/>
              <a:gd name="connsiteY963" fmla="*/ 36836 h 552710"/>
              <a:gd name="connsiteX964" fmla="*/ 473202 w 2437522"/>
              <a:gd name="connsiteY964" fmla="*/ 36740 h 552710"/>
              <a:gd name="connsiteX965" fmla="*/ 474345 w 2437522"/>
              <a:gd name="connsiteY965" fmla="*/ 36740 h 552710"/>
              <a:gd name="connsiteX966" fmla="*/ 476917 w 2437522"/>
              <a:gd name="connsiteY966" fmla="*/ 37503 h 552710"/>
              <a:gd name="connsiteX967" fmla="*/ 482346 w 2437522"/>
              <a:gd name="connsiteY967" fmla="*/ 37217 h 552710"/>
              <a:gd name="connsiteX968" fmla="*/ 486823 w 2437522"/>
              <a:gd name="connsiteY968" fmla="*/ 35788 h 552710"/>
              <a:gd name="connsiteX969" fmla="*/ 492824 w 2437522"/>
              <a:gd name="connsiteY969" fmla="*/ 37312 h 552710"/>
              <a:gd name="connsiteX970" fmla="*/ 503396 w 2437522"/>
              <a:gd name="connsiteY970" fmla="*/ 34454 h 552710"/>
              <a:gd name="connsiteX971" fmla="*/ 504349 w 2437522"/>
              <a:gd name="connsiteY971" fmla="*/ 35693 h 552710"/>
              <a:gd name="connsiteX972" fmla="*/ 511207 w 2437522"/>
              <a:gd name="connsiteY972" fmla="*/ 36455 h 552710"/>
              <a:gd name="connsiteX973" fmla="*/ 512159 w 2437522"/>
              <a:gd name="connsiteY973" fmla="*/ 37883 h 552710"/>
              <a:gd name="connsiteX974" fmla="*/ 520541 w 2437522"/>
              <a:gd name="connsiteY974" fmla="*/ 36360 h 552710"/>
              <a:gd name="connsiteX975" fmla="*/ 524923 w 2437522"/>
              <a:gd name="connsiteY975" fmla="*/ 37883 h 552710"/>
              <a:gd name="connsiteX976" fmla="*/ 527209 w 2437522"/>
              <a:gd name="connsiteY976" fmla="*/ 35883 h 552710"/>
              <a:gd name="connsiteX977" fmla="*/ 530543 w 2437522"/>
              <a:gd name="connsiteY977" fmla="*/ 34740 h 552710"/>
              <a:gd name="connsiteX978" fmla="*/ 544640 w 2437522"/>
              <a:gd name="connsiteY978" fmla="*/ 33026 h 552710"/>
              <a:gd name="connsiteX979" fmla="*/ 550164 w 2437522"/>
              <a:gd name="connsiteY979" fmla="*/ 34454 h 552710"/>
              <a:gd name="connsiteX980" fmla="*/ 565880 w 2437522"/>
              <a:gd name="connsiteY980" fmla="*/ 33026 h 552710"/>
              <a:gd name="connsiteX981" fmla="*/ 568452 w 2437522"/>
              <a:gd name="connsiteY981" fmla="*/ 31502 h 552710"/>
              <a:gd name="connsiteX982" fmla="*/ 578358 w 2437522"/>
              <a:gd name="connsiteY982" fmla="*/ 34073 h 552710"/>
              <a:gd name="connsiteX983" fmla="*/ 583311 w 2437522"/>
              <a:gd name="connsiteY983" fmla="*/ 32930 h 552710"/>
              <a:gd name="connsiteX984" fmla="*/ 591979 w 2437522"/>
              <a:gd name="connsiteY984" fmla="*/ 33597 h 552710"/>
              <a:gd name="connsiteX985" fmla="*/ 594646 w 2437522"/>
              <a:gd name="connsiteY985" fmla="*/ 32264 h 552710"/>
              <a:gd name="connsiteX986" fmla="*/ 597503 w 2437522"/>
              <a:gd name="connsiteY986" fmla="*/ 33312 h 552710"/>
              <a:gd name="connsiteX987" fmla="*/ 609791 w 2437522"/>
              <a:gd name="connsiteY987" fmla="*/ 33312 h 552710"/>
              <a:gd name="connsiteX988" fmla="*/ 613696 w 2437522"/>
              <a:gd name="connsiteY988" fmla="*/ 33883 h 552710"/>
              <a:gd name="connsiteX989" fmla="*/ 618744 w 2437522"/>
              <a:gd name="connsiteY989" fmla="*/ 34645 h 552710"/>
              <a:gd name="connsiteX990" fmla="*/ 630746 w 2437522"/>
              <a:gd name="connsiteY990" fmla="*/ 32264 h 552710"/>
              <a:gd name="connsiteX991" fmla="*/ 633317 w 2437522"/>
              <a:gd name="connsiteY991" fmla="*/ 33693 h 552710"/>
              <a:gd name="connsiteX992" fmla="*/ 637223 w 2437522"/>
              <a:gd name="connsiteY992" fmla="*/ 30645 h 552710"/>
              <a:gd name="connsiteX993" fmla="*/ 637699 w 2437522"/>
              <a:gd name="connsiteY993" fmla="*/ 31026 h 552710"/>
              <a:gd name="connsiteX994" fmla="*/ 641318 w 2437522"/>
              <a:gd name="connsiteY994" fmla="*/ 33978 h 552710"/>
              <a:gd name="connsiteX995" fmla="*/ 655892 w 2437522"/>
              <a:gd name="connsiteY995" fmla="*/ 33597 h 552710"/>
              <a:gd name="connsiteX996" fmla="*/ 671417 w 2437522"/>
              <a:gd name="connsiteY996" fmla="*/ 34169 h 552710"/>
              <a:gd name="connsiteX997" fmla="*/ 674180 w 2437522"/>
              <a:gd name="connsiteY997" fmla="*/ 31026 h 552710"/>
              <a:gd name="connsiteX998" fmla="*/ 680085 w 2437522"/>
              <a:gd name="connsiteY998" fmla="*/ 31883 h 552710"/>
              <a:gd name="connsiteX999" fmla="*/ 686086 w 2437522"/>
              <a:gd name="connsiteY999" fmla="*/ 31692 h 552710"/>
              <a:gd name="connsiteX1000" fmla="*/ 706469 w 2437522"/>
              <a:gd name="connsiteY1000" fmla="*/ 29502 h 552710"/>
              <a:gd name="connsiteX1001" fmla="*/ 709994 w 2437522"/>
              <a:gd name="connsiteY1001" fmla="*/ 32835 h 552710"/>
              <a:gd name="connsiteX1002" fmla="*/ 710660 w 2437522"/>
              <a:gd name="connsiteY1002" fmla="*/ 33502 h 552710"/>
              <a:gd name="connsiteX1003" fmla="*/ 718376 w 2437522"/>
              <a:gd name="connsiteY1003" fmla="*/ 32835 h 552710"/>
              <a:gd name="connsiteX1004" fmla="*/ 725329 w 2437522"/>
              <a:gd name="connsiteY1004" fmla="*/ 32740 h 552710"/>
              <a:gd name="connsiteX1005" fmla="*/ 734092 w 2437522"/>
              <a:gd name="connsiteY1005" fmla="*/ 34454 h 552710"/>
              <a:gd name="connsiteX1006" fmla="*/ 737521 w 2437522"/>
              <a:gd name="connsiteY1006" fmla="*/ 31692 h 552710"/>
              <a:gd name="connsiteX1007" fmla="*/ 738664 w 2437522"/>
              <a:gd name="connsiteY1007" fmla="*/ 30835 h 552710"/>
              <a:gd name="connsiteX1008" fmla="*/ 746855 w 2437522"/>
              <a:gd name="connsiteY1008" fmla="*/ 32169 h 552710"/>
              <a:gd name="connsiteX1009" fmla="*/ 755237 w 2437522"/>
              <a:gd name="connsiteY1009" fmla="*/ 32930 h 552710"/>
              <a:gd name="connsiteX1010" fmla="*/ 756952 w 2437522"/>
              <a:gd name="connsiteY1010" fmla="*/ 32930 h 552710"/>
              <a:gd name="connsiteX1011" fmla="*/ 760762 w 2437522"/>
              <a:gd name="connsiteY1011" fmla="*/ 32835 h 552710"/>
              <a:gd name="connsiteX1012" fmla="*/ 764572 w 2437522"/>
              <a:gd name="connsiteY1012" fmla="*/ 31406 h 552710"/>
              <a:gd name="connsiteX1013" fmla="*/ 765334 w 2437522"/>
              <a:gd name="connsiteY1013" fmla="*/ 31311 h 552710"/>
              <a:gd name="connsiteX1014" fmla="*/ 769906 w 2437522"/>
              <a:gd name="connsiteY1014" fmla="*/ 31216 h 552710"/>
              <a:gd name="connsiteX1015" fmla="*/ 778193 w 2437522"/>
              <a:gd name="connsiteY1015" fmla="*/ 33788 h 552710"/>
              <a:gd name="connsiteX1016" fmla="*/ 778097 w 2437522"/>
              <a:gd name="connsiteY1016" fmla="*/ 29787 h 552710"/>
              <a:gd name="connsiteX1017" fmla="*/ 788956 w 2437522"/>
              <a:gd name="connsiteY1017" fmla="*/ 32454 h 552710"/>
              <a:gd name="connsiteX1018" fmla="*/ 793242 w 2437522"/>
              <a:gd name="connsiteY1018" fmla="*/ 32645 h 552710"/>
              <a:gd name="connsiteX1019" fmla="*/ 796576 w 2437522"/>
              <a:gd name="connsiteY1019" fmla="*/ 32740 h 552710"/>
              <a:gd name="connsiteX1020" fmla="*/ 804958 w 2437522"/>
              <a:gd name="connsiteY1020" fmla="*/ 29311 h 552710"/>
              <a:gd name="connsiteX1021" fmla="*/ 810197 w 2437522"/>
              <a:gd name="connsiteY1021" fmla="*/ 33026 h 552710"/>
              <a:gd name="connsiteX1022" fmla="*/ 814292 w 2437522"/>
              <a:gd name="connsiteY1022" fmla="*/ 31788 h 552710"/>
              <a:gd name="connsiteX1023" fmla="*/ 820960 w 2437522"/>
              <a:gd name="connsiteY1023" fmla="*/ 31311 h 552710"/>
              <a:gd name="connsiteX1024" fmla="*/ 828389 w 2437522"/>
              <a:gd name="connsiteY1024" fmla="*/ 30549 h 552710"/>
              <a:gd name="connsiteX1025" fmla="*/ 831056 w 2437522"/>
              <a:gd name="connsiteY1025" fmla="*/ 31788 h 552710"/>
              <a:gd name="connsiteX1026" fmla="*/ 841915 w 2437522"/>
              <a:gd name="connsiteY1026" fmla="*/ 33216 h 552710"/>
              <a:gd name="connsiteX1027" fmla="*/ 842582 w 2437522"/>
              <a:gd name="connsiteY1027" fmla="*/ 32645 h 552710"/>
              <a:gd name="connsiteX1028" fmla="*/ 846677 w 2437522"/>
              <a:gd name="connsiteY1028" fmla="*/ 29311 h 552710"/>
              <a:gd name="connsiteX1029" fmla="*/ 856107 w 2437522"/>
              <a:gd name="connsiteY1029" fmla="*/ 31121 h 552710"/>
              <a:gd name="connsiteX1030" fmla="*/ 861060 w 2437522"/>
              <a:gd name="connsiteY1030" fmla="*/ 30263 h 552710"/>
              <a:gd name="connsiteX1031" fmla="*/ 864680 w 2437522"/>
              <a:gd name="connsiteY1031" fmla="*/ 34169 h 552710"/>
              <a:gd name="connsiteX1032" fmla="*/ 869728 w 2437522"/>
              <a:gd name="connsiteY1032" fmla="*/ 32073 h 552710"/>
              <a:gd name="connsiteX1033" fmla="*/ 884968 w 2437522"/>
              <a:gd name="connsiteY1033" fmla="*/ 31311 h 552710"/>
              <a:gd name="connsiteX1034" fmla="*/ 898874 w 2437522"/>
              <a:gd name="connsiteY1034" fmla="*/ 31788 h 552710"/>
              <a:gd name="connsiteX1035" fmla="*/ 909638 w 2437522"/>
              <a:gd name="connsiteY1035" fmla="*/ 30549 h 552710"/>
              <a:gd name="connsiteX1036" fmla="*/ 909733 w 2437522"/>
              <a:gd name="connsiteY1036" fmla="*/ 30454 h 552710"/>
              <a:gd name="connsiteX1037" fmla="*/ 915638 w 2437522"/>
              <a:gd name="connsiteY1037" fmla="*/ 23787 h 552710"/>
              <a:gd name="connsiteX1038" fmla="*/ 933260 w 2437522"/>
              <a:gd name="connsiteY1038" fmla="*/ 28835 h 552710"/>
              <a:gd name="connsiteX1039" fmla="*/ 938498 w 2437522"/>
              <a:gd name="connsiteY1039" fmla="*/ 30073 h 552710"/>
              <a:gd name="connsiteX1040" fmla="*/ 947642 w 2437522"/>
              <a:gd name="connsiteY1040" fmla="*/ 27596 h 552710"/>
              <a:gd name="connsiteX1041" fmla="*/ 955167 w 2437522"/>
              <a:gd name="connsiteY1041" fmla="*/ 27692 h 552710"/>
              <a:gd name="connsiteX1042" fmla="*/ 960596 w 2437522"/>
              <a:gd name="connsiteY1042" fmla="*/ 27692 h 552710"/>
              <a:gd name="connsiteX1043" fmla="*/ 963359 w 2437522"/>
              <a:gd name="connsiteY1043" fmla="*/ 29216 h 552710"/>
              <a:gd name="connsiteX1044" fmla="*/ 971741 w 2437522"/>
              <a:gd name="connsiteY1044" fmla="*/ 26454 h 552710"/>
              <a:gd name="connsiteX1045" fmla="*/ 974503 w 2437522"/>
              <a:gd name="connsiteY1045" fmla="*/ 27787 h 552710"/>
              <a:gd name="connsiteX1046" fmla="*/ 982694 w 2437522"/>
              <a:gd name="connsiteY1046" fmla="*/ 30263 h 552710"/>
              <a:gd name="connsiteX1047" fmla="*/ 984599 w 2437522"/>
              <a:gd name="connsiteY1047" fmla="*/ 29121 h 552710"/>
              <a:gd name="connsiteX1048" fmla="*/ 989838 w 2437522"/>
              <a:gd name="connsiteY1048" fmla="*/ 27406 h 552710"/>
              <a:gd name="connsiteX1049" fmla="*/ 995648 w 2437522"/>
              <a:gd name="connsiteY1049" fmla="*/ 31311 h 552710"/>
              <a:gd name="connsiteX1050" fmla="*/ 1000030 w 2437522"/>
              <a:gd name="connsiteY1050" fmla="*/ 27787 h 552710"/>
              <a:gd name="connsiteX1051" fmla="*/ 1000506 w 2437522"/>
              <a:gd name="connsiteY1051" fmla="*/ 27406 h 552710"/>
              <a:gd name="connsiteX1052" fmla="*/ 1004697 w 2437522"/>
              <a:gd name="connsiteY1052" fmla="*/ 28739 h 552710"/>
              <a:gd name="connsiteX1053" fmla="*/ 1018032 w 2437522"/>
              <a:gd name="connsiteY1053" fmla="*/ 27501 h 552710"/>
              <a:gd name="connsiteX1054" fmla="*/ 1018413 w 2437522"/>
              <a:gd name="connsiteY1054" fmla="*/ 27215 h 552710"/>
              <a:gd name="connsiteX1055" fmla="*/ 1020128 w 2437522"/>
              <a:gd name="connsiteY1055" fmla="*/ 25691 h 552710"/>
              <a:gd name="connsiteX1056" fmla="*/ 1022890 w 2437522"/>
              <a:gd name="connsiteY1056" fmla="*/ 32645 h 552710"/>
              <a:gd name="connsiteX1057" fmla="*/ 1028510 w 2437522"/>
              <a:gd name="connsiteY1057" fmla="*/ 29692 h 552710"/>
              <a:gd name="connsiteX1058" fmla="*/ 1032701 w 2437522"/>
              <a:gd name="connsiteY1058" fmla="*/ 27406 h 552710"/>
              <a:gd name="connsiteX1059" fmla="*/ 1032891 w 2437522"/>
              <a:gd name="connsiteY1059" fmla="*/ 28930 h 552710"/>
              <a:gd name="connsiteX1060" fmla="*/ 1039749 w 2437522"/>
              <a:gd name="connsiteY1060" fmla="*/ 29882 h 552710"/>
              <a:gd name="connsiteX1061" fmla="*/ 1045083 w 2437522"/>
              <a:gd name="connsiteY1061" fmla="*/ 28930 h 552710"/>
              <a:gd name="connsiteX1062" fmla="*/ 1058323 w 2437522"/>
              <a:gd name="connsiteY1062" fmla="*/ 31311 h 552710"/>
              <a:gd name="connsiteX1063" fmla="*/ 1067181 w 2437522"/>
              <a:gd name="connsiteY1063" fmla="*/ 29882 h 552710"/>
              <a:gd name="connsiteX1064" fmla="*/ 1070610 w 2437522"/>
              <a:gd name="connsiteY1064" fmla="*/ 32454 h 552710"/>
              <a:gd name="connsiteX1065" fmla="*/ 1072991 w 2437522"/>
              <a:gd name="connsiteY1065" fmla="*/ 30930 h 552710"/>
              <a:gd name="connsiteX1066" fmla="*/ 1080230 w 2437522"/>
              <a:gd name="connsiteY1066" fmla="*/ 29787 h 552710"/>
              <a:gd name="connsiteX1067" fmla="*/ 1081945 w 2437522"/>
              <a:gd name="connsiteY1067" fmla="*/ 29882 h 552710"/>
              <a:gd name="connsiteX1068" fmla="*/ 1084993 w 2437522"/>
              <a:gd name="connsiteY1068" fmla="*/ 28644 h 552710"/>
              <a:gd name="connsiteX1069" fmla="*/ 1087850 w 2437522"/>
              <a:gd name="connsiteY1069" fmla="*/ 30835 h 552710"/>
              <a:gd name="connsiteX1070" fmla="*/ 1099852 w 2437522"/>
              <a:gd name="connsiteY1070" fmla="*/ 30835 h 552710"/>
              <a:gd name="connsiteX1071" fmla="*/ 1103186 w 2437522"/>
              <a:gd name="connsiteY1071" fmla="*/ 31788 h 552710"/>
              <a:gd name="connsiteX1072" fmla="*/ 1104519 w 2437522"/>
              <a:gd name="connsiteY1072" fmla="*/ 32169 h 552710"/>
              <a:gd name="connsiteX1073" fmla="*/ 1109377 w 2437522"/>
              <a:gd name="connsiteY1073" fmla="*/ 30930 h 552710"/>
              <a:gd name="connsiteX1074" fmla="*/ 1115759 w 2437522"/>
              <a:gd name="connsiteY1074" fmla="*/ 29216 h 552710"/>
              <a:gd name="connsiteX1075" fmla="*/ 1129379 w 2437522"/>
              <a:gd name="connsiteY1075" fmla="*/ 30454 h 552710"/>
              <a:gd name="connsiteX1076" fmla="*/ 1133189 w 2437522"/>
              <a:gd name="connsiteY1076" fmla="*/ 30740 h 552710"/>
              <a:gd name="connsiteX1077" fmla="*/ 1136428 w 2437522"/>
              <a:gd name="connsiteY1077" fmla="*/ 30930 h 552710"/>
              <a:gd name="connsiteX1078" fmla="*/ 1143762 w 2437522"/>
              <a:gd name="connsiteY1078" fmla="*/ 31406 h 552710"/>
              <a:gd name="connsiteX1079" fmla="*/ 1151001 w 2437522"/>
              <a:gd name="connsiteY1079" fmla="*/ 29978 h 552710"/>
              <a:gd name="connsiteX1080" fmla="*/ 1153097 w 2437522"/>
              <a:gd name="connsiteY1080" fmla="*/ 30835 h 552710"/>
              <a:gd name="connsiteX1081" fmla="*/ 1157192 w 2437522"/>
              <a:gd name="connsiteY1081" fmla="*/ 29978 h 552710"/>
              <a:gd name="connsiteX1082" fmla="*/ 1159574 w 2437522"/>
              <a:gd name="connsiteY1082" fmla="*/ 29692 h 552710"/>
              <a:gd name="connsiteX1083" fmla="*/ 1174433 w 2437522"/>
              <a:gd name="connsiteY1083" fmla="*/ 30549 h 552710"/>
              <a:gd name="connsiteX1084" fmla="*/ 1178147 w 2437522"/>
              <a:gd name="connsiteY1084" fmla="*/ 30073 h 552710"/>
              <a:gd name="connsiteX1085" fmla="*/ 1184910 w 2437522"/>
              <a:gd name="connsiteY1085" fmla="*/ 32264 h 552710"/>
              <a:gd name="connsiteX1086" fmla="*/ 1191387 w 2437522"/>
              <a:gd name="connsiteY1086" fmla="*/ 31216 h 552710"/>
              <a:gd name="connsiteX1087" fmla="*/ 1209199 w 2437522"/>
              <a:gd name="connsiteY1087" fmla="*/ 32549 h 552710"/>
              <a:gd name="connsiteX1088" fmla="*/ 1224344 w 2437522"/>
              <a:gd name="connsiteY1088" fmla="*/ 28835 h 552710"/>
              <a:gd name="connsiteX1089" fmla="*/ 1237488 w 2437522"/>
              <a:gd name="connsiteY1089" fmla="*/ 26739 h 552710"/>
              <a:gd name="connsiteX1090" fmla="*/ 1247489 w 2437522"/>
              <a:gd name="connsiteY1090" fmla="*/ 30454 h 552710"/>
              <a:gd name="connsiteX1091" fmla="*/ 1254157 w 2437522"/>
              <a:gd name="connsiteY1091" fmla="*/ 29787 h 552710"/>
              <a:gd name="connsiteX1092" fmla="*/ 1255967 w 2437522"/>
              <a:gd name="connsiteY1092" fmla="*/ 30168 h 552710"/>
              <a:gd name="connsiteX1093" fmla="*/ 1262253 w 2437522"/>
              <a:gd name="connsiteY1093" fmla="*/ 28930 h 552710"/>
              <a:gd name="connsiteX1094" fmla="*/ 1265777 w 2437522"/>
              <a:gd name="connsiteY1094" fmla="*/ 29882 h 552710"/>
              <a:gd name="connsiteX1095" fmla="*/ 1271778 w 2437522"/>
              <a:gd name="connsiteY1095" fmla="*/ 26835 h 552710"/>
              <a:gd name="connsiteX1096" fmla="*/ 1272635 w 2437522"/>
              <a:gd name="connsiteY1096" fmla="*/ 27311 h 552710"/>
              <a:gd name="connsiteX1097" fmla="*/ 1274255 w 2437522"/>
              <a:gd name="connsiteY1097" fmla="*/ 28263 h 552710"/>
              <a:gd name="connsiteX1098" fmla="*/ 1278636 w 2437522"/>
              <a:gd name="connsiteY1098" fmla="*/ 29406 h 552710"/>
              <a:gd name="connsiteX1099" fmla="*/ 1282160 w 2437522"/>
              <a:gd name="connsiteY1099" fmla="*/ 28930 h 552710"/>
              <a:gd name="connsiteX1100" fmla="*/ 1288733 w 2437522"/>
              <a:gd name="connsiteY1100" fmla="*/ 29311 h 552710"/>
              <a:gd name="connsiteX1101" fmla="*/ 1294448 w 2437522"/>
              <a:gd name="connsiteY1101" fmla="*/ 28263 h 552710"/>
              <a:gd name="connsiteX1102" fmla="*/ 1298639 w 2437522"/>
              <a:gd name="connsiteY1102" fmla="*/ 32169 h 552710"/>
              <a:gd name="connsiteX1103" fmla="*/ 1298829 w 2437522"/>
              <a:gd name="connsiteY1103" fmla="*/ 31788 h 552710"/>
              <a:gd name="connsiteX1104" fmla="*/ 1309021 w 2437522"/>
              <a:gd name="connsiteY1104" fmla="*/ 30740 h 552710"/>
              <a:gd name="connsiteX1105" fmla="*/ 1310640 w 2437522"/>
              <a:gd name="connsiteY1105" fmla="*/ 30645 h 552710"/>
              <a:gd name="connsiteX1106" fmla="*/ 1316927 w 2437522"/>
              <a:gd name="connsiteY1106" fmla="*/ 29692 h 552710"/>
              <a:gd name="connsiteX1107" fmla="*/ 1322737 w 2437522"/>
              <a:gd name="connsiteY1107" fmla="*/ 30835 h 552710"/>
              <a:gd name="connsiteX1108" fmla="*/ 1336167 w 2437522"/>
              <a:gd name="connsiteY1108" fmla="*/ 30359 h 552710"/>
              <a:gd name="connsiteX1109" fmla="*/ 1339977 w 2437522"/>
              <a:gd name="connsiteY1109" fmla="*/ 29597 h 552710"/>
              <a:gd name="connsiteX1110" fmla="*/ 1346930 w 2437522"/>
              <a:gd name="connsiteY1110" fmla="*/ 30549 h 552710"/>
              <a:gd name="connsiteX1111" fmla="*/ 1350359 w 2437522"/>
              <a:gd name="connsiteY1111" fmla="*/ 29597 h 552710"/>
              <a:gd name="connsiteX1112" fmla="*/ 1361885 w 2437522"/>
              <a:gd name="connsiteY1112" fmla="*/ 31121 h 552710"/>
              <a:gd name="connsiteX1113" fmla="*/ 1364647 w 2437522"/>
              <a:gd name="connsiteY1113" fmla="*/ 30740 h 552710"/>
              <a:gd name="connsiteX1114" fmla="*/ 1369505 w 2437522"/>
              <a:gd name="connsiteY1114" fmla="*/ 29978 h 552710"/>
              <a:gd name="connsiteX1115" fmla="*/ 1381030 w 2437522"/>
              <a:gd name="connsiteY1115" fmla="*/ 29121 h 552710"/>
              <a:gd name="connsiteX1116" fmla="*/ 1386173 w 2437522"/>
              <a:gd name="connsiteY1116" fmla="*/ 32359 h 552710"/>
              <a:gd name="connsiteX1117" fmla="*/ 1394555 w 2437522"/>
              <a:gd name="connsiteY1117" fmla="*/ 32169 h 552710"/>
              <a:gd name="connsiteX1118" fmla="*/ 1399413 w 2437522"/>
              <a:gd name="connsiteY1118" fmla="*/ 33597 h 552710"/>
              <a:gd name="connsiteX1119" fmla="*/ 1399318 w 2437522"/>
              <a:gd name="connsiteY1119" fmla="*/ 33121 h 552710"/>
              <a:gd name="connsiteX1120" fmla="*/ 1397699 w 2437522"/>
              <a:gd name="connsiteY1120" fmla="*/ 29121 h 552710"/>
              <a:gd name="connsiteX1121" fmla="*/ 1400842 w 2437522"/>
              <a:gd name="connsiteY1121" fmla="*/ 27787 h 552710"/>
              <a:gd name="connsiteX1122" fmla="*/ 1403699 w 2437522"/>
              <a:gd name="connsiteY1122" fmla="*/ 32169 h 552710"/>
              <a:gd name="connsiteX1123" fmla="*/ 1407795 w 2437522"/>
              <a:gd name="connsiteY1123" fmla="*/ 31026 h 552710"/>
              <a:gd name="connsiteX1124" fmla="*/ 1412653 w 2437522"/>
              <a:gd name="connsiteY1124" fmla="*/ 29978 h 552710"/>
              <a:gd name="connsiteX1125" fmla="*/ 1416558 w 2437522"/>
              <a:gd name="connsiteY1125" fmla="*/ 26930 h 552710"/>
              <a:gd name="connsiteX1126" fmla="*/ 1421511 w 2437522"/>
              <a:gd name="connsiteY1126" fmla="*/ 29025 h 552710"/>
              <a:gd name="connsiteX1127" fmla="*/ 1421702 w 2437522"/>
              <a:gd name="connsiteY1127" fmla="*/ 29121 h 552710"/>
              <a:gd name="connsiteX1128" fmla="*/ 1426178 w 2437522"/>
              <a:gd name="connsiteY1128" fmla="*/ 31216 h 552710"/>
              <a:gd name="connsiteX1129" fmla="*/ 1437894 w 2437522"/>
              <a:gd name="connsiteY1129" fmla="*/ 33883 h 552710"/>
              <a:gd name="connsiteX1130" fmla="*/ 1437894 w 2437522"/>
              <a:gd name="connsiteY1130" fmla="*/ 33407 h 552710"/>
              <a:gd name="connsiteX1131" fmla="*/ 1437799 w 2437522"/>
              <a:gd name="connsiteY1131" fmla="*/ 29787 h 552710"/>
              <a:gd name="connsiteX1132" fmla="*/ 1444562 w 2437522"/>
              <a:gd name="connsiteY1132" fmla="*/ 32264 h 552710"/>
              <a:gd name="connsiteX1133" fmla="*/ 1448086 w 2437522"/>
              <a:gd name="connsiteY1133" fmla="*/ 33121 h 552710"/>
              <a:gd name="connsiteX1134" fmla="*/ 1452563 w 2437522"/>
              <a:gd name="connsiteY1134" fmla="*/ 31597 h 552710"/>
              <a:gd name="connsiteX1135" fmla="*/ 1465326 w 2437522"/>
              <a:gd name="connsiteY1135" fmla="*/ 30740 h 552710"/>
              <a:gd name="connsiteX1136" fmla="*/ 1474089 w 2437522"/>
              <a:gd name="connsiteY1136" fmla="*/ 34169 h 552710"/>
              <a:gd name="connsiteX1137" fmla="*/ 1481614 w 2437522"/>
              <a:gd name="connsiteY1137" fmla="*/ 32454 h 552710"/>
              <a:gd name="connsiteX1138" fmla="*/ 1488377 w 2437522"/>
              <a:gd name="connsiteY1138" fmla="*/ 33883 h 552710"/>
              <a:gd name="connsiteX1139" fmla="*/ 1492758 w 2437522"/>
              <a:gd name="connsiteY1139" fmla="*/ 32835 h 552710"/>
              <a:gd name="connsiteX1140" fmla="*/ 1493234 w 2437522"/>
              <a:gd name="connsiteY1140" fmla="*/ 28835 h 552710"/>
              <a:gd name="connsiteX1141" fmla="*/ 1496663 w 2437522"/>
              <a:gd name="connsiteY1141" fmla="*/ 28454 h 552710"/>
              <a:gd name="connsiteX1142" fmla="*/ 1517618 w 2437522"/>
              <a:gd name="connsiteY1142" fmla="*/ 28644 h 552710"/>
              <a:gd name="connsiteX1143" fmla="*/ 1524476 w 2437522"/>
              <a:gd name="connsiteY1143" fmla="*/ 28644 h 552710"/>
              <a:gd name="connsiteX1144" fmla="*/ 1534763 w 2437522"/>
              <a:gd name="connsiteY1144" fmla="*/ 28644 h 552710"/>
              <a:gd name="connsiteX1145" fmla="*/ 1537621 w 2437522"/>
              <a:gd name="connsiteY1145" fmla="*/ 28739 h 552710"/>
              <a:gd name="connsiteX1146" fmla="*/ 1548479 w 2437522"/>
              <a:gd name="connsiteY1146" fmla="*/ 26072 h 552710"/>
              <a:gd name="connsiteX1147" fmla="*/ 1551527 w 2437522"/>
              <a:gd name="connsiteY1147" fmla="*/ 29597 h 552710"/>
              <a:gd name="connsiteX1148" fmla="*/ 1553337 w 2437522"/>
              <a:gd name="connsiteY1148" fmla="*/ 31692 h 552710"/>
              <a:gd name="connsiteX1149" fmla="*/ 1556861 w 2437522"/>
              <a:gd name="connsiteY1149" fmla="*/ 25691 h 552710"/>
              <a:gd name="connsiteX1150" fmla="*/ 1558290 w 2437522"/>
              <a:gd name="connsiteY1150" fmla="*/ 27215 h 552710"/>
              <a:gd name="connsiteX1151" fmla="*/ 1560576 w 2437522"/>
              <a:gd name="connsiteY1151" fmla="*/ 29597 h 552710"/>
              <a:gd name="connsiteX1152" fmla="*/ 1569625 w 2437522"/>
              <a:gd name="connsiteY1152" fmla="*/ 27406 h 552710"/>
              <a:gd name="connsiteX1153" fmla="*/ 1580769 w 2437522"/>
              <a:gd name="connsiteY1153" fmla="*/ 24739 h 552710"/>
              <a:gd name="connsiteX1154" fmla="*/ 1591151 w 2437522"/>
              <a:gd name="connsiteY1154" fmla="*/ 26644 h 552710"/>
              <a:gd name="connsiteX1155" fmla="*/ 1601248 w 2437522"/>
              <a:gd name="connsiteY1155" fmla="*/ 27120 h 552710"/>
              <a:gd name="connsiteX1156" fmla="*/ 1610106 w 2437522"/>
              <a:gd name="connsiteY1156" fmla="*/ 24644 h 552710"/>
              <a:gd name="connsiteX1157" fmla="*/ 1612392 w 2437522"/>
              <a:gd name="connsiteY1157" fmla="*/ 23501 h 552710"/>
              <a:gd name="connsiteX1158" fmla="*/ 1616678 w 2437522"/>
              <a:gd name="connsiteY1158" fmla="*/ 21310 h 552710"/>
              <a:gd name="connsiteX1159" fmla="*/ 1620393 w 2437522"/>
              <a:gd name="connsiteY1159" fmla="*/ 24168 h 552710"/>
              <a:gd name="connsiteX1160" fmla="*/ 1625822 w 2437522"/>
              <a:gd name="connsiteY1160" fmla="*/ 21310 h 552710"/>
              <a:gd name="connsiteX1161" fmla="*/ 1639443 w 2437522"/>
              <a:gd name="connsiteY1161" fmla="*/ 24358 h 552710"/>
              <a:gd name="connsiteX1162" fmla="*/ 1656017 w 2437522"/>
              <a:gd name="connsiteY1162" fmla="*/ 20453 h 552710"/>
              <a:gd name="connsiteX1163" fmla="*/ 1660112 w 2437522"/>
              <a:gd name="connsiteY1163" fmla="*/ 20643 h 552710"/>
              <a:gd name="connsiteX1164" fmla="*/ 1672209 w 2437522"/>
              <a:gd name="connsiteY1164" fmla="*/ 20167 h 552710"/>
              <a:gd name="connsiteX1165" fmla="*/ 1674971 w 2437522"/>
              <a:gd name="connsiteY1165" fmla="*/ 20262 h 552710"/>
              <a:gd name="connsiteX1166" fmla="*/ 1683639 w 2437522"/>
              <a:gd name="connsiteY1166" fmla="*/ 19596 h 552710"/>
              <a:gd name="connsiteX1167" fmla="*/ 1684877 w 2437522"/>
              <a:gd name="connsiteY1167" fmla="*/ 18929 h 552710"/>
              <a:gd name="connsiteX1168" fmla="*/ 1690497 w 2437522"/>
              <a:gd name="connsiteY1168" fmla="*/ 21215 h 552710"/>
              <a:gd name="connsiteX1169" fmla="*/ 1690497 w 2437522"/>
              <a:gd name="connsiteY1169" fmla="*/ 21501 h 552710"/>
              <a:gd name="connsiteX1170" fmla="*/ 1701832 w 2437522"/>
              <a:gd name="connsiteY1170" fmla="*/ 16929 h 552710"/>
              <a:gd name="connsiteX1171" fmla="*/ 1707833 w 2437522"/>
              <a:gd name="connsiteY1171" fmla="*/ 20929 h 552710"/>
              <a:gd name="connsiteX1172" fmla="*/ 1708404 w 2437522"/>
              <a:gd name="connsiteY1172" fmla="*/ 21310 h 552710"/>
              <a:gd name="connsiteX1173" fmla="*/ 1709738 w 2437522"/>
              <a:gd name="connsiteY1173" fmla="*/ 18929 h 552710"/>
              <a:gd name="connsiteX1174" fmla="*/ 1719358 w 2437522"/>
              <a:gd name="connsiteY1174" fmla="*/ 19691 h 552710"/>
              <a:gd name="connsiteX1175" fmla="*/ 1729550 w 2437522"/>
              <a:gd name="connsiteY1175" fmla="*/ 19214 h 552710"/>
              <a:gd name="connsiteX1176" fmla="*/ 1738979 w 2437522"/>
              <a:gd name="connsiteY1176" fmla="*/ 17786 h 552710"/>
              <a:gd name="connsiteX1177" fmla="*/ 1749933 w 2437522"/>
              <a:gd name="connsiteY1177" fmla="*/ 16547 h 552710"/>
              <a:gd name="connsiteX1178" fmla="*/ 1764792 w 2437522"/>
              <a:gd name="connsiteY1178" fmla="*/ 16833 h 552710"/>
              <a:gd name="connsiteX1179" fmla="*/ 1769555 w 2437522"/>
              <a:gd name="connsiteY1179" fmla="*/ 19024 h 552710"/>
              <a:gd name="connsiteX1180" fmla="*/ 1772412 w 2437522"/>
              <a:gd name="connsiteY1180" fmla="*/ 19214 h 552710"/>
              <a:gd name="connsiteX1181" fmla="*/ 1773460 w 2437522"/>
              <a:gd name="connsiteY1181" fmla="*/ 19596 h 552710"/>
              <a:gd name="connsiteX1182" fmla="*/ 1775174 w 2437522"/>
              <a:gd name="connsiteY1182" fmla="*/ 20167 h 552710"/>
              <a:gd name="connsiteX1183" fmla="*/ 1786414 w 2437522"/>
              <a:gd name="connsiteY1183" fmla="*/ 19214 h 552710"/>
              <a:gd name="connsiteX1184" fmla="*/ 1788700 w 2437522"/>
              <a:gd name="connsiteY1184" fmla="*/ 17786 h 552710"/>
              <a:gd name="connsiteX1185" fmla="*/ 1791748 w 2437522"/>
              <a:gd name="connsiteY1185" fmla="*/ 15976 h 552710"/>
              <a:gd name="connsiteX1186" fmla="*/ 1797558 w 2437522"/>
              <a:gd name="connsiteY1186" fmla="*/ 17976 h 552710"/>
              <a:gd name="connsiteX1187" fmla="*/ 1802035 w 2437522"/>
              <a:gd name="connsiteY1187" fmla="*/ 16452 h 552710"/>
              <a:gd name="connsiteX1188" fmla="*/ 1811465 w 2437522"/>
              <a:gd name="connsiteY1188" fmla="*/ 17881 h 552710"/>
              <a:gd name="connsiteX1189" fmla="*/ 1823942 w 2437522"/>
              <a:gd name="connsiteY1189" fmla="*/ 15976 h 552710"/>
              <a:gd name="connsiteX1190" fmla="*/ 1828895 w 2437522"/>
              <a:gd name="connsiteY1190" fmla="*/ 18738 h 552710"/>
              <a:gd name="connsiteX1191" fmla="*/ 1834515 w 2437522"/>
              <a:gd name="connsiteY1191" fmla="*/ 14643 h 552710"/>
              <a:gd name="connsiteX1192" fmla="*/ 1836801 w 2437522"/>
              <a:gd name="connsiteY1192" fmla="*/ 14738 h 552710"/>
              <a:gd name="connsiteX1193" fmla="*/ 1839849 w 2437522"/>
              <a:gd name="connsiteY1193" fmla="*/ 14928 h 552710"/>
              <a:gd name="connsiteX1194" fmla="*/ 1849850 w 2437522"/>
              <a:gd name="connsiteY1194" fmla="*/ 16643 h 552710"/>
              <a:gd name="connsiteX1195" fmla="*/ 1861090 w 2437522"/>
              <a:gd name="connsiteY1195" fmla="*/ 13880 h 552710"/>
              <a:gd name="connsiteX1196" fmla="*/ 1867662 w 2437522"/>
              <a:gd name="connsiteY1196" fmla="*/ 14166 h 552710"/>
              <a:gd name="connsiteX1197" fmla="*/ 1870043 w 2437522"/>
              <a:gd name="connsiteY1197" fmla="*/ 10166 h 552710"/>
              <a:gd name="connsiteX1198" fmla="*/ 1870424 w 2437522"/>
              <a:gd name="connsiteY1198" fmla="*/ 10452 h 552710"/>
              <a:gd name="connsiteX1199" fmla="*/ 1881188 w 2437522"/>
              <a:gd name="connsiteY1199" fmla="*/ 12738 h 552710"/>
              <a:gd name="connsiteX1200" fmla="*/ 1882712 w 2437522"/>
              <a:gd name="connsiteY1200" fmla="*/ 11880 h 552710"/>
              <a:gd name="connsiteX1201" fmla="*/ 1890617 w 2437522"/>
              <a:gd name="connsiteY1201" fmla="*/ 12547 h 552710"/>
              <a:gd name="connsiteX1202" fmla="*/ 1897190 w 2437522"/>
              <a:gd name="connsiteY1202" fmla="*/ 13785 h 552710"/>
              <a:gd name="connsiteX1203" fmla="*/ 1897952 w 2437522"/>
              <a:gd name="connsiteY1203" fmla="*/ 13595 h 552710"/>
              <a:gd name="connsiteX1204" fmla="*/ 1901095 w 2437522"/>
              <a:gd name="connsiteY1204" fmla="*/ 12928 h 552710"/>
              <a:gd name="connsiteX1205" fmla="*/ 1912144 w 2437522"/>
              <a:gd name="connsiteY1205" fmla="*/ 12166 h 552710"/>
              <a:gd name="connsiteX1206" fmla="*/ 1914620 w 2437522"/>
              <a:gd name="connsiteY1206" fmla="*/ 12356 h 552710"/>
              <a:gd name="connsiteX1207" fmla="*/ 1916525 w 2437522"/>
              <a:gd name="connsiteY1207" fmla="*/ 12547 h 552710"/>
              <a:gd name="connsiteX1208" fmla="*/ 1922812 w 2437522"/>
              <a:gd name="connsiteY1208" fmla="*/ 11023 h 552710"/>
              <a:gd name="connsiteX1209" fmla="*/ 1927765 w 2437522"/>
              <a:gd name="connsiteY1209" fmla="*/ 12452 h 552710"/>
              <a:gd name="connsiteX1210" fmla="*/ 1935480 w 2437522"/>
              <a:gd name="connsiteY1210" fmla="*/ 10547 h 552710"/>
              <a:gd name="connsiteX1211" fmla="*/ 1945481 w 2437522"/>
              <a:gd name="connsiteY1211" fmla="*/ 13309 h 552710"/>
              <a:gd name="connsiteX1212" fmla="*/ 1948720 w 2437522"/>
              <a:gd name="connsiteY1212" fmla="*/ 13785 h 552710"/>
              <a:gd name="connsiteX1213" fmla="*/ 1951863 w 2437522"/>
              <a:gd name="connsiteY1213" fmla="*/ 14262 h 552710"/>
              <a:gd name="connsiteX1214" fmla="*/ 1960340 w 2437522"/>
              <a:gd name="connsiteY1214" fmla="*/ 12356 h 552710"/>
              <a:gd name="connsiteX1215" fmla="*/ 1962341 w 2437522"/>
              <a:gd name="connsiteY1215" fmla="*/ 11404 h 552710"/>
              <a:gd name="connsiteX1216" fmla="*/ 1963293 w 2437522"/>
              <a:gd name="connsiteY1216" fmla="*/ 10928 h 552710"/>
              <a:gd name="connsiteX1217" fmla="*/ 1974533 w 2437522"/>
              <a:gd name="connsiteY1217" fmla="*/ 9118 h 552710"/>
              <a:gd name="connsiteX1218" fmla="*/ 1979105 w 2437522"/>
              <a:gd name="connsiteY1218" fmla="*/ 12166 h 552710"/>
              <a:gd name="connsiteX1219" fmla="*/ 1981581 w 2437522"/>
              <a:gd name="connsiteY1219" fmla="*/ 13785 h 552710"/>
              <a:gd name="connsiteX1220" fmla="*/ 1990439 w 2437522"/>
              <a:gd name="connsiteY1220" fmla="*/ 10452 h 552710"/>
              <a:gd name="connsiteX1221" fmla="*/ 1997774 w 2437522"/>
              <a:gd name="connsiteY1221" fmla="*/ 10547 h 552710"/>
              <a:gd name="connsiteX1222" fmla="*/ 2006727 w 2437522"/>
              <a:gd name="connsiteY1222" fmla="*/ 11880 h 552710"/>
              <a:gd name="connsiteX1223" fmla="*/ 2013680 w 2437522"/>
              <a:gd name="connsiteY1223" fmla="*/ 10166 h 552710"/>
              <a:gd name="connsiteX1224" fmla="*/ 2016728 w 2437522"/>
              <a:gd name="connsiteY1224" fmla="*/ 12356 h 552710"/>
              <a:gd name="connsiteX1225" fmla="*/ 2023872 w 2437522"/>
              <a:gd name="connsiteY1225" fmla="*/ 13595 h 552710"/>
              <a:gd name="connsiteX1226" fmla="*/ 2026253 w 2437522"/>
              <a:gd name="connsiteY1226" fmla="*/ 12738 h 552710"/>
              <a:gd name="connsiteX1227" fmla="*/ 2029778 w 2437522"/>
              <a:gd name="connsiteY1227" fmla="*/ 9404 h 552710"/>
              <a:gd name="connsiteX1228" fmla="*/ 2039779 w 2437522"/>
              <a:gd name="connsiteY1228" fmla="*/ 9213 h 552710"/>
              <a:gd name="connsiteX1229" fmla="*/ 2042255 w 2437522"/>
              <a:gd name="connsiteY1229" fmla="*/ 9308 h 552710"/>
              <a:gd name="connsiteX1230" fmla="*/ 2046827 w 2437522"/>
              <a:gd name="connsiteY1230" fmla="*/ 12356 h 552710"/>
              <a:gd name="connsiteX1231" fmla="*/ 2056829 w 2437522"/>
              <a:gd name="connsiteY1231" fmla="*/ 12928 h 552710"/>
              <a:gd name="connsiteX1232" fmla="*/ 2060067 w 2437522"/>
              <a:gd name="connsiteY1232" fmla="*/ 9404 h 552710"/>
              <a:gd name="connsiteX1233" fmla="*/ 2060543 w 2437522"/>
              <a:gd name="connsiteY1233" fmla="*/ 8832 h 552710"/>
              <a:gd name="connsiteX1234" fmla="*/ 2067782 w 2437522"/>
              <a:gd name="connsiteY1234" fmla="*/ 9785 h 552710"/>
              <a:gd name="connsiteX1235" fmla="*/ 2066830 w 2437522"/>
              <a:gd name="connsiteY1235" fmla="*/ 5689 h 552710"/>
              <a:gd name="connsiteX1236" fmla="*/ 2073592 w 2437522"/>
              <a:gd name="connsiteY1236" fmla="*/ 4260 h 552710"/>
              <a:gd name="connsiteX1237" fmla="*/ 2086356 w 2437522"/>
              <a:gd name="connsiteY1237" fmla="*/ 5689 h 552710"/>
              <a:gd name="connsiteX1238" fmla="*/ 2087023 w 2437522"/>
              <a:gd name="connsiteY1238" fmla="*/ 5975 h 552710"/>
              <a:gd name="connsiteX1239" fmla="*/ 2089976 w 2437522"/>
              <a:gd name="connsiteY1239" fmla="*/ 7308 h 552710"/>
              <a:gd name="connsiteX1240" fmla="*/ 2099405 w 2437522"/>
              <a:gd name="connsiteY1240" fmla="*/ 8546 h 552710"/>
              <a:gd name="connsiteX1241" fmla="*/ 2110931 w 2437522"/>
              <a:gd name="connsiteY1241" fmla="*/ 2260 h 552710"/>
              <a:gd name="connsiteX1242" fmla="*/ 2114645 w 2437522"/>
              <a:gd name="connsiteY1242" fmla="*/ 3594 h 552710"/>
              <a:gd name="connsiteX1243" fmla="*/ 2118932 w 2437522"/>
              <a:gd name="connsiteY1243" fmla="*/ 5118 h 552710"/>
              <a:gd name="connsiteX1244" fmla="*/ 2124266 w 2437522"/>
              <a:gd name="connsiteY1244" fmla="*/ 1403 h 552710"/>
              <a:gd name="connsiteX1245" fmla="*/ 2127409 w 2437522"/>
              <a:gd name="connsiteY1245" fmla="*/ 164 h 552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Lst>
            <a:rect l="l" t="t" r="r" b="b"/>
            <a:pathLst>
              <a:path w="2437522" h="552710">
                <a:moveTo>
                  <a:pt x="800862" y="531279"/>
                </a:moveTo>
                <a:cubicBezTo>
                  <a:pt x="801053" y="533564"/>
                  <a:pt x="800195" y="539946"/>
                  <a:pt x="802196" y="539756"/>
                </a:cubicBezTo>
                <a:cubicBezTo>
                  <a:pt x="804291" y="539661"/>
                  <a:pt x="801910" y="534612"/>
                  <a:pt x="801434" y="531945"/>
                </a:cubicBezTo>
                <a:cubicBezTo>
                  <a:pt x="800957" y="529278"/>
                  <a:pt x="800672" y="528993"/>
                  <a:pt x="800862" y="531279"/>
                </a:cubicBezTo>
                <a:close/>
                <a:moveTo>
                  <a:pt x="878110" y="527183"/>
                </a:moveTo>
                <a:cubicBezTo>
                  <a:pt x="876967" y="526992"/>
                  <a:pt x="877538" y="529850"/>
                  <a:pt x="879443" y="533564"/>
                </a:cubicBezTo>
                <a:lnTo>
                  <a:pt x="882015" y="534803"/>
                </a:lnTo>
                <a:lnTo>
                  <a:pt x="885158" y="536327"/>
                </a:lnTo>
                <a:cubicBezTo>
                  <a:pt x="888206" y="538327"/>
                  <a:pt x="892016" y="539375"/>
                  <a:pt x="893636" y="538803"/>
                </a:cubicBezTo>
                <a:lnTo>
                  <a:pt x="894112" y="537946"/>
                </a:lnTo>
                <a:lnTo>
                  <a:pt x="894683" y="536803"/>
                </a:lnTo>
                <a:cubicBezTo>
                  <a:pt x="894398" y="535089"/>
                  <a:pt x="891445" y="533946"/>
                  <a:pt x="888016" y="534327"/>
                </a:cubicBezTo>
                <a:lnTo>
                  <a:pt x="886111" y="533469"/>
                </a:lnTo>
                <a:lnTo>
                  <a:pt x="883920" y="532517"/>
                </a:lnTo>
                <a:cubicBezTo>
                  <a:pt x="882396" y="530136"/>
                  <a:pt x="879348" y="527373"/>
                  <a:pt x="878110" y="527183"/>
                </a:cubicBezTo>
                <a:close/>
                <a:moveTo>
                  <a:pt x="1220724" y="521087"/>
                </a:moveTo>
                <a:cubicBezTo>
                  <a:pt x="1217486" y="521182"/>
                  <a:pt x="1214342" y="521849"/>
                  <a:pt x="1213771" y="522611"/>
                </a:cubicBezTo>
                <a:lnTo>
                  <a:pt x="1213961" y="522992"/>
                </a:lnTo>
                <a:lnTo>
                  <a:pt x="1214914" y="524706"/>
                </a:lnTo>
                <a:cubicBezTo>
                  <a:pt x="1213961" y="526421"/>
                  <a:pt x="1214247" y="528326"/>
                  <a:pt x="1215485" y="528993"/>
                </a:cubicBezTo>
                <a:cubicBezTo>
                  <a:pt x="1216724" y="529659"/>
                  <a:pt x="1221296" y="527373"/>
                  <a:pt x="1223677" y="526802"/>
                </a:cubicBezTo>
                <a:cubicBezTo>
                  <a:pt x="1225867" y="526326"/>
                  <a:pt x="1223963" y="520991"/>
                  <a:pt x="1220724" y="521087"/>
                </a:cubicBezTo>
                <a:close/>
                <a:moveTo>
                  <a:pt x="1646206" y="518801"/>
                </a:moveTo>
                <a:cubicBezTo>
                  <a:pt x="1645539" y="517944"/>
                  <a:pt x="1641729" y="518896"/>
                  <a:pt x="1642491" y="521182"/>
                </a:cubicBezTo>
                <a:cubicBezTo>
                  <a:pt x="1643253" y="523468"/>
                  <a:pt x="1649159" y="527373"/>
                  <a:pt x="1650778" y="526706"/>
                </a:cubicBezTo>
                <a:cubicBezTo>
                  <a:pt x="1652397" y="526040"/>
                  <a:pt x="1652778" y="524611"/>
                  <a:pt x="1651540" y="523563"/>
                </a:cubicBezTo>
                <a:cubicBezTo>
                  <a:pt x="1650302" y="522515"/>
                  <a:pt x="1646873" y="519658"/>
                  <a:pt x="1646206" y="518801"/>
                </a:cubicBezTo>
                <a:close/>
                <a:moveTo>
                  <a:pt x="670846" y="517467"/>
                </a:moveTo>
                <a:lnTo>
                  <a:pt x="668084" y="518705"/>
                </a:lnTo>
                <a:lnTo>
                  <a:pt x="665321" y="519944"/>
                </a:lnTo>
                <a:cubicBezTo>
                  <a:pt x="662083" y="520991"/>
                  <a:pt x="660464" y="523087"/>
                  <a:pt x="661702" y="524706"/>
                </a:cubicBezTo>
                <a:cubicBezTo>
                  <a:pt x="662940" y="526230"/>
                  <a:pt x="668846" y="523087"/>
                  <a:pt x="670274" y="522230"/>
                </a:cubicBezTo>
                <a:cubicBezTo>
                  <a:pt x="671703" y="521372"/>
                  <a:pt x="678561" y="520896"/>
                  <a:pt x="681038" y="520896"/>
                </a:cubicBezTo>
                <a:cubicBezTo>
                  <a:pt x="683514" y="520896"/>
                  <a:pt x="690563" y="519658"/>
                  <a:pt x="689515" y="518039"/>
                </a:cubicBezTo>
                <a:cubicBezTo>
                  <a:pt x="688372" y="516515"/>
                  <a:pt x="681704" y="517848"/>
                  <a:pt x="680085" y="518324"/>
                </a:cubicBezTo>
                <a:cubicBezTo>
                  <a:pt x="678466" y="518801"/>
                  <a:pt x="673894" y="518039"/>
                  <a:pt x="670846" y="517467"/>
                </a:cubicBezTo>
                <a:close/>
                <a:moveTo>
                  <a:pt x="644081" y="517372"/>
                </a:moveTo>
                <a:cubicBezTo>
                  <a:pt x="638747" y="518705"/>
                  <a:pt x="635984" y="519753"/>
                  <a:pt x="637985" y="519753"/>
                </a:cubicBezTo>
                <a:cubicBezTo>
                  <a:pt x="639985" y="519753"/>
                  <a:pt x="646081" y="523087"/>
                  <a:pt x="647700" y="523944"/>
                </a:cubicBezTo>
                <a:cubicBezTo>
                  <a:pt x="649319" y="524802"/>
                  <a:pt x="654082" y="526135"/>
                  <a:pt x="654082" y="524611"/>
                </a:cubicBezTo>
                <a:cubicBezTo>
                  <a:pt x="654082" y="522992"/>
                  <a:pt x="651891" y="520039"/>
                  <a:pt x="649129" y="521277"/>
                </a:cubicBezTo>
                <a:lnTo>
                  <a:pt x="648557" y="520801"/>
                </a:lnTo>
                <a:close/>
                <a:moveTo>
                  <a:pt x="749522" y="514610"/>
                </a:moveTo>
                <a:cubicBezTo>
                  <a:pt x="747236" y="514229"/>
                  <a:pt x="736759" y="516610"/>
                  <a:pt x="734378" y="515848"/>
                </a:cubicBezTo>
                <a:cubicBezTo>
                  <a:pt x="732092" y="515086"/>
                  <a:pt x="729996" y="514705"/>
                  <a:pt x="729806" y="514991"/>
                </a:cubicBezTo>
                <a:cubicBezTo>
                  <a:pt x="729615" y="515277"/>
                  <a:pt x="730282" y="516896"/>
                  <a:pt x="731615" y="517944"/>
                </a:cubicBezTo>
                <a:cubicBezTo>
                  <a:pt x="732949" y="518991"/>
                  <a:pt x="740188" y="519563"/>
                  <a:pt x="743998" y="518039"/>
                </a:cubicBezTo>
                <a:lnTo>
                  <a:pt x="747617" y="520896"/>
                </a:lnTo>
                <a:cubicBezTo>
                  <a:pt x="747808" y="520991"/>
                  <a:pt x="749141" y="520515"/>
                  <a:pt x="749618" y="520039"/>
                </a:cubicBezTo>
                <a:lnTo>
                  <a:pt x="750856" y="518801"/>
                </a:lnTo>
                <a:cubicBezTo>
                  <a:pt x="752475" y="516896"/>
                  <a:pt x="751904" y="514991"/>
                  <a:pt x="749522" y="514610"/>
                </a:cubicBezTo>
                <a:close/>
                <a:moveTo>
                  <a:pt x="30575" y="398310"/>
                </a:moveTo>
                <a:cubicBezTo>
                  <a:pt x="29051" y="399643"/>
                  <a:pt x="27813" y="400500"/>
                  <a:pt x="30290" y="402120"/>
                </a:cubicBezTo>
                <a:cubicBezTo>
                  <a:pt x="32290" y="403453"/>
                  <a:pt x="28480" y="407739"/>
                  <a:pt x="33433" y="407454"/>
                </a:cubicBezTo>
                <a:cubicBezTo>
                  <a:pt x="35243" y="407358"/>
                  <a:pt x="36767" y="404310"/>
                  <a:pt x="38291" y="402596"/>
                </a:cubicBezTo>
                <a:lnTo>
                  <a:pt x="38672" y="402120"/>
                </a:lnTo>
                <a:cubicBezTo>
                  <a:pt x="38576" y="401072"/>
                  <a:pt x="37243" y="399929"/>
                  <a:pt x="35623" y="399548"/>
                </a:cubicBezTo>
                <a:lnTo>
                  <a:pt x="34290" y="398976"/>
                </a:lnTo>
                <a:cubicBezTo>
                  <a:pt x="33052" y="398500"/>
                  <a:pt x="32576" y="396595"/>
                  <a:pt x="30575" y="398310"/>
                </a:cubicBezTo>
                <a:close/>
                <a:moveTo>
                  <a:pt x="69437" y="347732"/>
                </a:moveTo>
                <a:cubicBezTo>
                  <a:pt x="68866" y="345827"/>
                  <a:pt x="67247" y="346303"/>
                  <a:pt x="65723" y="348780"/>
                </a:cubicBezTo>
                <a:cubicBezTo>
                  <a:pt x="64198" y="351256"/>
                  <a:pt x="69628" y="355828"/>
                  <a:pt x="71628" y="356209"/>
                </a:cubicBezTo>
                <a:cubicBezTo>
                  <a:pt x="73628" y="356685"/>
                  <a:pt x="74771" y="355447"/>
                  <a:pt x="74105" y="353637"/>
                </a:cubicBezTo>
                <a:lnTo>
                  <a:pt x="73628" y="353637"/>
                </a:lnTo>
                <a:cubicBezTo>
                  <a:pt x="69914" y="353447"/>
                  <a:pt x="68961" y="351828"/>
                  <a:pt x="69247" y="349065"/>
                </a:cubicBezTo>
                <a:close/>
                <a:moveTo>
                  <a:pt x="2365534" y="251339"/>
                </a:moveTo>
                <a:cubicBezTo>
                  <a:pt x="2366106" y="254006"/>
                  <a:pt x="2373916" y="256863"/>
                  <a:pt x="2376202" y="257054"/>
                </a:cubicBezTo>
                <a:lnTo>
                  <a:pt x="2376392" y="254387"/>
                </a:lnTo>
                <a:lnTo>
                  <a:pt x="2376488" y="253148"/>
                </a:lnTo>
                <a:cubicBezTo>
                  <a:pt x="2378393" y="250672"/>
                  <a:pt x="2376202" y="250481"/>
                  <a:pt x="2371535" y="252768"/>
                </a:cubicBezTo>
                <a:lnTo>
                  <a:pt x="2369915" y="252196"/>
                </a:lnTo>
                <a:lnTo>
                  <a:pt x="2367534" y="251339"/>
                </a:lnTo>
                <a:cubicBezTo>
                  <a:pt x="2365819" y="248672"/>
                  <a:pt x="2364867" y="248672"/>
                  <a:pt x="2365534" y="251339"/>
                </a:cubicBezTo>
                <a:close/>
                <a:moveTo>
                  <a:pt x="2427066" y="243052"/>
                </a:moveTo>
                <a:lnTo>
                  <a:pt x="2429542" y="246100"/>
                </a:lnTo>
                <a:lnTo>
                  <a:pt x="2431352" y="248386"/>
                </a:lnTo>
                <a:cubicBezTo>
                  <a:pt x="2435734" y="250101"/>
                  <a:pt x="2438401" y="251720"/>
                  <a:pt x="2437258" y="252006"/>
                </a:cubicBezTo>
                <a:cubicBezTo>
                  <a:pt x="2436210" y="252291"/>
                  <a:pt x="2433543" y="256578"/>
                  <a:pt x="2434781" y="257625"/>
                </a:cubicBezTo>
                <a:cubicBezTo>
                  <a:pt x="2435924" y="258673"/>
                  <a:pt x="2432305" y="256768"/>
                  <a:pt x="2426685" y="253339"/>
                </a:cubicBezTo>
                <a:lnTo>
                  <a:pt x="2419922" y="254482"/>
                </a:lnTo>
                <a:cubicBezTo>
                  <a:pt x="2418875" y="254673"/>
                  <a:pt x="2416874" y="253244"/>
                  <a:pt x="2416112" y="252196"/>
                </a:cubicBezTo>
                <a:lnTo>
                  <a:pt x="2414493" y="250005"/>
                </a:lnTo>
                <a:cubicBezTo>
                  <a:pt x="2412969" y="247053"/>
                  <a:pt x="2414303" y="245338"/>
                  <a:pt x="2417446" y="246196"/>
                </a:cubicBezTo>
                <a:lnTo>
                  <a:pt x="2419827" y="246100"/>
                </a:lnTo>
                <a:lnTo>
                  <a:pt x="2425637" y="246005"/>
                </a:lnTo>
                <a:cubicBezTo>
                  <a:pt x="2422875" y="244195"/>
                  <a:pt x="2423542" y="242862"/>
                  <a:pt x="2427066" y="243052"/>
                </a:cubicBezTo>
                <a:close/>
                <a:moveTo>
                  <a:pt x="2321909" y="240099"/>
                </a:moveTo>
                <a:lnTo>
                  <a:pt x="2318004" y="244576"/>
                </a:lnTo>
                <a:lnTo>
                  <a:pt x="2315180" y="247872"/>
                </a:lnTo>
                <a:lnTo>
                  <a:pt x="2313242" y="246862"/>
                </a:lnTo>
                <a:cubicBezTo>
                  <a:pt x="2311051" y="246290"/>
                  <a:pt x="2312003" y="246767"/>
                  <a:pt x="2315147" y="247910"/>
                </a:cubicBezTo>
                <a:lnTo>
                  <a:pt x="2315180" y="247872"/>
                </a:lnTo>
                <a:lnTo>
                  <a:pt x="2326958" y="254006"/>
                </a:lnTo>
                <a:cubicBezTo>
                  <a:pt x="2329625" y="254863"/>
                  <a:pt x="2330768" y="254101"/>
                  <a:pt x="2329529" y="252196"/>
                </a:cubicBezTo>
                <a:cubicBezTo>
                  <a:pt x="2328291" y="250291"/>
                  <a:pt x="2324005" y="243623"/>
                  <a:pt x="2321909" y="240099"/>
                </a:cubicBezTo>
                <a:close/>
                <a:moveTo>
                  <a:pt x="2127409" y="164"/>
                </a:moveTo>
                <a:cubicBezTo>
                  <a:pt x="2128647" y="-597"/>
                  <a:pt x="2133600" y="1498"/>
                  <a:pt x="2134934" y="2165"/>
                </a:cubicBezTo>
                <a:cubicBezTo>
                  <a:pt x="2136267" y="2831"/>
                  <a:pt x="2141411" y="4165"/>
                  <a:pt x="2140363" y="2165"/>
                </a:cubicBezTo>
                <a:cubicBezTo>
                  <a:pt x="2139315" y="164"/>
                  <a:pt x="2145221" y="1879"/>
                  <a:pt x="2146364" y="1688"/>
                </a:cubicBezTo>
                <a:cubicBezTo>
                  <a:pt x="2147507" y="1498"/>
                  <a:pt x="2151793" y="1879"/>
                  <a:pt x="2153412" y="3117"/>
                </a:cubicBezTo>
                <a:cubicBezTo>
                  <a:pt x="2155031" y="4260"/>
                  <a:pt x="2161413" y="4165"/>
                  <a:pt x="2160937" y="3594"/>
                </a:cubicBezTo>
                <a:cubicBezTo>
                  <a:pt x="2160461" y="3022"/>
                  <a:pt x="2165985" y="1879"/>
                  <a:pt x="2174081" y="2070"/>
                </a:cubicBezTo>
                <a:lnTo>
                  <a:pt x="2177034" y="3879"/>
                </a:lnTo>
                <a:lnTo>
                  <a:pt x="2182559" y="7308"/>
                </a:lnTo>
                <a:cubicBezTo>
                  <a:pt x="2183035" y="3689"/>
                  <a:pt x="2185416" y="2546"/>
                  <a:pt x="2187893" y="4737"/>
                </a:cubicBezTo>
                <a:lnTo>
                  <a:pt x="2193036" y="3213"/>
                </a:lnTo>
                <a:cubicBezTo>
                  <a:pt x="2198465" y="1593"/>
                  <a:pt x="2205133" y="2260"/>
                  <a:pt x="2211229" y="4641"/>
                </a:cubicBezTo>
                <a:cubicBezTo>
                  <a:pt x="2213515" y="5498"/>
                  <a:pt x="2216849" y="7404"/>
                  <a:pt x="2220849" y="5213"/>
                </a:cubicBezTo>
                <a:cubicBezTo>
                  <a:pt x="2222659" y="4165"/>
                  <a:pt x="2227517" y="6451"/>
                  <a:pt x="2230755" y="7689"/>
                </a:cubicBezTo>
                <a:cubicBezTo>
                  <a:pt x="2232279" y="8356"/>
                  <a:pt x="2226850" y="9785"/>
                  <a:pt x="2230374" y="11023"/>
                </a:cubicBezTo>
                <a:cubicBezTo>
                  <a:pt x="2231327" y="11404"/>
                  <a:pt x="2233232" y="9499"/>
                  <a:pt x="2234660" y="9689"/>
                </a:cubicBezTo>
                <a:cubicBezTo>
                  <a:pt x="2236756" y="9880"/>
                  <a:pt x="2240090" y="10452"/>
                  <a:pt x="2240661" y="11690"/>
                </a:cubicBezTo>
                <a:lnTo>
                  <a:pt x="2242661" y="15500"/>
                </a:lnTo>
                <a:cubicBezTo>
                  <a:pt x="2247043" y="16643"/>
                  <a:pt x="2252853" y="18262"/>
                  <a:pt x="2255711" y="19119"/>
                </a:cubicBezTo>
                <a:cubicBezTo>
                  <a:pt x="2258568" y="19977"/>
                  <a:pt x="2267617" y="21501"/>
                  <a:pt x="2269331" y="21215"/>
                </a:cubicBezTo>
                <a:cubicBezTo>
                  <a:pt x="2271046" y="20929"/>
                  <a:pt x="2276189" y="22453"/>
                  <a:pt x="2277428" y="21977"/>
                </a:cubicBezTo>
                <a:cubicBezTo>
                  <a:pt x="2278666" y="21596"/>
                  <a:pt x="2281142" y="21215"/>
                  <a:pt x="2280857" y="22929"/>
                </a:cubicBezTo>
                <a:cubicBezTo>
                  <a:pt x="2280571" y="24644"/>
                  <a:pt x="2286857" y="22167"/>
                  <a:pt x="2287905" y="21881"/>
                </a:cubicBezTo>
                <a:cubicBezTo>
                  <a:pt x="2288953" y="21596"/>
                  <a:pt x="2293334" y="21881"/>
                  <a:pt x="2296763" y="21881"/>
                </a:cubicBezTo>
                <a:cubicBezTo>
                  <a:pt x="2300192" y="21881"/>
                  <a:pt x="2308765" y="25596"/>
                  <a:pt x="2309622" y="25311"/>
                </a:cubicBezTo>
                <a:cubicBezTo>
                  <a:pt x="2310575" y="25025"/>
                  <a:pt x="2313623" y="24834"/>
                  <a:pt x="2313623" y="25787"/>
                </a:cubicBezTo>
                <a:cubicBezTo>
                  <a:pt x="2313718" y="26739"/>
                  <a:pt x="2316861" y="29502"/>
                  <a:pt x="2320290" y="28835"/>
                </a:cubicBezTo>
                <a:cubicBezTo>
                  <a:pt x="2323814" y="28168"/>
                  <a:pt x="2334578" y="32073"/>
                  <a:pt x="2338673" y="33121"/>
                </a:cubicBezTo>
                <a:lnTo>
                  <a:pt x="2340007" y="37407"/>
                </a:lnTo>
                <a:cubicBezTo>
                  <a:pt x="2340674" y="39503"/>
                  <a:pt x="2346769" y="39788"/>
                  <a:pt x="2347913" y="43979"/>
                </a:cubicBezTo>
                <a:lnTo>
                  <a:pt x="2348389" y="45885"/>
                </a:lnTo>
                <a:cubicBezTo>
                  <a:pt x="2352389" y="47313"/>
                  <a:pt x="2356199" y="48742"/>
                  <a:pt x="2357057" y="49028"/>
                </a:cubicBezTo>
                <a:cubicBezTo>
                  <a:pt x="2357819" y="49313"/>
                  <a:pt x="2359343" y="51314"/>
                  <a:pt x="2358485" y="52838"/>
                </a:cubicBezTo>
                <a:lnTo>
                  <a:pt x="2358581" y="52838"/>
                </a:lnTo>
                <a:lnTo>
                  <a:pt x="2362105" y="54171"/>
                </a:lnTo>
                <a:cubicBezTo>
                  <a:pt x="2360771" y="56457"/>
                  <a:pt x="2359724" y="60077"/>
                  <a:pt x="2359819" y="62268"/>
                </a:cubicBezTo>
                <a:lnTo>
                  <a:pt x="2360200" y="64268"/>
                </a:lnTo>
                <a:lnTo>
                  <a:pt x="2360962" y="68554"/>
                </a:lnTo>
                <a:cubicBezTo>
                  <a:pt x="2362010" y="73221"/>
                  <a:pt x="2363534" y="77127"/>
                  <a:pt x="2364391" y="77317"/>
                </a:cubicBezTo>
                <a:lnTo>
                  <a:pt x="2365248" y="77412"/>
                </a:lnTo>
                <a:lnTo>
                  <a:pt x="2366106" y="77507"/>
                </a:lnTo>
                <a:cubicBezTo>
                  <a:pt x="2367058" y="77507"/>
                  <a:pt x="2367915" y="77888"/>
                  <a:pt x="2368010" y="78365"/>
                </a:cubicBezTo>
                <a:cubicBezTo>
                  <a:pt x="2368106" y="78841"/>
                  <a:pt x="2366201" y="80174"/>
                  <a:pt x="2364296" y="81032"/>
                </a:cubicBezTo>
                <a:lnTo>
                  <a:pt x="2362772" y="81984"/>
                </a:lnTo>
                <a:cubicBezTo>
                  <a:pt x="2362391" y="82175"/>
                  <a:pt x="2362676" y="83318"/>
                  <a:pt x="2363057" y="83889"/>
                </a:cubicBezTo>
                <a:cubicBezTo>
                  <a:pt x="2363153" y="84175"/>
                  <a:pt x="2364200" y="84175"/>
                  <a:pt x="2364772" y="84080"/>
                </a:cubicBezTo>
                <a:cubicBezTo>
                  <a:pt x="2365153" y="84080"/>
                  <a:pt x="2365343" y="83413"/>
                  <a:pt x="2365724" y="83413"/>
                </a:cubicBezTo>
                <a:lnTo>
                  <a:pt x="2367725" y="83127"/>
                </a:lnTo>
                <a:cubicBezTo>
                  <a:pt x="2369915" y="82841"/>
                  <a:pt x="2371725" y="83222"/>
                  <a:pt x="2371535" y="83889"/>
                </a:cubicBezTo>
                <a:cubicBezTo>
                  <a:pt x="2371439" y="84556"/>
                  <a:pt x="2373154" y="87795"/>
                  <a:pt x="2375631" y="89604"/>
                </a:cubicBezTo>
                <a:lnTo>
                  <a:pt x="2377250" y="91509"/>
                </a:lnTo>
                <a:lnTo>
                  <a:pt x="2378298" y="92747"/>
                </a:lnTo>
                <a:cubicBezTo>
                  <a:pt x="2378488" y="95224"/>
                  <a:pt x="2376202" y="96367"/>
                  <a:pt x="2373344" y="95319"/>
                </a:cubicBezTo>
                <a:cubicBezTo>
                  <a:pt x="2370487" y="94271"/>
                  <a:pt x="2363343" y="95129"/>
                  <a:pt x="2365724" y="100368"/>
                </a:cubicBezTo>
                <a:cubicBezTo>
                  <a:pt x="2368106" y="105702"/>
                  <a:pt x="2368582" y="119989"/>
                  <a:pt x="2366201" y="120656"/>
                </a:cubicBezTo>
                <a:cubicBezTo>
                  <a:pt x="2363819" y="121322"/>
                  <a:pt x="2357342" y="123513"/>
                  <a:pt x="2358104" y="123704"/>
                </a:cubicBezTo>
                <a:cubicBezTo>
                  <a:pt x="2358962" y="123894"/>
                  <a:pt x="2362105" y="125704"/>
                  <a:pt x="2364296" y="127133"/>
                </a:cubicBezTo>
                <a:lnTo>
                  <a:pt x="2365153" y="128752"/>
                </a:lnTo>
                <a:cubicBezTo>
                  <a:pt x="2367534" y="133610"/>
                  <a:pt x="2369058" y="126180"/>
                  <a:pt x="2371535" y="128657"/>
                </a:cubicBezTo>
                <a:lnTo>
                  <a:pt x="2372963" y="130086"/>
                </a:lnTo>
                <a:cubicBezTo>
                  <a:pt x="2375916" y="131133"/>
                  <a:pt x="2377535" y="133324"/>
                  <a:pt x="2376488" y="134848"/>
                </a:cubicBezTo>
                <a:cubicBezTo>
                  <a:pt x="2375440" y="136372"/>
                  <a:pt x="2378488" y="144373"/>
                  <a:pt x="2379059" y="148183"/>
                </a:cubicBezTo>
                <a:lnTo>
                  <a:pt x="2377154" y="151707"/>
                </a:lnTo>
                <a:cubicBezTo>
                  <a:pt x="2375059" y="155422"/>
                  <a:pt x="2378869" y="161899"/>
                  <a:pt x="2383727" y="162280"/>
                </a:cubicBezTo>
                <a:lnTo>
                  <a:pt x="2387823" y="162566"/>
                </a:lnTo>
                <a:cubicBezTo>
                  <a:pt x="2392394" y="163328"/>
                  <a:pt x="2394394" y="164090"/>
                  <a:pt x="2392204" y="164185"/>
                </a:cubicBezTo>
                <a:cubicBezTo>
                  <a:pt x="2390013" y="164280"/>
                  <a:pt x="2383727" y="165709"/>
                  <a:pt x="2383727" y="167043"/>
                </a:cubicBezTo>
                <a:cubicBezTo>
                  <a:pt x="2383727" y="168376"/>
                  <a:pt x="2385917" y="172377"/>
                  <a:pt x="2388680" y="171900"/>
                </a:cubicBezTo>
                <a:lnTo>
                  <a:pt x="2391251" y="171614"/>
                </a:lnTo>
                <a:lnTo>
                  <a:pt x="2392680" y="171424"/>
                </a:lnTo>
                <a:cubicBezTo>
                  <a:pt x="2394299" y="171424"/>
                  <a:pt x="2396776" y="171710"/>
                  <a:pt x="2398300" y="171996"/>
                </a:cubicBezTo>
                <a:cubicBezTo>
                  <a:pt x="2399824" y="172377"/>
                  <a:pt x="2407444" y="171614"/>
                  <a:pt x="2411063" y="171710"/>
                </a:cubicBezTo>
                <a:cubicBezTo>
                  <a:pt x="2414683" y="171805"/>
                  <a:pt x="2418969" y="179711"/>
                  <a:pt x="2418493" y="180378"/>
                </a:cubicBezTo>
                <a:lnTo>
                  <a:pt x="2416588" y="180092"/>
                </a:lnTo>
                <a:cubicBezTo>
                  <a:pt x="2412778" y="179615"/>
                  <a:pt x="2410778" y="182092"/>
                  <a:pt x="2412302" y="184664"/>
                </a:cubicBezTo>
                <a:cubicBezTo>
                  <a:pt x="2413349" y="186473"/>
                  <a:pt x="2414207" y="188664"/>
                  <a:pt x="2416016" y="189617"/>
                </a:cubicBezTo>
                <a:lnTo>
                  <a:pt x="2420017" y="191617"/>
                </a:lnTo>
                <a:cubicBezTo>
                  <a:pt x="2420303" y="195046"/>
                  <a:pt x="2421255" y="197141"/>
                  <a:pt x="2422303" y="196189"/>
                </a:cubicBezTo>
                <a:lnTo>
                  <a:pt x="2423351" y="195998"/>
                </a:lnTo>
                <a:cubicBezTo>
                  <a:pt x="2424398" y="195808"/>
                  <a:pt x="2426113" y="195998"/>
                  <a:pt x="2426684" y="196570"/>
                </a:cubicBezTo>
                <a:cubicBezTo>
                  <a:pt x="2427256" y="197141"/>
                  <a:pt x="2427351" y="198570"/>
                  <a:pt x="2426780" y="199237"/>
                </a:cubicBezTo>
                <a:cubicBezTo>
                  <a:pt x="2425065" y="201332"/>
                  <a:pt x="2422684" y="202571"/>
                  <a:pt x="2419255" y="202190"/>
                </a:cubicBezTo>
                <a:cubicBezTo>
                  <a:pt x="2418588" y="202095"/>
                  <a:pt x="2417159" y="203333"/>
                  <a:pt x="2417064" y="203999"/>
                </a:cubicBezTo>
                <a:cubicBezTo>
                  <a:pt x="2416969" y="204762"/>
                  <a:pt x="2417826" y="205905"/>
                  <a:pt x="2418683" y="206286"/>
                </a:cubicBezTo>
                <a:lnTo>
                  <a:pt x="2421446" y="207429"/>
                </a:lnTo>
                <a:cubicBezTo>
                  <a:pt x="2424684" y="208476"/>
                  <a:pt x="2424589" y="210572"/>
                  <a:pt x="2421255" y="212191"/>
                </a:cubicBezTo>
                <a:lnTo>
                  <a:pt x="2418302" y="212381"/>
                </a:lnTo>
                <a:lnTo>
                  <a:pt x="2415921" y="212477"/>
                </a:lnTo>
                <a:cubicBezTo>
                  <a:pt x="2412492" y="210762"/>
                  <a:pt x="2409635" y="211715"/>
                  <a:pt x="2409635" y="214572"/>
                </a:cubicBezTo>
                <a:lnTo>
                  <a:pt x="2409158" y="216477"/>
                </a:lnTo>
                <a:lnTo>
                  <a:pt x="2408396" y="219239"/>
                </a:lnTo>
                <a:cubicBezTo>
                  <a:pt x="2405063" y="220097"/>
                  <a:pt x="2400872" y="220859"/>
                  <a:pt x="2398967" y="221049"/>
                </a:cubicBezTo>
                <a:cubicBezTo>
                  <a:pt x="2397062" y="221145"/>
                  <a:pt x="2397538" y="227145"/>
                  <a:pt x="2398776" y="230384"/>
                </a:cubicBezTo>
                <a:cubicBezTo>
                  <a:pt x="2400014" y="233622"/>
                  <a:pt x="2402300" y="244100"/>
                  <a:pt x="2400300" y="244957"/>
                </a:cubicBezTo>
                <a:cubicBezTo>
                  <a:pt x="2398300" y="245814"/>
                  <a:pt x="2400110" y="251339"/>
                  <a:pt x="2401253" y="252291"/>
                </a:cubicBezTo>
                <a:cubicBezTo>
                  <a:pt x="2402396" y="253244"/>
                  <a:pt x="2404396" y="256578"/>
                  <a:pt x="2402777" y="257530"/>
                </a:cubicBezTo>
                <a:lnTo>
                  <a:pt x="2400776" y="258197"/>
                </a:lnTo>
                <a:cubicBezTo>
                  <a:pt x="2399062" y="258768"/>
                  <a:pt x="2397062" y="255720"/>
                  <a:pt x="2395252" y="258482"/>
                </a:cubicBezTo>
                <a:lnTo>
                  <a:pt x="2395061" y="258863"/>
                </a:lnTo>
                <a:cubicBezTo>
                  <a:pt x="2393442" y="258578"/>
                  <a:pt x="2390394" y="257625"/>
                  <a:pt x="2388299" y="256863"/>
                </a:cubicBezTo>
                <a:cubicBezTo>
                  <a:pt x="2386298" y="256006"/>
                  <a:pt x="2378202" y="257530"/>
                  <a:pt x="2374773" y="258197"/>
                </a:cubicBezTo>
                <a:cubicBezTo>
                  <a:pt x="2371344" y="258959"/>
                  <a:pt x="2360105" y="255815"/>
                  <a:pt x="2357342" y="254672"/>
                </a:cubicBezTo>
                <a:cubicBezTo>
                  <a:pt x="2354580" y="253530"/>
                  <a:pt x="2344388" y="254196"/>
                  <a:pt x="2342293" y="253815"/>
                </a:cubicBezTo>
                <a:cubicBezTo>
                  <a:pt x="2340198" y="253434"/>
                  <a:pt x="2334768" y="250672"/>
                  <a:pt x="2334101" y="251815"/>
                </a:cubicBezTo>
                <a:cubicBezTo>
                  <a:pt x="2333435" y="252958"/>
                  <a:pt x="2332101" y="256958"/>
                  <a:pt x="2332387" y="258482"/>
                </a:cubicBezTo>
                <a:cubicBezTo>
                  <a:pt x="2332673" y="260102"/>
                  <a:pt x="2339245" y="260959"/>
                  <a:pt x="2340769" y="260959"/>
                </a:cubicBezTo>
                <a:lnTo>
                  <a:pt x="2341436" y="261530"/>
                </a:lnTo>
                <a:cubicBezTo>
                  <a:pt x="2342864" y="262769"/>
                  <a:pt x="2341721" y="265817"/>
                  <a:pt x="2345912" y="265340"/>
                </a:cubicBezTo>
                <a:lnTo>
                  <a:pt x="2346579" y="265245"/>
                </a:lnTo>
                <a:cubicBezTo>
                  <a:pt x="2347722" y="267436"/>
                  <a:pt x="2350294" y="267722"/>
                  <a:pt x="2352294" y="265817"/>
                </a:cubicBezTo>
                <a:lnTo>
                  <a:pt x="2352770" y="270103"/>
                </a:lnTo>
                <a:lnTo>
                  <a:pt x="2352866" y="270960"/>
                </a:lnTo>
                <a:cubicBezTo>
                  <a:pt x="2355342" y="271722"/>
                  <a:pt x="2359628" y="272294"/>
                  <a:pt x="2362391" y="272198"/>
                </a:cubicBezTo>
                <a:lnTo>
                  <a:pt x="2362867" y="274865"/>
                </a:lnTo>
                <a:lnTo>
                  <a:pt x="2363248" y="277056"/>
                </a:lnTo>
                <a:cubicBezTo>
                  <a:pt x="2363915" y="279533"/>
                  <a:pt x="2363248" y="280866"/>
                  <a:pt x="2361914" y="280009"/>
                </a:cubicBezTo>
                <a:cubicBezTo>
                  <a:pt x="2360486" y="279152"/>
                  <a:pt x="2355342" y="278580"/>
                  <a:pt x="2354485" y="279247"/>
                </a:cubicBezTo>
                <a:cubicBezTo>
                  <a:pt x="2353628" y="279914"/>
                  <a:pt x="2349627" y="280676"/>
                  <a:pt x="2347436" y="279438"/>
                </a:cubicBezTo>
                <a:cubicBezTo>
                  <a:pt x="2345246" y="278104"/>
                  <a:pt x="2340293" y="274104"/>
                  <a:pt x="2339531" y="275056"/>
                </a:cubicBezTo>
                <a:lnTo>
                  <a:pt x="2339721" y="275437"/>
                </a:lnTo>
                <a:cubicBezTo>
                  <a:pt x="2340959" y="278295"/>
                  <a:pt x="2343817" y="281247"/>
                  <a:pt x="2343341" y="283819"/>
                </a:cubicBezTo>
                <a:lnTo>
                  <a:pt x="2342769" y="286772"/>
                </a:lnTo>
                <a:cubicBezTo>
                  <a:pt x="2339340" y="290201"/>
                  <a:pt x="2337435" y="293630"/>
                  <a:pt x="2338578" y="294487"/>
                </a:cubicBezTo>
                <a:cubicBezTo>
                  <a:pt x="2339626" y="295344"/>
                  <a:pt x="2344293" y="295154"/>
                  <a:pt x="2346103" y="293725"/>
                </a:cubicBezTo>
                <a:lnTo>
                  <a:pt x="2347341" y="292106"/>
                </a:lnTo>
                <a:lnTo>
                  <a:pt x="2348103" y="291058"/>
                </a:lnTo>
                <a:cubicBezTo>
                  <a:pt x="2348294" y="289534"/>
                  <a:pt x="2348865" y="288486"/>
                  <a:pt x="2349246" y="288581"/>
                </a:cubicBezTo>
                <a:lnTo>
                  <a:pt x="2349437" y="288772"/>
                </a:lnTo>
                <a:lnTo>
                  <a:pt x="2352008" y="292011"/>
                </a:lnTo>
                <a:cubicBezTo>
                  <a:pt x="2355056" y="290296"/>
                  <a:pt x="2358390" y="289344"/>
                  <a:pt x="2359343" y="289724"/>
                </a:cubicBezTo>
                <a:cubicBezTo>
                  <a:pt x="2360295" y="290105"/>
                  <a:pt x="2360009" y="292963"/>
                  <a:pt x="2356485" y="295058"/>
                </a:cubicBezTo>
                <a:lnTo>
                  <a:pt x="2358771" y="298488"/>
                </a:lnTo>
                <a:lnTo>
                  <a:pt x="2359724" y="299916"/>
                </a:lnTo>
                <a:cubicBezTo>
                  <a:pt x="2362200" y="299249"/>
                  <a:pt x="2365439" y="301250"/>
                  <a:pt x="2366867" y="304298"/>
                </a:cubicBezTo>
                <a:cubicBezTo>
                  <a:pt x="2368296" y="307346"/>
                  <a:pt x="2370106" y="310775"/>
                  <a:pt x="2369439" y="311346"/>
                </a:cubicBezTo>
                <a:cubicBezTo>
                  <a:pt x="2368773" y="311918"/>
                  <a:pt x="2365343" y="312108"/>
                  <a:pt x="2363343" y="310584"/>
                </a:cubicBezTo>
                <a:lnTo>
                  <a:pt x="2361438" y="309251"/>
                </a:lnTo>
                <a:lnTo>
                  <a:pt x="2361152" y="309060"/>
                </a:lnTo>
                <a:cubicBezTo>
                  <a:pt x="2360105" y="309155"/>
                  <a:pt x="2358771" y="310013"/>
                  <a:pt x="2358104" y="310965"/>
                </a:cubicBezTo>
                <a:cubicBezTo>
                  <a:pt x="2357438" y="311918"/>
                  <a:pt x="2356676" y="315156"/>
                  <a:pt x="2358485" y="315347"/>
                </a:cubicBezTo>
                <a:cubicBezTo>
                  <a:pt x="2360200" y="315442"/>
                  <a:pt x="2365343" y="316776"/>
                  <a:pt x="2363819" y="317728"/>
                </a:cubicBezTo>
                <a:cubicBezTo>
                  <a:pt x="2362295" y="318680"/>
                  <a:pt x="2358390" y="322300"/>
                  <a:pt x="2359057" y="323443"/>
                </a:cubicBezTo>
                <a:cubicBezTo>
                  <a:pt x="2359724" y="324586"/>
                  <a:pt x="2362295" y="327539"/>
                  <a:pt x="2363057" y="326681"/>
                </a:cubicBezTo>
                <a:lnTo>
                  <a:pt x="2363819" y="326491"/>
                </a:lnTo>
                <a:cubicBezTo>
                  <a:pt x="2366296" y="325920"/>
                  <a:pt x="2369915" y="328301"/>
                  <a:pt x="2372678" y="332873"/>
                </a:cubicBezTo>
                <a:lnTo>
                  <a:pt x="2373821" y="334778"/>
                </a:lnTo>
                <a:cubicBezTo>
                  <a:pt x="2372297" y="336873"/>
                  <a:pt x="2370582" y="339064"/>
                  <a:pt x="2370106" y="339540"/>
                </a:cubicBezTo>
                <a:cubicBezTo>
                  <a:pt x="2369630" y="340016"/>
                  <a:pt x="2369439" y="341921"/>
                  <a:pt x="2370963" y="342779"/>
                </a:cubicBezTo>
                <a:lnTo>
                  <a:pt x="2372297" y="342779"/>
                </a:lnTo>
                <a:cubicBezTo>
                  <a:pt x="2375821" y="342779"/>
                  <a:pt x="2376964" y="343827"/>
                  <a:pt x="2375440" y="346494"/>
                </a:cubicBezTo>
                <a:cubicBezTo>
                  <a:pt x="2375059" y="347255"/>
                  <a:pt x="2374106" y="348398"/>
                  <a:pt x="2374297" y="348684"/>
                </a:cubicBezTo>
                <a:lnTo>
                  <a:pt x="2375916" y="350113"/>
                </a:lnTo>
                <a:cubicBezTo>
                  <a:pt x="2375440" y="351732"/>
                  <a:pt x="2373344" y="352780"/>
                  <a:pt x="2371344" y="352399"/>
                </a:cubicBezTo>
                <a:lnTo>
                  <a:pt x="2370392" y="350208"/>
                </a:lnTo>
                <a:lnTo>
                  <a:pt x="2370011" y="349351"/>
                </a:lnTo>
                <a:cubicBezTo>
                  <a:pt x="2364962" y="348970"/>
                  <a:pt x="2365153" y="350208"/>
                  <a:pt x="2370392" y="352113"/>
                </a:cubicBezTo>
                <a:lnTo>
                  <a:pt x="2368296" y="356019"/>
                </a:lnTo>
                <a:lnTo>
                  <a:pt x="2367248" y="358114"/>
                </a:lnTo>
                <a:cubicBezTo>
                  <a:pt x="2366391" y="360495"/>
                  <a:pt x="2366486" y="363162"/>
                  <a:pt x="2367439" y="363924"/>
                </a:cubicBezTo>
                <a:cubicBezTo>
                  <a:pt x="2368391" y="364686"/>
                  <a:pt x="2370296" y="368782"/>
                  <a:pt x="2368963" y="370306"/>
                </a:cubicBezTo>
                <a:cubicBezTo>
                  <a:pt x="2367629" y="371830"/>
                  <a:pt x="2361248" y="373926"/>
                  <a:pt x="2361152" y="375259"/>
                </a:cubicBezTo>
                <a:lnTo>
                  <a:pt x="2361819" y="376212"/>
                </a:lnTo>
                <a:lnTo>
                  <a:pt x="2363057" y="378116"/>
                </a:lnTo>
                <a:cubicBezTo>
                  <a:pt x="2364105" y="380498"/>
                  <a:pt x="2364010" y="381736"/>
                  <a:pt x="2362962" y="380879"/>
                </a:cubicBezTo>
                <a:cubicBezTo>
                  <a:pt x="2361914" y="379926"/>
                  <a:pt x="2357628" y="379164"/>
                  <a:pt x="2356390" y="379545"/>
                </a:cubicBezTo>
                <a:cubicBezTo>
                  <a:pt x="2355152" y="380021"/>
                  <a:pt x="2350675" y="379926"/>
                  <a:pt x="2349151" y="379545"/>
                </a:cubicBezTo>
                <a:cubicBezTo>
                  <a:pt x="2347627" y="379164"/>
                  <a:pt x="2343245" y="380021"/>
                  <a:pt x="2344007" y="380593"/>
                </a:cubicBezTo>
                <a:cubicBezTo>
                  <a:pt x="2344769" y="381164"/>
                  <a:pt x="2347627" y="383451"/>
                  <a:pt x="2348865" y="384308"/>
                </a:cubicBezTo>
                <a:cubicBezTo>
                  <a:pt x="2350103" y="385070"/>
                  <a:pt x="2354199" y="383070"/>
                  <a:pt x="2354580" y="383070"/>
                </a:cubicBezTo>
                <a:cubicBezTo>
                  <a:pt x="2355056" y="383070"/>
                  <a:pt x="2355914" y="384022"/>
                  <a:pt x="2355628" y="385737"/>
                </a:cubicBezTo>
                <a:cubicBezTo>
                  <a:pt x="2355437" y="387356"/>
                  <a:pt x="2361914" y="385641"/>
                  <a:pt x="2363153" y="385451"/>
                </a:cubicBezTo>
                <a:cubicBezTo>
                  <a:pt x="2364391" y="385260"/>
                  <a:pt x="2366391" y="386689"/>
                  <a:pt x="2364200" y="387641"/>
                </a:cubicBezTo>
                <a:cubicBezTo>
                  <a:pt x="2362010" y="388594"/>
                  <a:pt x="2356104" y="390213"/>
                  <a:pt x="2355628" y="389356"/>
                </a:cubicBezTo>
                <a:cubicBezTo>
                  <a:pt x="2355152" y="388499"/>
                  <a:pt x="2352770" y="387261"/>
                  <a:pt x="2352008" y="387356"/>
                </a:cubicBezTo>
                <a:cubicBezTo>
                  <a:pt x="2351246" y="387451"/>
                  <a:pt x="2348389" y="392309"/>
                  <a:pt x="2347246" y="392213"/>
                </a:cubicBezTo>
                <a:cubicBezTo>
                  <a:pt x="2346008" y="392118"/>
                  <a:pt x="2342198" y="394023"/>
                  <a:pt x="2341245" y="396690"/>
                </a:cubicBezTo>
                <a:lnTo>
                  <a:pt x="2342388" y="399357"/>
                </a:lnTo>
                <a:cubicBezTo>
                  <a:pt x="2343436" y="401834"/>
                  <a:pt x="2344960" y="403453"/>
                  <a:pt x="2348389" y="403739"/>
                </a:cubicBezTo>
                <a:lnTo>
                  <a:pt x="2349056" y="403834"/>
                </a:lnTo>
                <a:cubicBezTo>
                  <a:pt x="2349913" y="404596"/>
                  <a:pt x="2349627" y="406406"/>
                  <a:pt x="2348484" y="408025"/>
                </a:cubicBezTo>
                <a:cubicBezTo>
                  <a:pt x="2347341" y="409644"/>
                  <a:pt x="2341817" y="412597"/>
                  <a:pt x="2341245" y="413359"/>
                </a:cubicBezTo>
                <a:cubicBezTo>
                  <a:pt x="2340578" y="414026"/>
                  <a:pt x="2340769" y="416788"/>
                  <a:pt x="2339912" y="416883"/>
                </a:cubicBezTo>
                <a:cubicBezTo>
                  <a:pt x="2339150" y="417074"/>
                  <a:pt x="2338388" y="418693"/>
                  <a:pt x="2338197" y="418883"/>
                </a:cubicBezTo>
                <a:cubicBezTo>
                  <a:pt x="2337911" y="419074"/>
                  <a:pt x="2338483" y="420407"/>
                  <a:pt x="2339816" y="421455"/>
                </a:cubicBezTo>
                <a:cubicBezTo>
                  <a:pt x="2341150" y="422503"/>
                  <a:pt x="2344007" y="427265"/>
                  <a:pt x="2343817" y="430123"/>
                </a:cubicBezTo>
                <a:lnTo>
                  <a:pt x="2342388" y="431647"/>
                </a:lnTo>
                <a:cubicBezTo>
                  <a:pt x="2338388" y="435933"/>
                  <a:pt x="2339340" y="438124"/>
                  <a:pt x="2345055" y="440696"/>
                </a:cubicBezTo>
                <a:lnTo>
                  <a:pt x="2349437" y="442696"/>
                </a:lnTo>
                <a:cubicBezTo>
                  <a:pt x="2346579" y="445554"/>
                  <a:pt x="2343341" y="449363"/>
                  <a:pt x="2342198" y="451173"/>
                </a:cubicBezTo>
                <a:cubicBezTo>
                  <a:pt x="2341055" y="452888"/>
                  <a:pt x="2337626" y="455174"/>
                  <a:pt x="2340769" y="455364"/>
                </a:cubicBezTo>
                <a:lnTo>
                  <a:pt x="2340388" y="459365"/>
                </a:lnTo>
                <a:lnTo>
                  <a:pt x="2340198" y="460984"/>
                </a:lnTo>
                <a:cubicBezTo>
                  <a:pt x="2340483" y="463365"/>
                  <a:pt x="2340959" y="466889"/>
                  <a:pt x="2341245" y="468890"/>
                </a:cubicBezTo>
                <a:lnTo>
                  <a:pt x="2342960" y="470223"/>
                </a:lnTo>
                <a:lnTo>
                  <a:pt x="2344960" y="471843"/>
                </a:lnTo>
                <a:cubicBezTo>
                  <a:pt x="2344293" y="473747"/>
                  <a:pt x="2342960" y="477272"/>
                  <a:pt x="2342102" y="479463"/>
                </a:cubicBezTo>
                <a:lnTo>
                  <a:pt x="2344103" y="481748"/>
                </a:lnTo>
                <a:lnTo>
                  <a:pt x="2349056" y="487463"/>
                </a:lnTo>
                <a:cubicBezTo>
                  <a:pt x="2344865" y="489845"/>
                  <a:pt x="2341340" y="491940"/>
                  <a:pt x="2341150" y="492036"/>
                </a:cubicBezTo>
                <a:cubicBezTo>
                  <a:pt x="2340959" y="492226"/>
                  <a:pt x="2344007" y="497655"/>
                  <a:pt x="2349056" y="503275"/>
                </a:cubicBezTo>
                <a:lnTo>
                  <a:pt x="2352770" y="508895"/>
                </a:lnTo>
                <a:lnTo>
                  <a:pt x="2353818" y="510514"/>
                </a:lnTo>
                <a:cubicBezTo>
                  <a:pt x="2351723" y="510038"/>
                  <a:pt x="2349818" y="509562"/>
                  <a:pt x="2349532" y="509466"/>
                </a:cubicBezTo>
                <a:cubicBezTo>
                  <a:pt x="2349246" y="509371"/>
                  <a:pt x="2347341" y="509943"/>
                  <a:pt x="2346198" y="510705"/>
                </a:cubicBezTo>
                <a:cubicBezTo>
                  <a:pt x="2345055" y="511466"/>
                  <a:pt x="2340769" y="513276"/>
                  <a:pt x="2339721" y="513371"/>
                </a:cubicBezTo>
                <a:cubicBezTo>
                  <a:pt x="2338769" y="513467"/>
                  <a:pt x="2334006" y="514229"/>
                  <a:pt x="2331815" y="515181"/>
                </a:cubicBezTo>
                <a:lnTo>
                  <a:pt x="2329625" y="516038"/>
                </a:lnTo>
                <a:lnTo>
                  <a:pt x="2327053" y="517086"/>
                </a:lnTo>
                <a:cubicBezTo>
                  <a:pt x="2324005" y="516705"/>
                  <a:pt x="2316671" y="517658"/>
                  <a:pt x="2310575" y="519182"/>
                </a:cubicBezTo>
                <a:cubicBezTo>
                  <a:pt x="2304479" y="520801"/>
                  <a:pt x="2284857" y="521944"/>
                  <a:pt x="2281428" y="522801"/>
                </a:cubicBezTo>
                <a:lnTo>
                  <a:pt x="2278285" y="523182"/>
                </a:lnTo>
                <a:lnTo>
                  <a:pt x="2275046" y="523563"/>
                </a:lnTo>
                <a:cubicBezTo>
                  <a:pt x="2271713" y="524325"/>
                  <a:pt x="2263140" y="525087"/>
                  <a:pt x="2256187" y="525278"/>
                </a:cubicBezTo>
                <a:lnTo>
                  <a:pt x="2249710" y="525278"/>
                </a:lnTo>
                <a:lnTo>
                  <a:pt x="2246376" y="525278"/>
                </a:lnTo>
                <a:cubicBezTo>
                  <a:pt x="2243138" y="526421"/>
                  <a:pt x="2238470" y="529183"/>
                  <a:pt x="2236184" y="531469"/>
                </a:cubicBezTo>
                <a:lnTo>
                  <a:pt x="2233136" y="527754"/>
                </a:lnTo>
                <a:cubicBezTo>
                  <a:pt x="2232755" y="527278"/>
                  <a:pt x="2227421" y="528897"/>
                  <a:pt x="2227421" y="528802"/>
                </a:cubicBezTo>
                <a:cubicBezTo>
                  <a:pt x="2225802" y="524897"/>
                  <a:pt x="2222659" y="531660"/>
                  <a:pt x="2220468" y="528040"/>
                </a:cubicBezTo>
                <a:lnTo>
                  <a:pt x="2219706" y="526802"/>
                </a:lnTo>
                <a:cubicBezTo>
                  <a:pt x="2216277" y="528802"/>
                  <a:pt x="2212181" y="530040"/>
                  <a:pt x="2210657" y="529564"/>
                </a:cubicBezTo>
                <a:lnTo>
                  <a:pt x="2210276" y="529755"/>
                </a:lnTo>
                <a:lnTo>
                  <a:pt x="2207133" y="532136"/>
                </a:lnTo>
                <a:cubicBezTo>
                  <a:pt x="2203133" y="531755"/>
                  <a:pt x="2198465" y="532136"/>
                  <a:pt x="2196846" y="532898"/>
                </a:cubicBezTo>
                <a:cubicBezTo>
                  <a:pt x="2195227" y="533660"/>
                  <a:pt x="2188655" y="532040"/>
                  <a:pt x="2187035" y="532231"/>
                </a:cubicBezTo>
                <a:cubicBezTo>
                  <a:pt x="2185416" y="532517"/>
                  <a:pt x="2177606" y="533564"/>
                  <a:pt x="2173510" y="533564"/>
                </a:cubicBezTo>
                <a:cubicBezTo>
                  <a:pt x="2169319" y="533564"/>
                  <a:pt x="2158270" y="536327"/>
                  <a:pt x="2157222" y="535374"/>
                </a:cubicBezTo>
                <a:cubicBezTo>
                  <a:pt x="2156174" y="534517"/>
                  <a:pt x="2149316" y="537089"/>
                  <a:pt x="2146173" y="538137"/>
                </a:cubicBezTo>
                <a:lnTo>
                  <a:pt x="2143697" y="537565"/>
                </a:lnTo>
                <a:lnTo>
                  <a:pt x="2139506" y="536613"/>
                </a:lnTo>
                <a:cubicBezTo>
                  <a:pt x="2135219" y="537279"/>
                  <a:pt x="2129600" y="537946"/>
                  <a:pt x="2127028" y="538232"/>
                </a:cubicBezTo>
                <a:cubicBezTo>
                  <a:pt x="2124456" y="538518"/>
                  <a:pt x="2118646" y="540137"/>
                  <a:pt x="2118170" y="539375"/>
                </a:cubicBezTo>
                <a:cubicBezTo>
                  <a:pt x="2117693" y="538708"/>
                  <a:pt x="2113312" y="539756"/>
                  <a:pt x="2110835" y="541470"/>
                </a:cubicBezTo>
                <a:cubicBezTo>
                  <a:pt x="2108454" y="543185"/>
                  <a:pt x="2098739" y="540708"/>
                  <a:pt x="2096548" y="541565"/>
                </a:cubicBezTo>
                <a:lnTo>
                  <a:pt x="2095786" y="541089"/>
                </a:lnTo>
                <a:lnTo>
                  <a:pt x="2092357" y="538898"/>
                </a:lnTo>
                <a:cubicBezTo>
                  <a:pt x="2089499" y="540613"/>
                  <a:pt x="2083975" y="541661"/>
                  <a:pt x="2080070" y="541185"/>
                </a:cubicBezTo>
                <a:lnTo>
                  <a:pt x="2076926" y="541947"/>
                </a:lnTo>
                <a:lnTo>
                  <a:pt x="2073688" y="542804"/>
                </a:lnTo>
                <a:cubicBezTo>
                  <a:pt x="2070735" y="541947"/>
                  <a:pt x="2065306" y="541375"/>
                  <a:pt x="2061686" y="541470"/>
                </a:cubicBezTo>
                <a:lnTo>
                  <a:pt x="2058353" y="541851"/>
                </a:lnTo>
                <a:lnTo>
                  <a:pt x="2055209" y="542232"/>
                </a:lnTo>
                <a:cubicBezTo>
                  <a:pt x="2051876" y="543185"/>
                  <a:pt x="2046827" y="542804"/>
                  <a:pt x="2044160" y="541375"/>
                </a:cubicBezTo>
                <a:lnTo>
                  <a:pt x="2040446" y="543089"/>
                </a:lnTo>
                <a:lnTo>
                  <a:pt x="2037779" y="544328"/>
                </a:lnTo>
                <a:cubicBezTo>
                  <a:pt x="2033778" y="544137"/>
                  <a:pt x="2026349" y="544709"/>
                  <a:pt x="2021110" y="545566"/>
                </a:cubicBezTo>
                <a:lnTo>
                  <a:pt x="2015871" y="544328"/>
                </a:lnTo>
                <a:lnTo>
                  <a:pt x="2012347" y="543471"/>
                </a:lnTo>
                <a:cubicBezTo>
                  <a:pt x="2007680" y="544709"/>
                  <a:pt x="2002631" y="545852"/>
                  <a:pt x="2001107" y="546042"/>
                </a:cubicBezTo>
                <a:cubicBezTo>
                  <a:pt x="1999679" y="546233"/>
                  <a:pt x="1994630" y="544899"/>
                  <a:pt x="1993297" y="545471"/>
                </a:cubicBezTo>
                <a:cubicBezTo>
                  <a:pt x="1991868" y="546042"/>
                  <a:pt x="1987010" y="545852"/>
                  <a:pt x="1983677" y="545756"/>
                </a:cubicBezTo>
                <a:cubicBezTo>
                  <a:pt x="1980438" y="545661"/>
                  <a:pt x="1971961" y="547280"/>
                  <a:pt x="1971675" y="546614"/>
                </a:cubicBezTo>
                <a:cubicBezTo>
                  <a:pt x="1971389" y="545947"/>
                  <a:pt x="1970437" y="545852"/>
                  <a:pt x="1970342" y="547852"/>
                </a:cubicBezTo>
                <a:cubicBezTo>
                  <a:pt x="1970246" y="549852"/>
                  <a:pt x="1963579" y="546138"/>
                  <a:pt x="1962245" y="546138"/>
                </a:cubicBezTo>
                <a:cubicBezTo>
                  <a:pt x="1960912" y="546138"/>
                  <a:pt x="1954911" y="546328"/>
                  <a:pt x="1952054" y="546709"/>
                </a:cubicBezTo>
                <a:cubicBezTo>
                  <a:pt x="1949196" y="547090"/>
                  <a:pt x="1941576" y="546042"/>
                  <a:pt x="1939576" y="546423"/>
                </a:cubicBezTo>
                <a:cubicBezTo>
                  <a:pt x="1937576" y="546804"/>
                  <a:pt x="1930146" y="545756"/>
                  <a:pt x="1927479" y="545376"/>
                </a:cubicBezTo>
                <a:cubicBezTo>
                  <a:pt x="1924812" y="544995"/>
                  <a:pt x="1915382" y="545566"/>
                  <a:pt x="1912525" y="544995"/>
                </a:cubicBezTo>
                <a:cubicBezTo>
                  <a:pt x="1909667" y="544518"/>
                  <a:pt x="1902142" y="548043"/>
                  <a:pt x="1900904" y="548233"/>
                </a:cubicBezTo>
                <a:cubicBezTo>
                  <a:pt x="1899666" y="548328"/>
                  <a:pt x="1895666" y="547280"/>
                  <a:pt x="1894142" y="547471"/>
                </a:cubicBezTo>
                <a:cubicBezTo>
                  <a:pt x="1892617" y="547566"/>
                  <a:pt x="1888046" y="547280"/>
                  <a:pt x="1884712" y="547090"/>
                </a:cubicBezTo>
                <a:cubicBezTo>
                  <a:pt x="1881378" y="546804"/>
                  <a:pt x="1871567" y="546042"/>
                  <a:pt x="1870424" y="546042"/>
                </a:cubicBezTo>
                <a:cubicBezTo>
                  <a:pt x="1869186" y="546042"/>
                  <a:pt x="1866233" y="547090"/>
                  <a:pt x="1865281" y="545852"/>
                </a:cubicBezTo>
                <a:cubicBezTo>
                  <a:pt x="1864328" y="544614"/>
                  <a:pt x="1856232" y="546042"/>
                  <a:pt x="1853660" y="546328"/>
                </a:cubicBezTo>
                <a:cubicBezTo>
                  <a:pt x="1851089" y="546614"/>
                  <a:pt x="1841564" y="547280"/>
                  <a:pt x="1837944" y="549090"/>
                </a:cubicBezTo>
                <a:lnTo>
                  <a:pt x="1833467" y="546328"/>
                </a:lnTo>
                <a:lnTo>
                  <a:pt x="1830229" y="544328"/>
                </a:lnTo>
                <a:cubicBezTo>
                  <a:pt x="1824800" y="544232"/>
                  <a:pt x="1816703" y="544995"/>
                  <a:pt x="1812036" y="546138"/>
                </a:cubicBezTo>
                <a:lnTo>
                  <a:pt x="1807369" y="544423"/>
                </a:lnTo>
                <a:lnTo>
                  <a:pt x="1806702" y="544137"/>
                </a:lnTo>
                <a:cubicBezTo>
                  <a:pt x="1804607" y="546233"/>
                  <a:pt x="1800987" y="546614"/>
                  <a:pt x="1798511" y="545090"/>
                </a:cubicBezTo>
                <a:cubicBezTo>
                  <a:pt x="1796034" y="543566"/>
                  <a:pt x="1783842" y="546423"/>
                  <a:pt x="1778508" y="546995"/>
                </a:cubicBezTo>
                <a:cubicBezTo>
                  <a:pt x="1773174" y="547566"/>
                  <a:pt x="1758791" y="544232"/>
                  <a:pt x="1758029" y="544137"/>
                </a:cubicBezTo>
                <a:cubicBezTo>
                  <a:pt x="1757267" y="543947"/>
                  <a:pt x="1752029" y="544899"/>
                  <a:pt x="1747076" y="545566"/>
                </a:cubicBezTo>
                <a:lnTo>
                  <a:pt x="1742408" y="544137"/>
                </a:lnTo>
                <a:lnTo>
                  <a:pt x="1739646" y="543280"/>
                </a:lnTo>
                <a:cubicBezTo>
                  <a:pt x="1738027" y="546138"/>
                  <a:pt x="1735074" y="547566"/>
                  <a:pt x="1732979" y="546519"/>
                </a:cubicBezTo>
                <a:cubicBezTo>
                  <a:pt x="1730883" y="545471"/>
                  <a:pt x="1725073" y="543852"/>
                  <a:pt x="1723739" y="544995"/>
                </a:cubicBezTo>
                <a:cubicBezTo>
                  <a:pt x="1722406" y="546042"/>
                  <a:pt x="1717262" y="548614"/>
                  <a:pt x="1716119" y="547471"/>
                </a:cubicBezTo>
                <a:cubicBezTo>
                  <a:pt x="1714976" y="546328"/>
                  <a:pt x="1709357" y="544614"/>
                  <a:pt x="1704785" y="545090"/>
                </a:cubicBezTo>
                <a:lnTo>
                  <a:pt x="1701641" y="546328"/>
                </a:lnTo>
                <a:cubicBezTo>
                  <a:pt x="1698117" y="547757"/>
                  <a:pt x="1694879" y="547471"/>
                  <a:pt x="1692212" y="546042"/>
                </a:cubicBezTo>
                <a:lnTo>
                  <a:pt x="1689164" y="544518"/>
                </a:lnTo>
                <a:cubicBezTo>
                  <a:pt x="1686782" y="545852"/>
                  <a:pt x="1683639" y="546519"/>
                  <a:pt x="1682306" y="546042"/>
                </a:cubicBezTo>
                <a:cubicBezTo>
                  <a:pt x="1680877" y="545566"/>
                  <a:pt x="1675924" y="544423"/>
                  <a:pt x="1674495" y="544232"/>
                </a:cubicBezTo>
                <a:cubicBezTo>
                  <a:pt x="1673066" y="543947"/>
                  <a:pt x="1668304" y="545090"/>
                  <a:pt x="1666685" y="546138"/>
                </a:cubicBezTo>
                <a:cubicBezTo>
                  <a:pt x="1665065" y="547185"/>
                  <a:pt x="1659541" y="546138"/>
                  <a:pt x="1658112" y="546519"/>
                </a:cubicBezTo>
                <a:cubicBezTo>
                  <a:pt x="1656683" y="546899"/>
                  <a:pt x="1650683" y="546423"/>
                  <a:pt x="1648873" y="546328"/>
                </a:cubicBezTo>
                <a:cubicBezTo>
                  <a:pt x="1647063" y="546233"/>
                  <a:pt x="1642110" y="545376"/>
                  <a:pt x="1641920" y="544328"/>
                </a:cubicBezTo>
                <a:cubicBezTo>
                  <a:pt x="1641729" y="543280"/>
                  <a:pt x="1640777" y="540232"/>
                  <a:pt x="1640015" y="540613"/>
                </a:cubicBezTo>
                <a:cubicBezTo>
                  <a:pt x="1639348" y="540994"/>
                  <a:pt x="1637348" y="541089"/>
                  <a:pt x="1636871" y="540137"/>
                </a:cubicBezTo>
                <a:cubicBezTo>
                  <a:pt x="1636395" y="539184"/>
                  <a:pt x="1633442" y="538518"/>
                  <a:pt x="1631918" y="539089"/>
                </a:cubicBezTo>
                <a:lnTo>
                  <a:pt x="1631061" y="540804"/>
                </a:lnTo>
                <a:cubicBezTo>
                  <a:pt x="1630394" y="542232"/>
                  <a:pt x="1627156" y="542804"/>
                  <a:pt x="1625156" y="543852"/>
                </a:cubicBezTo>
                <a:cubicBezTo>
                  <a:pt x="1619631" y="547090"/>
                  <a:pt x="1619441" y="547090"/>
                  <a:pt x="1613630" y="543280"/>
                </a:cubicBezTo>
                <a:lnTo>
                  <a:pt x="1612678" y="542708"/>
                </a:lnTo>
                <a:cubicBezTo>
                  <a:pt x="1611344" y="542042"/>
                  <a:pt x="1609344" y="542328"/>
                  <a:pt x="1608106" y="543185"/>
                </a:cubicBezTo>
                <a:cubicBezTo>
                  <a:pt x="1606867" y="544042"/>
                  <a:pt x="1601724" y="545756"/>
                  <a:pt x="1600010" y="544518"/>
                </a:cubicBezTo>
                <a:cubicBezTo>
                  <a:pt x="1598295" y="543280"/>
                  <a:pt x="1593247" y="540613"/>
                  <a:pt x="1593056" y="541661"/>
                </a:cubicBezTo>
                <a:cubicBezTo>
                  <a:pt x="1592771" y="542804"/>
                  <a:pt x="1590104" y="545947"/>
                  <a:pt x="1587532" y="546233"/>
                </a:cubicBezTo>
                <a:cubicBezTo>
                  <a:pt x="1584960" y="546519"/>
                  <a:pt x="1571911" y="545376"/>
                  <a:pt x="1563338" y="546995"/>
                </a:cubicBezTo>
                <a:lnTo>
                  <a:pt x="1555052" y="544328"/>
                </a:lnTo>
                <a:lnTo>
                  <a:pt x="1552480" y="543566"/>
                </a:lnTo>
                <a:cubicBezTo>
                  <a:pt x="1548098" y="545852"/>
                  <a:pt x="1543812" y="546804"/>
                  <a:pt x="1543050" y="545661"/>
                </a:cubicBezTo>
                <a:cubicBezTo>
                  <a:pt x="1542193" y="544518"/>
                  <a:pt x="1538288" y="546709"/>
                  <a:pt x="1537811" y="547090"/>
                </a:cubicBezTo>
                <a:cubicBezTo>
                  <a:pt x="1537335" y="547471"/>
                  <a:pt x="1533430" y="547566"/>
                  <a:pt x="1529525" y="547566"/>
                </a:cubicBezTo>
                <a:cubicBezTo>
                  <a:pt x="1525619" y="547471"/>
                  <a:pt x="1514380" y="545756"/>
                  <a:pt x="1512856" y="545376"/>
                </a:cubicBezTo>
                <a:cubicBezTo>
                  <a:pt x="1511332" y="545090"/>
                  <a:pt x="1505807" y="546995"/>
                  <a:pt x="1503998" y="547947"/>
                </a:cubicBezTo>
                <a:cubicBezTo>
                  <a:pt x="1502188" y="548900"/>
                  <a:pt x="1493139" y="548614"/>
                  <a:pt x="1489424" y="550995"/>
                </a:cubicBezTo>
                <a:lnTo>
                  <a:pt x="1485043" y="547566"/>
                </a:lnTo>
                <a:lnTo>
                  <a:pt x="1482471" y="545566"/>
                </a:lnTo>
                <a:cubicBezTo>
                  <a:pt x="1479423" y="546423"/>
                  <a:pt x="1475423" y="546328"/>
                  <a:pt x="1473517" y="545471"/>
                </a:cubicBezTo>
                <a:cubicBezTo>
                  <a:pt x="1471708" y="544518"/>
                  <a:pt x="1466279" y="548328"/>
                  <a:pt x="1464374" y="548614"/>
                </a:cubicBezTo>
                <a:cubicBezTo>
                  <a:pt x="1462469" y="548900"/>
                  <a:pt x="1456563" y="547185"/>
                  <a:pt x="1456373" y="546138"/>
                </a:cubicBezTo>
                <a:cubicBezTo>
                  <a:pt x="1456182" y="545090"/>
                  <a:pt x="1453420" y="543089"/>
                  <a:pt x="1450943" y="544995"/>
                </a:cubicBezTo>
                <a:lnTo>
                  <a:pt x="1449134" y="546709"/>
                </a:lnTo>
                <a:lnTo>
                  <a:pt x="1447038" y="548614"/>
                </a:lnTo>
                <a:cubicBezTo>
                  <a:pt x="1444657" y="547757"/>
                  <a:pt x="1441799" y="547471"/>
                  <a:pt x="1440656" y="548043"/>
                </a:cubicBezTo>
                <a:cubicBezTo>
                  <a:pt x="1439513" y="548519"/>
                  <a:pt x="1435989" y="549376"/>
                  <a:pt x="1435703" y="548233"/>
                </a:cubicBezTo>
                <a:cubicBezTo>
                  <a:pt x="1435513" y="547185"/>
                  <a:pt x="1434465" y="546804"/>
                  <a:pt x="1433798" y="549757"/>
                </a:cubicBezTo>
                <a:lnTo>
                  <a:pt x="1429512" y="548138"/>
                </a:lnTo>
                <a:lnTo>
                  <a:pt x="1427321" y="547280"/>
                </a:lnTo>
                <a:cubicBezTo>
                  <a:pt x="1425416" y="547757"/>
                  <a:pt x="1422845" y="548328"/>
                  <a:pt x="1421416" y="548614"/>
                </a:cubicBezTo>
                <a:cubicBezTo>
                  <a:pt x="1420082" y="548805"/>
                  <a:pt x="1415034" y="546995"/>
                  <a:pt x="1413415" y="547280"/>
                </a:cubicBezTo>
                <a:cubicBezTo>
                  <a:pt x="1411796" y="547662"/>
                  <a:pt x="1406081" y="547185"/>
                  <a:pt x="1404271" y="546233"/>
                </a:cubicBezTo>
                <a:cubicBezTo>
                  <a:pt x="1402461" y="545280"/>
                  <a:pt x="1396175" y="545756"/>
                  <a:pt x="1393412" y="545090"/>
                </a:cubicBezTo>
                <a:lnTo>
                  <a:pt x="1390936" y="544614"/>
                </a:lnTo>
                <a:cubicBezTo>
                  <a:pt x="1389888" y="544423"/>
                  <a:pt x="1387602" y="545852"/>
                  <a:pt x="1387507" y="545661"/>
                </a:cubicBezTo>
                <a:cubicBezTo>
                  <a:pt x="1385411" y="543375"/>
                  <a:pt x="1384364" y="545376"/>
                  <a:pt x="1382744" y="546042"/>
                </a:cubicBezTo>
                <a:cubicBezTo>
                  <a:pt x="1381982" y="546328"/>
                  <a:pt x="1380173" y="544709"/>
                  <a:pt x="1378744" y="544232"/>
                </a:cubicBezTo>
                <a:cubicBezTo>
                  <a:pt x="1378458" y="544137"/>
                  <a:pt x="1377220" y="545185"/>
                  <a:pt x="1377125" y="545756"/>
                </a:cubicBezTo>
                <a:lnTo>
                  <a:pt x="1377125" y="546233"/>
                </a:lnTo>
                <a:cubicBezTo>
                  <a:pt x="1378077" y="546804"/>
                  <a:pt x="1378553" y="547471"/>
                  <a:pt x="1378172" y="547852"/>
                </a:cubicBezTo>
                <a:cubicBezTo>
                  <a:pt x="1377791" y="548138"/>
                  <a:pt x="1376077" y="547947"/>
                  <a:pt x="1374743" y="547566"/>
                </a:cubicBezTo>
                <a:cubicBezTo>
                  <a:pt x="1373505" y="547090"/>
                  <a:pt x="1368266" y="547471"/>
                  <a:pt x="1365885" y="548328"/>
                </a:cubicBezTo>
                <a:lnTo>
                  <a:pt x="1363694" y="548328"/>
                </a:lnTo>
                <a:cubicBezTo>
                  <a:pt x="1360265" y="548328"/>
                  <a:pt x="1355598" y="546233"/>
                  <a:pt x="1353788" y="547376"/>
                </a:cubicBezTo>
                <a:lnTo>
                  <a:pt x="1350264" y="549662"/>
                </a:lnTo>
                <a:cubicBezTo>
                  <a:pt x="1347407" y="548328"/>
                  <a:pt x="1343882" y="547376"/>
                  <a:pt x="1342358" y="547471"/>
                </a:cubicBezTo>
                <a:cubicBezTo>
                  <a:pt x="1340834" y="547662"/>
                  <a:pt x="1335881" y="549281"/>
                  <a:pt x="1334548" y="550233"/>
                </a:cubicBezTo>
                <a:cubicBezTo>
                  <a:pt x="1333214" y="551186"/>
                  <a:pt x="1331976" y="547090"/>
                  <a:pt x="1331786" y="546899"/>
                </a:cubicBezTo>
                <a:cubicBezTo>
                  <a:pt x="1331595" y="546709"/>
                  <a:pt x="1328452" y="546804"/>
                  <a:pt x="1324832" y="547185"/>
                </a:cubicBezTo>
                <a:cubicBezTo>
                  <a:pt x="1321213" y="547566"/>
                  <a:pt x="1309688" y="548614"/>
                  <a:pt x="1307021" y="548900"/>
                </a:cubicBezTo>
                <a:cubicBezTo>
                  <a:pt x="1304449" y="549090"/>
                  <a:pt x="1297115" y="543185"/>
                  <a:pt x="1296162" y="544042"/>
                </a:cubicBezTo>
                <a:cubicBezTo>
                  <a:pt x="1295210" y="544899"/>
                  <a:pt x="1292924" y="549090"/>
                  <a:pt x="1288923" y="549566"/>
                </a:cubicBezTo>
                <a:cubicBezTo>
                  <a:pt x="1284923" y="550043"/>
                  <a:pt x="1269683" y="545566"/>
                  <a:pt x="1263206" y="543947"/>
                </a:cubicBezTo>
                <a:lnTo>
                  <a:pt x="1257586" y="548423"/>
                </a:lnTo>
                <a:lnTo>
                  <a:pt x="1256062" y="549662"/>
                </a:lnTo>
                <a:cubicBezTo>
                  <a:pt x="1252157" y="548995"/>
                  <a:pt x="1248156" y="547947"/>
                  <a:pt x="1247108" y="547471"/>
                </a:cubicBezTo>
                <a:cubicBezTo>
                  <a:pt x="1246061" y="546899"/>
                  <a:pt x="1241870" y="547852"/>
                  <a:pt x="1240155" y="546995"/>
                </a:cubicBezTo>
                <a:cubicBezTo>
                  <a:pt x="1238441" y="546233"/>
                  <a:pt x="1232726" y="548328"/>
                  <a:pt x="1231868" y="548423"/>
                </a:cubicBezTo>
                <a:cubicBezTo>
                  <a:pt x="1231011" y="548519"/>
                  <a:pt x="1225963" y="548233"/>
                  <a:pt x="1222724" y="547852"/>
                </a:cubicBezTo>
                <a:cubicBezTo>
                  <a:pt x="1219486" y="547471"/>
                  <a:pt x="1206437" y="548519"/>
                  <a:pt x="1200531" y="549566"/>
                </a:cubicBezTo>
                <a:lnTo>
                  <a:pt x="1195673" y="546423"/>
                </a:lnTo>
                <a:cubicBezTo>
                  <a:pt x="1195578" y="546328"/>
                  <a:pt x="1183767" y="548900"/>
                  <a:pt x="1183672" y="548995"/>
                </a:cubicBezTo>
                <a:cubicBezTo>
                  <a:pt x="1183100" y="549471"/>
                  <a:pt x="1182529" y="550329"/>
                  <a:pt x="1181862" y="550424"/>
                </a:cubicBezTo>
                <a:lnTo>
                  <a:pt x="1178909" y="550995"/>
                </a:lnTo>
                <a:cubicBezTo>
                  <a:pt x="1176147" y="549757"/>
                  <a:pt x="1174147" y="547757"/>
                  <a:pt x="1174337" y="546709"/>
                </a:cubicBezTo>
                <a:cubicBezTo>
                  <a:pt x="1174623" y="545661"/>
                  <a:pt x="1173766" y="542518"/>
                  <a:pt x="1172623" y="542518"/>
                </a:cubicBezTo>
                <a:cubicBezTo>
                  <a:pt x="1171480" y="542518"/>
                  <a:pt x="1169099" y="543375"/>
                  <a:pt x="1169956" y="544423"/>
                </a:cubicBezTo>
                <a:lnTo>
                  <a:pt x="1170051" y="545566"/>
                </a:lnTo>
                <a:lnTo>
                  <a:pt x="1170242" y="546899"/>
                </a:lnTo>
                <a:cubicBezTo>
                  <a:pt x="1170146" y="548995"/>
                  <a:pt x="1167670" y="550233"/>
                  <a:pt x="1164717" y="549566"/>
                </a:cubicBezTo>
                <a:lnTo>
                  <a:pt x="1162145" y="549566"/>
                </a:lnTo>
                <a:lnTo>
                  <a:pt x="1160050" y="549566"/>
                </a:lnTo>
                <a:cubicBezTo>
                  <a:pt x="1157859" y="550138"/>
                  <a:pt x="1153573" y="550805"/>
                  <a:pt x="1150525" y="550995"/>
                </a:cubicBezTo>
                <a:cubicBezTo>
                  <a:pt x="1147477" y="551186"/>
                  <a:pt x="1138428" y="549566"/>
                  <a:pt x="1136618" y="550233"/>
                </a:cubicBezTo>
                <a:cubicBezTo>
                  <a:pt x="1134809" y="550900"/>
                  <a:pt x="1128808" y="549376"/>
                  <a:pt x="1127093" y="550233"/>
                </a:cubicBezTo>
                <a:cubicBezTo>
                  <a:pt x="1125379" y="551090"/>
                  <a:pt x="1119664" y="549662"/>
                  <a:pt x="1118711" y="550043"/>
                </a:cubicBezTo>
                <a:lnTo>
                  <a:pt x="1117759" y="550138"/>
                </a:lnTo>
                <a:cubicBezTo>
                  <a:pt x="1113282" y="550710"/>
                  <a:pt x="1109186" y="550614"/>
                  <a:pt x="1104519" y="549281"/>
                </a:cubicBezTo>
                <a:lnTo>
                  <a:pt x="1100423" y="548138"/>
                </a:lnTo>
                <a:cubicBezTo>
                  <a:pt x="1094708" y="548233"/>
                  <a:pt x="1088517" y="548328"/>
                  <a:pt x="1086707" y="548233"/>
                </a:cubicBezTo>
                <a:cubicBezTo>
                  <a:pt x="1084898" y="548233"/>
                  <a:pt x="1083088" y="544518"/>
                  <a:pt x="1080897" y="546899"/>
                </a:cubicBezTo>
                <a:lnTo>
                  <a:pt x="1079754" y="548233"/>
                </a:lnTo>
                <a:lnTo>
                  <a:pt x="1079087" y="548995"/>
                </a:lnTo>
                <a:cubicBezTo>
                  <a:pt x="1078421" y="549852"/>
                  <a:pt x="1075373" y="551090"/>
                  <a:pt x="1072325" y="551757"/>
                </a:cubicBezTo>
                <a:cubicBezTo>
                  <a:pt x="1069277" y="552424"/>
                  <a:pt x="1060037" y="549186"/>
                  <a:pt x="1058418" y="548900"/>
                </a:cubicBezTo>
                <a:cubicBezTo>
                  <a:pt x="1056894" y="548614"/>
                  <a:pt x="1053751" y="548900"/>
                  <a:pt x="1052703" y="548423"/>
                </a:cubicBezTo>
                <a:cubicBezTo>
                  <a:pt x="1051655" y="547947"/>
                  <a:pt x="1047369" y="548519"/>
                  <a:pt x="1046036" y="548614"/>
                </a:cubicBezTo>
                <a:cubicBezTo>
                  <a:pt x="1044702" y="548805"/>
                  <a:pt x="1038892" y="549090"/>
                  <a:pt x="1035939" y="548805"/>
                </a:cubicBezTo>
                <a:cubicBezTo>
                  <a:pt x="1033082" y="548519"/>
                  <a:pt x="1025462" y="546709"/>
                  <a:pt x="1025366" y="546233"/>
                </a:cubicBezTo>
                <a:cubicBezTo>
                  <a:pt x="1025271" y="545756"/>
                  <a:pt x="1023557" y="546804"/>
                  <a:pt x="1021937" y="549566"/>
                </a:cubicBezTo>
                <a:lnTo>
                  <a:pt x="1016984" y="547090"/>
                </a:lnTo>
                <a:cubicBezTo>
                  <a:pt x="1015651" y="546423"/>
                  <a:pt x="1011936" y="549662"/>
                  <a:pt x="1009079" y="549947"/>
                </a:cubicBezTo>
                <a:lnTo>
                  <a:pt x="1006602" y="550233"/>
                </a:lnTo>
                <a:cubicBezTo>
                  <a:pt x="1003649" y="549186"/>
                  <a:pt x="999077" y="550233"/>
                  <a:pt x="996410" y="552710"/>
                </a:cubicBezTo>
                <a:lnTo>
                  <a:pt x="992315" y="549757"/>
                </a:lnTo>
                <a:lnTo>
                  <a:pt x="989933" y="548043"/>
                </a:lnTo>
                <a:cubicBezTo>
                  <a:pt x="986123" y="546614"/>
                  <a:pt x="982313" y="546233"/>
                  <a:pt x="981647" y="547280"/>
                </a:cubicBezTo>
                <a:cubicBezTo>
                  <a:pt x="980885" y="548233"/>
                  <a:pt x="977551" y="550710"/>
                  <a:pt x="976598" y="549471"/>
                </a:cubicBezTo>
                <a:cubicBezTo>
                  <a:pt x="975551" y="548233"/>
                  <a:pt x="971741" y="547090"/>
                  <a:pt x="969836" y="548900"/>
                </a:cubicBezTo>
                <a:lnTo>
                  <a:pt x="968026" y="549757"/>
                </a:lnTo>
                <a:cubicBezTo>
                  <a:pt x="966978" y="550233"/>
                  <a:pt x="963930" y="549662"/>
                  <a:pt x="963930" y="549376"/>
                </a:cubicBezTo>
                <a:lnTo>
                  <a:pt x="963549" y="544709"/>
                </a:lnTo>
                <a:cubicBezTo>
                  <a:pt x="958596" y="543375"/>
                  <a:pt x="954310" y="543471"/>
                  <a:pt x="953929" y="544995"/>
                </a:cubicBezTo>
                <a:cubicBezTo>
                  <a:pt x="953643" y="546423"/>
                  <a:pt x="950881" y="549186"/>
                  <a:pt x="948214" y="548709"/>
                </a:cubicBezTo>
                <a:lnTo>
                  <a:pt x="946118" y="549186"/>
                </a:lnTo>
                <a:cubicBezTo>
                  <a:pt x="944499" y="549566"/>
                  <a:pt x="943356" y="550900"/>
                  <a:pt x="943166" y="548519"/>
                </a:cubicBezTo>
                <a:cubicBezTo>
                  <a:pt x="942975" y="545947"/>
                  <a:pt x="940689" y="545376"/>
                  <a:pt x="939070" y="546519"/>
                </a:cubicBezTo>
                <a:cubicBezTo>
                  <a:pt x="934498" y="549757"/>
                  <a:pt x="929259" y="547566"/>
                  <a:pt x="924401" y="548233"/>
                </a:cubicBezTo>
                <a:lnTo>
                  <a:pt x="921068" y="548709"/>
                </a:lnTo>
                <a:cubicBezTo>
                  <a:pt x="917353" y="549186"/>
                  <a:pt x="913829" y="549662"/>
                  <a:pt x="913162" y="549662"/>
                </a:cubicBezTo>
                <a:lnTo>
                  <a:pt x="912590" y="549566"/>
                </a:lnTo>
                <a:lnTo>
                  <a:pt x="908590" y="548900"/>
                </a:lnTo>
                <a:cubicBezTo>
                  <a:pt x="903065" y="548043"/>
                  <a:pt x="900113" y="546804"/>
                  <a:pt x="901922" y="546233"/>
                </a:cubicBezTo>
                <a:cubicBezTo>
                  <a:pt x="903732" y="545661"/>
                  <a:pt x="900017" y="542518"/>
                  <a:pt x="899732" y="541565"/>
                </a:cubicBezTo>
                <a:cubicBezTo>
                  <a:pt x="899446" y="540613"/>
                  <a:pt x="897255" y="539565"/>
                  <a:pt x="897065" y="541661"/>
                </a:cubicBezTo>
                <a:cubicBezTo>
                  <a:pt x="896874" y="543756"/>
                  <a:pt x="895064" y="548995"/>
                  <a:pt x="893255" y="548233"/>
                </a:cubicBezTo>
                <a:lnTo>
                  <a:pt x="892016" y="547280"/>
                </a:lnTo>
                <a:lnTo>
                  <a:pt x="890588" y="546233"/>
                </a:lnTo>
                <a:cubicBezTo>
                  <a:pt x="889159" y="544042"/>
                  <a:pt x="885920" y="543375"/>
                  <a:pt x="883444" y="544709"/>
                </a:cubicBezTo>
                <a:cubicBezTo>
                  <a:pt x="880967" y="546042"/>
                  <a:pt x="873919" y="546995"/>
                  <a:pt x="873062" y="545376"/>
                </a:cubicBezTo>
                <a:cubicBezTo>
                  <a:pt x="872109" y="543756"/>
                  <a:pt x="868013" y="540899"/>
                  <a:pt x="866013" y="542994"/>
                </a:cubicBezTo>
                <a:lnTo>
                  <a:pt x="866013" y="544709"/>
                </a:lnTo>
                <a:lnTo>
                  <a:pt x="865918" y="549757"/>
                </a:lnTo>
                <a:cubicBezTo>
                  <a:pt x="862679" y="549947"/>
                  <a:pt x="857345" y="549471"/>
                  <a:pt x="854202" y="548805"/>
                </a:cubicBezTo>
                <a:cubicBezTo>
                  <a:pt x="850964" y="548043"/>
                  <a:pt x="841724" y="549281"/>
                  <a:pt x="841058" y="548995"/>
                </a:cubicBezTo>
                <a:cubicBezTo>
                  <a:pt x="840391" y="548709"/>
                  <a:pt x="837248" y="547852"/>
                  <a:pt x="835533" y="547280"/>
                </a:cubicBezTo>
                <a:cubicBezTo>
                  <a:pt x="833819" y="546804"/>
                  <a:pt x="826389" y="547185"/>
                  <a:pt x="822770" y="548328"/>
                </a:cubicBezTo>
                <a:lnTo>
                  <a:pt x="820388" y="547566"/>
                </a:lnTo>
                <a:lnTo>
                  <a:pt x="818102" y="546804"/>
                </a:lnTo>
                <a:cubicBezTo>
                  <a:pt x="816674" y="543852"/>
                  <a:pt x="813816" y="542232"/>
                  <a:pt x="811816" y="543089"/>
                </a:cubicBezTo>
                <a:cubicBezTo>
                  <a:pt x="809816" y="543947"/>
                  <a:pt x="805339" y="546899"/>
                  <a:pt x="805529" y="547662"/>
                </a:cubicBezTo>
                <a:lnTo>
                  <a:pt x="805434" y="548423"/>
                </a:lnTo>
                <a:lnTo>
                  <a:pt x="805339" y="549090"/>
                </a:lnTo>
                <a:cubicBezTo>
                  <a:pt x="804863" y="549757"/>
                  <a:pt x="804005" y="550233"/>
                  <a:pt x="803339" y="550043"/>
                </a:cubicBezTo>
                <a:cubicBezTo>
                  <a:pt x="802672" y="549947"/>
                  <a:pt x="800195" y="548043"/>
                  <a:pt x="798767" y="546614"/>
                </a:cubicBezTo>
                <a:cubicBezTo>
                  <a:pt x="797338" y="545185"/>
                  <a:pt x="791432" y="548138"/>
                  <a:pt x="790480" y="548233"/>
                </a:cubicBezTo>
                <a:cubicBezTo>
                  <a:pt x="789527" y="548328"/>
                  <a:pt x="785622" y="547757"/>
                  <a:pt x="783622" y="547185"/>
                </a:cubicBezTo>
                <a:lnTo>
                  <a:pt x="783431" y="546423"/>
                </a:lnTo>
                <a:lnTo>
                  <a:pt x="782765" y="543947"/>
                </a:lnTo>
                <a:cubicBezTo>
                  <a:pt x="785336" y="543947"/>
                  <a:pt x="789242" y="543756"/>
                  <a:pt x="791432" y="543471"/>
                </a:cubicBezTo>
                <a:cubicBezTo>
                  <a:pt x="793718" y="543280"/>
                  <a:pt x="794671" y="538137"/>
                  <a:pt x="792480" y="537755"/>
                </a:cubicBezTo>
                <a:cubicBezTo>
                  <a:pt x="790289" y="537374"/>
                  <a:pt x="783812" y="537660"/>
                  <a:pt x="783812" y="539375"/>
                </a:cubicBezTo>
                <a:lnTo>
                  <a:pt x="782860" y="540899"/>
                </a:lnTo>
                <a:cubicBezTo>
                  <a:pt x="781717" y="542804"/>
                  <a:pt x="779812" y="545661"/>
                  <a:pt x="778002" y="545756"/>
                </a:cubicBezTo>
                <a:cubicBezTo>
                  <a:pt x="773144" y="546042"/>
                  <a:pt x="776954" y="541851"/>
                  <a:pt x="774954" y="540327"/>
                </a:cubicBezTo>
                <a:lnTo>
                  <a:pt x="774668" y="540137"/>
                </a:lnTo>
                <a:cubicBezTo>
                  <a:pt x="774192" y="539851"/>
                  <a:pt x="772192" y="541470"/>
                  <a:pt x="770287" y="543756"/>
                </a:cubicBezTo>
                <a:cubicBezTo>
                  <a:pt x="768287" y="545947"/>
                  <a:pt x="758000" y="545947"/>
                  <a:pt x="754761" y="546138"/>
                </a:cubicBezTo>
                <a:cubicBezTo>
                  <a:pt x="751523" y="546328"/>
                  <a:pt x="747998" y="540899"/>
                  <a:pt x="747046" y="542899"/>
                </a:cubicBezTo>
                <a:cubicBezTo>
                  <a:pt x="746093" y="544899"/>
                  <a:pt x="753047" y="546423"/>
                  <a:pt x="753428" y="546709"/>
                </a:cubicBezTo>
                <a:cubicBezTo>
                  <a:pt x="753809" y="547090"/>
                  <a:pt x="754094" y="548900"/>
                  <a:pt x="752951" y="549947"/>
                </a:cubicBezTo>
                <a:lnTo>
                  <a:pt x="751808" y="550043"/>
                </a:lnTo>
                <a:lnTo>
                  <a:pt x="750380" y="550233"/>
                </a:lnTo>
                <a:cubicBezTo>
                  <a:pt x="748665" y="549566"/>
                  <a:pt x="745046" y="547185"/>
                  <a:pt x="742283" y="544899"/>
                </a:cubicBezTo>
                <a:lnTo>
                  <a:pt x="741712" y="536898"/>
                </a:lnTo>
                <a:cubicBezTo>
                  <a:pt x="741617" y="535851"/>
                  <a:pt x="738283" y="533850"/>
                  <a:pt x="738092" y="533946"/>
                </a:cubicBezTo>
                <a:cubicBezTo>
                  <a:pt x="729806" y="539470"/>
                  <a:pt x="732568" y="532803"/>
                  <a:pt x="731711" y="530231"/>
                </a:cubicBezTo>
                <a:lnTo>
                  <a:pt x="731615" y="529945"/>
                </a:lnTo>
                <a:cubicBezTo>
                  <a:pt x="730758" y="529278"/>
                  <a:pt x="729901" y="530421"/>
                  <a:pt x="729710" y="532326"/>
                </a:cubicBezTo>
                <a:cubicBezTo>
                  <a:pt x="729520" y="534231"/>
                  <a:pt x="727520" y="537755"/>
                  <a:pt x="725710" y="536231"/>
                </a:cubicBezTo>
                <a:cubicBezTo>
                  <a:pt x="723900" y="534707"/>
                  <a:pt x="721043" y="541565"/>
                  <a:pt x="720376" y="542899"/>
                </a:cubicBezTo>
                <a:cubicBezTo>
                  <a:pt x="719709" y="544232"/>
                  <a:pt x="716852" y="548328"/>
                  <a:pt x="715709" y="548519"/>
                </a:cubicBezTo>
                <a:cubicBezTo>
                  <a:pt x="714566" y="548709"/>
                  <a:pt x="708184" y="548328"/>
                  <a:pt x="703326" y="548614"/>
                </a:cubicBezTo>
                <a:lnTo>
                  <a:pt x="698945" y="548805"/>
                </a:lnTo>
                <a:lnTo>
                  <a:pt x="697992" y="548805"/>
                </a:lnTo>
                <a:cubicBezTo>
                  <a:pt x="696944" y="549186"/>
                  <a:pt x="696182" y="548900"/>
                  <a:pt x="696087" y="548138"/>
                </a:cubicBezTo>
                <a:cubicBezTo>
                  <a:pt x="696087" y="547376"/>
                  <a:pt x="696182" y="545661"/>
                  <a:pt x="696182" y="544232"/>
                </a:cubicBezTo>
                <a:cubicBezTo>
                  <a:pt x="696087" y="542804"/>
                  <a:pt x="699611" y="539851"/>
                  <a:pt x="701516" y="540137"/>
                </a:cubicBezTo>
                <a:lnTo>
                  <a:pt x="703040" y="540422"/>
                </a:lnTo>
                <a:lnTo>
                  <a:pt x="704469" y="540708"/>
                </a:lnTo>
                <a:cubicBezTo>
                  <a:pt x="705707" y="541661"/>
                  <a:pt x="708565" y="542994"/>
                  <a:pt x="710756" y="543566"/>
                </a:cubicBezTo>
                <a:lnTo>
                  <a:pt x="712946" y="543852"/>
                </a:lnTo>
                <a:cubicBezTo>
                  <a:pt x="713994" y="543947"/>
                  <a:pt x="715804" y="543471"/>
                  <a:pt x="716090" y="542899"/>
                </a:cubicBezTo>
                <a:lnTo>
                  <a:pt x="717233" y="540518"/>
                </a:lnTo>
                <a:cubicBezTo>
                  <a:pt x="718185" y="537851"/>
                  <a:pt x="720757" y="535565"/>
                  <a:pt x="722757" y="535565"/>
                </a:cubicBezTo>
                <a:lnTo>
                  <a:pt x="723424" y="534707"/>
                </a:lnTo>
                <a:cubicBezTo>
                  <a:pt x="724853" y="532898"/>
                  <a:pt x="724853" y="530040"/>
                  <a:pt x="726662" y="528612"/>
                </a:cubicBezTo>
                <a:lnTo>
                  <a:pt x="730091" y="525945"/>
                </a:lnTo>
                <a:cubicBezTo>
                  <a:pt x="728091" y="523658"/>
                  <a:pt x="725519" y="521658"/>
                  <a:pt x="724281" y="521468"/>
                </a:cubicBezTo>
                <a:cubicBezTo>
                  <a:pt x="723043" y="521277"/>
                  <a:pt x="719233" y="522801"/>
                  <a:pt x="719233" y="525564"/>
                </a:cubicBezTo>
                <a:cubicBezTo>
                  <a:pt x="719233" y="528326"/>
                  <a:pt x="716756" y="535565"/>
                  <a:pt x="713899" y="535660"/>
                </a:cubicBezTo>
                <a:lnTo>
                  <a:pt x="712184" y="537565"/>
                </a:lnTo>
                <a:cubicBezTo>
                  <a:pt x="710089" y="539946"/>
                  <a:pt x="708089" y="540232"/>
                  <a:pt x="704945" y="538041"/>
                </a:cubicBezTo>
                <a:lnTo>
                  <a:pt x="703517" y="537184"/>
                </a:lnTo>
                <a:cubicBezTo>
                  <a:pt x="700469" y="538613"/>
                  <a:pt x="696754" y="541756"/>
                  <a:pt x="695325" y="544137"/>
                </a:cubicBezTo>
                <a:cubicBezTo>
                  <a:pt x="693896" y="546519"/>
                  <a:pt x="686467" y="548709"/>
                  <a:pt x="687610" y="547185"/>
                </a:cubicBezTo>
                <a:cubicBezTo>
                  <a:pt x="688753" y="545661"/>
                  <a:pt x="692468" y="540994"/>
                  <a:pt x="693134" y="539946"/>
                </a:cubicBezTo>
                <a:cubicBezTo>
                  <a:pt x="693801" y="538898"/>
                  <a:pt x="689705" y="536231"/>
                  <a:pt x="688943" y="534517"/>
                </a:cubicBezTo>
                <a:lnTo>
                  <a:pt x="687800" y="533755"/>
                </a:lnTo>
                <a:lnTo>
                  <a:pt x="685133" y="531850"/>
                </a:lnTo>
                <a:cubicBezTo>
                  <a:pt x="683419" y="529278"/>
                  <a:pt x="681514" y="526326"/>
                  <a:pt x="680847" y="525373"/>
                </a:cubicBezTo>
                <a:cubicBezTo>
                  <a:pt x="680180" y="524421"/>
                  <a:pt x="676656" y="527564"/>
                  <a:pt x="675608" y="529183"/>
                </a:cubicBezTo>
                <a:lnTo>
                  <a:pt x="675608" y="530612"/>
                </a:lnTo>
                <a:lnTo>
                  <a:pt x="675608" y="531469"/>
                </a:lnTo>
                <a:cubicBezTo>
                  <a:pt x="675894" y="532612"/>
                  <a:pt x="675132" y="535660"/>
                  <a:pt x="673894" y="538137"/>
                </a:cubicBezTo>
                <a:cubicBezTo>
                  <a:pt x="672656" y="540613"/>
                  <a:pt x="672275" y="548138"/>
                  <a:pt x="671798" y="548233"/>
                </a:cubicBezTo>
                <a:cubicBezTo>
                  <a:pt x="671322" y="548423"/>
                  <a:pt x="669608" y="548138"/>
                  <a:pt x="669131" y="547376"/>
                </a:cubicBezTo>
                <a:cubicBezTo>
                  <a:pt x="668655" y="546614"/>
                  <a:pt x="665893" y="543756"/>
                  <a:pt x="664655" y="542518"/>
                </a:cubicBezTo>
                <a:cubicBezTo>
                  <a:pt x="663416" y="541375"/>
                  <a:pt x="669036" y="538518"/>
                  <a:pt x="669703" y="537565"/>
                </a:cubicBezTo>
                <a:cubicBezTo>
                  <a:pt x="670370" y="536613"/>
                  <a:pt x="670274" y="534898"/>
                  <a:pt x="668179" y="536231"/>
                </a:cubicBezTo>
                <a:cubicBezTo>
                  <a:pt x="666083" y="537565"/>
                  <a:pt x="659892" y="533850"/>
                  <a:pt x="658559" y="534136"/>
                </a:cubicBezTo>
                <a:cubicBezTo>
                  <a:pt x="657225" y="534517"/>
                  <a:pt x="658654" y="538708"/>
                  <a:pt x="659225" y="540137"/>
                </a:cubicBezTo>
                <a:lnTo>
                  <a:pt x="659416" y="541375"/>
                </a:lnTo>
                <a:lnTo>
                  <a:pt x="659606" y="542708"/>
                </a:lnTo>
                <a:cubicBezTo>
                  <a:pt x="659511" y="544042"/>
                  <a:pt x="656558" y="544804"/>
                  <a:pt x="652939" y="544232"/>
                </a:cubicBezTo>
                <a:lnTo>
                  <a:pt x="649986" y="544423"/>
                </a:lnTo>
                <a:lnTo>
                  <a:pt x="649510" y="544423"/>
                </a:lnTo>
                <a:cubicBezTo>
                  <a:pt x="649034" y="547376"/>
                  <a:pt x="647986" y="549471"/>
                  <a:pt x="647224" y="548995"/>
                </a:cubicBezTo>
                <a:cubicBezTo>
                  <a:pt x="646462" y="548519"/>
                  <a:pt x="642176" y="548709"/>
                  <a:pt x="639509" y="549471"/>
                </a:cubicBezTo>
                <a:lnTo>
                  <a:pt x="639413" y="549376"/>
                </a:lnTo>
                <a:lnTo>
                  <a:pt x="637889" y="546614"/>
                </a:lnTo>
                <a:cubicBezTo>
                  <a:pt x="640652" y="546233"/>
                  <a:pt x="642557" y="544995"/>
                  <a:pt x="642176" y="543852"/>
                </a:cubicBezTo>
                <a:cubicBezTo>
                  <a:pt x="641795" y="542804"/>
                  <a:pt x="639223" y="540327"/>
                  <a:pt x="637604" y="542042"/>
                </a:cubicBezTo>
                <a:cubicBezTo>
                  <a:pt x="635984" y="543661"/>
                  <a:pt x="630079" y="547757"/>
                  <a:pt x="627602" y="547757"/>
                </a:cubicBezTo>
                <a:cubicBezTo>
                  <a:pt x="625126" y="547757"/>
                  <a:pt x="618554" y="547566"/>
                  <a:pt x="618554" y="547376"/>
                </a:cubicBezTo>
                <a:cubicBezTo>
                  <a:pt x="618554" y="547185"/>
                  <a:pt x="619792" y="546519"/>
                  <a:pt x="621506" y="546328"/>
                </a:cubicBezTo>
                <a:cubicBezTo>
                  <a:pt x="623221" y="546138"/>
                  <a:pt x="627888" y="544232"/>
                  <a:pt x="627888" y="542423"/>
                </a:cubicBezTo>
                <a:cubicBezTo>
                  <a:pt x="627888" y="540613"/>
                  <a:pt x="634746" y="538518"/>
                  <a:pt x="635984" y="538232"/>
                </a:cubicBezTo>
                <a:cubicBezTo>
                  <a:pt x="637318" y="538041"/>
                  <a:pt x="641033" y="536613"/>
                  <a:pt x="641509" y="535946"/>
                </a:cubicBezTo>
                <a:lnTo>
                  <a:pt x="641318" y="535470"/>
                </a:lnTo>
                <a:cubicBezTo>
                  <a:pt x="641128" y="534898"/>
                  <a:pt x="639890" y="533946"/>
                  <a:pt x="639509" y="534041"/>
                </a:cubicBezTo>
                <a:cubicBezTo>
                  <a:pt x="632936" y="535755"/>
                  <a:pt x="626555" y="537851"/>
                  <a:pt x="619411" y="537660"/>
                </a:cubicBezTo>
                <a:lnTo>
                  <a:pt x="614648" y="537470"/>
                </a:lnTo>
                <a:cubicBezTo>
                  <a:pt x="612362" y="540422"/>
                  <a:pt x="609505" y="543375"/>
                  <a:pt x="608362" y="543947"/>
                </a:cubicBezTo>
                <a:cubicBezTo>
                  <a:pt x="607219" y="544518"/>
                  <a:pt x="604647" y="541470"/>
                  <a:pt x="604076" y="540994"/>
                </a:cubicBezTo>
                <a:cubicBezTo>
                  <a:pt x="603504" y="540613"/>
                  <a:pt x="600742" y="539375"/>
                  <a:pt x="599408" y="538803"/>
                </a:cubicBezTo>
                <a:cubicBezTo>
                  <a:pt x="598170" y="538327"/>
                  <a:pt x="595122" y="536422"/>
                  <a:pt x="595789" y="535851"/>
                </a:cubicBezTo>
                <a:cubicBezTo>
                  <a:pt x="596551" y="535279"/>
                  <a:pt x="599313" y="534041"/>
                  <a:pt x="600361" y="534422"/>
                </a:cubicBezTo>
                <a:lnTo>
                  <a:pt x="600647" y="535089"/>
                </a:lnTo>
                <a:lnTo>
                  <a:pt x="602361" y="538518"/>
                </a:lnTo>
                <a:cubicBezTo>
                  <a:pt x="605981" y="537946"/>
                  <a:pt x="609600" y="537184"/>
                  <a:pt x="610362" y="536708"/>
                </a:cubicBezTo>
                <a:cubicBezTo>
                  <a:pt x="611124" y="536231"/>
                  <a:pt x="612458" y="533660"/>
                  <a:pt x="612458" y="532422"/>
                </a:cubicBezTo>
                <a:cubicBezTo>
                  <a:pt x="612458" y="531183"/>
                  <a:pt x="607314" y="528993"/>
                  <a:pt x="605600" y="528707"/>
                </a:cubicBezTo>
                <a:lnTo>
                  <a:pt x="605504" y="528230"/>
                </a:lnTo>
                <a:cubicBezTo>
                  <a:pt x="603980" y="521277"/>
                  <a:pt x="599408" y="525182"/>
                  <a:pt x="598551" y="527564"/>
                </a:cubicBezTo>
                <a:cubicBezTo>
                  <a:pt x="597027" y="531850"/>
                  <a:pt x="592074" y="532231"/>
                  <a:pt x="589026" y="534517"/>
                </a:cubicBezTo>
                <a:lnTo>
                  <a:pt x="586359" y="536613"/>
                </a:lnTo>
                <a:cubicBezTo>
                  <a:pt x="584549" y="539280"/>
                  <a:pt x="582740" y="540327"/>
                  <a:pt x="582359" y="538994"/>
                </a:cubicBezTo>
                <a:lnTo>
                  <a:pt x="582168" y="537755"/>
                </a:lnTo>
                <a:lnTo>
                  <a:pt x="581787" y="535470"/>
                </a:lnTo>
                <a:cubicBezTo>
                  <a:pt x="578549" y="534231"/>
                  <a:pt x="573786" y="532040"/>
                  <a:pt x="571119" y="530707"/>
                </a:cubicBezTo>
                <a:lnTo>
                  <a:pt x="570643" y="529088"/>
                </a:lnTo>
                <a:cubicBezTo>
                  <a:pt x="569500" y="525087"/>
                  <a:pt x="566452" y="524897"/>
                  <a:pt x="562451" y="524897"/>
                </a:cubicBezTo>
                <a:cubicBezTo>
                  <a:pt x="560737" y="524897"/>
                  <a:pt x="558737" y="523087"/>
                  <a:pt x="557308" y="523468"/>
                </a:cubicBezTo>
                <a:cubicBezTo>
                  <a:pt x="555974" y="523849"/>
                  <a:pt x="555308" y="525849"/>
                  <a:pt x="554165" y="527088"/>
                </a:cubicBezTo>
                <a:lnTo>
                  <a:pt x="553784" y="527469"/>
                </a:lnTo>
                <a:cubicBezTo>
                  <a:pt x="552260" y="527659"/>
                  <a:pt x="552260" y="528421"/>
                  <a:pt x="553688" y="529183"/>
                </a:cubicBezTo>
                <a:cubicBezTo>
                  <a:pt x="555117" y="529945"/>
                  <a:pt x="557784" y="532707"/>
                  <a:pt x="556546" y="533755"/>
                </a:cubicBezTo>
                <a:cubicBezTo>
                  <a:pt x="555308" y="534803"/>
                  <a:pt x="546354" y="531183"/>
                  <a:pt x="547402" y="529945"/>
                </a:cubicBezTo>
                <a:lnTo>
                  <a:pt x="547878" y="528802"/>
                </a:lnTo>
                <a:cubicBezTo>
                  <a:pt x="549402" y="525373"/>
                  <a:pt x="547307" y="523278"/>
                  <a:pt x="543020" y="524706"/>
                </a:cubicBezTo>
                <a:cubicBezTo>
                  <a:pt x="539591" y="525754"/>
                  <a:pt x="538639" y="523373"/>
                  <a:pt x="536543" y="523182"/>
                </a:cubicBezTo>
                <a:lnTo>
                  <a:pt x="533876" y="522896"/>
                </a:lnTo>
                <a:cubicBezTo>
                  <a:pt x="530733" y="523087"/>
                  <a:pt x="524732" y="524135"/>
                  <a:pt x="520637" y="525278"/>
                </a:cubicBezTo>
                <a:lnTo>
                  <a:pt x="518351" y="524230"/>
                </a:lnTo>
                <a:lnTo>
                  <a:pt x="515493" y="522896"/>
                </a:lnTo>
                <a:cubicBezTo>
                  <a:pt x="512921" y="523182"/>
                  <a:pt x="509016" y="523944"/>
                  <a:pt x="506825" y="524611"/>
                </a:cubicBezTo>
                <a:cubicBezTo>
                  <a:pt x="504635" y="525278"/>
                  <a:pt x="497015" y="523182"/>
                  <a:pt x="495300" y="522896"/>
                </a:cubicBezTo>
                <a:cubicBezTo>
                  <a:pt x="493586" y="522611"/>
                  <a:pt x="489299" y="523182"/>
                  <a:pt x="487204" y="522992"/>
                </a:cubicBezTo>
                <a:cubicBezTo>
                  <a:pt x="485108" y="522801"/>
                  <a:pt x="478536" y="522420"/>
                  <a:pt x="476631" y="523944"/>
                </a:cubicBezTo>
                <a:cubicBezTo>
                  <a:pt x="474821" y="525468"/>
                  <a:pt x="467201" y="527088"/>
                  <a:pt x="463963" y="524135"/>
                </a:cubicBezTo>
                <a:lnTo>
                  <a:pt x="459200" y="525278"/>
                </a:lnTo>
                <a:lnTo>
                  <a:pt x="455867" y="526040"/>
                </a:lnTo>
                <a:cubicBezTo>
                  <a:pt x="452438" y="525659"/>
                  <a:pt x="447008" y="525373"/>
                  <a:pt x="443675" y="525373"/>
                </a:cubicBezTo>
                <a:cubicBezTo>
                  <a:pt x="440436" y="525468"/>
                  <a:pt x="431292" y="527373"/>
                  <a:pt x="427482" y="528421"/>
                </a:cubicBezTo>
                <a:cubicBezTo>
                  <a:pt x="423672" y="529373"/>
                  <a:pt x="411766" y="527088"/>
                  <a:pt x="407099" y="527754"/>
                </a:cubicBezTo>
                <a:lnTo>
                  <a:pt x="402431" y="525659"/>
                </a:lnTo>
                <a:lnTo>
                  <a:pt x="399002" y="524039"/>
                </a:lnTo>
                <a:cubicBezTo>
                  <a:pt x="392906" y="525468"/>
                  <a:pt x="386906" y="526802"/>
                  <a:pt x="385763" y="527183"/>
                </a:cubicBezTo>
                <a:cubicBezTo>
                  <a:pt x="384524" y="527469"/>
                  <a:pt x="379476" y="527183"/>
                  <a:pt x="376523" y="527278"/>
                </a:cubicBezTo>
                <a:cubicBezTo>
                  <a:pt x="373571" y="527278"/>
                  <a:pt x="365760" y="528516"/>
                  <a:pt x="365474" y="527849"/>
                </a:cubicBezTo>
                <a:cubicBezTo>
                  <a:pt x="365189" y="527088"/>
                  <a:pt x="363474" y="525849"/>
                  <a:pt x="362426" y="526611"/>
                </a:cubicBezTo>
                <a:cubicBezTo>
                  <a:pt x="361379" y="527373"/>
                  <a:pt x="357664" y="528421"/>
                  <a:pt x="356330" y="527278"/>
                </a:cubicBezTo>
                <a:lnTo>
                  <a:pt x="354997" y="526421"/>
                </a:lnTo>
                <a:lnTo>
                  <a:pt x="354044" y="525849"/>
                </a:lnTo>
                <a:cubicBezTo>
                  <a:pt x="352806" y="525564"/>
                  <a:pt x="351187" y="525945"/>
                  <a:pt x="350425" y="526516"/>
                </a:cubicBezTo>
                <a:cubicBezTo>
                  <a:pt x="349663" y="527183"/>
                  <a:pt x="347186" y="528421"/>
                  <a:pt x="346329" y="527754"/>
                </a:cubicBezTo>
                <a:cubicBezTo>
                  <a:pt x="345472" y="527088"/>
                  <a:pt x="341852" y="528326"/>
                  <a:pt x="341090" y="528802"/>
                </a:cubicBezTo>
                <a:cubicBezTo>
                  <a:pt x="340328" y="529278"/>
                  <a:pt x="336233" y="529945"/>
                  <a:pt x="332232" y="530612"/>
                </a:cubicBezTo>
                <a:lnTo>
                  <a:pt x="328708" y="529469"/>
                </a:lnTo>
                <a:cubicBezTo>
                  <a:pt x="326898" y="528897"/>
                  <a:pt x="325088" y="528135"/>
                  <a:pt x="323279" y="527373"/>
                </a:cubicBezTo>
                <a:cubicBezTo>
                  <a:pt x="320993" y="526421"/>
                  <a:pt x="318992" y="523468"/>
                  <a:pt x="315849" y="526516"/>
                </a:cubicBezTo>
                <a:cubicBezTo>
                  <a:pt x="315563" y="526802"/>
                  <a:pt x="313754" y="526421"/>
                  <a:pt x="313277" y="525945"/>
                </a:cubicBezTo>
                <a:cubicBezTo>
                  <a:pt x="309848" y="522801"/>
                  <a:pt x="308229" y="521849"/>
                  <a:pt x="304705" y="526706"/>
                </a:cubicBezTo>
                <a:lnTo>
                  <a:pt x="302324" y="529945"/>
                </a:lnTo>
                <a:cubicBezTo>
                  <a:pt x="300609" y="526040"/>
                  <a:pt x="298609" y="523658"/>
                  <a:pt x="297847" y="524611"/>
                </a:cubicBezTo>
                <a:cubicBezTo>
                  <a:pt x="297085" y="525564"/>
                  <a:pt x="294323" y="527469"/>
                  <a:pt x="293751" y="526421"/>
                </a:cubicBezTo>
                <a:cubicBezTo>
                  <a:pt x="293084" y="525468"/>
                  <a:pt x="290417" y="522896"/>
                  <a:pt x="288893" y="522515"/>
                </a:cubicBezTo>
                <a:cubicBezTo>
                  <a:pt x="287369" y="522135"/>
                  <a:pt x="283559" y="525659"/>
                  <a:pt x="282607" y="526516"/>
                </a:cubicBezTo>
                <a:cubicBezTo>
                  <a:pt x="281750" y="527373"/>
                  <a:pt x="278511" y="525849"/>
                  <a:pt x="278035" y="526611"/>
                </a:cubicBezTo>
                <a:cubicBezTo>
                  <a:pt x="277559" y="527373"/>
                  <a:pt x="276606" y="527659"/>
                  <a:pt x="276892" y="525754"/>
                </a:cubicBezTo>
                <a:cubicBezTo>
                  <a:pt x="277178" y="523849"/>
                  <a:pt x="271272" y="527088"/>
                  <a:pt x="270891" y="527183"/>
                </a:cubicBezTo>
                <a:lnTo>
                  <a:pt x="270510" y="527278"/>
                </a:lnTo>
                <a:cubicBezTo>
                  <a:pt x="266605" y="528326"/>
                  <a:pt x="266510" y="522325"/>
                  <a:pt x="261652" y="524325"/>
                </a:cubicBezTo>
                <a:lnTo>
                  <a:pt x="259080" y="525373"/>
                </a:lnTo>
                <a:cubicBezTo>
                  <a:pt x="255461" y="525373"/>
                  <a:pt x="251651" y="525182"/>
                  <a:pt x="250603" y="524992"/>
                </a:cubicBezTo>
                <a:cubicBezTo>
                  <a:pt x="249555" y="524897"/>
                  <a:pt x="245745" y="525564"/>
                  <a:pt x="243269" y="525659"/>
                </a:cubicBezTo>
                <a:cubicBezTo>
                  <a:pt x="240792" y="525754"/>
                  <a:pt x="233553" y="523944"/>
                  <a:pt x="232220" y="525564"/>
                </a:cubicBezTo>
                <a:lnTo>
                  <a:pt x="230600" y="526421"/>
                </a:lnTo>
                <a:lnTo>
                  <a:pt x="229648" y="526897"/>
                </a:lnTo>
                <a:cubicBezTo>
                  <a:pt x="227838" y="526516"/>
                  <a:pt x="224790" y="525087"/>
                  <a:pt x="222980" y="523849"/>
                </a:cubicBezTo>
                <a:cubicBezTo>
                  <a:pt x="221075" y="522611"/>
                  <a:pt x="211455" y="525849"/>
                  <a:pt x="210503" y="524706"/>
                </a:cubicBezTo>
                <a:cubicBezTo>
                  <a:pt x="209550" y="523563"/>
                  <a:pt x="205740" y="521754"/>
                  <a:pt x="204502" y="522896"/>
                </a:cubicBezTo>
                <a:cubicBezTo>
                  <a:pt x="203359" y="524039"/>
                  <a:pt x="198977" y="521658"/>
                  <a:pt x="198311" y="522230"/>
                </a:cubicBezTo>
                <a:lnTo>
                  <a:pt x="197739" y="522801"/>
                </a:lnTo>
                <a:cubicBezTo>
                  <a:pt x="197072" y="523468"/>
                  <a:pt x="196310" y="524802"/>
                  <a:pt x="195739" y="524802"/>
                </a:cubicBezTo>
                <a:cubicBezTo>
                  <a:pt x="193643" y="524706"/>
                  <a:pt x="189928" y="526230"/>
                  <a:pt x="190214" y="522706"/>
                </a:cubicBezTo>
                <a:lnTo>
                  <a:pt x="190310" y="521754"/>
                </a:lnTo>
                <a:cubicBezTo>
                  <a:pt x="192786" y="520611"/>
                  <a:pt x="193929" y="519277"/>
                  <a:pt x="192786" y="518705"/>
                </a:cubicBezTo>
                <a:cubicBezTo>
                  <a:pt x="191643" y="518134"/>
                  <a:pt x="187928" y="517658"/>
                  <a:pt x="187071" y="518801"/>
                </a:cubicBezTo>
                <a:cubicBezTo>
                  <a:pt x="186214" y="519944"/>
                  <a:pt x="182309" y="522611"/>
                  <a:pt x="182404" y="519944"/>
                </a:cubicBezTo>
                <a:lnTo>
                  <a:pt x="182309" y="518610"/>
                </a:lnTo>
                <a:cubicBezTo>
                  <a:pt x="182213" y="517944"/>
                  <a:pt x="181642" y="516896"/>
                  <a:pt x="181451" y="516896"/>
                </a:cubicBezTo>
                <a:lnTo>
                  <a:pt x="179356" y="517181"/>
                </a:lnTo>
                <a:cubicBezTo>
                  <a:pt x="177070" y="517563"/>
                  <a:pt x="175641" y="516324"/>
                  <a:pt x="176213" y="514324"/>
                </a:cubicBezTo>
                <a:lnTo>
                  <a:pt x="172498" y="515181"/>
                </a:lnTo>
                <a:lnTo>
                  <a:pt x="171831" y="515372"/>
                </a:lnTo>
                <a:cubicBezTo>
                  <a:pt x="171164" y="516038"/>
                  <a:pt x="168783" y="515943"/>
                  <a:pt x="166402" y="515181"/>
                </a:cubicBezTo>
                <a:cubicBezTo>
                  <a:pt x="164021" y="514419"/>
                  <a:pt x="154972" y="514419"/>
                  <a:pt x="152305" y="514514"/>
                </a:cubicBezTo>
                <a:cubicBezTo>
                  <a:pt x="149638" y="514610"/>
                  <a:pt x="141351" y="511371"/>
                  <a:pt x="139160" y="511657"/>
                </a:cubicBezTo>
                <a:cubicBezTo>
                  <a:pt x="136970" y="511847"/>
                  <a:pt x="131255" y="512895"/>
                  <a:pt x="130397" y="510800"/>
                </a:cubicBezTo>
                <a:cubicBezTo>
                  <a:pt x="129540" y="508704"/>
                  <a:pt x="119539" y="507466"/>
                  <a:pt x="118682" y="507656"/>
                </a:cubicBezTo>
                <a:lnTo>
                  <a:pt x="118586" y="507466"/>
                </a:lnTo>
                <a:lnTo>
                  <a:pt x="113919" y="501751"/>
                </a:lnTo>
                <a:cubicBezTo>
                  <a:pt x="105728" y="500894"/>
                  <a:pt x="98298" y="500037"/>
                  <a:pt x="97536" y="499751"/>
                </a:cubicBezTo>
                <a:cubicBezTo>
                  <a:pt x="96774" y="499560"/>
                  <a:pt x="93059" y="499655"/>
                  <a:pt x="90107" y="499465"/>
                </a:cubicBezTo>
                <a:cubicBezTo>
                  <a:pt x="87154" y="499274"/>
                  <a:pt x="75152" y="499941"/>
                  <a:pt x="69818" y="500322"/>
                </a:cubicBezTo>
                <a:lnTo>
                  <a:pt x="68771" y="494893"/>
                </a:lnTo>
                <a:cubicBezTo>
                  <a:pt x="68675" y="494321"/>
                  <a:pt x="66580" y="493274"/>
                  <a:pt x="66104" y="493464"/>
                </a:cubicBezTo>
                <a:lnTo>
                  <a:pt x="63056" y="494893"/>
                </a:lnTo>
                <a:cubicBezTo>
                  <a:pt x="60008" y="493750"/>
                  <a:pt x="56864" y="492036"/>
                  <a:pt x="56007" y="491178"/>
                </a:cubicBezTo>
                <a:cubicBezTo>
                  <a:pt x="55245" y="490226"/>
                  <a:pt x="49911" y="488511"/>
                  <a:pt x="48387" y="487845"/>
                </a:cubicBezTo>
                <a:cubicBezTo>
                  <a:pt x="46863" y="487178"/>
                  <a:pt x="42005" y="485939"/>
                  <a:pt x="41434" y="486130"/>
                </a:cubicBezTo>
                <a:cubicBezTo>
                  <a:pt x="40767" y="486321"/>
                  <a:pt x="38576" y="485749"/>
                  <a:pt x="38100" y="484320"/>
                </a:cubicBezTo>
                <a:lnTo>
                  <a:pt x="37147" y="483368"/>
                </a:lnTo>
                <a:cubicBezTo>
                  <a:pt x="36576" y="482891"/>
                  <a:pt x="34671" y="482796"/>
                  <a:pt x="33814" y="483177"/>
                </a:cubicBezTo>
                <a:cubicBezTo>
                  <a:pt x="30385" y="484606"/>
                  <a:pt x="26575" y="484892"/>
                  <a:pt x="24194" y="485082"/>
                </a:cubicBezTo>
                <a:cubicBezTo>
                  <a:pt x="18955" y="485368"/>
                  <a:pt x="21527" y="483463"/>
                  <a:pt x="21812" y="481463"/>
                </a:cubicBezTo>
                <a:cubicBezTo>
                  <a:pt x="22003" y="480415"/>
                  <a:pt x="18669" y="479081"/>
                  <a:pt x="22860" y="478605"/>
                </a:cubicBezTo>
                <a:cubicBezTo>
                  <a:pt x="24765" y="478415"/>
                  <a:pt x="26670" y="477653"/>
                  <a:pt x="28480" y="476986"/>
                </a:cubicBezTo>
                <a:cubicBezTo>
                  <a:pt x="30480" y="476129"/>
                  <a:pt x="30099" y="475271"/>
                  <a:pt x="28575" y="474033"/>
                </a:cubicBezTo>
                <a:lnTo>
                  <a:pt x="26956" y="472605"/>
                </a:lnTo>
                <a:cubicBezTo>
                  <a:pt x="28670" y="471366"/>
                  <a:pt x="31909" y="468795"/>
                  <a:pt x="34195" y="466889"/>
                </a:cubicBezTo>
                <a:cubicBezTo>
                  <a:pt x="36576" y="465080"/>
                  <a:pt x="39338" y="457936"/>
                  <a:pt x="36767" y="457555"/>
                </a:cubicBezTo>
                <a:lnTo>
                  <a:pt x="34862" y="457746"/>
                </a:lnTo>
                <a:lnTo>
                  <a:pt x="32671" y="457936"/>
                </a:lnTo>
                <a:cubicBezTo>
                  <a:pt x="30290" y="458698"/>
                  <a:pt x="26670" y="458507"/>
                  <a:pt x="24670" y="457555"/>
                </a:cubicBezTo>
                <a:cubicBezTo>
                  <a:pt x="22574" y="456603"/>
                  <a:pt x="23051" y="448316"/>
                  <a:pt x="23908" y="444982"/>
                </a:cubicBezTo>
                <a:cubicBezTo>
                  <a:pt x="24670" y="441648"/>
                  <a:pt x="26480" y="432885"/>
                  <a:pt x="26194" y="432790"/>
                </a:cubicBezTo>
                <a:cubicBezTo>
                  <a:pt x="25908" y="432695"/>
                  <a:pt x="23336" y="434123"/>
                  <a:pt x="21527" y="436029"/>
                </a:cubicBezTo>
                <a:lnTo>
                  <a:pt x="19050" y="432885"/>
                </a:lnTo>
                <a:lnTo>
                  <a:pt x="17812" y="431266"/>
                </a:lnTo>
                <a:cubicBezTo>
                  <a:pt x="18288" y="429742"/>
                  <a:pt x="19717" y="426980"/>
                  <a:pt x="21050" y="425265"/>
                </a:cubicBezTo>
                <a:lnTo>
                  <a:pt x="18764" y="424408"/>
                </a:lnTo>
                <a:lnTo>
                  <a:pt x="17526" y="423932"/>
                </a:lnTo>
                <a:cubicBezTo>
                  <a:pt x="14669" y="425170"/>
                  <a:pt x="12954" y="424884"/>
                  <a:pt x="13716" y="423265"/>
                </a:cubicBezTo>
                <a:lnTo>
                  <a:pt x="13907" y="421931"/>
                </a:lnTo>
                <a:lnTo>
                  <a:pt x="14383" y="418121"/>
                </a:lnTo>
                <a:cubicBezTo>
                  <a:pt x="12383" y="414407"/>
                  <a:pt x="10478" y="409930"/>
                  <a:pt x="10287" y="408311"/>
                </a:cubicBezTo>
                <a:cubicBezTo>
                  <a:pt x="10097" y="406596"/>
                  <a:pt x="12668" y="401167"/>
                  <a:pt x="16478" y="399643"/>
                </a:cubicBezTo>
                <a:cubicBezTo>
                  <a:pt x="20288" y="398119"/>
                  <a:pt x="20288" y="389451"/>
                  <a:pt x="17526" y="390118"/>
                </a:cubicBezTo>
                <a:lnTo>
                  <a:pt x="15907" y="391261"/>
                </a:lnTo>
                <a:lnTo>
                  <a:pt x="14478" y="392595"/>
                </a:lnTo>
                <a:cubicBezTo>
                  <a:pt x="12478" y="393642"/>
                  <a:pt x="8668" y="391928"/>
                  <a:pt x="5906" y="388594"/>
                </a:cubicBezTo>
                <a:lnTo>
                  <a:pt x="7334" y="385832"/>
                </a:lnTo>
                <a:cubicBezTo>
                  <a:pt x="7811" y="384974"/>
                  <a:pt x="7715" y="383831"/>
                  <a:pt x="8287" y="382974"/>
                </a:cubicBezTo>
                <a:cubicBezTo>
                  <a:pt x="9620" y="380974"/>
                  <a:pt x="11335" y="379069"/>
                  <a:pt x="12764" y="377164"/>
                </a:cubicBezTo>
                <a:cubicBezTo>
                  <a:pt x="14478" y="374973"/>
                  <a:pt x="16383" y="380021"/>
                  <a:pt x="18383" y="376973"/>
                </a:cubicBezTo>
                <a:lnTo>
                  <a:pt x="18955" y="376116"/>
                </a:lnTo>
                <a:cubicBezTo>
                  <a:pt x="21336" y="375735"/>
                  <a:pt x="21050" y="374783"/>
                  <a:pt x="18383" y="374021"/>
                </a:cubicBezTo>
                <a:lnTo>
                  <a:pt x="18288" y="373163"/>
                </a:lnTo>
                <a:cubicBezTo>
                  <a:pt x="18098" y="371830"/>
                  <a:pt x="19431" y="370211"/>
                  <a:pt x="20479" y="368877"/>
                </a:cubicBezTo>
                <a:cubicBezTo>
                  <a:pt x="21050" y="368211"/>
                  <a:pt x="22765" y="368306"/>
                  <a:pt x="23717" y="367734"/>
                </a:cubicBezTo>
                <a:cubicBezTo>
                  <a:pt x="26003" y="366401"/>
                  <a:pt x="26670" y="362496"/>
                  <a:pt x="24479" y="361924"/>
                </a:cubicBezTo>
                <a:cubicBezTo>
                  <a:pt x="21622" y="361162"/>
                  <a:pt x="20860" y="360305"/>
                  <a:pt x="19812" y="358209"/>
                </a:cubicBezTo>
                <a:lnTo>
                  <a:pt x="19241" y="357162"/>
                </a:lnTo>
                <a:cubicBezTo>
                  <a:pt x="15240" y="356780"/>
                  <a:pt x="15621" y="355352"/>
                  <a:pt x="20098" y="354018"/>
                </a:cubicBezTo>
                <a:cubicBezTo>
                  <a:pt x="24575" y="352685"/>
                  <a:pt x="36576" y="346970"/>
                  <a:pt x="42196" y="350018"/>
                </a:cubicBezTo>
                <a:lnTo>
                  <a:pt x="48959" y="349065"/>
                </a:lnTo>
                <a:cubicBezTo>
                  <a:pt x="50292" y="348875"/>
                  <a:pt x="53150" y="351351"/>
                  <a:pt x="53721" y="352971"/>
                </a:cubicBezTo>
                <a:lnTo>
                  <a:pt x="55150" y="356971"/>
                </a:lnTo>
                <a:cubicBezTo>
                  <a:pt x="58388" y="355828"/>
                  <a:pt x="60198" y="353256"/>
                  <a:pt x="59055" y="351351"/>
                </a:cubicBezTo>
                <a:lnTo>
                  <a:pt x="59246" y="349732"/>
                </a:lnTo>
                <a:cubicBezTo>
                  <a:pt x="59817" y="344779"/>
                  <a:pt x="60865" y="339826"/>
                  <a:pt x="62198" y="334968"/>
                </a:cubicBezTo>
                <a:lnTo>
                  <a:pt x="62484" y="333921"/>
                </a:lnTo>
                <a:cubicBezTo>
                  <a:pt x="64294" y="333063"/>
                  <a:pt x="66580" y="332015"/>
                  <a:pt x="67532" y="331635"/>
                </a:cubicBezTo>
                <a:cubicBezTo>
                  <a:pt x="68485" y="331254"/>
                  <a:pt x="70961" y="328301"/>
                  <a:pt x="72676" y="328301"/>
                </a:cubicBezTo>
                <a:cubicBezTo>
                  <a:pt x="74390" y="328301"/>
                  <a:pt x="79534" y="327539"/>
                  <a:pt x="80201" y="327253"/>
                </a:cubicBezTo>
                <a:cubicBezTo>
                  <a:pt x="80867" y="326872"/>
                  <a:pt x="82868" y="325253"/>
                  <a:pt x="83630" y="324491"/>
                </a:cubicBezTo>
                <a:cubicBezTo>
                  <a:pt x="84392" y="323824"/>
                  <a:pt x="87916" y="326491"/>
                  <a:pt x="88487" y="326872"/>
                </a:cubicBezTo>
                <a:cubicBezTo>
                  <a:pt x="89059" y="327348"/>
                  <a:pt x="92012" y="327824"/>
                  <a:pt x="92297" y="325920"/>
                </a:cubicBezTo>
                <a:cubicBezTo>
                  <a:pt x="92583" y="323919"/>
                  <a:pt x="94869" y="320586"/>
                  <a:pt x="97060" y="321824"/>
                </a:cubicBezTo>
                <a:cubicBezTo>
                  <a:pt x="99251" y="323062"/>
                  <a:pt x="105061" y="320395"/>
                  <a:pt x="104680" y="320014"/>
                </a:cubicBezTo>
                <a:cubicBezTo>
                  <a:pt x="104204" y="319633"/>
                  <a:pt x="104204" y="318014"/>
                  <a:pt x="105442" y="317347"/>
                </a:cubicBezTo>
                <a:lnTo>
                  <a:pt x="106204" y="317633"/>
                </a:lnTo>
                <a:cubicBezTo>
                  <a:pt x="109252" y="318680"/>
                  <a:pt x="112681" y="322681"/>
                  <a:pt x="113633" y="316299"/>
                </a:cubicBezTo>
                <a:lnTo>
                  <a:pt x="113633" y="316204"/>
                </a:lnTo>
                <a:cubicBezTo>
                  <a:pt x="114586" y="316204"/>
                  <a:pt x="116777" y="316585"/>
                  <a:pt x="118682" y="317061"/>
                </a:cubicBezTo>
                <a:cubicBezTo>
                  <a:pt x="120491" y="317538"/>
                  <a:pt x="126492" y="315537"/>
                  <a:pt x="128207" y="315442"/>
                </a:cubicBezTo>
                <a:cubicBezTo>
                  <a:pt x="129921" y="315347"/>
                  <a:pt x="135350" y="315823"/>
                  <a:pt x="138017" y="315823"/>
                </a:cubicBezTo>
                <a:cubicBezTo>
                  <a:pt x="140684" y="315823"/>
                  <a:pt x="145161" y="311822"/>
                  <a:pt x="143351" y="311061"/>
                </a:cubicBezTo>
                <a:cubicBezTo>
                  <a:pt x="141446" y="310298"/>
                  <a:pt x="137351" y="306107"/>
                  <a:pt x="138398" y="303440"/>
                </a:cubicBezTo>
                <a:cubicBezTo>
                  <a:pt x="139446" y="300773"/>
                  <a:pt x="129064" y="293249"/>
                  <a:pt x="129921" y="292963"/>
                </a:cubicBezTo>
                <a:cubicBezTo>
                  <a:pt x="130874" y="292772"/>
                  <a:pt x="131826" y="290391"/>
                  <a:pt x="129064" y="288581"/>
                </a:cubicBezTo>
                <a:lnTo>
                  <a:pt x="129159" y="287057"/>
                </a:lnTo>
                <a:lnTo>
                  <a:pt x="129254" y="283629"/>
                </a:lnTo>
                <a:cubicBezTo>
                  <a:pt x="126492" y="283533"/>
                  <a:pt x="123254" y="282581"/>
                  <a:pt x="122015" y="281533"/>
                </a:cubicBezTo>
                <a:lnTo>
                  <a:pt x="121158" y="280390"/>
                </a:lnTo>
                <a:lnTo>
                  <a:pt x="119253" y="277818"/>
                </a:lnTo>
                <a:cubicBezTo>
                  <a:pt x="120491" y="274865"/>
                  <a:pt x="120587" y="270008"/>
                  <a:pt x="119348" y="266960"/>
                </a:cubicBezTo>
                <a:lnTo>
                  <a:pt x="118586" y="264102"/>
                </a:lnTo>
                <a:lnTo>
                  <a:pt x="118396" y="263245"/>
                </a:lnTo>
                <a:cubicBezTo>
                  <a:pt x="118777" y="262007"/>
                  <a:pt x="121444" y="262293"/>
                  <a:pt x="124206" y="263721"/>
                </a:cubicBezTo>
                <a:cubicBezTo>
                  <a:pt x="126968" y="265150"/>
                  <a:pt x="135541" y="262578"/>
                  <a:pt x="135827" y="262102"/>
                </a:cubicBezTo>
                <a:cubicBezTo>
                  <a:pt x="136017" y="261626"/>
                  <a:pt x="135160" y="259721"/>
                  <a:pt x="133445" y="258959"/>
                </a:cubicBezTo>
                <a:lnTo>
                  <a:pt x="132588" y="259340"/>
                </a:lnTo>
                <a:lnTo>
                  <a:pt x="130683" y="260292"/>
                </a:lnTo>
                <a:cubicBezTo>
                  <a:pt x="128207" y="261530"/>
                  <a:pt x="126587" y="261530"/>
                  <a:pt x="127064" y="260292"/>
                </a:cubicBezTo>
                <a:lnTo>
                  <a:pt x="127445" y="259149"/>
                </a:lnTo>
                <a:lnTo>
                  <a:pt x="127826" y="258006"/>
                </a:lnTo>
                <a:cubicBezTo>
                  <a:pt x="128207" y="256673"/>
                  <a:pt x="127921" y="255815"/>
                  <a:pt x="127254" y="256006"/>
                </a:cubicBezTo>
                <a:cubicBezTo>
                  <a:pt x="126587" y="256196"/>
                  <a:pt x="123634" y="256482"/>
                  <a:pt x="122206" y="256101"/>
                </a:cubicBezTo>
                <a:cubicBezTo>
                  <a:pt x="120777" y="255720"/>
                  <a:pt x="123634" y="250005"/>
                  <a:pt x="124682" y="247148"/>
                </a:cubicBezTo>
                <a:lnTo>
                  <a:pt x="128588" y="246481"/>
                </a:lnTo>
                <a:cubicBezTo>
                  <a:pt x="129350" y="246290"/>
                  <a:pt x="130778" y="246005"/>
                  <a:pt x="130778" y="245814"/>
                </a:cubicBezTo>
                <a:lnTo>
                  <a:pt x="130112" y="239337"/>
                </a:lnTo>
                <a:cubicBezTo>
                  <a:pt x="136303" y="236861"/>
                  <a:pt x="140018" y="234098"/>
                  <a:pt x="138398" y="233241"/>
                </a:cubicBezTo>
                <a:cubicBezTo>
                  <a:pt x="136779" y="232384"/>
                  <a:pt x="130493" y="233432"/>
                  <a:pt x="129540" y="233241"/>
                </a:cubicBezTo>
                <a:cubicBezTo>
                  <a:pt x="128492" y="232955"/>
                  <a:pt x="120968" y="230765"/>
                  <a:pt x="115253" y="228669"/>
                </a:cubicBezTo>
                <a:lnTo>
                  <a:pt x="109157" y="229622"/>
                </a:lnTo>
                <a:cubicBezTo>
                  <a:pt x="106394" y="230098"/>
                  <a:pt x="106109" y="228669"/>
                  <a:pt x="105347" y="226764"/>
                </a:cubicBezTo>
                <a:lnTo>
                  <a:pt x="104299" y="223812"/>
                </a:lnTo>
                <a:cubicBezTo>
                  <a:pt x="102584" y="225621"/>
                  <a:pt x="99155" y="226574"/>
                  <a:pt x="96679" y="225907"/>
                </a:cubicBezTo>
                <a:cubicBezTo>
                  <a:pt x="94202" y="225240"/>
                  <a:pt x="86487" y="222192"/>
                  <a:pt x="84963" y="221049"/>
                </a:cubicBezTo>
                <a:lnTo>
                  <a:pt x="85154" y="220859"/>
                </a:lnTo>
                <a:lnTo>
                  <a:pt x="87249" y="218478"/>
                </a:lnTo>
                <a:cubicBezTo>
                  <a:pt x="85916" y="216096"/>
                  <a:pt x="84296" y="213620"/>
                  <a:pt x="83725" y="213144"/>
                </a:cubicBezTo>
                <a:cubicBezTo>
                  <a:pt x="83153" y="212572"/>
                  <a:pt x="81058" y="211810"/>
                  <a:pt x="80486" y="212572"/>
                </a:cubicBezTo>
                <a:lnTo>
                  <a:pt x="79724" y="213048"/>
                </a:lnTo>
                <a:lnTo>
                  <a:pt x="78677" y="213810"/>
                </a:lnTo>
                <a:cubicBezTo>
                  <a:pt x="77343" y="214477"/>
                  <a:pt x="74581" y="215525"/>
                  <a:pt x="72581" y="216191"/>
                </a:cubicBezTo>
                <a:cubicBezTo>
                  <a:pt x="70580" y="216858"/>
                  <a:pt x="64198" y="217906"/>
                  <a:pt x="63151" y="217144"/>
                </a:cubicBezTo>
                <a:cubicBezTo>
                  <a:pt x="62103" y="216287"/>
                  <a:pt x="60103" y="212763"/>
                  <a:pt x="61151" y="211238"/>
                </a:cubicBezTo>
                <a:cubicBezTo>
                  <a:pt x="62198" y="209810"/>
                  <a:pt x="69723" y="212191"/>
                  <a:pt x="72771" y="212286"/>
                </a:cubicBezTo>
                <a:lnTo>
                  <a:pt x="73247" y="210762"/>
                </a:lnTo>
                <a:cubicBezTo>
                  <a:pt x="73724" y="209048"/>
                  <a:pt x="72104" y="205333"/>
                  <a:pt x="71247" y="205238"/>
                </a:cubicBezTo>
                <a:lnTo>
                  <a:pt x="57912" y="204762"/>
                </a:lnTo>
                <a:cubicBezTo>
                  <a:pt x="59627" y="197237"/>
                  <a:pt x="59531" y="190855"/>
                  <a:pt x="57626" y="190569"/>
                </a:cubicBezTo>
                <a:cubicBezTo>
                  <a:pt x="55721" y="190283"/>
                  <a:pt x="52388" y="193808"/>
                  <a:pt x="51911" y="193427"/>
                </a:cubicBezTo>
                <a:cubicBezTo>
                  <a:pt x="51435" y="193046"/>
                  <a:pt x="50006" y="191807"/>
                  <a:pt x="49816" y="191712"/>
                </a:cubicBezTo>
                <a:cubicBezTo>
                  <a:pt x="49625" y="191617"/>
                  <a:pt x="48578" y="189903"/>
                  <a:pt x="47816" y="188379"/>
                </a:cubicBezTo>
                <a:cubicBezTo>
                  <a:pt x="47054" y="186855"/>
                  <a:pt x="49721" y="181521"/>
                  <a:pt x="50578" y="180187"/>
                </a:cubicBezTo>
                <a:lnTo>
                  <a:pt x="50864" y="178949"/>
                </a:lnTo>
                <a:lnTo>
                  <a:pt x="51054" y="177806"/>
                </a:lnTo>
                <a:cubicBezTo>
                  <a:pt x="50673" y="176472"/>
                  <a:pt x="49340" y="175520"/>
                  <a:pt x="48101" y="175710"/>
                </a:cubicBezTo>
                <a:lnTo>
                  <a:pt x="46958" y="175901"/>
                </a:lnTo>
                <a:lnTo>
                  <a:pt x="46006" y="176091"/>
                </a:lnTo>
                <a:cubicBezTo>
                  <a:pt x="45053" y="176377"/>
                  <a:pt x="43910" y="175901"/>
                  <a:pt x="43529" y="175044"/>
                </a:cubicBezTo>
                <a:lnTo>
                  <a:pt x="43815" y="174663"/>
                </a:lnTo>
                <a:lnTo>
                  <a:pt x="45625" y="172472"/>
                </a:lnTo>
                <a:cubicBezTo>
                  <a:pt x="48673" y="169233"/>
                  <a:pt x="48387" y="167519"/>
                  <a:pt x="44863" y="168757"/>
                </a:cubicBezTo>
                <a:lnTo>
                  <a:pt x="42863" y="168852"/>
                </a:lnTo>
                <a:lnTo>
                  <a:pt x="39148" y="169138"/>
                </a:lnTo>
                <a:cubicBezTo>
                  <a:pt x="34862" y="169043"/>
                  <a:pt x="31147" y="167805"/>
                  <a:pt x="30861" y="166471"/>
                </a:cubicBezTo>
                <a:lnTo>
                  <a:pt x="30956" y="165519"/>
                </a:lnTo>
                <a:lnTo>
                  <a:pt x="31718" y="155517"/>
                </a:lnTo>
                <a:cubicBezTo>
                  <a:pt x="26575" y="151421"/>
                  <a:pt x="21717" y="147707"/>
                  <a:pt x="20860" y="147326"/>
                </a:cubicBezTo>
                <a:lnTo>
                  <a:pt x="20574" y="146849"/>
                </a:lnTo>
                <a:lnTo>
                  <a:pt x="19526" y="144754"/>
                </a:lnTo>
                <a:cubicBezTo>
                  <a:pt x="19907" y="142278"/>
                  <a:pt x="18955" y="138087"/>
                  <a:pt x="17431" y="135515"/>
                </a:cubicBezTo>
                <a:lnTo>
                  <a:pt x="15240" y="134753"/>
                </a:lnTo>
                <a:cubicBezTo>
                  <a:pt x="9811" y="132943"/>
                  <a:pt x="9906" y="129704"/>
                  <a:pt x="10192" y="125990"/>
                </a:cubicBezTo>
                <a:lnTo>
                  <a:pt x="10287" y="124561"/>
                </a:lnTo>
                <a:cubicBezTo>
                  <a:pt x="10287" y="121989"/>
                  <a:pt x="7430" y="120941"/>
                  <a:pt x="4096" y="122180"/>
                </a:cubicBezTo>
                <a:lnTo>
                  <a:pt x="6287" y="118846"/>
                </a:lnTo>
                <a:cubicBezTo>
                  <a:pt x="8382" y="115798"/>
                  <a:pt x="4667" y="115798"/>
                  <a:pt x="3524" y="114560"/>
                </a:cubicBezTo>
                <a:cubicBezTo>
                  <a:pt x="3239" y="114179"/>
                  <a:pt x="1143" y="118560"/>
                  <a:pt x="95" y="114560"/>
                </a:cubicBezTo>
                <a:lnTo>
                  <a:pt x="0" y="113988"/>
                </a:lnTo>
                <a:cubicBezTo>
                  <a:pt x="1715" y="113036"/>
                  <a:pt x="3429" y="112179"/>
                  <a:pt x="3810" y="111988"/>
                </a:cubicBezTo>
                <a:cubicBezTo>
                  <a:pt x="4191" y="111797"/>
                  <a:pt x="3143" y="108559"/>
                  <a:pt x="667" y="105321"/>
                </a:cubicBezTo>
                <a:lnTo>
                  <a:pt x="1524" y="101606"/>
                </a:lnTo>
                <a:cubicBezTo>
                  <a:pt x="1715" y="100653"/>
                  <a:pt x="2572" y="99701"/>
                  <a:pt x="2381" y="98844"/>
                </a:cubicBezTo>
                <a:lnTo>
                  <a:pt x="2286" y="97796"/>
                </a:lnTo>
                <a:cubicBezTo>
                  <a:pt x="1524" y="96748"/>
                  <a:pt x="1715" y="95986"/>
                  <a:pt x="2667" y="96177"/>
                </a:cubicBezTo>
                <a:cubicBezTo>
                  <a:pt x="3715" y="96367"/>
                  <a:pt x="8001" y="95796"/>
                  <a:pt x="9811" y="94367"/>
                </a:cubicBezTo>
                <a:cubicBezTo>
                  <a:pt x="11621" y="92938"/>
                  <a:pt x="8954" y="87413"/>
                  <a:pt x="10287" y="86937"/>
                </a:cubicBezTo>
                <a:lnTo>
                  <a:pt x="10573" y="87128"/>
                </a:lnTo>
                <a:cubicBezTo>
                  <a:pt x="14002" y="89604"/>
                  <a:pt x="16955" y="90080"/>
                  <a:pt x="19907" y="86556"/>
                </a:cubicBezTo>
                <a:lnTo>
                  <a:pt x="22479" y="83508"/>
                </a:lnTo>
                <a:cubicBezTo>
                  <a:pt x="25241" y="85604"/>
                  <a:pt x="27623" y="86461"/>
                  <a:pt x="27908" y="85318"/>
                </a:cubicBezTo>
                <a:cubicBezTo>
                  <a:pt x="28194" y="84175"/>
                  <a:pt x="32480" y="80270"/>
                  <a:pt x="36767" y="79127"/>
                </a:cubicBezTo>
                <a:lnTo>
                  <a:pt x="39719" y="84270"/>
                </a:lnTo>
                <a:lnTo>
                  <a:pt x="41243" y="86937"/>
                </a:lnTo>
                <a:cubicBezTo>
                  <a:pt x="45434" y="83985"/>
                  <a:pt x="48197" y="81318"/>
                  <a:pt x="47339" y="81032"/>
                </a:cubicBezTo>
                <a:cubicBezTo>
                  <a:pt x="46482" y="80841"/>
                  <a:pt x="44387" y="79508"/>
                  <a:pt x="44672" y="78746"/>
                </a:cubicBezTo>
                <a:lnTo>
                  <a:pt x="44863" y="78746"/>
                </a:lnTo>
                <a:cubicBezTo>
                  <a:pt x="46863" y="78841"/>
                  <a:pt x="48863" y="79031"/>
                  <a:pt x="50959" y="79222"/>
                </a:cubicBezTo>
                <a:lnTo>
                  <a:pt x="51911" y="79317"/>
                </a:lnTo>
                <a:cubicBezTo>
                  <a:pt x="52864" y="79603"/>
                  <a:pt x="54102" y="79127"/>
                  <a:pt x="54578" y="78174"/>
                </a:cubicBezTo>
                <a:cubicBezTo>
                  <a:pt x="55055" y="77222"/>
                  <a:pt x="58484" y="77698"/>
                  <a:pt x="58865" y="77127"/>
                </a:cubicBezTo>
                <a:cubicBezTo>
                  <a:pt x="59246" y="76460"/>
                  <a:pt x="61151" y="74650"/>
                  <a:pt x="61817" y="75793"/>
                </a:cubicBezTo>
                <a:cubicBezTo>
                  <a:pt x="62484" y="76936"/>
                  <a:pt x="66294" y="78270"/>
                  <a:pt x="68199" y="75221"/>
                </a:cubicBezTo>
                <a:lnTo>
                  <a:pt x="69723" y="73793"/>
                </a:lnTo>
                <a:lnTo>
                  <a:pt x="70580" y="73031"/>
                </a:lnTo>
                <a:cubicBezTo>
                  <a:pt x="72295" y="72840"/>
                  <a:pt x="75533" y="73412"/>
                  <a:pt x="77724" y="74269"/>
                </a:cubicBezTo>
                <a:cubicBezTo>
                  <a:pt x="79915" y="75221"/>
                  <a:pt x="88011" y="73031"/>
                  <a:pt x="89630" y="74079"/>
                </a:cubicBezTo>
                <a:cubicBezTo>
                  <a:pt x="91250" y="75031"/>
                  <a:pt x="95917" y="77222"/>
                  <a:pt x="97727" y="74460"/>
                </a:cubicBezTo>
                <a:lnTo>
                  <a:pt x="99251" y="72554"/>
                </a:lnTo>
                <a:lnTo>
                  <a:pt x="100775" y="70649"/>
                </a:lnTo>
                <a:cubicBezTo>
                  <a:pt x="103537" y="70459"/>
                  <a:pt x="107061" y="70935"/>
                  <a:pt x="108585" y="71697"/>
                </a:cubicBezTo>
                <a:cubicBezTo>
                  <a:pt x="110109" y="72459"/>
                  <a:pt x="113157" y="68649"/>
                  <a:pt x="115062" y="68745"/>
                </a:cubicBezTo>
                <a:cubicBezTo>
                  <a:pt x="116872" y="68840"/>
                  <a:pt x="122111" y="69888"/>
                  <a:pt x="122777" y="70364"/>
                </a:cubicBezTo>
                <a:cubicBezTo>
                  <a:pt x="123444" y="70840"/>
                  <a:pt x="126683" y="71602"/>
                  <a:pt x="127445" y="70078"/>
                </a:cubicBezTo>
                <a:cubicBezTo>
                  <a:pt x="128207" y="68459"/>
                  <a:pt x="131731" y="64649"/>
                  <a:pt x="133541" y="65220"/>
                </a:cubicBezTo>
                <a:cubicBezTo>
                  <a:pt x="135350" y="65792"/>
                  <a:pt x="139637" y="64935"/>
                  <a:pt x="140970" y="64458"/>
                </a:cubicBezTo>
                <a:cubicBezTo>
                  <a:pt x="142399" y="63887"/>
                  <a:pt x="146399" y="65506"/>
                  <a:pt x="147066" y="65030"/>
                </a:cubicBezTo>
                <a:lnTo>
                  <a:pt x="147161" y="64554"/>
                </a:lnTo>
                <a:lnTo>
                  <a:pt x="147542" y="62744"/>
                </a:lnTo>
                <a:cubicBezTo>
                  <a:pt x="149162" y="63029"/>
                  <a:pt x="153543" y="64458"/>
                  <a:pt x="157163" y="66078"/>
                </a:cubicBezTo>
                <a:lnTo>
                  <a:pt x="157639" y="61124"/>
                </a:lnTo>
                <a:lnTo>
                  <a:pt x="157639" y="60744"/>
                </a:lnTo>
                <a:cubicBezTo>
                  <a:pt x="158401" y="60363"/>
                  <a:pt x="162116" y="59505"/>
                  <a:pt x="165735" y="58648"/>
                </a:cubicBezTo>
                <a:cubicBezTo>
                  <a:pt x="169355" y="57791"/>
                  <a:pt x="181642" y="59696"/>
                  <a:pt x="184880" y="59601"/>
                </a:cubicBezTo>
                <a:lnTo>
                  <a:pt x="187166" y="60172"/>
                </a:lnTo>
                <a:cubicBezTo>
                  <a:pt x="189548" y="60744"/>
                  <a:pt x="191072" y="63411"/>
                  <a:pt x="191262" y="59029"/>
                </a:cubicBezTo>
                <a:cubicBezTo>
                  <a:pt x="191262" y="58553"/>
                  <a:pt x="194024" y="57696"/>
                  <a:pt x="194120" y="57791"/>
                </a:cubicBezTo>
                <a:cubicBezTo>
                  <a:pt x="196977" y="61220"/>
                  <a:pt x="201263" y="58457"/>
                  <a:pt x="202121" y="57505"/>
                </a:cubicBezTo>
                <a:cubicBezTo>
                  <a:pt x="204692" y="54647"/>
                  <a:pt x="208407" y="58553"/>
                  <a:pt x="211169" y="55790"/>
                </a:cubicBezTo>
                <a:lnTo>
                  <a:pt x="212217" y="54743"/>
                </a:lnTo>
                <a:cubicBezTo>
                  <a:pt x="216694" y="56076"/>
                  <a:pt x="220885" y="57219"/>
                  <a:pt x="221552" y="57410"/>
                </a:cubicBezTo>
                <a:cubicBezTo>
                  <a:pt x="222218" y="57505"/>
                  <a:pt x="225743" y="55790"/>
                  <a:pt x="228219" y="53886"/>
                </a:cubicBezTo>
                <a:cubicBezTo>
                  <a:pt x="230696" y="51980"/>
                  <a:pt x="239173" y="55314"/>
                  <a:pt x="239649" y="55124"/>
                </a:cubicBezTo>
                <a:lnTo>
                  <a:pt x="239649" y="54933"/>
                </a:lnTo>
                <a:lnTo>
                  <a:pt x="239459" y="49790"/>
                </a:lnTo>
                <a:cubicBezTo>
                  <a:pt x="243554" y="50838"/>
                  <a:pt x="249746" y="50361"/>
                  <a:pt x="253175" y="48647"/>
                </a:cubicBezTo>
                <a:lnTo>
                  <a:pt x="256127" y="52552"/>
                </a:lnTo>
                <a:lnTo>
                  <a:pt x="257556" y="54457"/>
                </a:lnTo>
                <a:cubicBezTo>
                  <a:pt x="260604" y="53123"/>
                  <a:pt x="264700" y="51409"/>
                  <a:pt x="266510" y="50552"/>
                </a:cubicBezTo>
                <a:lnTo>
                  <a:pt x="268510" y="50171"/>
                </a:lnTo>
                <a:lnTo>
                  <a:pt x="269081" y="50076"/>
                </a:lnTo>
                <a:cubicBezTo>
                  <a:pt x="269748" y="49885"/>
                  <a:pt x="271844" y="49885"/>
                  <a:pt x="273939" y="49980"/>
                </a:cubicBezTo>
                <a:cubicBezTo>
                  <a:pt x="275939" y="50171"/>
                  <a:pt x="283083" y="49599"/>
                  <a:pt x="285179" y="49980"/>
                </a:cubicBezTo>
                <a:cubicBezTo>
                  <a:pt x="287274" y="50361"/>
                  <a:pt x="292608" y="48171"/>
                  <a:pt x="293084" y="48742"/>
                </a:cubicBezTo>
                <a:cubicBezTo>
                  <a:pt x="293656" y="49313"/>
                  <a:pt x="295847" y="50647"/>
                  <a:pt x="296323" y="49885"/>
                </a:cubicBezTo>
                <a:lnTo>
                  <a:pt x="296799" y="49313"/>
                </a:lnTo>
                <a:lnTo>
                  <a:pt x="297371" y="48647"/>
                </a:lnTo>
                <a:cubicBezTo>
                  <a:pt x="298037" y="47980"/>
                  <a:pt x="298704" y="47885"/>
                  <a:pt x="298990" y="48361"/>
                </a:cubicBezTo>
                <a:cubicBezTo>
                  <a:pt x="299180" y="48837"/>
                  <a:pt x="300228" y="50552"/>
                  <a:pt x="300800" y="50838"/>
                </a:cubicBezTo>
                <a:lnTo>
                  <a:pt x="301276" y="50742"/>
                </a:lnTo>
                <a:lnTo>
                  <a:pt x="305086" y="49885"/>
                </a:lnTo>
                <a:cubicBezTo>
                  <a:pt x="309372" y="49123"/>
                  <a:pt x="313563" y="48266"/>
                  <a:pt x="314325" y="47885"/>
                </a:cubicBezTo>
                <a:lnTo>
                  <a:pt x="314897" y="47408"/>
                </a:lnTo>
                <a:lnTo>
                  <a:pt x="318802" y="43789"/>
                </a:lnTo>
                <a:cubicBezTo>
                  <a:pt x="321755" y="47123"/>
                  <a:pt x="324707" y="49028"/>
                  <a:pt x="325469" y="48075"/>
                </a:cubicBezTo>
                <a:cubicBezTo>
                  <a:pt x="326231" y="47028"/>
                  <a:pt x="328708" y="44932"/>
                  <a:pt x="329470" y="45504"/>
                </a:cubicBezTo>
                <a:cubicBezTo>
                  <a:pt x="330232" y="46075"/>
                  <a:pt x="331851" y="43979"/>
                  <a:pt x="331946" y="39979"/>
                </a:cubicBezTo>
                <a:lnTo>
                  <a:pt x="337471" y="44932"/>
                </a:lnTo>
                <a:lnTo>
                  <a:pt x="338423" y="45789"/>
                </a:lnTo>
                <a:cubicBezTo>
                  <a:pt x="341281" y="45313"/>
                  <a:pt x="344996" y="45027"/>
                  <a:pt x="346710" y="45122"/>
                </a:cubicBezTo>
                <a:cubicBezTo>
                  <a:pt x="348425" y="45218"/>
                  <a:pt x="352330" y="46075"/>
                  <a:pt x="352425" y="44837"/>
                </a:cubicBezTo>
                <a:cubicBezTo>
                  <a:pt x="352520" y="43598"/>
                  <a:pt x="358331" y="43408"/>
                  <a:pt x="359188" y="44361"/>
                </a:cubicBezTo>
                <a:cubicBezTo>
                  <a:pt x="360045" y="45218"/>
                  <a:pt x="361664" y="43694"/>
                  <a:pt x="361474" y="39979"/>
                </a:cubicBezTo>
                <a:lnTo>
                  <a:pt x="366903" y="44456"/>
                </a:lnTo>
                <a:cubicBezTo>
                  <a:pt x="367475" y="44932"/>
                  <a:pt x="370904" y="43122"/>
                  <a:pt x="372904" y="42265"/>
                </a:cubicBezTo>
                <a:lnTo>
                  <a:pt x="373952" y="41884"/>
                </a:lnTo>
                <a:cubicBezTo>
                  <a:pt x="374999" y="41313"/>
                  <a:pt x="379476" y="39884"/>
                  <a:pt x="383762" y="38741"/>
                </a:cubicBezTo>
                <a:cubicBezTo>
                  <a:pt x="388144" y="37598"/>
                  <a:pt x="399383" y="42837"/>
                  <a:pt x="400241" y="42837"/>
                </a:cubicBezTo>
                <a:cubicBezTo>
                  <a:pt x="401193" y="42837"/>
                  <a:pt x="406527" y="41979"/>
                  <a:pt x="410242" y="41313"/>
                </a:cubicBezTo>
                <a:cubicBezTo>
                  <a:pt x="413957" y="40646"/>
                  <a:pt x="427577" y="41027"/>
                  <a:pt x="430340" y="41408"/>
                </a:cubicBezTo>
                <a:lnTo>
                  <a:pt x="431483" y="40551"/>
                </a:lnTo>
                <a:lnTo>
                  <a:pt x="434340" y="38455"/>
                </a:lnTo>
                <a:cubicBezTo>
                  <a:pt x="436817" y="39598"/>
                  <a:pt x="440341" y="40741"/>
                  <a:pt x="442151" y="40931"/>
                </a:cubicBezTo>
                <a:lnTo>
                  <a:pt x="443865" y="40931"/>
                </a:lnTo>
                <a:lnTo>
                  <a:pt x="446913" y="40931"/>
                </a:lnTo>
                <a:cubicBezTo>
                  <a:pt x="449961" y="39598"/>
                  <a:pt x="453866" y="38264"/>
                  <a:pt x="455486" y="37883"/>
                </a:cubicBezTo>
                <a:cubicBezTo>
                  <a:pt x="457105" y="37503"/>
                  <a:pt x="465011" y="36836"/>
                  <a:pt x="469297" y="36836"/>
                </a:cubicBezTo>
                <a:lnTo>
                  <a:pt x="473202" y="36740"/>
                </a:lnTo>
                <a:lnTo>
                  <a:pt x="474345" y="36740"/>
                </a:lnTo>
                <a:cubicBezTo>
                  <a:pt x="475583" y="36264"/>
                  <a:pt x="476726" y="36550"/>
                  <a:pt x="476917" y="37503"/>
                </a:cubicBezTo>
                <a:cubicBezTo>
                  <a:pt x="477107" y="38455"/>
                  <a:pt x="481679" y="37883"/>
                  <a:pt x="482346" y="37217"/>
                </a:cubicBezTo>
                <a:cubicBezTo>
                  <a:pt x="483013" y="36455"/>
                  <a:pt x="485775" y="34931"/>
                  <a:pt x="486823" y="35788"/>
                </a:cubicBezTo>
                <a:cubicBezTo>
                  <a:pt x="487871" y="36645"/>
                  <a:pt x="491395" y="37979"/>
                  <a:pt x="492824" y="37312"/>
                </a:cubicBezTo>
                <a:cubicBezTo>
                  <a:pt x="494252" y="36645"/>
                  <a:pt x="500539" y="34645"/>
                  <a:pt x="503396" y="34454"/>
                </a:cubicBezTo>
                <a:lnTo>
                  <a:pt x="504349" y="35693"/>
                </a:lnTo>
                <a:cubicBezTo>
                  <a:pt x="506444" y="38360"/>
                  <a:pt x="508921" y="33026"/>
                  <a:pt x="511207" y="36455"/>
                </a:cubicBezTo>
                <a:lnTo>
                  <a:pt x="512159" y="37883"/>
                </a:lnTo>
                <a:cubicBezTo>
                  <a:pt x="515779" y="36360"/>
                  <a:pt x="519589" y="35597"/>
                  <a:pt x="520541" y="36360"/>
                </a:cubicBezTo>
                <a:cubicBezTo>
                  <a:pt x="521589" y="37121"/>
                  <a:pt x="524637" y="38550"/>
                  <a:pt x="524923" y="37883"/>
                </a:cubicBezTo>
                <a:cubicBezTo>
                  <a:pt x="525209" y="37217"/>
                  <a:pt x="526542" y="35597"/>
                  <a:pt x="527209" y="35883"/>
                </a:cubicBezTo>
                <a:cubicBezTo>
                  <a:pt x="527876" y="36074"/>
                  <a:pt x="530066" y="35788"/>
                  <a:pt x="530543" y="34740"/>
                </a:cubicBezTo>
                <a:cubicBezTo>
                  <a:pt x="531114" y="33693"/>
                  <a:pt x="539591" y="33978"/>
                  <a:pt x="544640" y="33026"/>
                </a:cubicBezTo>
                <a:lnTo>
                  <a:pt x="550164" y="34454"/>
                </a:lnTo>
                <a:cubicBezTo>
                  <a:pt x="554641" y="35597"/>
                  <a:pt x="560642" y="36074"/>
                  <a:pt x="565880" y="33026"/>
                </a:cubicBezTo>
                <a:lnTo>
                  <a:pt x="568452" y="31502"/>
                </a:lnTo>
                <a:cubicBezTo>
                  <a:pt x="573310" y="32264"/>
                  <a:pt x="577691" y="33407"/>
                  <a:pt x="578358" y="34073"/>
                </a:cubicBezTo>
                <a:cubicBezTo>
                  <a:pt x="578930" y="34740"/>
                  <a:pt x="581882" y="34931"/>
                  <a:pt x="583311" y="32930"/>
                </a:cubicBezTo>
                <a:cubicBezTo>
                  <a:pt x="584740" y="30930"/>
                  <a:pt x="591503" y="34359"/>
                  <a:pt x="591979" y="33597"/>
                </a:cubicBezTo>
                <a:cubicBezTo>
                  <a:pt x="592455" y="32835"/>
                  <a:pt x="594360" y="30930"/>
                  <a:pt x="594646" y="32264"/>
                </a:cubicBezTo>
                <a:cubicBezTo>
                  <a:pt x="594932" y="33597"/>
                  <a:pt x="596456" y="35026"/>
                  <a:pt x="597503" y="33312"/>
                </a:cubicBezTo>
                <a:cubicBezTo>
                  <a:pt x="598551" y="31597"/>
                  <a:pt x="606552" y="34169"/>
                  <a:pt x="609791" y="33312"/>
                </a:cubicBezTo>
                <a:lnTo>
                  <a:pt x="613696" y="33883"/>
                </a:lnTo>
                <a:lnTo>
                  <a:pt x="618744" y="34645"/>
                </a:lnTo>
                <a:cubicBezTo>
                  <a:pt x="624935" y="32645"/>
                  <a:pt x="630269" y="31502"/>
                  <a:pt x="630746" y="32264"/>
                </a:cubicBezTo>
                <a:cubicBezTo>
                  <a:pt x="631127" y="33026"/>
                  <a:pt x="632841" y="34454"/>
                  <a:pt x="633317" y="33693"/>
                </a:cubicBezTo>
                <a:cubicBezTo>
                  <a:pt x="633794" y="32835"/>
                  <a:pt x="635984" y="30740"/>
                  <a:pt x="637223" y="30645"/>
                </a:cubicBezTo>
                <a:lnTo>
                  <a:pt x="637699" y="31026"/>
                </a:lnTo>
                <a:lnTo>
                  <a:pt x="641318" y="33978"/>
                </a:lnTo>
                <a:cubicBezTo>
                  <a:pt x="646176" y="33502"/>
                  <a:pt x="652748" y="33312"/>
                  <a:pt x="655892" y="33597"/>
                </a:cubicBezTo>
                <a:cubicBezTo>
                  <a:pt x="659035" y="33788"/>
                  <a:pt x="669036" y="32454"/>
                  <a:pt x="671417" y="34169"/>
                </a:cubicBezTo>
                <a:lnTo>
                  <a:pt x="674180" y="31026"/>
                </a:lnTo>
                <a:cubicBezTo>
                  <a:pt x="674656" y="30454"/>
                  <a:pt x="678085" y="31978"/>
                  <a:pt x="680085" y="31883"/>
                </a:cubicBezTo>
                <a:lnTo>
                  <a:pt x="686086" y="31692"/>
                </a:lnTo>
                <a:cubicBezTo>
                  <a:pt x="692658" y="31311"/>
                  <a:pt x="701897" y="30263"/>
                  <a:pt x="706469" y="29502"/>
                </a:cubicBezTo>
                <a:lnTo>
                  <a:pt x="709994" y="32835"/>
                </a:lnTo>
                <a:lnTo>
                  <a:pt x="710660" y="33502"/>
                </a:lnTo>
                <a:cubicBezTo>
                  <a:pt x="712946" y="33121"/>
                  <a:pt x="716375" y="32835"/>
                  <a:pt x="718376" y="32835"/>
                </a:cubicBezTo>
                <a:cubicBezTo>
                  <a:pt x="720281" y="32835"/>
                  <a:pt x="725043" y="33788"/>
                  <a:pt x="725329" y="32740"/>
                </a:cubicBezTo>
                <a:cubicBezTo>
                  <a:pt x="725519" y="31597"/>
                  <a:pt x="731901" y="32264"/>
                  <a:pt x="734092" y="34454"/>
                </a:cubicBezTo>
                <a:lnTo>
                  <a:pt x="737521" y="31692"/>
                </a:lnTo>
                <a:lnTo>
                  <a:pt x="738664" y="30835"/>
                </a:lnTo>
                <a:cubicBezTo>
                  <a:pt x="741807" y="31406"/>
                  <a:pt x="745427" y="31978"/>
                  <a:pt x="746855" y="32169"/>
                </a:cubicBezTo>
                <a:cubicBezTo>
                  <a:pt x="748284" y="32359"/>
                  <a:pt x="753428" y="32930"/>
                  <a:pt x="755237" y="32930"/>
                </a:cubicBezTo>
                <a:lnTo>
                  <a:pt x="756952" y="32930"/>
                </a:lnTo>
                <a:cubicBezTo>
                  <a:pt x="758285" y="32930"/>
                  <a:pt x="759619" y="33121"/>
                  <a:pt x="760762" y="32835"/>
                </a:cubicBezTo>
                <a:cubicBezTo>
                  <a:pt x="762095" y="32549"/>
                  <a:pt x="763238" y="31692"/>
                  <a:pt x="764572" y="31406"/>
                </a:cubicBezTo>
                <a:lnTo>
                  <a:pt x="765334" y="31311"/>
                </a:lnTo>
                <a:cubicBezTo>
                  <a:pt x="766382" y="31788"/>
                  <a:pt x="768477" y="31788"/>
                  <a:pt x="769906" y="31216"/>
                </a:cubicBezTo>
                <a:cubicBezTo>
                  <a:pt x="771335" y="30740"/>
                  <a:pt x="775907" y="32264"/>
                  <a:pt x="778193" y="33788"/>
                </a:cubicBezTo>
                <a:lnTo>
                  <a:pt x="778097" y="29787"/>
                </a:lnTo>
                <a:cubicBezTo>
                  <a:pt x="779431" y="29787"/>
                  <a:pt x="784384" y="30930"/>
                  <a:pt x="788956" y="32454"/>
                </a:cubicBezTo>
                <a:lnTo>
                  <a:pt x="793242" y="32645"/>
                </a:lnTo>
                <a:lnTo>
                  <a:pt x="796576" y="32740"/>
                </a:lnTo>
                <a:cubicBezTo>
                  <a:pt x="800291" y="31216"/>
                  <a:pt x="804101" y="29692"/>
                  <a:pt x="804958" y="29311"/>
                </a:cubicBezTo>
                <a:cubicBezTo>
                  <a:pt x="805815" y="28930"/>
                  <a:pt x="808863" y="30740"/>
                  <a:pt x="810197" y="33026"/>
                </a:cubicBezTo>
                <a:lnTo>
                  <a:pt x="814292" y="31788"/>
                </a:lnTo>
                <a:cubicBezTo>
                  <a:pt x="816388" y="31121"/>
                  <a:pt x="820198" y="30549"/>
                  <a:pt x="820960" y="31311"/>
                </a:cubicBezTo>
                <a:cubicBezTo>
                  <a:pt x="824294" y="34740"/>
                  <a:pt x="825341" y="29121"/>
                  <a:pt x="828389" y="30549"/>
                </a:cubicBezTo>
                <a:lnTo>
                  <a:pt x="831056" y="31788"/>
                </a:lnTo>
                <a:cubicBezTo>
                  <a:pt x="834866" y="31978"/>
                  <a:pt x="839724" y="32645"/>
                  <a:pt x="841915" y="33216"/>
                </a:cubicBezTo>
                <a:lnTo>
                  <a:pt x="842582" y="32645"/>
                </a:lnTo>
                <a:lnTo>
                  <a:pt x="846677" y="29311"/>
                </a:lnTo>
                <a:cubicBezTo>
                  <a:pt x="851059" y="30930"/>
                  <a:pt x="855250" y="31788"/>
                  <a:pt x="856107" y="31121"/>
                </a:cubicBezTo>
                <a:cubicBezTo>
                  <a:pt x="856964" y="30454"/>
                  <a:pt x="860203" y="29216"/>
                  <a:pt x="861060" y="30263"/>
                </a:cubicBezTo>
                <a:cubicBezTo>
                  <a:pt x="861917" y="31311"/>
                  <a:pt x="864489" y="34264"/>
                  <a:pt x="864680" y="34169"/>
                </a:cubicBezTo>
                <a:cubicBezTo>
                  <a:pt x="864870" y="34169"/>
                  <a:pt x="867442" y="33121"/>
                  <a:pt x="869728" y="32073"/>
                </a:cubicBezTo>
                <a:cubicBezTo>
                  <a:pt x="872109" y="31026"/>
                  <a:pt x="881825" y="30930"/>
                  <a:pt x="884968" y="31311"/>
                </a:cubicBezTo>
                <a:cubicBezTo>
                  <a:pt x="888111" y="31692"/>
                  <a:pt x="896493" y="30930"/>
                  <a:pt x="898874" y="31788"/>
                </a:cubicBezTo>
                <a:cubicBezTo>
                  <a:pt x="901256" y="32645"/>
                  <a:pt x="907447" y="29406"/>
                  <a:pt x="909638" y="30549"/>
                </a:cubicBezTo>
                <a:lnTo>
                  <a:pt x="909733" y="30454"/>
                </a:lnTo>
                <a:lnTo>
                  <a:pt x="915638" y="23787"/>
                </a:lnTo>
                <a:cubicBezTo>
                  <a:pt x="923449" y="26644"/>
                  <a:pt x="931355" y="28835"/>
                  <a:pt x="933260" y="28835"/>
                </a:cubicBezTo>
                <a:cubicBezTo>
                  <a:pt x="935165" y="28739"/>
                  <a:pt x="938784" y="28168"/>
                  <a:pt x="938498" y="30073"/>
                </a:cubicBezTo>
                <a:cubicBezTo>
                  <a:pt x="938308" y="31883"/>
                  <a:pt x="945737" y="28358"/>
                  <a:pt x="947642" y="27596"/>
                </a:cubicBezTo>
                <a:cubicBezTo>
                  <a:pt x="949547" y="26835"/>
                  <a:pt x="953738" y="27406"/>
                  <a:pt x="955167" y="27692"/>
                </a:cubicBezTo>
                <a:cubicBezTo>
                  <a:pt x="956596" y="27978"/>
                  <a:pt x="960215" y="27025"/>
                  <a:pt x="960596" y="27692"/>
                </a:cubicBezTo>
                <a:cubicBezTo>
                  <a:pt x="960977" y="28358"/>
                  <a:pt x="962597" y="29978"/>
                  <a:pt x="963359" y="29216"/>
                </a:cubicBezTo>
                <a:cubicBezTo>
                  <a:pt x="964025" y="28454"/>
                  <a:pt x="968407" y="26454"/>
                  <a:pt x="971741" y="26454"/>
                </a:cubicBezTo>
                <a:lnTo>
                  <a:pt x="974503" y="27787"/>
                </a:lnTo>
                <a:lnTo>
                  <a:pt x="982694" y="30263"/>
                </a:lnTo>
                <a:lnTo>
                  <a:pt x="984599" y="29121"/>
                </a:lnTo>
                <a:cubicBezTo>
                  <a:pt x="987076" y="27596"/>
                  <a:pt x="989457" y="26835"/>
                  <a:pt x="989838" y="27406"/>
                </a:cubicBezTo>
                <a:cubicBezTo>
                  <a:pt x="990219" y="27978"/>
                  <a:pt x="993553" y="30168"/>
                  <a:pt x="995648" y="31311"/>
                </a:cubicBezTo>
                <a:lnTo>
                  <a:pt x="1000030" y="27787"/>
                </a:lnTo>
                <a:lnTo>
                  <a:pt x="1000506" y="27406"/>
                </a:lnTo>
                <a:cubicBezTo>
                  <a:pt x="1001554" y="27406"/>
                  <a:pt x="1003459" y="28073"/>
                  <a:pt x="1004697" y="28739"/>
                </a:cubicBezTo>
                <a:cubicBezTo>
                  <a:pt x="1005935" y="29502"/>
                  <a:pt x="1013460" y="29216"/>
                  <a:pt x="1018032" y="27501"/>
                </a:cubicBezTo>
                <a:lnTo>
                  <a:pt x="1018413" y="27215"/>
                </a:lnTo>
                <a:lnTo>
                  <a:pt x="1020128" y="25691"/>
                </a:lnTo>
                <a:cubicBezTo>
                  <a:pt x="1022318" y="26454"/>
                  <a:pt x="1023557" y="29597"/>
                  <a:pt x="1022890" y="32645"/>
                </a:cubicBezTo>
                <a:lnTo>
                  <a:pt x="1028510" y="29692"/>
                </a:lnTo>
                <a:lnTo>
                  <a:pt x="1032701" y="27406"/>
                </a:lnTo>
                <a:cubicBezTo>
                  <a:pt x="1032415" y="30263"/>
                  <a:pt x="1032510" y="30930"/>
                  <a:pt x="1032891" y="28930"/>
                </a:cubicBezTo>
                <a:cubicBezTo>
                  <a:pt x="1033272" y="26930"/>
                  <a:pt x="1039463" y="29978"/>
                  <a:pt x="1039749" y="29882"/>
                </a:cubicBezTo>
                <a:cubicBezTo>
                  <a:pt x="1040035" y="29787"/>
                  <a:pt x="1042797" y="29406"/>
                  <a:pt x="1045083" y="28930"/>
                </a:cubicBezTo>
                <a:cubicBezTo>
                  <a:pt x="1047369" y="28454"/>
                  <a:pt x="1055942" y="30740"/>
                  <a:pt x="1058323" y="31311"/>
                </a:cubicBezTo>
                <a:cubicBezTo>
                  <a:pt x="1060609" y="31788"/>
                  <a:pt x="1066324" y="29121"/>
                  <a:pt x="1067181" y="29882"/>
                </a:cubicBezTo>
                <a:cubicBezTo>
                  <a:pt x="1068038" y="30549"/>
                  <a:pt x="1070420" y="32454"/>
                  <a:pt x="1070610" y="32454"/>
                </a:cubicBezTo>
                <a:cubicBezTo>
                  <a:pt x="1070801" y="32454"/>
                  <a:pt x="1071944" y="31788"/>
                  <a:pt x="1072991" y="30930"/>
                </a:cubicBezTo>
                <a:cubicBezTo>
                  <a:pt x="1074039" y="30073"/>
                  <a:pt x="1078516" y="29216"/>
                  <a:pt x="1080230" y="29787"/>
                </a:cubicBezTo>
                <a:lnTo>
                  <a:pt x="1081945" y="29882"/>
                </a:lnTo>
                <a:cubicBezTo>
                  <a:pt x="1082897" y="29978"/>
                  <a:pt x="1084707" y="28454"/>
                  <a:pt x="1084993" y="28644"/>
                </a:cubicBezTo>
                <a:lnTo>
                  <a:pt x="1087850" y="30835"/>
                </a:lnTo>
                <a:cubicBezTo>
                  <a:pt x="1090803" y="29692"/>
                  <a:pt x="1096232" y="29787"/>
                  <a:pt x="1099852" y="30835"/>
                </a:cubicBezTo>
                <a:lnTo>
                  <a:pt x="1103186" y="31788"/>
                </a:lnTo>
                <a:lnTo>
                  <a:pt x="1104519" y="32169"/>
                </a:lnTo>
                <a:cubicBezTo>
                  <a:pt x="1106138" y="32169"/>
                  <a:pt x="1108329" y="31597"/>
                  <a:pt x="1109377" y="30930"/>
                </a:cubicBezTo>
                <a:cubicBezTo>
                  <a:pt x="1110329" y="30263"/>
                  <a:pt x="1114520" y="30073"/>
                  <a:pt x="1115759" y="29216"/>
                </a:cubicBezTo>
                <a:cubicBezTo>
                  <a:pt x="1117092" y="28358"/>
                  <a:pt x="1125379" y="30168"/>
                  <a:pt x="1129379" y="30454"/>
                </a:cubicBezTo>
                <a:lnTo>
                  <a:pt x="1133189" y="30740"/>
                </a:lnTo>
                <a:lnTo>
                  <a:pt x="1136428" y="30930"/>
                </a:lnTo>
                <a:cubicBezTo>
                  <a:pt x="1139857" y="31788"/>
                  <a:pt x="1143095" y="32073"/>
                  <a:pt x="1143762" y="31406"/>
                </a:cubicBezTo>
                <a:cubicBezTo>
                  <a:pt x="1144429" y="30740"/>
                  <a:pt x="1148334" y="29597"/>
                  <a:pt x="1151001" y="29978"/>
                </a:cubicBezTo>
                <a:lnTo>
                  <a:pt x="1153097" y="30835"/>
                </a:lnTo>
                <a:cubicBezTo>
                  <a:pt x="1155287" y="31692"/>
                  <a:pt x="1157002" y="34454"/>
                  <a:pt x="1157192" y="29978"/>
                </a:cubicBezTo>
                <a:cubicBezTo>
                  <a:pt x="1157192" y="29882"/>
                  <a:pt x="1158812" y="29597"/>
                  <a:pt x="1159574" y="29692"/>
                </a:cubicBezTo>
                <a:cubicBezTo>
                  <a:pt x="1164527" y="29978"/>
                  <a:pt x="1169670" y="31121"/>
                  <a:pt x="1174433" y="30549"/>
                </a:cubicBezTo>
                <a:lnTo>
                  <a:pt x="1178147" y="30073"/>
                </a:lnTo>
                <a:cubicBezTo>
                  <a:pt x="1181005" y="31216"/>
                  <a:pt x="1184053" y="32169"/>
                  <a:pt x="1184910" y="32264"/>
                </a:cubicBezTo>
                <a:cubicBezTo>
                  <a:pt x="1185672" y="32359"/>
                  <a:pt x="1189292" y="31692"/>
                  <a:pt x="1191387" y="31216"/>
                </a:cubicBezTo>
                <a:cubicBezTo>
                  <a:pt x="1193387" y="30740"/>
                  <a:pt x="1205770" y="31597"/>
                  <a:pt x="1209199" y="32549"/>
                </a:cubicBezTo>
                <a:cubicBezTo>
                  <a:pt x="1212628" y="33502"/>
                  <a:pt x="1222153" y="28739"/>
                  <a:pt x="1224344" y="28835"/>
                </a:cubicBezTo>
                <a:cubicBezTo>
                  <a:pt x="1226534" y="28930"/>
                  <a:pt x="1234726" y="27978"/>
                  <a:pt x="1237488" y="26739"/>
                </a:cubicBezTo>
                <a:cubicBezTo>
                  <a:pt x="1240250" y="25596"/>
                  <a:pt x="1246727" y="30549"/>
                  <a:pt x="1247489" y="30454"/>
                </a:cubicBezTo>
                <a:cubicBezTo>
                  <a:pt x="1248251" y="30359"/>
                  <a:pt x="1252347" y="27882"/>
                  <a:pt x="1254157" y="29787"/>
                </a:cubicBezTo>
                <a:lnTo>
                  <a:pt x="1255967" y="30168"/>
                </a:lnTo>
                <a:cubicBezTo>
                  <a:pt x="1257872" y="30549"/>
                  <a:pt x="1260539" y="28454"/>
                  <a:pt x="1262253" y="28930"/>
                </a:cubicBezTo>
                <a:lnTo>
                  <a:pt x="1265777" y="29882"/>
                </a:lnTo>
                <a:cubicBezTo>
                  <a:pt x="1267682" y="28168"/>
                  <a:pt x="1270349" y="26739"/>
                  <a:pt x="1271778" y="26835"/>
                </a:cubicBezTo>
                <a:lnTo>
                  <a:pt x="1272635" y="27311"/>
                </a:lnTo>
                <a:lnTo>
                  <a:pt x="1274255" y="28263"/>
                </a:lnTo>
                <a:cubicBezTo>
                  <a:pt x="1275779" y="29597"/>
                  <a:pt x="1277779" y="30168"/>
                  <a:pt x="1278636" y="29406"/>
                </a:cubicBezTo>
                <a:cubicBezTo>
                  <a:pt x="1279493" y="28644"/>
                  <a:pt x="1281970" y="27787"/>
                  <a:pt x="1282160" y="28930"/>
                </a:cubicBezTo>
                <a:cubicBezTo>
                  <a:pt x="1282351" y="30073"/>
                  <a:pt x="1287780" y="30263"/>
                  <a:pt x="1288733" y="29311"/>
                </a:cubicBezTo>
                <a:cubicBezTo>
                  <a:pt x="1289590" y="28358"/>
                  <a:pt x="1293590" y="27215"/>
                  <a:pt x="1294448" y="28263"/>
                </a:cubicBezTo>
                <a:cubicBezTo>
                  <a:pt x="1295305" y="29311"/>
                  <a:pt x="1298162" y="32169"/>
                  <a:pt x="1298639" y="32169"/>
                </a:cubicBezTo>
                <a:lnTo>
                  <a:pt x="1298829" y="31788"/>
                </a:lnTo>
                <a:cubicBezTo>
                  <a:pt x="1301591" y="27025"/>
                  <a:pt x="1305687" y="31026"/>
                  <a:pt x="1309021" y="30740"/>
                </a:cubicBezTo>
                <a:lnTo>
                  <a:pt x="1310640" y="30645"/>
                </a:lnTo>
                <a:cubicBezTo>
                  <a:pt x="1313021" y="29882"/>
                  <a:pt x="1315879" y="29502"/>
                  <a:pt x="1316927" y="29692"/>
                </a:cubicBezTo>
                <a:cubicBezTo>
                  <a:pt x="1317974" y="29882"/>
                  <a:pt x="1320927" y="30168"/>
                  <a:pt x="1322737" y="30835"/>
                </a:cubicBezTo>
                <a:cubicBezTo>
                  <a:pt x="1324642" y="31502"/>
                  <a:pt x="1332738" y="29502"/>
                  <a:pt x="1336167" y="30359"/>
                </a:cubicBezTo>
                <a:lnTo>
                  <a:pt x="1339977" y="29597"/>
                </a:lnTo>
                <a:cubicBezTo>
                  <a:pt x="1342073" y="29216"/>
                  <a:pt x="1344930" y="31026"/>
                  <a:pt x="1346930" y="30549"/>
                </a:cubicBezTo>
                <a:lnTo>
                  <a:pt x="1350359" y="29597"/>
                </a:lnTo>
                <a:cubicBezTo>
                  <a:pt x="1353693" y="30168"/>
                  <a:pt x="1358932" y="30930"/>
                  <a:pt x="1361885" y="31121"/>
                </a:cubicBezTo>
                <a:lnTo>
                  <a:pt x="1364647" y="30740"/>
                </a:lnTo>
                <a:lnTo>
                  <a:pt x="1369505" y="29978"/>
                </a:lnTo>
                <a:cubicBezTo>
                  <a:pt x="1374934" y="29597"/>
                  <a:pt x="1380173" y="29216"/>
                  <a:pt x="1381030" y="29121"/>
                </a:cubicBezTo>
                <a:cubicBezTo>
                  <a:pt x="1381887" y="29025"/>
                  <a:pt x="1384745" y="30835"/>
                  <a:pt x="1386173" y="32359"/>
                </a:cubicBezTo>
                <a:cubicBezTo>
                  <a:pt x="1387507" y="33883"/>
                  <a:pt x="1393603" y="31502"/>
                  <a:pt x="1394555" y="32169"/>
                </a:cubicBezTo>
                <a:cubicBezTo>
                  <a:pt x="1395603" y="32835"/>
                  <a:pt x="1398746" y="34264"/>
                  <a:pt x="1399413" y="33597"/>
                </a:cubicBezTo>
                <a:lnTo>
                  <a:pt x="1399318" y="33121"/>
                </a:lnTo>
                <a:cubicBezTo>
                  <a:pt x="1398937" y="31692"/>
                  <a:pt x="1397413" y="29216"/>
                  <a:pt x="1397699" y="29121"/>
                </a:cubicBezTo>
                <a:lnTo>
                  <a:pt x="1400842" y="27787"/>
                </a:lnTo>
                <a:cubicBezTo>
                  <a:pt x="1401509" y="29978"/>
                  <a:pt x="1402842" y="31883"/>
                  <a:pt x="1403699" y="32169"/>
                </a:cubicBezTo>
                <a:cubicBezTo>
                  <a:pt x="1404557" y="32454"/>
                  <a:pt x="1406938" y="31692"/>
                  <a:pt x="1407795" y="31026"/>
                </a:cubicBezTo>
                <a:cubicBezTo>
                  <a:pt x="1408652" y="30359"/>
                  <a:pt x="1411700" y="29216"/>
                  <a:pt x="1412653" y="29978"/>
                </a:cubicBezTo>
                <a:cubicBezTo>
                  <a:pt x="1413605" y="30740"/>
                  <a:pt x="1416367" y="30073"/>
                  <a:pt x="1416558" y="26930"/>
                </a:cubicBezTo>
                <a:lnTo>
                  <a:pt x="1421511" y="29025"/>
                </a:lnTo>
                <a:lnTo>
                  <a:pt x="1421702" y="29121"/>
                </a:lnTo>
                <a:cubicBezTo>
                  <a:pt x="1420940" y="30740"/>
                  <a:pt x="1422940" y="31692"/>
                  <a:pt x="1426178" y="31216"/>
                </a:cubicBezTo>
                <a:cubicBezTo>
                  <a:pt x="1429417" y="30740"/>
                  <a:pt x="1437227" y="34454"/>
                  <a:pt x="1437894" y="33883"/>
                </a:cubicBezTo>
                <a:lnTo>
                  <a:pt x="1437894" y="33407"/>
                </a:lnTo>
                <a:lnTo>
                  <a:pt x="1437799" y="29787"/>
                </a:lnTo>
                <a:cubicBezTo>
                  <a:pt x="1440752" y="30454"/>
                  <a:pt x="1443800" y="31502"/>
                  <a:pt x="1444562" y="32264"/>
                </a:cubicBezTo>
                <a:cubicBezTo>
                  <a:pt x="1445324" y="32930"/>
                  <a:pt x="1447800" y="34264"/>
                  <a:pt x="1448086" y="33121"/>
                </a:cubicBezTo>
                <a:cubicBezTo>
                  <a:pt x="1448276" y="31978"/>
                  <a:pt x="1450562" y="30168"/>
                  <a:pt x="1452563" y="31597"/>
                </a:cubicBezTo>
                <a:cubicBezTo>
                  <a:pt x="1454658" y="33026"/>
                  <a:pt x="1463040" y="30835"/>
                  <a:pt x="1465326" y="30740"/>
                </a:cubicBezTo>
                <a:cubicBezTo>
                  <a:pt x="1467612" y="30740"/>
                  <a:pt x="1473613" y="33312"/>
                  <a:pt x="1474089" y="34169"/>
                </a:cubicBezTo>
                <a:cubicBezTo>
                  <a:pt x="1474565" y="35121"/>
                  <a:pt x="1480757" y="33407"/>
                  <a:pt x="1481614" y="32454"/>
                </a:cubicBezTo>
                <a:cubicBezTo>
                  <a:pt x="1482471" y="31502"/>
                  <a:pt x="1486948" y="30645"/>
                  <a:pt x="1488377" y="33883"/>
                </a:cubicBezTo>
                <a:lnTo>
                  <a:pt x="1492758" y="32835"/>
                </a:lnTo>
                <a:cubicBezTo>
                  <a:pt x="1497425" y="31788"/>
                  <a:pt x="1489901" y="29311"/>
                  <a:pt x="1493234" y="28835"/>
                </a:cubicBezTo>
                <a:lnTo>
                  <a:pt x="1496663" y="28454"/>
                </a:lnTo>
                <a:cubicBezTo>
                  <a:pt x="1500664" y="28549"/>
                  <a:pt x="1510094" y="28644"/>
                  <a:pt x="1517618" y="28644"/>
                </a:cubicBezTo>
                <a:lnTo>
                  <a:pt x="1524476" y="28644"/>
                </a:lnTo>
                <a:cubicBezTo>
                  <a:pt x="1527905" y="28644"/>
                  <a:pt x="1531334" y="28549"/>
                  <a:pt x="1534763" y="28644"/>
                </a:cubicBezTo>
                <a:lnTo>
                  <a:pt x="1537621" y="28739"/>
                </a:lnTo>
                <a:cubicBezTo>
                  <a:pt x="1540669" y="29216"/>
                  <a:pt x="1545527" y="27978"/>
                  <a:pt x="1548479" y="26072"/>
                </a:cubicBezTo>
                <a:lnTo>
                  <a:pt x="1551527" y="29597"/>
                </a:lnTo>
                <a:lnTo>
                  <a:pt x="1553337" y="31692"/>
                </a:lnTo>
                <a:cubicBezTo>
                  <a:pt x="1553623" y="29787"/>
                  <a:pt x="1555147" y="27025"/>
                  <a:pt x="1556861" y="25691"/>
                </a:cubicBezTo>
                <a:lnTo>
                  <a:pt x="1558290" y="27215"/>
                </a:lnTo>
                <a:lnTo>
                  <a:pt x="1560576" y="29597"/>
                </a:lnTo>
                <a:cubicBezTo>
                  <a:pt x="1563338" y="28835"/>
                  <a:pt x="1567434" y="27882"/>
                  <a:pt x="1569625" y="27406"/>
                </a:cubicBezTo>
                <a:cubicBezTo>
                  <a:pt x="1571816" y="26930"/>
                  <a:pt x="1579055" y="25691"/>
                  <a:pt x="1580769" y="24739"/>
                </a:cubicBezTo>
                <a:cubicBezTo>
                  <a:pt x="1582484" y="23787"/>
                  <a:pt x="1588961" y="26549"/>
                  <a:pt x="1591151" y="26644"/>
                </a:cubicBezTo>
                <a:cubicBezTo>
                  <a:pt x="1593437" y="26739"/>
                  <a:pt x="1600105" y="27692"/>
                  <a:pt x="1601248" y="27120"/>
                </a:cubicBezTo>
                <a:cubicBezTo>
                  <a:pt x="1602391" y="26549"/>
                  <a:pt x="1607058" y="25311"/>
                  <a:pt x="1610106" y="24644"/>
                </a:cubicBezTo>
                <a:lnTo>
                  <a:pt x="1612392" y="23501"/>
                </a:lnTo>
                <a:lnTo>
                  <a:pt x="1616678" y="21310"/>
                </a:lnTo>
                <a:cubicBezTo>
                  <a:pt x="1618488" y="23977"/>
                  <a:pt x="1620203" y="25215"/>
                  <a:pt x="1620393" y="24168"/>
                </a:cubicBezTo>
                <a:cubicBezTo>
                  <a:pt x="1620584" y="23120"/>
                  <a:pt x="1623251" y="20453"/>
                  <a:pt x="1625822" y="21310"/>
                </a:cubicBezTo>
                <a:cubicBezTo>
                  <a:pt x="1628394" y="22167"/>
                  <a:pt x="1636871" y="24358"/>
                  <a:pt x="1639443" y="24358"/>
                </a:cubicBezTo>
                <a:cubicBezTo>
                  <a:pt x="1642015" y="24358"/>
                  <a:pt x="1651064" y="20548"/>
                  <a:pt x="1656017" y="20453"/>
                </a:cubicBezTo>
                <a:lnTo>
                  <a:pt x="1660112" y="20643"/>
                </a:lnTo>
                <a:cubicBezTo>
                  <a:pt x="1664303" y="20834"/>
                  <a:pt x="1668209" y="20072"/>
                  <a:pt x="1672209" y="20167"/>
                </a:cubicBezTo>
                <a:lnTo>
                  <a:pt x="1674971" y="20262"/>
                </a:lnTo>
                <a:cubicBezTo>
                  <a:pt x="1677162" y="19119"/>
                  <a:pt x="1681067" y="18833"/>
                  <a:pt x="1683639" y="19596"/>
                </a:cubicBezTo>
                <a:lnTo>
                  <a:pt x="1684877" y="18929"/>
                </a:lnTo>
                <a:cubicBezTo>
                  <a:pt x="1688878" y="16929"/>
                  <a:pt x="1690021" y="17881"/>
                  <a:pt x="1690497" y="21215"/>
                </a:cubicBezTo>
                <a:lnTo>
                  <a:pt x="1690497" y="21501"/>
                </a:lnTo>
                <a:cubicBezTo>
                  <a:pt x="1692783" y="21596"/>
                  <a:pt x="1697831" y="19500"/>
                  <a:pt x="1701832" y="16929"/>
                </a:cubicBezTo>
                <a:lnTo>
                  <a:pt x="1707833" y="20929"/>
                </a:lnTo>
                <a:lnTo>
                  <a:pt x="1708404" y="21310"/>
                </a:lnTo>
                <a:cubicBezTo>
                  <a:pt x="1709071" y="21786"/>
                  <a:pt x="1709642" y="20738"/>
                  <a:pt x="1709738" y="18929"/>
                </a:cubicBezTo>
                <a:cubicBezTo>
                  <a:pt x="1709833" y="17214"/>
                  <a:pt x="1717548" y="19214"/>
                  <a:pt x="1719358" y="19691"/>
                </a:cubicBezTo>
                <a:cubicBezTo>
                  <a:pt x="1721167" y="20167"/>
                  <a:pt x="1727645" y="19691"/>
                  <a:pt x="1729550" y="19214"/>
                </a:cubicBezTo>
                <a:cubicBezTo>
                  <a:pt x="1731455" y="18738"/>
                  <a:pt x="1737455" y="17405"/>
                  <a:pt x="1738979" y="17786"/>
                </a:cubicBezTo>
                <a:cubicBezTo>
                  <a:pt x="1740503" y="18167"/>
                  <a:pt x="1746504" y="16166"/>
                  <a:pt x="1749933" y="16547"/>
                </a:cubicBezTo>
                <a:cubicBezTo>
                  <a:pt x="1753362" y="16929"/>
                  <a:pt x="1763363" y="16262"/>
                  <a:pt x="1764792" y="16833"/>
                </a:cubicBezTo>
                <a:cubicBezTo>
                  <a:pt x="1766221" y="17405"/>
                  <a:pt x="1769269" y="19691"/>
                  <a:pt x="1769555" y="19024"/>
                </a:cubicBezTo>
                <a:cubicBezTo>
                  <a:pt x="1769840" y="18262"/>
                  <a:pt x="1771745" y="17119"/>
                  <a:pt x="1772412" y="19214"/>
                </a:cubicBezTo>
                <a:lnTo>
                  <a:pt x="1773460" y="19596"/>
                </a:lnTo>
                <a:lnTo>
                  <a:pt x="1775174" y="20167"/>
                </a:lnTo>
                <a:cubicBezTo>
                  <a:pt x="1777460" y="19881"/>
                  <a:pt x="1782509" y="19500"/>
                  <a:pt x="1786414" y="19214"/>
                </a:cubicBezTo>
                <a:lnTo>
                  <a:pt x="1788700" y="17786"/>
                </a:lnTo>
                <a:lnTo>
                  <a:pt x="1791748" y="15976"/>
                </a:lnTo>
                <a:cubicBezTo>
                  <a:pt x="1793939" y="17024"/>
                  <a:pt x="1796606" y="17976"/>
                  <a:pt x="1797558" y="17976"/>
                </a:cubicBezTo>
                <a:cubicBezTo>
                  <a:pt x="1798511" y="17976"/>
                  <a:pt x="1801178" y="16929"/>
                  <a:pt x="1802035" y="16452"/>
                </a:cubicBezTo>
                <a:cubicBezTo>
                  <a:pt x="1802892" y="15976"/>
                  <a:pt x="1808417" y="17214"/>
                  <a:pt x="1811465" y="17881"/>
                </a:cubicBezTo>
                <a:cubicBezTo>
                  <a:pt x="1814513" y="18548"/>
                  <a:pt x="1823180" y="16262"/>
                  <a:pt x="1823942" y="15976"/>
                </a:cubicBezTo>
                <a:cubicBezTo>
                  <a:pt x="1824704" y="15786"/>
                  <a:pt x="1828610" y="19977"/>
                  <a:pt x="1828895" y="18738"/>
                </a:cubicBezTo>
                <a:cubicBezTo>
                  <a:pt x="1829181" y="17500"/>
                  <a:pt x="1831943" y="14643"/>
                  <a:pt x="1834515" y="14643"/>
                </a:cubicBezTo>
                <a:lnTo>
                  <a:pt x="1836801" y="14738"/>
                </a:lnTo>
                <a:lnTo>
                  <a:pt x="1839849" y="14928"/>
                </a:lnTo>
                <a:cubicBezTo>
                  <a:pt x="1842992" y="16262"/>
                  <a:pt x="1847564" y="17024"/>
                  <a:pt x="1849850" y="16643"/>
                </a:cubicBezTo>
                <a:cubicBezTo>
                  <a:pt x="1852136" y="16262"/>
                  <a:pt x="1859280" y="14262"/>
                  <a:pt x="1861090" y="13880"/>
                </a:cubicBezTo>
                <a:cubicBezTo>
                  <a:pt x="1862804" y="13499"/>
                  <a:pt x="1867376" y="15309"/>
                  <a:pt x="1867662" y="14166"/>
                </a:cubicBezTo>
                <a:cubicBezTo>
                  <a:pt x="1867948" y="13023"/>
                  <a:pt x="1869281" y="10071"/>
                  <a:pt x="1870043" y="10166"/>
                </a:cubicBezTo>
                <a:lnTo>
                  <a:pt x="1870424" y="10452"/>
                </a:lnTo>
                <a:cubicBezTo>
                  <a:pt x="1873472" y="12928"/>
                  <a:pt x="1876044" y="15690"/>
                  <a:pt x="1881188" y="12738"/>
                </a:cubicBezTo>
                <a:lnTo>
                  <a:pt x="1882712" y="11880"/>
                </a:lnTo>
                <a:cubicBezTo>
                  <a:pt x="1885664" y="12452"/>
                  <a:pt x="1889189" y="12738"/>
                  <a:pt x="1890617" y="12547"/>
                </a:cubicBezTo>
                <a:cubicBezTo>
                  <a:pt x="1892046" y="12356"/>
                  <a:pt x="1896332" y="13690"/>
                  <a:pt x="1897190" y="13785"/>
                </a:cubicBezTo>
                <a:lnTo>
                  <a:pt x="1897952" y="13595"/>
                </a:lnTo>
                <a:lnTo>
                  <a:pt x="1901095" y="12928"/>
                </a:lnTo>
                <a:cubicBezTo>
                  <a:pt x="1904524" y="12166"/>
                  <a:pt x="1909477" y="11880"/>
                  <a:pt x="1912144" y="12166"/>
                </a:cubicBezTo>
                <a:lnTo>
                  <a:pt x="1914620" y="12356"/>
                </a:lnTo>
                <a:lnTo>
                  <a:pt x="1916525" y="12547"/>
                </a:lnTo>
                <a:cubicBezTo>
                  <a:pt x="1919097" y="10642"/>
                  <a:pt x="1921955" y="9975"/>
                  <a:pt x="1922812" y="11023"/>
                </a:cubicBezTo>
                <a:cubicBezTo>
                  <a:pt x="1923669" y="12166"/>
                  <a:pt x="1926527" y="13499"/>
                  <a:pt x="1927765" y="12452"/>
                </a:cubicBezTo>
                <a:cubicBezTo>
                  <a:pt x="1929003" y="11404"/>
                  <a:pt x="1934147" y="9213"/>
                  <a:pt x="1935480" y="10547"/>
                </a:cubicBezTo>
                <a:cubicBezTo>
                  <a:pt x="1936814" y="11880"/>
                  <a:pt x="1941481" y="13023"/>
                  <a:pt x="1945481" y="13309"/>
                </a:cubicBezTo>
                <a:lnTo>
                  <a:pt x="1948720" y="13785"/>
                </a:lnTo>
                <a:lnTo>
                  <a:pt x="1951863" y="14262"/>
                </a:lnTo>
                <a:cubicBezTo>
                  <a:pt x="1954149" y="13309"/>
                  <a:pt x="1958054" y="12452"/>
                  <a:pt x="1960340" y="12356"/>
                </a:cubicBezTo>
                <a:lnTo>
                  <a:pt x="1962341" y="11404"/>
                </a:lnTo>
                <a:lnTo>
                  <a:pt x="1963293" y="10928"/>
                </a:lnTo>
                <a:cubicBezTo>
                  <a:pt x="1964817" y="11213"/>
                  <a:pt x="1969865" y="10356"/>
                  <a:pt x="1974533" y="9118"/>
                </a:cubicBezTo>
                <a:lnTo>
                  <a:pt x="1979105" y="12166"/>
                </a:lnTo>
                <a:lnTo>
                  <a:pt x="1981581" y="13785"/>
                </a:lnTo>
                <a:cubicBezTo>
                  <a:pt x="1986248" y="13595"/>
                  <a:pt x="1990249" y="12071"/>
                  <a:pt x="1990439" y="10452"/>
                </a:cubicBezTo>
                <a:cubicBezTo>
                  <a:pt x="1990725" y="8832"/>
                  <a:pt x="1996345" y="9975"/>
                  <a:pt x="1997774" y="10547"/>
                </a:cubicBezTo>
                <a:cubicBezTo>
                  <a:pt x="1999202" y="11213"/>
                  <a:pt x="2004917" y="11595"/>
                  <a:pt x="2006727" y="11880"/>
                </a:cubicBezTo>
                <a:cubicBezTo>
                  <a:pt x="2008632" y="12261"/>
                  <a:pt x="2013299" y="9975"/>
                  <a:pt x="2013680" y="10166"/>
                </a:cubicBezTo>
                <a:cubicBezTo>
                  <a:pt x="2014061" y="10356"/>
                  <a:pt x="2015776" y="11595"/>
                  <a:pt x="2016728" y="12356"/>
                </a:cubicBezTo>
                <a:cubicBezTo>
                  <a:pt x="2017681" y="13119"/>
                  <a:pt x="2025015" y="14643"/>
                  <a:pt x="2023872" y="13595"/>
                </a:cubicBezTo>
                <a:cubicBezTo>
                  <a:pt x="2022729" y="12547"/>
                  <a:pt x="2023015" y="11309"/>
                  <a:pt x="2026253" y="12738"/>
                </a:cubicBezTo>
                <a:lnTo>
                  <a:pt x="2029778" y="9404"/>
                </a:lnTo>
                <a:cubicBezTo>
                  <a:pt x="2031302" y="8070"/>
                  <a:pt x="2036350" y="9023"/>
                  <a:pt x="2039779" y="9213"/>
                </a:cubicBezTo>
                <a:lnTo>
                  <a:pt x="2042255" y="9308"/>
                </a:lnTo>
                <a:cubicBezTo>
                  <a:pt x="2044160" y="10928"/>
                  <a:pt x="2046256" y="12261"/>
                  <a:pt x="2046827" y="12356"/>
                </a:cubicBezTo>
                <a:cubicBezTo>
                  <a:pt x="2047399" y="12452"/>
                  <a:pt x="2052161" y="12547"/>
                  <a:pt x="2056829" y="12928"/>
                </a:cubicBezTo>
                <a:lnTo>
                  <a:pt x="2060067" y="9404"/>
                </a:lnTo>
                <a:lnTo>
                  <a:pt x="2060543" y="8832"/>
                </a:lnTo>
                <a:cubicBezTo>
                  <a:pt x="2065115" y="10452"/>
                  <a:pt x="2068354" y="10832"/>
                  <a:pt x="2067782" y="9785"/>
                </a:cubicBezTo>
                <a:cubicBezTo>
                  <a:pt x="2067211" y="8737"/>
                  <a:pt x="2066449" y="6070"/>
                  <a:pt x="2066830" y="5689"/>
                </a:cubicBezTo>
                <a:cubicBezTo>
                  <a:pt x="2067211" y="5308"/>
                  <a:pt x="2070545" y="4737"/>
                  <a:pt x="2073592" y="4260"/>
                </a:cubicBezTo>
                <a:cubicBezTo>
                  <a:pt x="2076641" y="3879"/>
                  <a:pt x="2085023" y="6451"/>
                  <a:pt x="2086356" y="5689"/>
                </a:cubicBezTo>
                <a:lnTo>
                  <a:pt x="2087023" y="5975"/>
                </a:lnTo>
                <a:lnTo>
                  <a:pt x="2089976" y="7308"/>
                </a:lnTo>
                <a:cubicBezTo>
                  <a:pt x="2093500" y="7118"/>
                  <a:pt x="2097786" y="7689"/>
                  <a:pt x="2099405" y="8546"/>
                </a:cubicBezTo>
                <a:cubicBezTo>
                  <a:pt x="2101120" y="9404"/>
                  <a:pt x="2107121" y="4546"/>
                  <a:pt x="2110931" y="2260"/>
                </a:cubicBezTo>
                <a:lnTo>
                  <a:pt x="2114645" y="3594"/>
                </a:lnTo>
                <a:lnTo>
                  <a:pt x="2118932" y="5118"/>
                </a:lnTo>
                <a:cubicBezTo>
                  <a:pt x="2121503" y="3117"/>
                  <a:pt x="2123885" y="1498"/>
                  <a:pt x="2124266" y="1403"/>
                </a:cubicBezTo>
                <a:cubicBezTo>
                  <a:pt x="2124647" y="1403"/>
                  <a:pt x="2126171" y="927"/>
                  <a:pt x="2127409" y="164"/>
                </a:cubicBezTo>
                <a:close/>
              </a:path>
            </a:pathLst>
          </a:custGeom>
          <a:blipFill dpi="0" rotWithShape="1">
            <a:blip r:embed="rId3"/>
            <a:srcRect/>
            <a:tile tx="0" ty="-5581650" sx="100000" sy="100000" flip="none" algn="tl"/>
          </a:blipFill>
          <a:ln w="9525" cap="flat">
            <a:noFill/>
            <a:prstDash val="solid"/>
            <a:miter/>
          </a:ln>
        </p:spPr>
        <p:txBody>
          <a:bodyPr wrap="square" rtlCol="0" anchor="ctr">
            <a:noAutofit/>
          </a:bodyPr>
          <a:lstStyle/>
          <a:p>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s44jdsw">
      <a:majorFont>
        <a:latin typeface="思源宋体 CN Light"/>
        <a:ea typeface="思源宋体 CN Light"/>
        <a:cs typeface=""/>
      </a:majorFont>
      <a:minorFont>
        <a:latin typeface="思源宋体 CN Light"/>
        <a:ea typeface="思源宋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639</TotalTime>
  <Words>3013</Words>
  <Application>Microsoft Office PowerPoint</Application>
  <PresentationFormat>宽屏</PresentationFormat>
  <Paragraphs>150</Paragraphs>
  <Slides>25</Slides>
  <Notes>25</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等线</vt:lpstr>
      <vt:lpstr>思源宋体 CN Light</vt:lpstr>
      <vt:lpstr>演示春风楷</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清明节起源习俗文学介绍ppt模板</dc:title>
  <dc:creator>51PPT模板网</dc:creator>
  <cp:keywords>www.51pptmoban.com</cp:keywords>
  <dc:description>www.51pptmoban.com</dc:description>
  <cp:lastModifiedBy>Win user</cp:lastModifiedBy>
  <cp:revision>108</cp:revision>
  <dcterms:created xsi:type="dcterms:W3CDTF">2018-03-20T02:04:00Z</dcterms:created>
  <dcterms:modified xsi:type="dcterms:W3CDTF">2022-04-01T15:10:10Z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D0311ADF5DE942DF88C113B17228982D</vt:lpwstr>
  </property>
  <property fmtid="{D5CDD505-2E9C-101B-9397-08002B2CF9AE}" pid="3" name="KSOProductBuildVer">
    <vt:lpwstr>2052-11.1.0.11365</vt:lpwstr>
  </property>
</Properties>
</file>