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notesSlides/notesSlide18.xml" ContentType="application/vnd.openxmlformats-officedocument.presentationml.notesSlide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notesSlides/notesSlide19.xml" ContentType="application/vnd.openxmlformats-officedocument.presentationml.notesSlide+xml"/>
  <Override PartName="/ppt/tags/tag48.xml" ContentType="application/vnd.openxmlformats-officedocument.presentationml.tags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sldIdLst>
    <p:sldId id="257" r:id="rId2"/>
    <p:sldId id="279" r:id="rId3"/>
    <p:sldId id="258" r:id="rId4"/>
    <p:sldId id="280" r:id="rId5"/>
    <p:sldId id="281" r:id="rId6"/>
    <p:sldId id="283" r:id="rId7"/>
    <p:sldId id="284" r:id="rId8"/>
    <p:sldId id="290" r:id="rId9"/>
    <p:sldId id="282" r:id="rId10"/>
    <p:sldId id="285" r:id="rId11"/>
    <p:sldId id="286" r:id="rId12"/>
    <p:sldId id="291" r:id="rId13"/>
    <p:sldId id="287" r:id="rId14"/>
    <p:sldId id="288" r:id="rId15"/>
    <p:sldId id="289" r:id="rId16"/>
    <p:sldId id="296" r:id="rId17"/>
    <p:sldId id="292" r:id="rId18"/>
    <p:sldId id="293" r:id="rId19"/>
    <p:sldId id="294" r:id="rId20"/>
    <p:sldId id="297" r:id="rId21"/>
    <p:sldId id="298" r:id="rId22"/>
  </p:sldIdLst>
  <p:sldSz cx="12192000" cy="6858000"/>
  <p:notesSz cx="7104063" cy="10234613"/>
  <p:custDataLst>
    <p:tags r:id="rId2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9C9C9"/>
    <a:srgbClr val="ADBCC8"/>
    <a:srgbClr val="C3D7C8"/>
    <a:srgbClr val="A2A2A2"/>
    <a:srgbClr val="A3B99C"/>
    <a:srgbClr val="FFFFFF"/>
    <a:srgbClr val="D6C0A7"/>
    <a:srgbClr val="7B7B7B"/>
    <a:srgbClr val="B0C9C7"/>
    <a:srgbClr val="73737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794" autoAdjust="0"/>
    <p:restoredTop sz="95494" autoAdjust="0"/>
  </p:normalViewPr>
  <p:slideViewPr>
    <p:cSldViewPr snapToGrid="0">
      <p:cViewPr varScale="1">
        <p:scale>
          <a:sx n="88" d="100"/>
          <a:sy n="88" d="100"/>
        </p:scale>
        <p:origin x="354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2022/4/5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704349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12452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819330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892496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221265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81496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765459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004004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831540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512246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56670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911500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951367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041593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487404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285498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868315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142049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79294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71682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2022/4/5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E545F0DF-C0A8-4C2D-97F2-CE8FBB83D90E}"/>
              </a:ext>
            </a:extLst>
          </p:cNvPr>
          <p:cNvGrpSpPr/>
          <p:nvPr userDrawn="1"/>
        </p:nvGrpSpPr>
        <p:grpSpPr>
          <a:xfrm>
            <a:off x="0" y="-2"/>
            <a:ext cx="12192000" cy="1295188"/>
            <a:chOff x="0" y="4609187"/>
            <a:chExt cx="12192000" cy="1295188"/>
          </a:xfrm>
        </p:grpSpPr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48493C3F-BDC2-4144-85A8-06993DC8EE8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10800000">
              <a:off x="0" y="4609187"/>
              <a:ext cx="5021942" cy="1295188"/>
            </a:xfrm>
            <a:prstGeom prst="rect">
              <a:avLst/>
            </a:prstGeom>
          </p:spPr>
        </p:pic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9C82D05E-9239-4DF9-8538-D5AD773293A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10800000">
              <a:off x="7351486" y="4609189"/>
              <a:ext cx="4840514" cy="1295186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000">
        <p:fade/>
      </p:transition>
    </mc:Choice>
    <mc:Fallback xmlns="">
      <p:transition spd="med" advClick="0" advTm="1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D7489A1A-1848-470B-B0A5-061C18D25102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-1"/>
            <a:chExt cx="12192000" cy="6858000"/>
          </a:xfrm>
        </p:grpSpPr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B6C61092-669B-401C-A59C-9A6414A1E89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-1"/>
              <a:ext cx="12192000" cy="6857999"/>
            </a:xfrm>
            <a:prstGeom prst="rect">
              <a:avLst/>
            </a:prstGeom>
          </p:spPr>
        </p:pic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190D3874-4F5A-4051-B971-2D9A431FB68A}"/>
                </a:ext>
              </a:extLst>
            </p:cNvPr>
            <p:cNvSpPr/>
            <p:nvPr/>
          </p:nvSpPr>
          <p:spPr>
            <a:xfrm>
              <a:off x="0" y="0"/>
              <a:ext cx="12192000" cy="6857999"/>
            </a:xfrm>
            <a:prstGeom prst="rect">
              <a:avLst/>
            </a:prstGeom>
            <a:solidFill>
              <a:schemeClr val="bg1">
                <a:alpha val="91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  <a:t>2022/4/5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</p:sldLayoutIdLst>
  <mc:AlternateContent xmlns:mc="http://schemas.openxmlformats.org/markup-compatibility/2006" xmlns:p14="http://schemas.microsoft.com/office/powerpoint/2010/main">
    <mc:Choice Requires="p14">
      <p:transition spd="med" p14:dur="700" advClick="0" advTm="1000">
        <p:fade/>
      </p:transition>
    </mc:Choice>
    <mc:Fallback xmlns="">
      <p:transition spd="med" advClick="0" advTm="100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5" Type="http://schemas.openxmlformats.org/officeDocument/2006/relationships/image" Target="../media/image4.png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tags" Target="../tags/tag24.xml"/><Relationship Id="rId13" Type="http://schemas.openxmlformats.org/officeDocument/2006/relationships/tags" Target="../tags/tag29.xml"/><Relationship Id="rId18" Type="http://schemas.openxmlformats.org/officeDocument/2006/relationships/tags" Target="../tags/tag34.xml"/><Relationship Id="rId3" Type="http://schemas.openxmlformats.org/officeDocument/2006/relationships/tags" Target="../tags/tag19.xml"/><Relationship Id="rId21" Type="http://schemas.openxmlformats.org/officeDocument/2006/relationships/image" Target="../media/image15.png"/><Relationship Id="rId7" Type="http://schemas.openxmlformats.org/officeDocument/2006/relationships/tags" Target="../tags/tag23.xml"/><Relationship Id="rId12" Type="http://schemas.openxmlformats.org/officeDocument/2006/relationships/tags" Target="../tags/tag28.xml"/><Relationship Id="rId17" Type="http://schemas.openxmlformats.org/officeDocument/2006/relationships/tags" Target="../tags/tag33.xml"/><Relationship Id="rId2" Type="http://schemas.openxmlformats.org/officeDocument/2006/relationships/tags" Target="../tags/tag18.xml"/><Relationship Id="rId16" Type="http://schemas.openxmlformats.org/officeDocument/2006/relationships/tags" Target="../tags/tag32.xml"/><Relationship Id="rId20" Type="http://schemas.openxmlformats.org/officeDocument/2006/relationships/notesSlide" Target="../notesSlides/notesSlide18.xml"/><Relationship Id="rId1" Type="http://schemas.openxmlformats.org/officeDocument/2006/relationships/tags" Target="../tags/tag17.xml"/><Relationship Id="rId6" Type="http://schemas.openxmlformats.org/officeDocument/2006/relationships/tags" Target="../tags/tag22.xml"/><Relationship Id="rId11" Type="http://schemas.openxmlformats.org/officeDocument/2006/relationships/tags" Target="../tags/tag27.xml"/><Relationship Id="rId5" Type="http://schemas.openxmlformats.org/officeDocument/2006/relationships/tags" Target="../tags/tag21.xml"/><Relationship Id="rId15" Type="http://schemas.openxmlformats.org/officeDocument/2006/relationships/tags" Target="../tags/tag31.xml"/><Relationship Id="rId10" Type="http://schemas.openxmlformats.org/officeDocument/2006/relationships/tags" Target="../tags/tag26.xml"/><Relationship Id="rId19" Type="http://schemas.openxmlformats.org/officeDocument/2006/relationships/slideLayout" Target="../slideLayouts/slideLayout1.xml"/><Relationship Id="rId4" Type="http://schemas.openxmlformats.org/officeDocument/2006/relationships/tags" Target="../tags/tag20.xml"/><Relationship Id="rId9" Type="http://schemas.openxmlformats.org/officeDocument/2006/relationships/tags" Target="../tags/tag25.xml"/><Relationship Id="rId14" Type="http://schemas.openxmlformats.org/officeDocument/2006/relationships/tags" Target="../tags/tag30.xml"/><Relationship Id="rId22" Type="http://schemas.openxmlformats.org/officeDocument/2006/relationships/image" Target="../media/image16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tags" Target="../tags/tag42.xml"/><Relationship Id="rId13" Type="http://schemas.openxmlformats.org/officeDocument/2006/relationships/tags" Target="../tags/tag47.xml"/><Relationship Id="rId3" Type="http://schemas.openxmlformats.org/officeDocument/2006/relationships/tags" Target="../tags/tag37.xml"/><Relationship Id="rId7" Type="http://schemas.openxmlformats.org/officeDocument/2006/relationships/tags" Target="../tags/tag41.xml"/><Relationship Id="rId12" Type="http://schemas.openxmlformats.org/officeDocument/2006/relationships/tags" Target="../tags/tag46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6" Type="http://schemas.openxmlformats.org/officeDocument/2006/relationships/tags" Target="../tags/tag40.xml"/><Relationship Id="rId11" Type="http://schemas.openxmlformats.org/officeDocument/2006/relationships/tags" Target="../tags/tag45.xml"/><Relationship Id="rId5" Type="http://schemas.openxmlformats.org/officeDocument/2006/relationships/tags" Target="../tags/tag39.xml"/><Relationship Id="rId15" Type="http://schemas.openxmlformats.org/officeDocument/2006/relationships/notesSlide" Target="../notesSlides/notesSlide19.xml"/><Relationship Id="rId10" Type="http://schemas.openxmlformats.org/officeDocument/2006/relationships/tags" Target="../tags/tag44.xml"/><Relationship Id="rId4" Type="http://schemas.openxmlformats.org/officeDocument/2006/relationships/tags" Target="../tags/tag38.xml"/><Relationship Id="rId9" Type="http://schemas.openxmlformats.org/officeDocument/2006/relationships/tags" Target="../tags/tag43.xml"/><Relationship Id="rId14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8.xml"/><Relationship Id="rId5" Type="http://schemas.openxmlformats.org/officeDocument/2006/relationships/image" Target="../media/image4.png"/><Relationship Id="rId4" Type="http://schemas.openxmlformats.org/officeDocument/2006/relationships/image" Target="../media/image1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11.xml"/><Relationship Id="rId13" Type="http://schemas.openxmlformats.org/officeDocument/2006/relationships/tags" Target="../tags/tag16.xml"/><Relationship Id="rId3" Type="http://schemas.openxmlformats.org/officeDocument/2006/relationships/tags" Target="../tags/tag6.xml"/><Relationship Id="rId7" Type="http://schemas.openxmlformats.org/officeDocument/2006/relationships/tags" Target="../tags/tag10.xml"/><Relationship Id="rId12" Type="http://schemas.openxmlformats.org/officeDocument/2006/relationships/tags" Target="../tags/tag15.xml"/><Relationship Id="rId17" Type="http://schemas.openxmlformats.org/officeDocument/2006/relationships/image" Target="../media/image6.jpeg"/><Relationship Id="rId2" Type="http://schemas.openxmlformats.org/officeDocument/2006/relationships/tags" Target="../tags/tag5.xml"/><Relationship Id="rId16" Type="http://schemas.openxmlformats.org/officeDocument/2006/relationships/image" Target="../media/image5.png"/><Relationship Id="rId1" Type="http://schemas.openxmlformats.org/officeDocument/2006/relationships/tags" Target="../tags/tag4.xml"/><Relationship Id="rId6" Type="http://schemas.openxmlformats.org/officeDocument/2006/relationships/tags" Target="../tags/tag9.xml"/><Relationship Id="rId11" Type="http://schemas.openxmlformats.org/officeDocument/2006/relationships/tags" Target="../tags/tag14.xml"/><Relationship Id="rId5" Type="http://schemas.openxmlformats.org/officeDocument/2006/relationships/tags" Target="../tags/tag8.xml"/><Relationship Id="rId15" Type="http://schemas.openxmlformats.org/officeDocument/2006/relationships/notesSlide" Target="../notesSlides/notesSlide5.xml"/><Relationship Id="rId10" Type="http://schemas.openxmlformats.org/officeDocument/2006/relationships/tags" Target="../tags/tag13.xml"/><Relationship Id="rId4" Type="http://schemas.openxmlformats.org/officeDocument/2006/relationships/tags" Target="../tags/tag7.xml"/><Relationship Id="rId9" Type="http://schemas.openxmlformats.org/officeDocument/2006/relationships/tags" Target="../tags/tag12.xml"/><Relationship Id="rId14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>
            <a:extLst>
              <a:ext uri="{FF2B5EF4-FFF2-40B4-BE49-F238E27FC236}">
                <a16:creationId xmlns:a16="http://schemas.microsoft.com/office/drawing/2014/main" id="{60810474-EA1D-4D86-AEB2-E72C4E04E6F5}"/>
              </a:ext>
            </a:extLst>
          </p:cNvPr>
          <p:cNvGrpSpPr/>
          <p:nvPr/>
        </p:nvGrpSpPr>
        <p:grpSpPr>
          <a:xfrm>
            <a:off x="0" y="-1"/>
            <a:ext cx="12192000" cy="6858000"/>
            <a:chOff x="0" y="-1"/>
            <a:chExt cx="12192000" cy="6858000"/>
          </a:xfrm>
        </p:grpSpPr>
        <p:pic>
          <p:nvPicPr>
            <p:cNvPr id="32" name="图片 31">
              <a:extLst>
                <a:ext uri="{FF2B5EF4-FFF2-40B4-BE49-F238E27FC236}">
                  <a16:creationId xmlns:a16="http://schemas.microsoft.com/office/drawing/2014/main" id="{C33FEDF9-6629-49F7-9449-8549509FEAC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-1"/>
              <a:ext cx="12192000" cy="6857999"/>
            </a:xfrm>
            <a:prstGeom prst="rect">
              <a:avLst/>
            </a:prstGeom>
          </p:spPr>
        </p:pic>
        <p:sp>
          <p:nvSpPr>
            <p:cNvPr id="30" name="矩形 29">
              <a:extLst>
                <a:ext uri="{FF2B5EF4-FFF2-40B4-BE49-F238E27FC236}">
                  <a16:creationId xmlns:a16="http://schemas.microsoft.com/office/drawing/2014/main" id="{061883B0-DDEF-4E90-ADE1-7043A3753490}"/>
                </a:ext>
              </a:extLst>
            </p:cNvPr>
            <p:cNvSpPr/>
            <p:nvPr/>
          </p:nvSpPr>
          <p:spPr>
            <a:xfrm>
              <a:off x="0" y="0"/>
              <a:ext cx="12192000" cy="6857999"/>
            </a:xfrm>
            <a:prstGeom prst="rect">
              <a:avLst/>
            </a:prstGeom>
            <a:solidFill>
              <a:schemeClr val="bg1">
                <a:alpha val="91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23C4D361-3D1E-4918-9643-8D3292A345CE}"/>
              </a:ext>
            </a:extLst>
          </p:cNvPr>
          <p:cNvGrpSpPr/>
          <p:nvPr/>
        </p:nvGrpSpPr>
        <p:grpSpPr>
          <a:xfrm>
            <a:off x="301171" y="2528916"/>
            <a:ext cx="11589659" cy="3936044"/>
            <a:chOff x="301171" y="2809697"/>
            <a:chExt cx="11589659" cy="3936044"/>
          </a:xfrm>
        </p:grpSpPr>
        <p:pic>
          <p:nvPicPr>
            <p:cNvPr id="39" name="图片 38">
              <a:extLst>
                <a:ext uri="{FF2B5EF4-FFF2-40B4-BE49-F238E27FC236}">
                  <a16:creationId xmlns:a16="http://schemas.microsoft.com/office/drawing/2014/main" id="{0F1B5FD8-3C7D-4C80-BBCD-86994F84270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0800000">
              <a:off x="301171" y="2809697"/>
              <a:ext cx="7170058" cy="3335978"/>
            </a:xfrm>
            <a:prstGeom prst="rect">
              <a:avLst/>
            </a:prstGeom>
          </p:spPr>
        </p:pic>
        <p:pic>
          <p:nvPicPr>
            <p:cNvPr id="33" name="图片 32">
              <a:extLst>
                <a:ext uri="{FF2B5EF4-FFF2-40B4-BE49-F238E27FC236}">
                  <a16:creationId xmlns:a16="http://schemas.microsoft.com/office/drawing/2014/main" id="{731B3EFC-AB83-491C-BBEC-9FCC2D629DF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510971" y="3409763"/>
              <a:ext cx="7170058" cy="3335978"/>
            </a:xfrm>
            <a:prstGeom prst="rect">
              <a:avLst/>
            </a:prstGeom>
          </p:spPr>
        </p:pic>
        <p:pic>
          <p:nvPicPr>
            <p:cNvPr id="40" name="图片 39">
              <a:extLst>
                <a:ext uri="{FF2B5EF4-FFF2-40B4-BE49-F238E27FC236}">
                  <a16:creationId xmlns:a16="http://schemas.microsoft.com/office/drawing/2014/main" id="{D68D4A81-2AB2-431E-A26A-CD95AF6CC6E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0800000">
              <a:off x="4720772" y="2809697"/>
              <a:ext cx="7170058" cy="3335978"/>
            </a:xfrm>
            <a:prstGeom prst="rect">
              <a:avLst/>
            </a:prstGeom>
          </p:spPr>
        </p:pic>
      </p:grpSp>
      <p:pic>
        <p:nvPicPr>
          <p:cNvPr id="24" name="图片 23">
            <a:extLst>
              <a:ext uri="{FF2B5EF4-FFF2-40B4-BE49-F238E27FC236}">
                <a16:creationId xmlns:a16="http://schemas.microsoft.com/office/drawing/2014/main" id="{50D9A376-6BB9-4858-87CB-75B1CB7DCD99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0971" y="343077"/>
            <a:ext cx="7170058" cy="3335978"/>
          </a:xfrm>
          <a:prstGeom prst="rect">
            <a:avLst/>
          </a:prstGeom>
        </p:spPr>
      </p:pic>
      <p:sp>
        <p:nvSpPr>
          <p:cNvPr id="45" name="任意多边形: 形状 44">
            <a:extLst>
              <a:ext uri="{FF2B5EF4-FFF2-40B4-BE49-F238E27FC236}">
                <a16:creationId xmlns:a16="http://schemas.microsoft.com/office/drawing/2014/main" id="{92683484-B609-4BB2-A2F6-2FC4CE163095}"/>
              </a:ext>
            </a:extLst>
          </p:cNvPr>
          <p:cNvSpPr/>
          <p:nvPr/>
        </p:nvSpPr>
        <p:spPr>
          <a:xfrm>
            <a:off x="7002424" y="4545544"/>
            <a:ext cx="5189577" cy="712626"/>
          </a:xfrm>
          <a:custGeom>
            <a:avLst/>
            <a:gdLst>
              <a:gd name="connsiteX0" fmla="*/ 0 w 5189577"/>
              <a:gd name="connsiteY0" fmla="*/ 0 h 712626"/>
              <a:gd name="connsiteX1" fmla="*/ 5189577 w 5189577"/>
              <a:gd name="connsiteY1" fmla="*/ 0 h 712626"/>
              <a:gd name="connsiteX2" fmla="*/ 5189577 w 5189577"/>
              <a:gd name="connsiteY2" fmla="*/ 710604 h 712626"/>
              <a:gd name="connsiteX3" fmla="*/ 5186047 w 5189577"/>
              <a:gd name="connsiteY3" fmla="*/ 710936 h 712626"/>
              <a:gd name="connsiteX4" fmla="*/ 2892691 w 5189577"/>
              <a:gd name="connsiteY4" fmla="*/ 712626 h 712626"/>
              <a:gd name="connsiteX5" fmla="*/ 599337 w 5189577"/>
              <a:gd name="connsiteY5" fmla="*/ 710936 h 712626"/>
              <a:gd name="connsiteX6" fmla="*/ 592761 w 5189577"/>
              <a:gd name="connsiteY6" fmla="*/ 710318 h 712626"/>
              <a:gd name="connsiteX7" fmla="*/ 386625 w 5189577"/>
              <a:gd name="connsiteY7" fmla="*/ 631471 h 712626"/>
              <a:gd name="connsiteX8" fmla="*/ 327020 w 5189577"/>
              <a:gd name="connsiteY8" fmla="*/ 558037 h 712626"/>
              <a:gd name="connsiteX9" fmla="*/ 281401 w 5189577"/>
              <a:gd name="connsiteY9" fmla="*/ 492082 h 7126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189577" h="712626">
                <a:moveTo>
                  <a:pt x="0" y="0"/>
                </a:moveTo>
                <a:lnTo>
                  <a:pt x="5189577" y="0"/>
                </a:lnTo>
                <a:lnTo>
                  <a:pt x="5189577" y="710604"/>
                </a:lnTo>
                <a:lnTo>
                  <a:pt x="5186047" y="710936"/>
                </a:lnTo>
                <a:lnTo>
                  <a:pt x="2892691" y="712626"/>
                </a:lnTo>
                <a:lnTo>
                  <a:pt x="599337" y="710936"/>
                </a:lnTo>
                <a:lnTo>
                  <a:pt x="592761" y="710318"/>
                </a:lnTo>
                <a:cubicBezTo>
                  <a:pt x="540337" y="710487"/>
                  <a:pt x="461115" y="713360"/>
                  <a:pt x="386625" y="631471"/>
                </a:cubicBezTo>
                <a:cubicBezTo>
                  <a:pt x="368003" y="611000"/>
                  <a:pt x="347980" y="586259"/>
                  <a:pt x="327020" y="558037"/>
                </a:cubicBezTo>
                <a:lnTo>
                  <a:pt x="281401" y="492082"/>
                </a:lnTo>
                <a:close/>
              </a:path>
            </a:pathLst>
          </a:custGeom>
          <a:solidFill>
            <a:srgbClr val="7B7B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A32251EA-0601-473A-A466-49151F54F20E}"/>
              </a:ext>
            </a:extLst>
          </p:cNvPr>
          <p:cNvSpPr txBox="1"/>
          <p:nvPr/>
        </p:nvSpPr>
        <p:spPr>
          <a:xfrm>
            <a:off x="7871999" y="4809671"/>
            <a:ext cx="375920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汇报人：</a:t>
            </a:r>
            <a:r>
              <a:rPr lang="en-US" altLang="zh-CN" sz="16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</a:t>
            </a:r>
            <a:r>
              <a:rPr lang="zh-CN" altLang="en-US" sz="16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   时间：</a:t>
            </a:r>
            <a:r>
              <a:rPr lang="en-US" altLang="zh-CN" sz="16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2022.04</a:t>
            </a:r>
            <a:endParaRPr lang="zh-CN" altLang="en-US" sz="1600" dirty="0">
              <a:solidFill>
                <a:schemeClr val="bg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id="{09E0B72C-9DBA-4BA5-AD44-219A2042899F}"/>
              </a:ext>
            </a:extLst>
          </p:cNvPr>
          <p:cNvSpPr/>
          <p:nvPr/>
        </p:nvSpPr>
        <p:spPr>
          <a:xfrm rot="10800000">
            <a:off x="0" y="1456663"/>
            <a:ext cx="3616501" cy="712626"/>
          </a:xfrm>
          <a:custGeom>
            <a:avLst/>
            <a:gdLst>
              <a:gd name="connsiteX0" fmla="*/ 2892691 w 3616501"/>
              <a:gd name="connsiteY0" fmla="*/ 712626 h 712626"/>
              <a:gd name="connsiteX1" fmla="*/ 599337 w 3616501"/>
              <a:gd name="connsiteY1" fmla="*/ 710935 h 712626"/>
              <a:gd name="connsiteX2" fmla="*/ 592761 w 3616501"/>
              <a:gd name="connsiteY2" fmla="*/ 710318 h 712626"/>
              <a:gd name="connsiteX3" fmla="*/ 386624 w 3616501"/>
              <a:gd name="connsiteY3" fmla="*/ 631471 h 712626"/>
              <a:gd name="connsiteX4" fmla="*/ 327019 w 3616501"/>
              <a:gd name="connsiteY4" fmla="*/ 558037 h 712626"/>
              <a:gd name="connsiteX5" fmla="*/ 281401 w 3616501"/>
              <a:gd name="connsiteY5" fmla="*/ 492082 h 712626"/>
              <a:gd name="connsiteX6" fmla="*/ 0 w 3616501"/>
              <a:gd name="connsiteY6" fmla="*/ 0 h 712626"/>
              <a:gd name="connsiteX7" fmla="*/ 3616501 w 3616501"/>
              <a:gd name="connsiteY7" fmla="*/ 0 h 712626"/>
              <a:gd name="connsiteX8" fmla="*/ 3616501 w 3616501"/>
              <a:gd name="connsiteY8" fmla="*/ 712092 h 7126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616501" h="712626">
                <a:moveTo>
                  <a:pt x="2892691" y="712626"/>
                </a:moveTo>
                <a:lnTo>
                  <a:pt x="599337" y="710935"/>
                </a:lnTo>
                <a:lnTo>
                  <a:pt x="592761" y="710318"/>
                </a:lnTo>
                <a:cubicBezTo>
                  <a:pt x="540337" y="710486"/>
                  <a:pt x="461115" y="713360"/>
                  <a:pt x="386624" y="631471"/>
                </a:cubicBezTo>
                <a:cubicBezTo>
                  <a:pt x="368002" y="610999"/>
                  <a:pt x="347980" y="586258"/>
                  <a:pt x="327019" y="558037"/>
                </a:cubicBezTo>
                <a:lnTo>
                  <a:pt x="281401" y="492082"/>
                </a:lnTo>
                <a:lnTo>
                  <a:pt x="0" y="0"/>
                </a:lnTo>
                <a:lnTo>
                  <a:pt x="3616501" y="0"/>
                </a:lnTo>
                <a:lnTo>
                  <a:pt x="3616501" y="712092"/>
                </a:lnTo>
                <a:close/>
              </a:path>
            </a:pathLst>
          </a:custGeom>
          <a:solidFill>
            <a:srgbClr val="C3D7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25F4B9CA-5A6C-49F7-B021-F4B11143D6EB}"/>
              </a:ext>
            </a:extLst>
          </p:cNvPr>
          <p:cNvSpPr/>
          <p:nvPr/>
        </p:nvSpPr>
        <p:spPr>
          <a:xfrm>
            <a:off x="0" y="1984828"/>
            <a:ext cx="12192000" cy="2685143"/>
          </a:xfrm>
          <a:prstGeom prst="rect">
            <a:avLst/>
          </a:prstGeom>
          <a:solidFill>
            <a:srgbClr val="ADBCC8"/>
          </a:solidFill>
          <a:ln>
            <a:noFill/>
          </a:ln>
          <a:effectLst>
            <a:outerShdw blurRad="558800" dist="38100" sx="101000" sy="101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A_标题 4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2692400" y="2676317"/>
            <a:ext cx="6807200" cy="97631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6600" dirty="0">
                <a:solidFill>
                  <a:schemeClr val="bg1"/>
                </a:solidFill>
                <a:latin typeface="站酷文艺体" panose="02000603000000000000" pitchFamily="50" charset="-122"/>
                <a:ea typeface="站酷文艺体" panose="02000603000000000000" pitchFamily="50" charset="-122"/>
              </a:rPr>
              <a:t>小清新商务通用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9889CDE5-71F7-4C3F-AF2B-EFCD0BA0C1D8}"/>
              </a:ext>
            </a:extLst>
          </p:cNvPr>
          <p:cNvSpPr txBox="1"/>
          <p:nvPr/>
        </p:nvSpPr>
        <p:spPr>
          <a:xfrm>
            <a:off x="3213100" y="3482044"/>
            <a:ext cx="57658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en-US" altLang="zh-CN" dirty="0">
                <a:gradFill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</a:rPr>
              <a:t>BUSINESS SUMMARY REPORT SLIDE TEMPLATE</a:t>
            </a:r>
            <a:endParaRPr lang="zh-CN" altLang="en-US" dirty="0">
              <a:gradFill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E0A6E77-1743-4F5C-AC1F-9763D256D8B4}"/>
              </a:ext>
            </a:extLst>
          </p:cNvPr>
          <p:cNvSpPr txBox="1"/>
          <p:nvPr/>
        </p:nvSpPr>
        <p:spPr>
          <a:xfrm>
            <a:off x="698837" y="1566857"/>
            <a:ext cx="21437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文艺风商务通用</a:t>
            </a: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DF2DECF6-26A0-47A4-A7D3-265CF717AFF4}"/>
              </a:ext>
            </a:extLst>
          </p:cNvPr>
          <p:cNvGrpSpPr/>
          <p:nvPr/>
        </p:nvGrpSpPr>
        <p:grpSpPr>
          <a:xfrm rot="2700000">
            <a:off x="326825" y="1660596"/>
            <a:ext cx="115242" cy="120300"/>
            <a:chOff x="457200" y="1635180"/>
            <a:chExt cx="190500" cy="198863"/>
          </a:xfrm>
        </p:grpSpPr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9DE13A03-6CBA-4CAE-92FD-CF4157848AC9}"/>
                </a:ext>
              </a:extLst>
            </p:cNvPr>
            <p:cNvGrpSpPr/>
            <p:nvPr/>
          </p:nvGrpSpPr>
          <p:grpSpPr>
            <a:xfrm>
              <a:off x="577850" y="1635180"/>
              <a:ext cx="69850" cy="198863"/>
              <a:chOff x="577850" y="1635180"/>
              <a:chExt cx="69850" cy="198863"/>
            </a:xfrm>
          </p:grpSpPr>
          <p:sp>
            <p:nvSpPr>
              <p:cNvPr id="8" name="椭圆 7">
                <a:extLst>
                  <a:ext uri="{FF2B5EF4-FFF2-40B4-BE49-F238E27FC236}">
                    <a16:creationId xmlns:a16="http://schemas.microsoft.com/office/drawing/2014/main" id="{95DB2E55-2C87-48B1-9FBC-5BB0B2C40340}"/>
                  </a:ext>
                </a:extLst>
              </p:cNvPr>
              <p:cNvSpPr/>
              <p:nvPr/>
            </p:nvSpPr>
            <p:spPr>
              <a:xfrm>
                <a:off x="577850" y="1635180"/>
                <a:ext cx="69850" cy="69850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椭圆 30">
                <a:extLst>
                  <a:ext uri="{FF2B5EF4-FFF2-40B4-BE49-F238E27FC236}">
                    <a16:creationId xmlns:a16="http://schemas.microsoft.com/office/drawing/2014/main" id="{AD0BA294-D30C-4142-A68E-32C28F8A48DF}"/>
                  </a:ext>
                </a:extLst>
              </p:cNvPr>
              <p:cNvSpPr/>
              <p:nvPr/>
            </p:nvSpPr>
            <p:spPr>
              <a:xfrm>
                <a:off x="577850" y="1764193"/>
                <a:ext cx="69850" cy="69850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5" name="组合 34">
              <a:extLst>
                <a:ext uri="{FF2B5EF4-FFF2-40B4-BE49-F238E27FC236}">
                  <a16:creationId xmlns:a16="http://schemas.microsoft.com/office/drawing/2014/main" id="{14D27832-0B09-407D-8538-FC00104E65AD}"/>
                </a:ext>
              </a:extLst>
            </p:cNvPr>
            <p:cNvGrpSpPr/>
            <p:nvPr/>
          </p:nvGrpSpPr>
          <p:grpSpPr>
            <a:xfrm>
              <a:off x="457200" y="1635180"/>
              <a:ext cx="69850" cy="198863"/>
              <a:chOff x="577850" y="1635180"/>
              <a:chExt cx="69850" cy="198863"/>
            </a:xfrm>
          </p:grpSpPr>
          <p:sp>
            <p:nvSpPr>
              <p:cNvPr id="37" name="椭圆 36">
                <a:extLst>
                  <a:ext uri="{FF2B5EF4-FFF2-40B4-BE49-F238E27FC236}">
                    <a16:creationId xmlns:a16="http://schemas.microsoft.com/office/drawing/2014/main" id="{25D6C366-0525-4A2E-99AC-36B8B4F86178}"/>
                  </a:ext>
                </a:extLst>
              </p:cNvPr>
              <p:cNvSpPr/>
              <p:nvPr/>
            </p:nvSpPr>
            <p:spPr>
              <a:xfrm>
                <a:off x="577850" y="1635180"/>
                <a:ext cx="69850" cy="69850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椭圆 37">
                <a:extLst>
                  <a:ext uri="{FF2B5EF4-FFF2-40B4-BE49-F238E27FC236}">
                    <a16:creationId xmlns:a16="http://schemas.microsoft.com/office/drawing/2014/main" id="{E3E04A03-5564-4E55-A34F-1C97C8D0DC9F}"/>
                  </a:ext>
                </a:extLst>
              </p:cNvPr>
              <p:cNvSpPr/>
              <p:nvPr/>
            </p:nvSpPr>
            <p:spPr>
              <a:xfrm>
                <a:off x="577850" y="1764193"/>
                <a:ext cx="69850" cy="69850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03089477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文本框 52">
            <a:extLst>
              <a:ext uri="{FF2B5EF4-FFF2-40B4-BE49-F238E27FC236}">
                <a16:creationId xmlns:a16="http://schemas.microsoft.com/office/drawing/2014/main" id="{FA638A71-ED03-4C99-8CF6-4B147FF5143B}"/>
              </a:ext>
            </a:extLst>
          </p:cNvPr>
          <p:cNvSpPr txBox="1"/>
          <p:nvPr/>
        </p:nvSpPr>
        <p:spPr>
          <a:xfrm>
            <a:off x="3822698" y="326863"/>
            <a:ext cx="45466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添加您的文本标题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D32BDB0E-8692-4A9A-B779-2FA0EDD37D12}"/>
              </a:ext>
            </a:extLst>
          </p:cNvPr>
          <p:cNvGrpSpPr/>
          <p:nvPr/>
        </p:nvGrpSpPr>
        <p:grpSpPr>
          <a:xfrm>
            <a:off x="1118870" y="2031365"/>
            <a:ext cx="689610" cy="689610"/>
            <a:chOff x="1762" y="3199"/>
            <a:chExt cx="1086" cy="1086"/>
          </a:xfrm>
        </p:grpSpPr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45705137-EC83-4848-BFC0-4EFC14769A09}"/>
                </a:ext>
              </a:extLst>
            </p:cNvPr>
            <p:cNvSpPr/>
            <p:nvPr/>
          </p:nvSpPr>
          <p:spPr>
            <a:xfrm>
              <a:off x="1762" y="3199"/>
              <a:ext cx="1086" cy="108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2883CE6F-7C71-47C8-B4E5-831BCEADE9D0}"/>
                </a:ext>
              </a:extLst>
            </p:cNvPr>
            <p:cNvGrpSpPr/>
            <p:nvPr/>
          </p:nvGrpSpPr>
          <p:grpSpPr>
            <a:xfrm>
              <a:off x="1855" y="3291"/>
              <a:ext cx="900" cy="900"/>
              <a:chOff x="1177852" y="2090066"/>
              <a:chExt cx="571750" cy="571750"/>
            </a:xfrm>
          </p:grpSpPr>
          <p:sp>
            <p:nvSpPr>
              <p:cNvPr id="9" name="椭圆 8">
                <a:extLst>
                  <a:ext uri="{FF2B5EF4-FFF2-40B4-BE49-F238E27FC236}">
                    <a16:creationId xmlns:a16="http://schemas.microsoft.com/office/drawing/2014/main" id="{46628251-AF72-4F25-B8FA-861FF1533DFD}"/>
                  </a:ext>
                </a:extLst>
              </p:cNvPr>
              <p:cNvSpPr/>
              <p:nvPr/>
            </p:nvSpPr>
            <p:spPr>
              <a:xfrm>
                <a:off x="1177852" y="2090066"/>
                <a:ext cx="571750" cy="571750"/>
              </a:xfrm>
              <a:prstGeom prst="ellipse">
                <a:avLst/>
              </a:prstGeom>
              <a:solidFill>
                <a:srgbClr val="ADBCC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" name="AutoShape 7">
                <a:extLst>
                  <a:ext uri="{FF2B5EF4-FFF2-40B4-BE49-F238E27FC236}">
                    <a16:creationId xmlns:a16="http://schemas.microsoft.com/office/drawing/2014/main" id="{94FD4532-6EB3-4BC0-B9A1-4FD0C80086FC}"/>
                  </a:ext>
                </a:extLst>
              </p:cNvPr>
              <p:cNvSpPr/>
              <p:nvPr/>
            </p:nvSpPr>
            <p:spPr bwMode="auto">
              <a:xfrm>
                <a:off x="1321421" y="2233635"/>
                <a:ext cx="284612" cy="28461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63" y="0"/>
                    </a:moveTo>
                    <a:cubicBezTo>
                      <a:pt x="20631" y="0"/>
                      <a:pt x="20946" y="159"/>
                      <a:pt x="21208" y="476"/>
                    </a:cubicBezTo>
                    <a:cubicBezTo>
                      <a:pt x="21470" y="796"/>
                      <a:pt x="21600" y="1175"/>
                      <a:pt x="21600" y="1616"/>
                    </a:cubicBezTo>
                    <a:lnTo>
                      <a:pt x="21600" y="19984"/>
                    </a:lnTo>
                    <a:cubicBezTo>
                      <a:pt x="21600" y="20419"/>
                      <a:pt x="21470" y="20804"/>
                      <a:pt x="21208" y="21121"/>
                    </a:cubicBezTo>
                    <a:cubicBezTo>
                      <a:pt x="20946" y="21441"/>
                      <a:pt x="20631" y="21600"/>
                      <a:pt x="20263" y="21600"/>
                    </a:cubicBezTo>
                    <a:lnTo>
                      <a:pt x="1371" y="21600"/>
                    </a:lnTo>
                    <a:cubicBezTo>
                      <a:pt x="1004" y="21600"/>
                      <a:pt x="683" y="21441"/>
                      <a:pt x="411" y="21121"/>
                    </a:cubicBezTo>
                    <a:cubicBezTo>
                      <a:pt x="137" y="20804"/>
                      <a:pt x="0" y="20422"/>
                      <a:pt x="0" y="19984"/>
                    </a:cubicBezTo>
                    <a:lnTo>
                      <a:pt x="0" y="1616"/>
                    </a:lnTo>
                    <a:cubicBezTo>
                      <a:pt x="0" y="1175"/>
                      <a:pt x="137" y="796"/>
                      <a:pt x="411" y="476"/>
                    </a:cubicBezTo>
                    <a:cubicBezTo>
                      <a:pt x="683" y="159"/>
                      <a:pt x="1004" y="0"/>
                      <a:pt x="1371" y="0"/>
                    </a:cubicBezTo>
                    <a:lnTo>
                      <a:pt x="20263" y="0"/>
                    </a:lnTo>
                    <a:close/>
                    <a:moveTo>
                      <a:pt x="19806" y="2161"/>
                    </a:moveTo>
                    <a:lnTo>
                      <a:pt x="1804" y="2161"/>
                    </a:lnTo>
                    <a:lnTo>
                      <a:pt x="1804" y="19432"/>
                    </a:lnTo>
                    <a:lnTo>
                      <a:pt x="19806" y="19432"/>
                    </a:lnTo>
                    <a:lnTo>
                      <a:pt x="19806" y="2161"/>
                    </a:lnTo>
                    <a:close/>
                    <a:moveTo>
                      <a:pt x="5978" y="17887"/>
                    </a:moveTo>
                    <a:lnTo>
                      <a:pt x="3599" y="17887"/>
                    </a:lnTo>
                    <a:lnTo>
                      <a:pt x="3599" y="12784"/>
                    </a:lnTo>
                    <a:lnTo>
                      <a:pt x="5978" y="12784"/>
                    </a:lnTo>
                    <a:lnTo>
                      <a:pt x="5978" y="17887"/>
                    </a:lnTo>
                    <a:close/>
                    <a:moveTo>
                      <a:pt x="9962" y="17887"/>
                    </a:moveTo>
                    <a:lnTo>
                      <a:pt x="7606" y="17887"/>
                    </a:lnTo>
                    <a:lnTo>
                      <a:pt x="7606" y="6974"/>
                    </a:lnTo>
                    <a:lnTo>
                      <a:pt x="9962" y="6974"/>
                    </a:lnTo>
                    <a:lnTo>
                      <a:pt x="9962" y="17887"/>
                    </a:lnTo>
                    <a:close/>
                    <a:moveTo>
                      <a:pt x="14018" y="17887"/>
                    </a:moveTo>
                    <a:lnTo>
                      <a:pt x="11638" y="17887"/>
                    </a:lnTo>
                    <a:lnTo>
                      <a:pt x="11638" y="9562"/>
                    </a:lnTo>
                    <a:lnTo>
                      <a:pt x="14018" y="9562"/>
                    </a:lnTo>
                    <a:lnTo>
                      <a:pt x="14018" y="17887"/>
                    </a:lnTo>
                    <a:close/>
                    <a:moveTo>
                      <a:pt x="18001" y="17887"/>
                    </a:moveTo>
                    <a:lnTo>
                      <a:pt x="15622" y="17887"/>
                    </a:lnTo>
                    <a:lnTo>
                      <a:pt x="15622" y="4920"/>
                    </a:lnTo>
                    <a:lnTo>
                      <a:pt x="18001" y="4920"/>
                    </a:lnTo>
                    <a:lnTo>
                      <a:pt x="18001" y="1788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lIns="0" tIns="0" rIns="0" bIns="0"/>
              <a:lstStyle/>
              <a:p>
                <a:pPr>
                  <a:defRPr/>
                </a:pPr>
                <a:endParaRPr lang="es-E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4561C59C-6374-49EB-A3E0-0D94523E3E8D}"/>
              </a:ext>
            </a:extLst>
          </p:cNvPr>
          <p:cNvGrpSpPr/>
          <p:nvPr/>
        </p:nvGrpSpPr>
        <p:grpSpPr>
          <a:xfrm>
            <a:off x="1908810" y="2031365"/>
            <a:ext cx="4313555" cy="839470"/>
            <a:chOff x="3006" y="3199"/>
            <a:chExt cx="6793" cy="1322"/>
          </a:xfrm>
        </p:grpSpPr>
        <p:sp>
          <p:nvSpPr>
            <p:cNvPr id="12" name="矩形 11" descr="e7d195523061f1c0dc554706afe4c72a60a25314cbaece805811E654B44695D34D35691164BB3D154CCFD5D798F6FEAD99EAA8F1ADC3D4AFA5BC9ED0BB3A4B45073A038AC38E89AB54D31AA59602B9F12209B776749A2CCA36AD07C888D793A35F9D491ED1216934BB3A67970262DCEF660A8C3A8D1E7FE509DD9C96939D9FB9CDC0D2D415A58769">
              <a:extLst>
                <a:ext uri="{FF2B5EF4-FFF2-40B4-BE49-F238E27FC236}">
                  <a16:creationId xmlns:a16="http://schemas.microsoft.com/office/drawing/2014/main" id="{D5A67254-F161-49C8-BFC1-7928029080C9}"/>
                </a:ext>
              </a:extLst>
            </p:cNvPr>
            <p:cNvSpPr/>
            <p:nvPr/>
          </p:nvSpPr>
          <p:spPr>
            <a:xfrm>
              <a:off x="3006" y="3698"/>
              <a:ext cx="6793" cy="82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200" dirty="0"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EB08770A-2D5E-45E2-9D4C-06584CC9DD70}"/>
                </a:ext>
              </a:extLst>
            </p:cNvPr>
            <p:cNvSpPr txBox="1"/>
            <p:nvPr/>
          </p:nvSpPr>
          <p:spPr>
            <a:xfrm>
              <a:off x="3006" y="3199"/>
              <a:ext cx="4073" cy="5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rgbClr val="444343"/>
                  </a:solidFill>
                  <a:cs typeface="+mn-ea"/>
                  <a:sym typeface="+mn-lt"/>
                </a:rPr>
                <a:t>单击此处添加标题文本</a:t>
              </a:r>
              <a:endParaRPr lang="en-US" altLang="zh-CN" sz="1600" b="1" dirty="0">
                <a:solidFill>
                  <a:srgbClr val="444343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80BD8056-8FE5-4871-8382-17682BC1E615}"/>
              </a:ext>
            </a:extLst>
          </p:cNvPr>
          <p:cNvGrpSpPr/>
          <p:nvPr/>
        </p:nvGrpSpPr>
        <p:grpSpPr>
          <a:xfrm>
            <a:off x="6586220" y="2031365"/>
            <a:ext cx="689610" cy="689610"/>
            <a:chOff x="10372" y="3199"/>
            <a:chExt cx="1086" cy="1086"/>
          </a:xfrm>
        </p:grpSpPr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C666E5CD-0F84-4791-A678-6ECCAAAD57CA}"/>
                </a:ext>
              </a:extLst>
            </p:cNvPr>
            <p:cNvSpPr/>
            <p:nvPr/>
          </p:nvSpPr>
          <p:spPr>
            <a:xfrm>
              <a:off x="10372" y="3199"/>
              <a:ext cx="1086" cy="108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id="{96ECFD84-8448-4878-82CF-BC084C597B93}"/>
                </a:ext>
              </a:extLst>
            </p:cNvPr>
            <p:cNvGrpSpPr/>
            <p:nvPr/>
          </p:nvGrpSpPr>
          <p:grpSpPr>
            <a:xfrm>
              <a:off x="10465" y="3291"/>
              <a:ext cx="900" cy="900"/>
              <a:chOff x="6645202" y="2090066"/>
              <a:chExt cx="571750" cy="571750"/>
            </a:xfrm>
          </p:grpSpPr>
          <p:sp>
            <p:nvSpPr>
              <p:cNvPr id="32" name="椭圆 31">
                <a:extLst>
                  <a:ext uri="{FF2B5EF4-FFF2-40B4-BE49-F238E27FC236}">
                    <a16:creationId xmlns:a16="http://schemas.microsoft.com/office/drawing/2014/main" id="{416A2A86-4059-425D-8053-B5C63451AFD7}"/>
                  </a:ext>
                </a:extLst>
              </p:cNvPr>
              <p:cNvSpPr/>
              <p:nvPr/>
            </p:nvSpPr>
            <p:spPr>
              <a:xfrm>
                <a:off x="6645202" y="2090066"/>
                <a:ext cx="571750" cy="571750"/>
              </a:xfrm>
              <a:prstGeom prst="ellipse">
                <a:avLst/>
              </a:prstGeom>
              <a:solidFill>
                <a:srgbClr val="ADBCC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3" name="AutoShape 17">
                <a:extLst>
                  <a:ext uri="{FF2B5EF4-FFF2-40B4-BE49-F238E27FC236}">
                    <a16:creationId xmlns:a16="http://schemas.microsoft.com/office/drawing/2014/main" id="{26394952-3955-44AF-A884-246B3516144A}"/>
                  </a:ext>
                </a:extLst>
              </p:cNvPr>
              <p:cNvSpPr/>
              <p:nvPr/>
            </p:nvSpPr>
            <p:spPr bwMode="auto">
              <a:xfrm>
                <a:off x="6788949" y="2239868"/>
                <a:ext cx="291079" cy="29107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987" y="2580"/>
                    </a:moveTo>
                    <a:cubicBezTo>
                      <a:pt x="20420" y="2580"/>
                      <a:pt x="20794" y="2736"/>
                      <a:pt x="21116" y="3053"/>
                    </a:cubicBezTo>
                    <a:cubicBezTo>
                      <a:pt x="21439" y="3372"/>
                      <a:pt x="21600" y="3744"/>
                      <a:pt x="21600" y="4176"/>
                    </a:cubicBezTo>
                    <a:lnTo>
                      <a:pt x="21600" y="19987"/>
                    </a:lnTo>
                    <a:cubicBezTo>
                      <a:pt x="21600" y="20419"/>
                      <a:pt x="21439" y="20797"/>
                      <a:pt x="21116" y="21116"/>
                    </a:cubicBezTo>
                    <a:cubicBezTo>
                      <a:pt x="20794" y="21439"/>
                      <a:pt x="20420" y="21600"/>
                      <a:pt x="19987" y="21600"/>
                    </a:cubicBezTo>
                    <a:lnTo>
                      <a:pt x="1612" y="21600"/>
                    </a:lnTo>
                    <a:cubicBezTo>
                      <a:pt x="1180" y="21600"/>
                      <a:pt x="806" y="21439"/>
                      <a:pt x="483" y="21116"/>
                    </a:cubicBezTo>
                    <a:cubicBezTo>
                      <a:pt x="161" y="20797"/>
                      <a:pt x="0" y="20419"/>
                      <a:pt x="0" y="19987"/>
                    </a:cubicBezTo>
                    <a:lnTo>
                      <a:pt x="0" y="4176"/>
                    </a:lnTo>
                    <a:cubicBezTo>
                      <a:pt x="0" y="3744"/>
                      <a:pt x="161" y="3372"/>
                      <a:pt x="483" y="3053"/>
                    </a:cubicBezTo>
                    <a:cubicBezTo>
                      <a:pt x="806" y="2736"/>
                      <a:pt x="1180" y="2580"/>
                      <a:pt x="1612" y="2580"/>
                    </a:cubicBezTo>
                    <a:lnTo>
                      <a:pt x="2151" y="2580"/>
                    </a:lnTo>
                    <a:lnTo>
                      <a:pt x="2151" y="2402"/>
                    </a:lnTo>
                    <a:cubicBezTo>
                      <a:pt x="2151" y="2116"/>
                      <a:pt x="2197" y="1829"/>
                      <a:pt x="2289" y="1541"/>
                    </a:cubicBezTo>
                    <a:cubicBezTo>
                      <a:pt x="2381" y="1250"/>
                      <a:pt x="2531" y="990"/>
                      <a:pt x="2738" y="766"/>
                    </a:cubicBezTo>
                    <a:cubicBezTo>
                      <a:pt x="2943" y="542"/>
                      <a:pt x="3216" y="360"/>
                      <a:pt x="3556" y="213"/>
                    </a:cubicBezTo>
                    <a:cubicBezTo>
                      <a:pt x="3896" y="75"/>
                      <a:pt x="4310" y="0"/>
                      <a:pt x="4797" y="0"/>
                    </a:cubicBezTo>
                    <a:cubicBezTo>
                      <a:pt x="5283" y="0"/>
                      <a:pt x="5698" y="75"/>
                      <a:pt x="6038" y="213"/>
                    </a:cubicBezTo>
                    <a:cubicBezTo>
                      <a:pt x="6378" y="360"/>
                      <a:pt x="6651" y="542"/>
                      <a:pt x="6858" y="766"/>
                    </a:cubicBezTo>
                    <a:cubicBezTo>
                      <a:pt x="7063" y="990"/>
                      <a:pt x="7215" y="1256"/>
                      <a:pt x="7313" y="1546"/>
                    </a:cubicBezTo>
                    <a:cubicBezTo>
                      <a:pt x="7411" y="1840"/>
                      <a:pt x="7457" y="2125"/>
                      <a:pt x="7457" y="2402"/>
                    </a:cubicBezTo>
                    <a:lnTo>
                      <a:pt x="7457" y="2580"/>
                    </a:lnTo>
                    <a:lnTo>
                      <a:pt x="8133" y="2580"/>
                    </a:lnTo>
                    <a:lnTo>
                      <a:pt x="8133" y="2402"/>
                    </a:lnTo>
                    <a:cubicBezTo>
                      <a:pt x="8133" y="2116"/>
                      <a:pt x="8180" y="1829"/>
                      <a:pt x="8268" y="1541"/>
                    </a:cubicBezTo>
                    <a:cubicBezTo>
                      <a:pt x="8364" y="1250"/>
                      <a:pt x="8511" y="990"/>
                      <a:pt x="8718" y="766"/>
                    </a:cubicBezTo>
                    <a:cubicBezTo>
                      <a:pt x="8926" y="541"/>
                      <a:pt x="9198" y="360"/>
                      <a:pt x="9539" y="213"/>
                    </a:cubicBezTo>
                    <a:cubicBezTo>
                      <a:pt x="9879" y="75"/>
                      <a:pt x="10293" y="0"/>
                      <a:pt x="10780" y="0"/>
                    </a:cubicBezTo>
                    <a:cubicBezTo>
                      <a:pt x="11266" y="0"/>
                      <a:pt x="11678" y="75"/>
                      <a:pt x="12021" y="213"/>
                    </a:cubicBezTo>
                    <a:cubicBezTo>
                      <a:pt x="12361" y="360"/>
                      <a:pt x="12637" y="542"/>
                      <a:pt x="12853" y="766"/>
                    </a:cubicBezTo>
                    <a:cubicBezTo>
                      <a:pt x="13069" y="990"/>
                      <a:pt x="13227" y="1256"/>
                      <a:pt x="13322" y="1546"/>
                    </a:cubicBezTo>
                    <a:cubicBezTo>
                      <a:pt x="13417" y="1840"/>
                      <a:pt x="13469" y="2125"/>
                      <a:pt x="13469" y="2402"/>
                    </a:cubicBezTo>
                    <a:lnTo>
                      <a:pt x="13469" y="2580"/>
                    </a:lnTo>
                    <a:lnTo>
                      <a:pt x="14143" y="2580"/>
                    </a:lnTo>
                    <a:lnTo>
                      <a:pt x="14143" y="2402"/>
                    </a:lnTo>
                    <a:cubicBezTo>
                      <a:pt x="14143" y="2116"/>
                      <a:pt x="14192" y="1829"/>
                      <a:pt x="14287" y="1541"/>
                    </a:cubicBezTo>
                    <a:cubicBezTo>
                      <a:pt x="14385" y="1250"/>
                      <a:pt x="14534" y="990"/>
                      <a:pt x="14742" y="766"/>
                    </a:cubicBezTo>
                    <a:cubicBezTo>
                      <a:pt x="14949" y="541"/>
                      <a:pt x="15220" y="360"/>
                      <a:pt x="15557" y="213"/>
                    </a:cubicBezTo>
                    <a:cubicBezTo>
                      <a:pt x="15890" y="75"/>
                      <a:pt x="16305" y="0"/>
                      <a:pt x="16803" y="0"/>
                    </a:cubicBezTo>
                    <a:cubicBezTo>
                      <a:pt x="17290" y="0"/>
                      <a:pt x="17704" y="75"/>
                      <a:pt x="18044" y="213"/>
                    </a:cubicBezTo>
                    <a:cubicBezTo>
                      <a:pt x="18384" y="360"/>
                      <a:pt x="18657" y="541"/>
                      <a:pt x="18865" y="766"/>
                    </a:cubicBezTo>
                    <a:cubicBezTo>
                      <a:pt x="19069" y="990"/>
                      <a:pt x="19219" y="1256"/>
                      <a:pt x="19311" y="1546"/>
                    </a:cubicBezTo>
                    <a:cubicBezTo>
                      <a:pt x="19402" y="1840"/>
                      <a:pt x="19449" y="2125"/>
                      <a:pt x="19449" y="2402"/>
                    </a:cubicBezTo>
                    <a:lnTo>
                      <a:pt x="19449" y="2580"/>
                    </a:lnTo>
                    <a:lnTo>
                      <a:pt x="19987" y="2580"/>
                    </a:lnTo>
                    <a:close/>
                    <a:moveTo>
                      <a:pt x="6067" y="7968"/>
                    </a:moveTo>
                    <a:lnTo>
                      <a:pt x="2180" y="7968"/>
                    </a:lnTo>
                    <a:lnTo>
                      <a:pt x="2180" y="11444"/>
                    </a:lnTo>
                    <a:lnTo>
                      <a:pt x="6067" y="11444"/>
                    </a:lnTo>
                    <a:lnTo>
                      <a:pt x="6067" y="7968"/>
                    </a:lnTo>
                    <a:close/>
                    <a:moveTo>
                      <a:pt x="6067" y="11976"/>
                    </a:moveTo>
                    <a:lnTo>
                      <a:pt x="2180" y="11976"/>
                    </a:lnTo>
                    <a:lnTo>
                      <a:pt x="2180" y="15452"/>
                    </a:lnTo>
                    <a:lnTo>
                      <a:pt x="6067" y="15452"/>
                    </a:lnTo>
                    <a:lnTo>
                      <a:pt x="6067" y="11976"/>
                    </a:lnTo>
                    <a:close/>
                    <a:moveTo>
                      <a:pt x="6067" y="15975"/>
                    </a:moveTo>
                    <a:lnTo>
                      <a:pt x="2180" y="15975"/>
                    </a:lnTo>
                    <a:lnTo>
                      <a:pt x="2180" y="19423"/>
                    </a:lnTo>
                    <a:lnTo>
                      <a:pt x="6067" y="19423"/>
                    </a:lnTo>
                    <a:lnTo>
                      <a:pt x="6067" y="15975"/>
                    </a:lnTo>
                    <a:close/>
                    <a:moveTo>
                      <a:pt x="3755" y="5543"/>
                    </a:moveTo>
                    <a:cubicBezTo>
                      <a:pt x="3755" y="6068"/>
                      <a:pt x="4103" y="6324"/>
                      <a:pt x="4800" y="6324"/>
                    </a:cubicBezTo>
                    <a:cubicBezTo>
                      <a:pt x="5499" y="6324"/>
                      <a:pt x="5848" y="6068"/>
                      <a:pt x="5848" y="5543"/>
                    </a:cubicBezTo>
                    <a:lnTo>
                      <a:pt x="5848" y="2399"/>
                    </a:lnTo>
                    <a:cubicBezTo>
                      <a:pt x="5848" y="1878"/>
                      <a:pt x="5499" y="1613"/>
                      <a:pt x="4800" y="1613"/>
                    </a:cubicBezTo>
                    <a:cubicBezTo>
                      <a:pt x="4103" y="1613"/>
                      <a:pt x="3755" y="1878"/>
                      <a:pt x="3755" y="2399"/>
                    </a:cubicBezTo>
                    <a:lnTo>
                      <a:pt x="3755" y="5543"/>
                    </a:lnTo>
                    <a:close/>
                    <a:moveTo>
                      <a:pt x="10535" y="7968"/>
                    </a:moveTo>
                    <a:lnTo>
                      <a:pt x="6608" y="7968"/>
                    </a:lnTo>
                    <a:lnTo>
                      <a:pt x="6608" y="11444"/>
                    </a:lnTo>
                    <a:lnTo>
                      <a:pt x="10535" y="11444"/>
                    </a:lnTo>
                    <a:lnTo>
                      <a:pt x="10535" y="7968"/>
                    </a:lnTo>
                    <a:close/>
                    <a:moveTo>
                      <a:pt x="10535" y="11976"/>
                    </a:moveTo>
                    <a:lnTo>
                      <a:pt x="6608" y="11976"/>
                    </a:lnTo>
                    <a:lnTo>
                      <a:pt x="6608" y="15452"/>
                    </a:lnTo>
                    <a:lnTo>
                      <a:pt x="10535" y="15452"/>
                    </a:lnTo>
                    <a:lnTo>
                      <a:pt x="10535" y="11976"/>
                    </a:lnTo>
                    <a:close/>
                    <a:moveTo>
                      <a:pt x="10535" y="15975"/>
                    </a:moveTo>
                    <a:lnTo>
                      <a:pt x="6608" y="15975"/>
                    </a:lnTo>
                    <a:lnTo>
                      <a:pt x="6608" y="19423"/>
                    </a:lnTo>
                    <a:lnTo>
                      <a:pt x="10535" y="19423"/>
                    </a:lnTo>
                    <a:lnTo>
                      <a:pt x="10535" y="15975"/>
                    </a:lnTo>
                    <a:close/>
                    <a:moveTo>
                      <a:pt x="9775" y="5543"/>
                    </a:moveTo>
                    <a:cubicBezTo>
                      <a:pt x="9775" y="5826"/>
                      <a:pt x="9850" y="6027"/>
                      <a:pt x="9997" y="6145"/>
                    </a:cubicBezTo>
                    <a:cubicBezTo>
                      <a:pt x="10143" y="6269"/>
                      <a:pt x="10406" y="6324"/>
                      <a:pt x="10783" y="6324"/>
                    </a:cubicBezTo>
                    <a:cubicBezTo>
                      <a:pt x="11160" y="6324"/>
                      <a:pt x="11428" y="6263"/>
                      <a:pt x="11589" y="6140"/>
                    </a:cubicBezTo>
                    <a:cubicBezTo>
                      <a:pt x="11750" y="6016"/>
                      <a:pt x="11831" y="5820"/>
                      <a:pt x="11831" y="5544"/>
                    </a:cubicBezTo>
                    <a:lnTo>
                      <a:pt x="11831" y="2399"/>
                    </a:lnTo>
                    <a:cubicBezTo>
                      <a:pt x="11831" y="2128"/>
                      <a:pt x="11750" y="1933"/>
                      <a:pt x="11589" y="1803"/>
                    </a:cubicBezTo>
                    <a:cubicBezTo>
                      <a:pt x="11428" y="1673"/>
                      <a:pt x="11160" y="1613"/>
                      <a:pt x="10783" y="1613"/>
                    </a:cubicBezTo>
                    <a:cubicBezTo>
                      <a:pt x="10406" y="1613"/>
                      <a:pt x="10143" y="1679"/>
                      <a:pt x="9997" y="1814"/>
                    </a:cubicBezTo>
                    <a:cubicBezTo>
                      <a:pt x="9850" y="1944"/>
                      <a:pt x="9775" y="2140"/>
                      <a:pt x="9775" y="2399"/>
                    </a:cubicBezTo>
                    <a:lnTo>
                      <a:pt x="9775" y="5543"/>
                    </a:lnTo>
                    <a:close/>
                    <a:moveTo>
                      <a:pt x="14986" y="7968"/>
                    </a:moveTo>
                    <a:lnTo>
                      <a:pt x="11074" y="7968"/>
                    </a:lnTo>
                    <a:lnTo>
                      <a:pt x="11074" y="11444"/>
                    </a:lnTo>
                    <a:lnTo>
                      <a:pt x="14986" y="11444"/>
                    </a:lnTo>
                    <a:lnTo>
                      <a:pt x="14986" y="7968"/>
                    </a:lnTo>
                    <a:close/>
                    <a:moveTo>
                      <a:pt x="14986" y="11976"/>
                    </a:moveTo>
                    <a:lnTo>
                      <a:pt x="11074" y="11976"/>
                    </a:lnTo>
                    <a:lnTo>
                      <a:pt x="11074" y="15452"/>
                    </a:lnTo>
                    <a:lnTo>
                      <a:pt x="14986" y="15452"/>
                    </a:lnTo>
                    <a:lnTo>
                      <a:pt x="14986" y="11976"/>
                    </a:lnTo>
                    <a:close/>
                    <a:moveTo>
                      <a:pt x="14986" y="15975"/>
                    </a:moveTo>
                    <a:lnTo>
                      <a:pt x="11074" y="15975"/>
                    </a:lnTo>
                    <a:lnTo>
                      <a:pt x="11074" y="19423"/>
                    </a:lnTo>
                    <a:lnTo>
                      <a:pt x="14986" y="19423"/>
                    </a:lnTo>
                    <a:lnTo>
                      <a:pt x="14986" y="15975"/>
                    </a:lnTo>
                    <a:close/>
                    <a:moveTo>
                      <a:pt x="19423" y="7968"/>
                    </a:moveTo>
                    <a:lnTo>
                      <a:pt x="15522" y="7968"/>
                    </a:lnTo>
                    <a:lnTo>
                      <a:pt x="15522" y="11444"/>
                    </a:lnTo>
                    <a:lnTo>
                      <a:pt x="19423" y="11444"/>
                    </a:lnTo>
                    <a:lnTo>
                      <a:pt x="19423" y="7968"/>
                    </a:lnTo>
                    <a:close/>
                    <a:moveTo>
                      <a:pt x="19423" y="11976"/>
                    </a:moveTo>
                    <a:lnTo>
                      <a:pt x="15522" y="11976"/>
                    </a:lnTo>
                    <a:lnTo>
                      <a:pt x="15522" y="15452"/>
                    </a:lnTo>
                    <a:lnTo>
                      <a:pt x="19423" y="15452"/>
                    </a:lnTo>
                    <a:lnTo>
                      <a:pt x="19423" y="11976"/>
                    </a:lnTo>
                    <a:close/>
                    <a:moveTo>
                      <a:pt x="19423" y="15975"/>
                    </a:moveTo>
                    <a:lnTo>
                      <a:pt x="15522" y="15975"/>
                    </a:lnTo>
                    <a:lnTo>
                      <a:pt x="15522" y="19423"/>
                    </a:lnTo>
                    <a:lnTo>
                      <a:pt x="19423" y="19423"/>
                    </a:lnTo>
                    <a:lnTo>
                      <a:pt x="19423" y="15975"/>
                    </a:lnTo>
                    <a:close/>
                    <a:moveTo>
                      <a:pt x="15757" y="5543"/>
                    </a:moveTo>
                    <a:cubicBezTo>
                      <a:pt x="15757" y="6068"/>
                      <a:pt x="16106" y="6324"/>
                      <a:pt x="16806" y="6324"/>
                    </a:cubicBezTo>
                    <a:cubicBezTo>
                      <a:pt x="17503" y="6324"/>
                      <a:pt x="17848" y="6068"/>
                      <a:pt x="17840" y="5543"/>
                    </a:cubicBezTo>
                    <a:lnTo>
                      <a:pt x="17840" y="2399"/>
                    </a:lnTo>
                    <a:cubicBezTo>
                      <a:pt x="17840" y="1878"/>
                      <a:pt x="17494" y="1613"/>
                      <a:pt x="16806" y="1613"/>
                    </a:cubicBezTo>
                    <a:cubicBezTo>
                      <a:pt x="16106" y="1613"/>
                      <a:pt x="15757" y="1878"/>
                      <a:pt x="15757" y="2399"/>
                    </a:cubicBezTo>
                    <a:lnTo>
                      <a:pt x="15757" y="554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lIns="0" tIns="0" rIns="0" bIns="0"/>
              <a:lstStyle/>
              <a:p>
                <a:pPr>
                  <a:defRPr/>
                </a:pPr>
                <a:endParaRPr lang="es-E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48F4AD8A-4568-4E85-9CAE-5158F0B41D1B}"/>
              </a:ext>
            </a:extLst>
          </p:cNvPr>
          <p:cNvGrpSpPr/>
          <p:nvPr/>
        </p:nvGrpSpPr>
        <p:grpSpPr>
          <a:xfrm>
            <a:off x="1118870" y="3308350"/>
            <a:ext cx="689610" cy="689610"/>
            <a:chOff x="1762" y="5210"/>
            <a:chExt cx="1086" cy="1086"/>
          </a:xfrm>
        </p:grpSpPr>
        <p:sp>
          <p:nvSpPr>
            <p:cNvPr id="35" name="椭圆 34">
              <a:extLst>
                <a:ext uri="{FF2B5EF4-FFF2-40B4-BE49-F238E27FC236}">
                  <a16:creationId xmlns:a16="http://schemas.microsoft.com/office/drawing/2014/main" id="{B70688D2-AB2D-41D2-B310-114C048E542D}"/>
                </a:ext>
              </a:extLst>
            </p:cNvPr>
            <p:cNvSpPr/>
            <p:nvPr/>
          </p:nvSpPr>
          <p:spPr>
            <a:xfrm>
              <a:off x="1762" y="5210"/>
              <a:ext cx="1086" cy="108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36" name="组合 35">
              <a:extLst>
                <a:ext uri="{FF2B5EF4-FFF2-40B4-BE49-F238E27FC236}">
                  <a16:creationId xmlns:a16="http://schemas.microsoft.com/office/drawing/2014/main" id="{EA5A084C-E0A8-4164-91F8-0DCC6ECA8B27}"/>
                </a:ext>
              </a:extLst>
            </p:cNvPr>
            <p:cNvGrpSpPr/>
            <p:nvPr/>
          </p:nvGrpSpPr>
          <p:grpSpPr>
            <a:xfrm>
              <a:off x="1855" y="5302"/>
              <a:ext cx="900" cy="900"/>
              <a:chOff x="1177852" y="3366941"/>
              <a:chExt cx="571750" cy="571750"/>
            </a:xfrm>
          </p:grpSpPr>
          <p:sp>
            <p:nvSpPr>
              <p:cNvPr id="37" name="椭圆 36">
                <a:extLst>
                  <a:ext uri="{FF2B5EF4-FFF2-40B4-BE49-F238E27FC236}">
                    <a16:creationId xmlns:a16="http://schemas.microsoft.com/office/drawing/2014/main" id="{273B1FED-4182-4E7C-9E27-215060652150}"/>
                  </a:ext>
                </a:extLst>
              </p:cNvPr>
              <p:cNvSpPr/>
              <p:nvPr/>
            </p:nvSpPr>
            <p:spPr>
              <a:xfrm>
                <a:off x="1177852" y="3366941"/>
                <a:ext cx="571750" cy="571750"/>
              </a:xfrm>
              <a:prstGeom prst="ellipse">
                <a:avLst/>
              </a:prstGeom>
              <a:solidFill>
                <a:srgbClr val="ADBCC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8" name="AutoShape 73">
                <a:extLst>
                  <a:ext uri="{FF2B5EF4-FFF2-40B4-BE49-F238E27FC236}">
                    <a16:creationId xmlns:a16="http://schemas.microsoft.com/office/drawing/2014/main" id="{D51C6C7C-6346-4D59-AB9E-9E206676DB1B}"/>
                  </a:ext>
                </a:extLst>
              </p:cNvPr>
              <p:cNvSpPr/>
              <p:nvPr/>
            </p:nvSpPr>
            <p:spPr bwMode="auto">
              <a:xfrm>
                <a:off x="1302371" y="3484907"/>
                <a:ext cx="322156" cy="32215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12293" y="0"/>
                      <a:pt x="13697" y="343"/>
                      <a:pt x="15005" y="1019"/>
                    </a:cubicBezTo>
                    <a:cubicBezTo>
                      <a:pt x="16315" y="1699"/>
                      <a:pt x="17460" y="2629"/>
                      <a:pt x="18442" y="3806"/>
                    </a:cubicBezTo>
                    <a:cubicBezTo>
                      <a:pt x="19421" y="4981"/>
                      <a:pt x="20194" y="6355"/>
                      <a:pt x="20755" y="7923"/>
                    </a:cubicBezTo>
                    <a:cubicBezTo>
                      <a:pt x="21319" y="9498"/>
                      <a:pt x="21600" y="11174"/>
                      <a:pt x="21600" y="12957"/>
                    </a:cubicBezTo>
                    <a:cubicBezTo>
                      <a:pt x="21600" y="13674"/>
                      <a:pt x="21545" y="14402"/>
                      <a:pt x="21434" y="15148"/>
                    </a:cubicBezTo>
                    <a:cubicBezTo>
                      <a:pt x="21322" y="15892"/>
                      <a:pt x="21161" y="16625"/>
                      <a:pt x="20952" y="17339"/>
                    </a:cubicBezTo>
                    <a:cubicBezTo>
                      <a:pt x="20741" y="18059"/>
                      <a:pt x="20477" y="18744"/>
                      <a:pt x="20162" y="19402"/>
                    </a:cubicBezTo>
                    <a:cubicBezTo>
                      <a:pt x="19850" y="20057"/>
                      <a:pt x="19498" y="20656"/>
                      <a:pt x="19106" y="21200"/>
                    </a:cubicBezTo>
                    <a:cubicBezTo>
                      <a:pt x="18931" y="21468"/>
                      <a:pt x="18703" y="21600"/>
                      <a:pt x="18430" y="21600"/>
                    </a:cubicBezTo>
                    <a:lnTo>
                      <a:pt x="3170" y="21600"/>
                    </a:lnTo>
                    <a:cubicBezTo>
                      <a:pt x="2887" y="21600"/>
                      <a:pt x="2662" y="21468"/>
                      <a:pt x="2494" y="21200"/>
                    </a:cubicBezTo>
                    <a:cubicBezTo>
                      <a:pt x="2088" y="20656"/>
                      <a:pt x="1730" y="20057"/>
                      <a:pt x="1426" y="19402"/>
                    </a:cubicBezTo>
                    <a:cubicBezTo>
                      <a:pt x="1117" y="18744"/>
                      <a:pt x="859" y="18059"/>
                      <a:pt x="650" y="17339"/>
                    </a:cubicBezTo>
                    <a:cubicBezTo>
                      <a:pt x="439" y="16625"/>
                      <a:pt x="278" y="15892"/>
                      <a:pt x="166" y="15148"/>
                    </a:cubicBezTo>
                    <a:cubicBezTo>
                      <a:pt x="55" y="14402"/>
                      <a:pt x="0" y="13673"/>
                      <a:pt x="0" y="12957"/>
                    </a:cubicBezTo>
                    <a:cubicBezTo>
                      <a:pt x="0" y="11163"/>
                      <a:pt x="281" y="9487"/>
                      <a:pt x="845" y="7918"/>
                    </a:cubicBezTo>
                    <a:cubicBezTo>
                      <a:pt x="1406" y="6354"/>
                      <a:pt x="2179" y="4981"/>
                      <a:pt x="3158" y="3806"/>
                    </a:cubicBezTo>
                    <a:cubicBezTo>
                      <a:pt x="4140" y="2629"/>
                      <a:pt x="5285" y="1699"/>
                      <a:pt x="6595" y="1019"/>
                    </a:cubicBezTo>
                    <a:cubicBezTo>
                      <a:pt x="7903" y="343"/>
                      <a:pt x="9305" y="0"/>
                      <a:pt x="10800" y="0"/>
                    </a:cubicBezTo>
                    <a:moveTo>
                      <a:pt x="3149" y="14572"/>
                    </a:moveTo>
                    <a:cubicBezTo>
                      <a:pt x="3523" y="14572"/>
                      <a:pt x="3841" y="14414"/>
                      <a:pt x="4102" y="14100"/>
                    </a:cubicBezTo>
                    <a:cubicBezTo>
                      <a:pt x="4361" y="13792"/>
                      <a:pt x="4493" y="13409"/>
                      <a:pt x="4493" y="12957"/>
                    </a:cubicBezTo>
                    <a:cubicBezTo>
                      <a:pt x="4493" y="12508"/>
                      <a:pt x="4361" y="12128"/>
                      <a:pt x="4096" y="11822"/>
                    </a:cubicBezTo>
                    <a:cubicBezTo>
                      <a:pt x="3833" y="11512"/>
                      <a:pt x="3516" y="11359"/>
                      <a:pt x="3149" y="11359"/>
                    </a:cubicBezTo>
                    <a:cubicBezTo>
                      <a:pt x="2772" y="11359"/>
                      <a:pt x="2455" y="11511"/>
                      <a:pt x="2201" y="11822"/>
                    </a:cubicBezTo>
                    <a:cubicBezTo>
                      <a:pt x="1944" y="12128"/>
                      <a:pt x="1814" y="12508"/>
                      <a:pt x="1814" y="12957"/>
                    </a:cubicBezTo>
                    <a:cubicBezTo>
                      <a:pt x="1814" y="13409"/>
                      <a:pt x="1944" y="13792"/>
                      <a:pt x="2201" y="14100"/>
                    </a:cubicBezTo>
                    <a:cubicBezTo>
                      <a:pt x="2455" y="14414"/>
                      <a:pt x="2772" y="14572"/>
                      <a:pt x="3149" y="14572"/>
                    </a:cubicBezTo>
                    <a:moveTo>
                      <a:pt x="5388" y="8105"/>
                    </a:moveTo>
                    <a:cubicBezTo>
                      <a:pt x="5762" y="8105"/>
                      <a:pt x="6086" y="7944"/>
                      <a:pt x="6353" y="7621"/>
                    </a:cubicBezTo>
                    <a:cubicBezTo>
                      <a:pt x="6622" y="7302"/>
                      <a:pt x="6756" y="6916"/>
                      <a:pt x="6756" y="6467"/>
                    </a:cubicBezTo>
                    <a:cubicBezTo>
                      <a:pt x="6756" y="6015"/>
                      <a:pt x="6622" y="5635"/>
                      <a:pt x="6353" y="5327"/>
                    </a:cubicBezTo>
                    <a:cubicBezTo>
                      <a:pt x="6086" y="5021"/>
                      <a:pt x="5762" y="4866"/>
                      <a:pt x="5388" y="4866"/>
                    </a:cubicBezTo>
                    <a:cubicBezTo>
                      <a:pt x="5028" y="4866"/>
                      <a:pt x="4714" y="5021"/>
                      <a:pt x="4447" y="5327"/>
                    </a:cubicBezTo>
                    <a:cubicBezTo>
                      <a:pt x="4178" y="5635"/>
                      <a:pt x="4044" y="6015"/>
                      <a:pt x="4044" y="6467"/>
                    </a:cubicBezTo>
                    <a:cubicBezTo>
                      <a:pt x="4044" y="6916"/>
                      <a:pt x="4178" y="7302"/>
                      <a:pt x="4447" y="7621"/>
                    </a:cubicBezTo>
                    <a:cubicBezTo>
                      <a:pt x="4714" y="7944"/>
                      <a:pt x="5028" y="8105"/>
                      <a:pt x="5388" y="8105"/>
                    </a:cubicBezTo>
                    <a:moveTo>
                      <a:pt x="11995" y="15053"/>
                    </a:moveTo>
                    <a:cubicBezTo>
                      <a:pt x="12026" y="14923"/>
                      <a:pt x="12084" y="14673"/>
                      <a:pt x="12173" y="14293"/>
                    </a:cubicBezTo>
                    <a:cubicBezTo>
                      <a:pt x="12262" y="13918"/>
                      <a:pt x="12365" y="13478"/>
                      <a:pt x="12482" y="12977"/>
                    </a:cubicBezTo>
                    <a:cubicBezTo>
                      <a:pt x="12600" y="12476"/>
                      <a:pt x="12727" y="11955"/>
                      <a:pt x="12862" y="11405"/>
                    </a:cubicBezTo>
                    <a:cubicBezTo>
                      <a:pt x="12996" y="10861"/>
                      <a:pt x="13114" y="10351"/>
                      <a:pt x="13212" y="9882"/>
                    </a:cubicBezTo>
                    <a:cubicBezTo>
                      <a:pt x="13313" y="9415"/>
                      <a:pt x="13399" y="9009"/>
                      <a:pt x="13471" y="8670"/>
                    </a:cubicBezTo>
                    <a:cubicBezTo>
                      <a:pt x="13543" y="8330"/>
                      <a:pt x="13579" y="8131"/>
                      <a:pt x="13579" y="8076"/>
                    </a:cubicBezTo>
                    <a:cubicBezTo>
                      <a:pt x="13579" y="7869"/>
                      <a:pt x="13512" y="7682"/>
                      <a:pt x="13380" y="7527"/>
                    </a:cubicBezTo>
                    <a:cubicBezTo>
                      <a:pt x="13246" y="7371"/>
                      <a:pt x="13090" y="7293"/>
                      <a:pt x="12914" y="7293"/>
                    </a:cubicBezTo>
                    <a:cubicBezTo>
                      <a:pt x="12761" y="7293"/>
                      <a:pt x="12624" y="7345"/>
                      <a:pt x="12506" y="7458"/>
                    </a:cubicBezTo>
                    <a:cubicBezTo>
                      <a:pt x="12386" y="7567"/>
                      <a:pt x="12305" y="7711"/>
                      <a:pt x="12259" y="7886"/>
                    </a:cubicBezTo>
                    <a:lnTo>
                      <a:pt x="10706" y="14598"/>
                    </a:lnTo>
                    <a:cubicBezTo>
                      <a:pt x="10409" y="14618"/>
                      <a:pt x="10126" y="14696"/>
                      <a:pt x="9857" y="14840"/>
                    </a:cubicBezTo>
                    <a:cubicBezTo>
                      <a:pt x="9590" y="14984"/>
                      <a:pt x="9358" y="15174"/>
                      <a:pt x="9163" y="15419"/>
                    </a:cubicBezTo>
                    <a:cubicBezTo>
                      <a:pt x="8966" y="15663"/>
                      <a:pt x="8813" y="15945"/>
                      <a:pt x="8702" y="16265"/>
                    </a:cubicBezTo>
                    <a:cubicBezTo>
                      <a:pt x="8592" y="16588"/>
                      <a:pt x="8537" y="16927"/>
                      <a:pt x="8537" y="17284"/>
                    </a:cubicBezTo>
                    <a:cubicBezTo>
                      <a:pt x="8537" y="18039"/>
                      <a:pt x="8755" y="18678"/>
                      <a:pt x="9197" y="19199"/>
                    </a:cubicBezTo>
                    <a:cubicBezTo>
                      <a:pt x="9638" y="19726"/>
                      <a:pt x="10171" y="19987"/>
                      <a:pt x="10800" y="19987"/>
                    </a:cubicBezTo>
                    <a:cubicBezTo>
                      <a:pt x="11429" y="19987"/>
                      <a:pt x="11962" y="19726"/>
                      <a:pt x="12403" y="19199"/>
                    </a:cubicBezTo>
                    <a:cubicBezTo>
                      <a:pt x="12842" y="18678"/>
                      <a:pt x="13063" y="18039"/>
                      <a:pt x="13063" y="17284"/>
                    </a:cubicBezTo>
                    <a:cubicBezTo>
                      <a:pt x="13063" y="16835"/>
                      <a:pt x="12962" y="16417"/>
                      <a:pt x="12763" y="16032"/>
                    </a:cubicBezTo>
                    <a:cubicBezTo>
                      <a:pt x="12564" y="15645"/>
                      <a:pt x="12307" y="15321"/>
                      <a:pt x="11995" y="15053"/>
                    </a:cubicBezTo>
                    <a:moveTo>
                      <a:pt x="10800" y="2177"/>
                    </a:moveTo>
                    <a:cubicBezTo>
                      <a:pt x="10426" y="2177"/>
                      <a:pt x="10106" y="2335"/>
                      <a:pt x="9847" y="2646"/>
                    </a:cubicBezTo>
                    <a:cubicBezTo>
                      <a:pt x="9586" y="2960"/>
                      <a:pt x="9456" y="3343"/>
                      <a:pt x="9456" y="3792"/>
                    </a:cubicBezTo>
                    <a:cubicBezTo>
                      <a:pt x="9456" y="4241"/>
                      <a:pt x="9586" y="4621"/>
                      <a:pt x="9847" y="4927"/>
                    </a:cubicBezTo>
                    <a:cubicBezTo>
                      <a:pt x="10106" y="5237"/>
                      <a:pt x="10426" y="5390"/>
                      <a:pt x="10800" y="5390"/>
                    </a:cubicBezTo>
                    <a:cubicBezTo>
                      <a:pt x="11174" y="5390"/>
                      <a:pt x="11494" y="5238"/>
                      <a:pt x="11753" y="4927"/>
                    </a:cubicBezTo>
                    <a:cubicBezTo>
                      <a:pt x="12014" y="4621"/>
                      <a:pt x="12144" y="4241"/>
                      <a:pt x="12144" y="3792"/>
                    </a:cubicBezTo>
                    <a:cubicBezTo>
                      <a:pt x="12144" y="3343"/>
                      <a:pt x="12014" y="2960"/>
                      <a:pt x="11753" y="2646"/>
                    </a:cubicBezTo>
                    <a:cubicBezTo>
                      <a:pt x="11494" y="2335"/>
                      <a:pt x="11174" y="2177"/>
                      <a:pt x="10800" y="2177"/>
                    </a:cubicBezTo>
                    <a:moveTo>
                      <a:pt x="14844" y="6467"/>
                    </a:moveTo>
                    <a:cubicBezTo>
                      <a:pt x="14844" y="6916"/>
                      <a:pt x="14978" y="7299"/>
                      <a:pt x="15247" y="7610"/>
                    </a:cubicBezTo>
                    <a:cubicBezTo>
                      <a:pt x="15514" y="7921"/>
                      <a:pt x="15835" y="8076"/>
                      <a:pt x="16212" y="8076"/>
                    </a:cubicBezTo>
                    <a:cubicBezTo>
                      <a:pt x="16586" y="8076"/>
                      <a:pt x="16903" y="7921"/>
                      <a:pt x="17165" y="7610"/>
                    </a:cubicBezTo>
                    <a:cubicBezTo>
                      <a:pt x="17426" y="7299"/>
                      <a:pt x="17556" y="6916"/>
                      <a:pt x="17556" y="6467"/>
                    </a:cubicBezTo>
                    <a:cubicBezTo>
                      <a:pt x="17556" y="6015"/>
                      <a:pt x="17426" y="5635"/>
                      <a:pt x="17165" y="5327"/>
                    </a:cubicBezTo>
                    <a:cubicBezTo>
                      <a:pt x="16903" y="5021"/>
                      <a:pt x="16586" y="4866"/>
                      <a:pt x="16212" y="4866"/>
                    </a:cubicBezTo>
                    <a:cubicBezTo>
                      <a:pt x="15835" y="4866"/>
                      <a:pt x="15514" y="5022"/>
                      <a:pt x="15247" y="5327"/>
                    </a:cubicBezTo>
                    <a:cubicBezTo>
                      <a:pt x="14978" y="5635"/>
                      <a:pt x="14844" y="6015"/>
                      <a:pt x="14844" y="6467"/>
                    </a:cubicBezTo>
                    <a:moveTo>
                      <a:pt x="18451" y="14572"/>
                    </a:moveTo>
                    <a:cubicBezTo>
                      <a:pt x="18828" y="14572"/>
                      <a:pt x="19142" y="14414"/>
                      <a:pt x="19399" y="14100"/>
                    </a:cubicBezTo>
                    <a:cubicBezTo>
                      <a:pt x="19656" y="13792"/>
                      <a:pt x="19786" y="13409"/>
                      <a:pt x="19786" y="12957"/>
                    </a:cubicBezTo>
                    <a:cubicBezTo>
                      <a:pt x="19786" y="12508"/>
                      <a:pt x="19656" y="12128"/>
                      <a:pt x="19399" y="11822"/>
                    </a:cubicBezTo>
                    <a:cubicBezTo>
                      <a:pt x="19142" y="11512"/>
                      <a:pt x="18828" y="11359"/>
                      <a:pt x="18451" y="11359"/>
                    </a:cubicBezTo>
                    <a:cubicBezTo>
                      <a:pt x="18077" y="11359"/>
                      <a:pt x="17758" y="11511"/>
                      <a:pt x="17497" y="11822"/>
                    </a:cubicBezTo>
                    <a:cubicBezTo>
                      <a:pt x="17237" y="12128"/>
                      <a:pt x="17107" y="12508"/>
                      <a:pt x="17107" y="12957"/>
                    </a:cubicBezTo>
                    <a:cubicBezTo>
                      <a:pt x="17107" y="13409"/>
                      <a:pt x="17237" y="13792"/>
                      <a:pt x="17497" y="14100"/>
                    </a:cubicBezTo>
                    <a:cubicBezTo>
                      <a:pt x="17758" y="14414"/>
                      <a:pt x="18077" y="14572"/>
                      <a:pt x="18451" y="14572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lIns="0" tIns="0" rIns="0" bIns="0"/>
              <a:lstStyle/>
              <a:p>
                <a:pPr>
                  <a:defRPr/>
                </a:pPr>
                <a:endParaRPr lang="es-E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6D0A7BD1-F7F1-4FC5-8B65-6A3A5743D53E}"/>
              </a:ext>
            </a:extLst>
          </p:cNvPr>
          <p:cNvGrpSpPr/>
          <p:nvPr/>
        </p:nvGrpSpPr>
        <p:grpSpPr>
          <a:xfrm>
            <a:off x="6586220" y="3308350"/>
            <a:ext cx="689610" cy="689610"/>
            <a:chOff x="10372" y="5210"/>
            <a:chExt cx="1086" cy="1086"/>
          </a:xfrm>
        </p:grpSpPr>
        <p:sp>
          <p:nvSpPr>
            <p:cNvPr id="40" name="椭圆 39">
              <a:extLst>
                <a:ext uri="{FF2B5EF4-FFF2-40B4-BE49-F238E27FC236}">
                  <a16:creationId xmlns:a16="http://schemas.microsoft.com/office/drawing/2014/main" id="{6E21EC8C-A350-4623-80D6-A1A276CB01A4}"/>
                </a:ext>
              </a:extLst>
            </p:cNvPr>
            <p:cNvSpPr/>
            <p:nvPr/>
          </p:nvSpPr>
          <p:spPr>
            <a:xfrm>
              <a:off x="10372" y="5210"/>
              <a:ext cx="1086" cy="108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41" name="组合 40">
              <a:extLst>
                <a:ext uri="{FF2B5EF4-FFF2-40B4-BE49-F238E27FC236}">
                  <a16:creationId xmlns:a16="http://schemas.microsoft.com/office/drawing/2014/main" id="{679E52B7-3140-448A-BBA0-969BDAC49B55}"/>
                </a:ext>
              </a:extLst>
            </p:cNvPr>
            <p:cNvGrpSpPr/>
            <p:nvPr/>
          </p:nvGrpSpPr>
          <p:grpSpPr>
            <a:xfrm>
              <a:off x="10465" y="5302"/>
              <a:ext cx="900" cy="900"/>
              <a:chOff x="6645202" y="3366941"/>
              <a:chExt cx="571750" cy="571750"/>
            </a:xfrm>
          </p:grpSpPr>
          <p:sp>
            <p:nvSpPr>
              <p:cNvPr id="42" name="椭圆 41">
                <a:extLst>
                  <a:ext uri="{FF2B5EF4-FFF2-40B4-BE49-F238E27FC236}">
                    <a16:creationId xmlns:a16="http://schemas.microsoft.com/office/drawing/2014/main" id="{62B736A5-FFBB-4F93-8C51-9E52FA9F0335}"/>
                  </a:ext>
                </a:extLst>
              </p:cNvPr>
              <p:cNvSpPr/>
              <p:nvPr/>
            </p:nvSpPr>
            <p:spPr>
              <a:xfrm>
                <a:off x="6645202" y="3366941"/>
                <a:ext cx="571750" cy="571750"/>
              </a:xfrm>
              <a:prstGeom prst="ellipse">
                <a:avLst/>
              </a:prstGeom>
              <a:solidFill>
                <a:srgbClr val="ADBCC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3" name="AutoShape 82">
                <a:extLst>
                  <a:ext uri="{FF2B5EF4-FFF2-40B4-BE49-F238E27FC236}">
                    <a16:creationId xmlns:a16="http://schemas.microsoft.com/office/drawing/2014/main" id="{557C74E8-4763-41D3-96F6-3994EF320EF4}"/>
                  </a:ext>
                </a:extLst>
              </p:cNvPr>
              <p:cNvSpPr/>
              <p:nvPr/>
            </p:nvSpPr>
            <p:spPr bwMode="auto">
              <a:xfrm>
                <a:off x="6807999" y="3543300"/>
                <a:ext cx="263763" cy="26376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5739" y="0"/>
                    </a:moveTo>
                    <a:cubicBezTo>
                      <a:pt x="16640" y="0"/>
                      <a:pt x="17459" y="155"/>
                      <a:pt x="18185" y="472"/>
                    </a:cubicBezTo>
                    <a:cubicBezTo>
                      <a:pt x="18911" y="788"/>
                      <a:pt x="19527" y="1231"/>
                      <a:pt x="20035" y="1804"/>
                    </a:cubicBezTo>
                    <a:cubicBezTo>
                      <a:pt x="20543" y="2378"/>
                      <a:pt x="20929" y="3078"/>
                      <a:pt x="21199" y="3905"/>
                    </a:cubicBezTo>
                    <a:cubicBezTo>
                      <a:pt x="21465" y="4736"/>
                      <a:pt x="21600" y="5659"/>
                      <a:pt x="21600" y="6676"/>
                    </a:cubicBezTo>
                    <a:cubicBezTo>
                      <a:pt x="21600" y="7271"/>
                      <a:pt x="21527" y="7856"/>
                      <a:pt x="21377" y="8432"/>
                    </a:cubicBezTo>
                    <a:cubicBezTo>
                      <a:pt x="21227" y="9011"/>
                      <a:pt x="21027" y="9573"/>
                      <a:pt x="20766" y="10115"/>
                    </a:cubicBezTo>
                    <a:cubicBezTo>
                      <a:pt x="20506" y="10660"/>
                      <a:pt x="20210" y="11180"/>
                      <a:pt x="19872" y="11671"/>
                    </a:cubicBezTo>
                    <a:cubicBezTo>
                      <a:pt x="19539" y="12163"/>
                      <a:pt x="19189" y="12612"/>
                      <a:pt x="18831" y="13015"/>
                    </a:cubicBezTo>
                    <a:lnTo>
                      <a:pt x="11457" y="21289"/>
                    </a:lnTo>
                    <a:cubicBezTo>
                      <a:pt x="11277" y="21496"/>
                      <a:pt x="11057" y="21600"/>
                      <a:pt x="10799" y="21600"/>
                    </a:cubicBezTo>
                    <a:cubicBezTo>
                      <a:pt x="10553" y="21600"/>
                      <a:pt x="10323" y="21496"/>
                      <a:pt x="10118" y="21289"/>
                    </a:cubicBezTo>
                    <a:lnTo>
                      <a:pt x="2747" y="12990"/>
                    </a:lnTo>
                    <a:cubicBezTo>
                      <a:pt x="2385" y="12583"/>
                      <a:pt x="2038" y="12137"/>
                      <a:pt x="1703" y="11643"/>
                    </a:cubicBezTo>
                    <a:cubicBezTo>
                      <a:pt x="1367" y="11152"/>
                      <a:pt x="1074" y="10640"/>
                      <a:pt x="821" y="10104"/>
                    </a:cubicBezTo>
                    <a:cubicBezTo>
                      <a:pt x="568" y="9570"/>
                      <a:pt x="371" y="9005"/>
                      <a:pt x="223" y="8427"/>
                    </a:cubicBezTo>
                    <a:cubicBezTo>
                      <a:pt x="73" y="7845"/>
                      <a:pt x="0" y="7263"/>
                      <a:pt x="0" y="6676"/>
                    </a:cubicBezTo>
                    <a:cubicBezTo>
                      <a:pt x="0" y="5659"/>
                      <a:pt x="138" y="4733"/>
                      <a:pt x="408" y="3905"/>
                    </a:cubicBezTo>
                    <a:cubicBezTo>
                      <a:pt x="679" y="3078"/>
                      <a:pt x="1072" y="2378"/>
                      <a:pt x="1577" y="1805"/>
                    </a:cubicBezTo>
                    <a:cubicBezTo>
                      <a:pt x="2083" y="1231"/>
                      <a:pt x="2699" y="788"/>
                      <a:pt x="3418" y="472"/>
                    </a:cubicBezTo>
                    <a:cubicBezTo>
                      <a:pt x="4136" y="155"/>
                      <a:pt x="4942" y="0"/>
                      <a:pt x="5839" y="0"/>
                    </a:cubicBezTo>
                    <a:cubicBezTo>
                      <a:pt x="6307" y="0"/>
                      <a:pt x="6778" y="82"/>
                      <a:pt x="7238" y="249"/>
                    </a:cubicBezTo>
                    <a:cubicBezTo>
                      <a:pt x="7702" y="412"/>
                      <a:pt x="8142" y="635"/>
                      <a:pt x="8557" y="904"/>
                    </a:cubicBezTo>
                    <a:cubicBezTo>
                      <a:pt x="8973" y="1175"/>
                      <a:pt x="9369" y="1483"/>
                      <a:pt x="9745" y="1830"/>
                    </a:cubicBezTo>
                    <a:cubicBezTo>
                      <a:pt x="10123" y="2177"/>
                      <a:pt x="10471" y="2528"/>
                      <a:pt x="10799" y="2881"/>
                    </a:cubicBezTo>
                    <a:cubicBezTo>
                      <a:pt x="11109" y="2528"/>
                      <a:pt x="11457" y="2177"/>
                      <a:pt x="11843" y="1830"/>
                    </a:cubicBezTo>
                    <a:cubicBezTo>
                      <a:pt x="12226" y="1483"/>
                      <a:pt x="12626" y="1175"/>
                      <a:pt x="13047" y="904"/>
                    </a:cubicBezTo>
                    <a:cubicBezTo>
                      <a:pt x="13468" y="635"/>
                      <a:pt x="13903" y="412"/>
                      <a:pt x="14352" y="249"/>
                    </a:cubicBezTo>
                    <a:cubicBezTo>
                      <a:pt x="14805" y="85"/>
                      <a:pt x="15268" y="0"/>
                      <a:pt x="15739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lIns="0" tIns="0" rIns="0" bIns="0"/>
              <a:lstStyle/>
              <a:p>
                <a:pPr>
                  <a:defRPr/>
                </a:pPr>
                <a:endParaRPr lang="es-E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7C9F0A2D-5097-428B-BAAE-4F76044C6DB0}"/>
              </a:ext>
            </a:extLst>
          </p:cNvPr>
          <p:cNvGrpSpPr/>
          <p:nvPr/>
        </p:nvGrpSpPr>
        <p:grpSpPr>
          <a:xfrm>
            <a:off x="1118870" y="4674235"/>
            <a:ext cx="689610" cy="689610"/>
            <a:chOff x="1762" y="7361"/>
            <a:chExt cx="1086" cy="1086"/>
          </a:xfrm>
        </p:grpSpPr>
        <p:sp>
          <p:nvSpPr>
            <p:cNvPr id="45" name="椭圆 44">
              <a:extLst>
                <a:ext uri="{FF2B5EF4-FFF2-40B4-BE49-F238E27FC236}">
                  <a16:creationId xmlns:a16="http://schemas.microsoft.com/office/drawing/2014/main" id="{2A20F9DB-A38D-49FF-9128-4A8698A76987}"/>
                </a:ext>
              </a:extLst>
            </p:cNvPr>
            <p:cNvSpPr/>
            <p:nvPr/>
          </p:nvSpPr>
          <p:spPr>
            <a:xfrm>
              <a:off x="1762" y="7361"/>
              <a:ext cx="1086" cy="108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46" name="组合 45">
              <a:extLst>
                <a:ext uri="{FF2B5EF4-FFF2-40B4-BE49-F238E27FC236}">
                  <a16:creationId xmlns:a16="http://schemas.microsoft.com/office/drawing/2014/main" id="{240E51A5-BC2F-4920-BC4B-7E1604900208}"/>
                </a:ext>
              </a:extLst>
            </p:cNvPr>
            <p:cNvGrpSpPr/>
            <p:nvPr/>
          </p:nvGrpSpPr>
          <p:grpSpPr>
            <a:xfrm>
              <a:off x="1855" y="7463"/>
              <a:ext cx="900" cy="900"/>
              <a:chOff x="1177852" y="4732838"/>
              <a:chExt cx="571750" cy="571750"/>
            </a:xfrm>
          </p:grpSpPr>
          <p:sp>
            <p:nvSpPr>
              <p:cNvPr id="47" name="椭圆 46">
                <a:extLst>
                  <a:ext uri="{FF2B5EF4-FFF2-40B4-BE49-F238E27FC236}">
                    <a16:creationId xmlns:a16="http://schemas.microsoft.com/office/drawing/2014/main" id="{18A8303D-D7C6-474F-906B-AF554AD9F62C}"/>
                  </a:ext>
                </a:extLst>
              </p:cNvPr>
              <p:cNvSpPr/>
              <p:nvPr/>
            </p:nvSpPr>
            <p:spPr>
              <a:xfrm>
                <a:off x="1177852" y="4732838"/>
                <a:ext cx="571750" cy="571750"/>
              </a:xfrm>
              <a:prstGeom prst="ellipse">
                <a:avLst/>
              </a:prstGeom>
              <a:solidFill>
                <a:srgbClr val="ADBCC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8" name="AutoShape 88">
                <a:extLst>
                  <a:ext uri="{FF2B5EF4-FFF2-40B4-BE49-F238E27FC236}">
                    <a16:creationId xmlns:a16="http://schemas.microsoft.com/office/drawing/2014/main" id="{7CE5555F-C877-48F2-942D-7C182D9B1922}"/>
                  </a:ext>
                </a:extLst>
              </p:cNvPr>
              <p:cNvSpPr/>
              <p:nvPr/>
            </p:nvSpPr>
            <p:spPr bwMode="auto">
              <a:xfrm>
                <a:off x="1352538" y="4870450"/>
                <a:ext cx="253495" cy="253495"/>
              </a:xfrm>
              <a:custGeom>
                <a:avLst/>
                <a:gdLst>
                  <a:gd name="T0" fmla="+- 0 10795 54"/>
                  <a:gd name="T1" fmla="*/ T0 w 21483"/>
                  <a:gd name="T2" fmla="*/ 10800 h 21600"/>
                  <a:gd name="T3" fmla="+- 0 10795 54"/>
                  <a:gd name="T4" fmla="*/ T3 w 21483"/>
                  <a:gd name="T5" fmla="*/ 10800 h 21600"/>
                  <a:gd name="T6" fmla="+- 0 10795 54"/>
                  <a:gd name="T7" fmla="*/ T6 w 21483"/>
                  <a:gd name="T8" fmla="*/ 10800 h 21600"/>
                  <a:gd name="T9" fmla="+- 0 10795 54"/>
                  <a:gd name="T10" fmla="*/ T9 w 21483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483" h="21600">
                    <a:moveTo>
                      <a:pt x="20491" y="581"/>
                    </a:moveTo>
                    <a:cubicBezTo>
                      <a:pt x="20984" y="1781"/>
                      <a:pt x="21295" y="3049"/>
                      <a:pt x="21422" y="4387"/>
                    </a:cubicBezTo>
                    <a:cubicBezTo>
                      <a:pt x="21546" y="5723"/>
                      <a:pt x="21482" y="7180"/>
                      <a:pt x="21221" y="8744"/>
                    </a:cubicBezTo>
                    <a:cubicBezTo>
                      <a:pt x="20549" y="13135"/>
                      <a:pt x="18385" y="16470"/>
                      <a:pt x="14733" y="18748"/>
                    </a:cubicBezTo>
                    <a:cubicBezTo>
                      <a:pt x="13011" y="19858"/>
                      <a:pt x="11265" y="20407"/>
                      <a:pt x="9505" y="20407"/>
                    </a:cubicBezTo>
                    <a:cubicBezTo>
                      <a:pt x="8354" y="20407"/>
                      <a:pt x="7208" y="20166"/>
                      <a:pt x="6064" y="19683"/>
                    </a:cubicBezTo>
                    <a:cubicBezTo>
                      <a:pt x="5892" y="19609"/>
                      <a:pt x="5725" y="19519"/>
                      <a:pt x="5557" y="19412"/>
                    </a:cubicBezTo>
                    <a:cubicBezTo>
                      <a:pt x="5388" y="19302"/>
                      <a:pt x="5221" y="19191"/>
                      <a:pt x="5058" y="19076"/>
                    </a:cubicBezTo>
                    <a:cubicBezTo>
                      <a:pt x="4840" y="18929"/>
                      <a:pt x="4624" y="18790"/>
                      <a:pt x="4415" y="18661"/>
                    </a:cubicBezTo>
                    <a:cubicBezTo>
                      <a:pt x="4199" y="18528"/>
                      <a:pt x="4016" y="18466"/>
                      <a:pt x="3858" y="18466"/>
                    </a:cubicBezTo>
                    <a:cubicBezTo>
                      <a:pt x="3785" y="18486"/>
                      <a:pt x="3699" y="18562"/>
                      <a:pt x="3597" y="18700"/>
                    </a:cubicBezTo>
                    <a:cubicBezTo>
                      <a:pt x="3497" y="18841"/>
                      <a:pt x="3391" y="18997"/>
                      <a:pt x="3287" y="19175"/>
                    </a:cubicBezTo>
                    <a:cubicBezTo>
                      <a:pt x="3184" y="19350"/>
                      <a:pt x="3085" y="19536"/>
                      <a:pt x="2990" y="19728"/>
                    </a:cubicBezTo>
                    <a:cubicBezTo>
                      <a:pt x="2898" y="19923"/>
                      <a:pt x="2820" y="20073"/>
                      <a:pt x="2760" y="20180"/>
                    </a:cubicBezTo>
                    <a:cubicBezTo>
                      <a:pt x="2654" y="20389"/>
                      <a:pt x="2557" y="20575"/>
                      <a:pt x="2464" y="20742"/>
                    </a:cubicBezTo>
                    <a:cubicBezTo>
                      <a:pt x="2371" y="20908"/>
                      <a:pt x="2285" y="21055"/>
                      <a:pt x="2212" y="21182"/>
                    </a:cubicBezTo>
                    <a:cubicBezTo>
                      <a:pt x="2025" y="21462"/>
                      <a:pt x="1786" y="21600"/>
                      <a:pt x="1495" y="21600"/>
                    </a:cubicBezTo>
                    <a:lnTo>
                      <a:pt x="1449" y="21600"/>
                    </a:lnTo>
                    <a:cubicBezTo>
                      <a:pt x="1234" y="21583"/>
                      <a:pt x="1049" y="21527"/>
                      <a:pt x="895" y="21433"/>
                    </a:cubicBezTo>
                    <a:cubicBezTo>
                      <a:pt x="743" y="21335"/>
                      <a:pt x="616" y="21224"/>
                      <a:pt x="521" y="21097"/>
                    </a:cubicBezTo>
                    <a:cubicBezTo>
                      <a:pt x="425" y="20976"/>
                      <a:pt x="347" y="20846"/>
                      <a:pt x="291" y="20716"/>
                    </a:cubicBezTo>
                    <a:cubicBezTo>
                      <a:pt x="235" y="20586"/>
                      <a:pt x="198" y="20485"/>
                      <a:pt x="184" y="20407"/>
                    </a:cubicBezTo>
                    <a:cubicBezTo>
                      <a:pt x="-18" y="20077"/>
                      <a:pt x="-54" y="19725"/>
                      <a:pt x="74" y="19355"/>
                    </a:cubicBezTo>
                    <a:cubicBezTo>
                      <a:pt x="221" y="18877"/>
                      <a:pt x="429" y="18480"/>
                      <a:pt x="698" y="18152"/>
                    </a:cubicBezTo>
                    <a:cubicBezTo>
                      <a:pt x="970" y="17827"/>
                      <a:pt x="1234" y="17537"/>
                      <a:pt x="1495" y="17277"/>
                    </a:cubicBezTo>
                    <a:cubicBezTo>
                      <a:pt x="1711" y="17068"/>
                      <a:pt x="1901" y="16873"/>
                      <a:pt x="2060" y="16693"/>
                    </a:cubicBezTo>
                    <a:cubicBezTo>
                      <a:pt x="2222" y="16512"/>
                      <a:pt x="2325" y="16320"/>
                      <a:pt x="2368" y="16114"/>
                    </a:cubicBezTo>
                    <a:cubicBezTo>
                      <a:pt x="2384" y="16057"/>
                      <a:pt x="2384" y="16004"/>
                      <a:pt x="2368" y="15950"/>
                    </a:cubicBezTo>
                    <a:cubicBezTo>
                      <a:pt x="2354" y="15899"/>
                      <a:pt x="2318" y="15783"/>
                      <a:pt x="2257" y="15611"/>
                    </a:cubicBezTo>
                    <a:cubicBezTo>
                      <a:pt x="2212" y="15504"/>
                      <a:pt x="2168" y="15380"/>
                      <a:pt x="2128" y="15241"/>
                    </a:cubicBezTo>
                    <a:cubicBezTo>
                      <a:pt x="2087" y="15100"/>
                      <a:pt x="2052" y="14942"/>
                      <a:pt x="2020" y="14761"/>
                    </a:cubicBezTo>
                    <a:cubicBezTo>
                      <a:pt x="1835" y="13321"/>
                      <a:pt x="1882" y="11989"/>
                      <a:pt x="2166" y="10774"/>
                    </a:cubicBezTo>
                    <a:cubicBezTo>
                      <a:pt x="2449" y="9557"/>
                      <a:pt x="2898" y="8465"/>
                      <a:pt x="3509" y="7494"/>
                    </a:cubicBezTo>
                    <a:cubicBezTo>
                      <a:pt x="4121" y="6528"/>
                      <a:pt x="4852" y="5689"/>
                      <a:pt x="5695" y="4986"/>
                    </a:cubicBezTo>
                    <a:cubicBezTo>
                      <a:pt x="6539" y="4283"/>
                      <a:pt x="7417" y="3741"/>
                      <a:pt x="8326" y="3351"/>
                    </a:cubicBezTo>
                    <a:cubicBezTo>
                      <a:pt x="8939" y="3092"/>
                      <a:pt x="9611" y="2939"/>
                      <a:pt x="10336" y="2894"/>
                    </a:cubicBezTo>
                    <a:cubicBezTo>
                      <a:pt x="11066" y="2849"/>
                      <a:pt x="11827" y="2818"/>
                      <a:pt x="12618" y="2798"/>
                    </a:cubicBezTo>
                    <a:cubicBezTo>
                      <a:pt x="13074" y="2798"/>
                      <a:pt x="13547" y="2790"/>
                      <a:pt x="14037" y="2773"/>
                    </a:cubicBezTo>
                    <a:cubicBezTo>
                      <a:pt x="14532" y="2753"/>
                      <a:pt x="15008" y="2705"/>
                      <a:pt x="15470" y="2623"/>
                    </a:cubicBezTo>
                    <a:cubicBezTo>
                      <a:pt x="15926" y="2541"/>
                      <a:pt x="16352" y="2414"/>
                      <a:pt x="16740" y="2239"/>
                    </a:cubicBezTo>
                    <a:cubicBezTo>
                      <a:pt x="17129" y="2064"/>
                      <a:pt x="17447" y="1816"/>
                      <a:pt x="17692" y="1499"/>
                    </a:cubicBezTo>
                    <a:cubicBezTo>
                      <a:pt x="17840" y="1321"/>
                      <a:pt x="17985" y="1135"/>
                      <a:pt x="18125" y="949"/>
                    </a:cubicBezTo>
                    <a:cubicBezTo>
                      <a:pt x="18260" y="757"/>
                      <a:pt x="18404" y="596"/>
                      <a:pt x="18548" y="460"/>
                    </a:cubicBezTo>
                    <a:cubicBezTo>
                      <a:pt x="18695" y="325"/>
                      <a:pt x="18854" y="215"/>
                      <a:pt x="19028" y="130"/>
                    </a:cubicBezTo>
                    <a:cubicBezTo>
                      <a:pt x="19205" y="42"/>
                      <a:pt x="19424" y="0"/>
                      <a:pt x="19688" y="0"/>
                    </a:cubicBezTo>
                    <a:cubicBezTo>
                      <a:pt x="19856" y="0"/>
                      <a:pt x="20015" y="51"/>
                      <a:pt x="20162" y="155"/>
                    </a:cubicBezTo>
                    <a:cubicBezTo>
                      <a:pt x="20308" y="262"/>
                      <a:pt x="20418" y="400"/>
                      <a:pt x="20491" y="581"/>
                    </a:cubicBezTo>
                    <a:moveTo>
                      <a:pt x="15350" y="9978"/>
                    </a:moveTo>
                    <a:cubicBezTo>
                      <a:pt x="15595" y="10017"/>
                      <a:pt x="15811" y="9927"/>
                      <a:pt x="15993" y="9713"/>
                    </a:cubicBezTo>
                    <a:cubicBezTo>
                      <a:pt x="16178" y="9504"/>
                      <a:pt x="16277" y="9249"/>
                      <a:pt x="16290" y="8953"/>
                    </a:cubicBezTo>
                    <a:cubicBezTo>
                      <a:pt x="16305" y="8637"/>
                      <a:pt x="16230" y="8373"/>
                      <a:pt x="16064" y="8160"/>
                    </a:cubicBezTo>
                    <a:cubicBezTo>
                      <a:pt x="15892" y="7948"/>
                      <a:pt x="15679" y="7832"/>
                      <a:pt x="15417" y="7815"/>
                    </a:cubicBezTo>
                    <a:cubicBezTo>
                      <a:pt x="14320" y="7762"/>
                      <a:pt x="13285" y="7835"/>
                      <a:pt x="12315" y="8038"/>
                    </a:cubicBezTo>
                    <a:cubicBezTo>
                      <a:pt x="11344" y="8241"/>
                      <a:pt x="10424" y="8572"/>
                      <a:pt x="9550" y="9032"/>
                    </a:cubicBezTo>
                    <a:cubicBezTo>
                      <a:pt x="8673" y="9492"/>
                      <a:pt x="7842" y="10091"/>
                      <a:pt x="7046" y="10831"/>
                    </a:cubicBezTo>
                    <a:cubicBezTo>
                      <a:pt x="6249" y="11568"/>
                      <a:pt x="5479" y="12465"/>
                      <a:pt x="4733" y="13519"/>
                    </a:cubicBezTo>
                    <a:cubicBezTo>
                      <a:pt x="4562" y="13764"/>
                      <a:pt x="4483" y="14033"/>
                      <a:pt x="4497" y="14323"/>
                    </a:cubicBezTo>
                    <a:cubicBezTo>
                      <a:pt x="4511" y="14617"/>
                      <a:pt x="4620" y="14863"/>
                      <a:pt x="4822" y="15063"/>
                    </a:cubicBezTo>
                    <a:cubicBezTo>
                      <a:pt x="4972" y="15221"/>
                      <a:pt x="5163" y="15312"/>
                      <a:pt x="5393" y="15317"/>
                    </a:cubicBezTo>
                    <a:cubicBezTo>
                      <a:pt x="5669" y="15317"/>
                      <a:pt x="5899" y="15196"/>
                      <a:pt x="6087" y="14953"/>
                    </a:cubicBezTo>
                    <a:cubicBezTo>
                      <a:pt x="6758" y="14035"/>
                      <a:pt x="7435" y="13245"/>
                      <a:pt x="8116" y="12587"/>
                    </a:cubicBezTo>
                    <a:cubicBezTo>
                      <a:pt x="8794" y="11929"/>
                      <a:pt x="9510" y="11401"/>
                      <a:pt x="10258" y="11006"/>
                    </a:cubicBezTo>
                    <a:cubicBezTo>
                      <a:pt x="11009" y="10610"/>
                      <a:pt x="11801" y="10331"/>
                      <a:pt x="12635" y="10167"/>
                    </a:cubicBezTo>
                    <a:cubicBezTo>
                      <a:pt x="13466" y="10003"/>
                      <a:pt x="14372" y="9938"/>
                      <a:pt x="15350" y="9978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lIns="0" tIns="0" rIns="0" bIns="0"/>
              <a:lstStyle/>
              <a:p>
                <a:pPr>
                  <a:defRPr/>
                </a:pPr>
                <a:endParaRPr lang="es-E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F09A40A8-C0B5-4899-9B61-5BE5B3481208}"/>
              </a:ext>
            </a:extLst>
          </p:cNvPr>
          <p:cNvGrpSpPr/>
          <p:nvPr/>
        </p:nvGrpSpPr>
        <p:grpSpPr>
          <a:xfrm>
            <a:off x="6586220" y="4674235"/>
            <a:ext cx="689610" cy="689610"/>
            <a:chOff x="10372" y="7361"/>
            <a:chExt cx="1086" cy="1086"/>
          </a:xfrm>
        </p:grpSpPr>
        <p:sp>
          <p:nvSpPr>
            <p:cNvPr id="54" name="椭圆 53">
              <a:extLst>
                <a:ext uri="{FF2B5EF4-FFF2-40B4-BE49-F238E27FC236}">
                  <a16:creationId xmlns:a16="http://schemas.microsoft.com/office/drawing/2014/main" id="{22262EBE-4A4A-4EFC-85A4-9BA6641F9421}"/>
                </a:ext>
              </a:extLst>
            </p:cNvPr>
            <p:cNvSpPr/>
            <p:nvPr/>
          </p:nvSpPr>
          <p:spPr>
            <a:xfrm>
              <a:off x="10372" y="7361"/>
              <a:ext cx="1086" cy="108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55" name="组合 54">
              <a:extLst>
                <a:ext uri="{FF2B5EF4-FFF2-40B4-BE49-F238E27FC236}">
                  <a16:creationId xmlns:a16="http://schemas.microsoft.com/office/drawing/2014/main" id="{5F5A88CF-5062-40B2-895D-C6C65C13DFCE}"/>
                </a:ext>
              </a:extLst>
            </p:cNvPr>
            <p:cNvGrpSpPr/>
            <p:nvPr/>
          </p:nvGrpSpPr>
          <p:grpSpPr>
            <a:xfrm>
              <a:off x="10465" y="7453"/>
              <a:ext cx="900" cy="900"/>
              <a:chOff x="6645202" y="4732838"/>
              <a:chExt cx="571750" cy="571750"/>
            </a:xfrm>
          </p:grpSpPr>
          <p:sp>
            <p:nvSpPr>
              <p:cNvPr id="56" name="椭圆 55">
                <a:extLst>
                  <a:ext uri="{FF2B5EF4-FFF2-40B4-BE49-F238E27FC236}">
                    <a16:creationId xmlns:a16="http://schemas.microsoft.com/office/drawing/2014/main" id="{BA06A512-8C81-4F8D-A4EF-A7434FC023FC}"/>
                  </a:ext>
                </a:extLst>
              </p:cNvPr>
              <p:cNvSpPr/>
              <p:nvPr/>
            </p:nvSpPr>
            <p:spPr>
              <a:xfrm>
                <a:off x="6645202" y="4732838"/>
                <a:ext cx="571750" cy="571750"/>
              </a:xfrm>
              <a:prstGeom prst="ellipse">
                <a:avLst/>
              </a:prstGeom>
              <a:solidFill>
                <a:srgbClr val="ADBCC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7" name="AutoShape 45">
                <a:extLst>
                  <a:ext uri="{FF2B5EF4-FFF2-40B4-BE49-F238E27FC236}">
                    <a16:creationId xmlns:a16="http://schemas.microsoft.com/office/drawing/2014/main" id="{4B9D3CE0-AE63-410D-A12D-FCAC4AF9F254}"/>
                  </a:ext>
                </a:extLst>
              </p:cNvPr>
              <p:cNvSpPr/>
              <p:nvPr/>
            </p:nvSpPr>
            <p:spPr bwMode="auto">
              <a:xfrm>
                <a:off x="6808963" y="4870450"/>
                <a:ext cx="262248" cy="262248"/>
              </a:xfrm>
              <a:custGeom>
                <a:avLst/>
                <a:gdLst>
                  <a:gd name="T0" fmla="+- 0 10794 37"/>
                  <a:gd name="T1" fmla="*/ T0 w 21514"/>
                  <a:gd name="T2" fmla="+- 0 10805 10"/>
                  <a:gd name="T3" fmla="*/ 10805 h 21590"/>
                  <a:gd name="T4" fmla="+- 0 10794 37"/>
                  <a:gd name="T5" fmla="*/ T4 w 21514"/>
                  <a:gd name="T6" fmla="+- 0 10805 10"/>
                  <a:gd name="T7" fmla="*/ 10805 h 21590"/>
                  <a:gd name="T8" fmla="+- 0 10794 37"/>
                  <a:gd name="T9" fmla="*/ T8 w 21514"/>
                  <a:gd name="T10" fmla="+- 0 10805 10"/>
                  <a:gd name="T11" fmla="*/ 10805 h 21590"/>
                  <a:gd name="T12" fmla="+- 0 10794 37"/>
                  <a:gd name="T13" fmla="*/ T12 w 21514"/>
                  <a:gd name="T14" fmla="+- 0 10805 10"/>
                  <a:gd name="T15" fmla="*/ 10805 h 21590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514" h="21590">
                    <a:moveTo>
                      <a:pt x="21361" y="20641"/>
                    </a:moveTo>
                    <a:cubicBezTo>
                      <a:pt x="21549" y="20867"/>
                      <a:pt x="21562" y="21109"/>
                      <a:pt x="21407" y="21359"/>
                    </a:cubicBezTo>
                    <a:cubicBezTo>
                      <a:pt x="21319" y="21502"/>
                      <a:pt x="21195" y="21578"/>
                      <a:pt x="21038" y="21590"/>
                    </a:cubicBezTo>
                    <a:cubicBezTo>
                      <a:pt x="20962" y="21590"/>
                      <a:pt x="20895" y="21561"/>
                      <a:pt x="20836" y="21507"/>
                    </a:cubicBezTo>
                    <a:lnTo>
                      <a:pt x="15037" y="17553"/>
                    </a:lnTo>
                    <a:cubicBezTo>
                      <a:pt x="14486" y="18272"/>
                      <a:pt x="13903" y="18878"/>
                      <a:pt x="13295" y="19375"/>
                    </a:cubicBezTo>
                    <a:cubicBezTo>
                      <a:pt x="12686" y="19872"/>
                      <a:pt x="12081" y="20235"/>
                      <a:pt x="11482" y="20461"/>
                    </a:cubicBezTo>
                    <a:cubicBezTo>
                      <a:pt x="10887" y="20692"/>
                      <a:pt x="10319" y="20781"/>
                      <a:pt x="9785" y="20726"/>
                    </a:cubicBezTo>
                    <a:cubicBezTo>
                      <a:pt x="9250" y="20670"/>
                      <a:pt x="8774" y="20461"/>
                      <a:pt x="8354" y="20091"/>
                    </a:cubicBezTo>
                    <a:cubicBezTo>
                      <a:pt x="7787" y="19595"/>
                      <a:pt x="7431" y="18884"/>
                      <a:pt x="7292" y="17948"/>
                    </a:cubicBezTo>
                    <a:cubicBezTo>
                      <a:pt x="7149" y="17018"/>
                      <a:pt x="7182" y="15993"/>
                      <a:pt x="7393" y="14862"/>
                    </a:cubicBezTo>
                    <a:lnTo>
                      <a:pt x="3996" y="11855"/>
                    </a:lnTo>
                    <a:cubicBezTo>
                      <a:pt x="3427" y="12152"/>
                      <a:pt x="2884" y="12295"/>
                      <a:pt x="2366" y="12284"/>
                    </a:cubicBezTo>
                    <a:cubicBezTo>
                      <a:pt x="1844" y="12278"/>
                      <a:pt x="1387" y="12098"/>
                      <a:pt x="991" y="11745"/>
                    </a:cubicBezTo>
                    <a:cubicBezTo>
                      <a:pt x="609" y="11394"/>
                      <a:pt x="340" y="10924"/>
                      <a:pt x="178" y="10336"/>
                    </a:cubicBezTo>
                    <a:cubicBezTo>
                      <a:pt x="17" y="9745"/>
                      <a:pt x="-37" y="9085"/>
                      <a:pt x="26" y="8346"/>
                    </a:cubicBezTo>
                    <a:cubicBezTo>
                      <a:pt x="87" y="7607"/>
                      <a:pt x="253" y="6832"/>
                      <a:pt x="532" y="6022"/>
                    </a:cubicBezTo>
                    <a:cubicBezTo>
                      <a:pt x="809" y="5213"/>
                      <a:pt x="1181" y="4417"/>
                      <a:pt x="1654" y="3647"/>
                    </a:cubicBezTo>
                    <a:cubicBezTo>
                      <a:pt x="2125" y="2869"/>
                      <a:pt x="2645" y="2209"/>
                      <a:pt x="3214" y="1653"/>
                    </a:cubicBezTo>
                    <a:cubicBezTo>
                      <a:pt x="3781" y="1100"/>
                      <a:pt x="4347" y="683"/>
                      <a:pt x="4919" y="401"/>
                    </a:cubicBezTo>
                    <a:cubicBezTo>
                      <a:pt x="5486" y="127"/>
                      <a:pt x="6032" y="-10"/>
                      <a:pt x="6549" y="0"/>
                    </a:cubicBezTo>
                    <a:cubicBezTo>
                      <a:pt x="7069" y="6"/>
                      <a:pt x="7524" y="186"/>
                      <a:pt x="7913" y="539"/>
                    </a:cubicBezTo>
                    <a:cubicBezTo>
                      <a:pt x="8308" y="909"/>
                      <a:pt x="8582" y="1394"/>
                      <a:pt x="8736" y="1989"/>
                    </a:cubicBezTo>
                    <a:cubicBezTo>
                      <a:pt x="8888" y="2590"/>
                      <a:pt x="8935" y="3255"/>
                      <a:pt x="8877" y="3994"/>
                    </a:cubicBezTo>
                    <a:lnTo>
                      <a:pt x="12252" y="7035"/>
                    </a:lnTo>
                    <a:cubicBezTo>
                      <a:pt x="13081" y="6468"/>
                      <a:pt x="13884" y="6138"/>
                      <a:pt x="14663" y="6048"/>
                    </a:cubicBezTo>
                    <a:cubicBezTo>
                      <a:pt x="15439" y="5960"/>
                      <a:pt x="16112" y="6169"/>
                      <a:pt x="16678" y="6682"/>
                    </a:cubicBezTo>
                    <a:cubicBezTo>
                      <a:pt x="17091" y="7052"/>
                      <a:pt x="17391" y="7543"/>
                      <a:pt x="17584" y="8149"/>
                    </a:cubicBezTo>
                    <a:cubicBezTo>
                      <a:pt x="17773" y="8753"/>
                      <a:pt x="17859" y="9432"/>
                      <a:pt x="17846" y="10180"/>
                    </a:cubicBezTo>
                    <a:cubicBezTo>
                      <a:pt x="17828" y="10930"/>
                      <a:pt x="17717" y="11723"/>
                      <a:pt x="17504" y="12572"/>
                    </a:cubicBezTo>
                    <a:cubicBezTo>
                      <a:pt x="17290" y="13415"/>
                      <a:pt x="16978" y="14264"/>
                      <a:pt x="16569" y="15111"/>
                    </a:cubicBezTo>
                    <a:lnTo>
                      <a:pt x="21361" y="20641"/>
                    </a:lnTo>
                    <a:close/>
                    <a:moveTo>
                      <a:pt x="2087" y="9948"/>
                    </a:moveTo>
                    <a:cubicBezTo>
                      <a:pt x="2244" y="10075"/>
                      <a:pt x="2432" y="10143"/>
                      <a:pt x="2650" y="10143"/>
                    </a:cubicBezTo>
                    <a:cubicBezTo>
                      <a:pt x="2881" y="10143"/>
                      <a:pt x="3125" y="10059"/>
                      <a:pt x="3383" y="9906"/>
                    </a:cubicBezTo>
                    <a:cubicBezTo>
                      <a:pt x="3638" y="9745"/>
                      <a:pt x="3907" y="9538"/>
                      <a:pt x="4184" y="9283"/>
                    </a:cubicBezTo>
                    <a:cubicBezTo>
                      <a:pt x="4460" y="9023"/>
                      <a:pt x="4731" y="8727"/>
                      <a:pt x="4998" y="8386"/>
                    </a:cubicBezTo>
                    <a:cubicBezTo>
                      <a:pt x="5263" y="8042"/>
                      <a:pt x="5512" y="7684"/>
                      <a:pt x="5744" y="7317"/>
                    </a:cubicBezTo>
                    <a:cubicBezTo>
                      <a:pt x="5814" y="7190"/>
                      <a:pt x="5844" y="7052"/>
                      <a:pt x="5821" y="6902"/>
                    </a:cubicBezTo>
                    <a:cubicBezTo>
                      <a:pt x="5797" y="6758"/>
                      <a:pt x="5744" y="6637"/>
                      <a:pt x="5652" y="6550"/>
                    </a:cubicBezTo>
                    <a:cubicBezTo>
                      <a:pt x="5549" y="6457"/>
                      <a:pt x="5434" y="6417"/>
                      <a:pt x="5310" y="6434"/>
                    </a:cubicBezTo>
                    <a:cubicBezTo>
                      <a:pt x="5186" y="6445"/>
                      <a:pt x="5083" y="6521"/>
                      <a:pt x="5001" y="6654"/>
                    </a:cubicBezTo>
                    <a:cubicBezTo>
                      <a:pt x="4418" y="7590"/>
                      <a:pt x="3903" y="8237"/>
                      <a:pt x="3455" y="8589"/>
                    </a:cubicBezTo>
                    <a:cubicBezTo>
                      <a:pt x="3006" y="8936"/>
                      <a:pt x="2736" y="9094"/>
                      <a:pt x="2647" y="9057"/>
                    </a:cubicBezTo>
                    <a:cubicBezTo>
                      <a:pt x="2542" y="8970"/>
                      <a:pt x="2425" y="8936"/>
                      <a:pt x="2298" y="8964"/>
                    </a:cubicBezTo>
                    <a:cubicBezTo>
                      <a:pt x="2172" y="8989"/>
                      <a:pt x="2071" y="9057"/>
                      <a:pt x="1996" y="9167"/>
                    </a:cubicBezTo>
                    <a:cubicBezTo>
                      <a:pt x="1923" y="9295"/>
                      <a:pt x="1895" y="9432"/>
                      <a:pt x="1919" y="9579"/>
                    </a:cubicBezTo>
                    <a:cubicBezTo>
                      <a:pt x="1942" y="9728"/>
                      <a:pt x="1998" y="9850"/>
                      <a:pt x="2087" y="9948"/>
                    </a:cubicBezTo>
                    <a:moveTo>
                      <a:pt x="9299" y="14648"/>
                    </a:moveTo>
                    <a:cubicBezTo>
                      <a:pt x="9357" y="14721"/>
                      <a:pt x="9444" y="14758"/>
                      <a:pt x="9553" y="14758"/>
                    </a:cubicBezTo>
                    <a:cubicBezTo>
                      <a:pt x="9703" y="14758"/>
                      <a:pt x="9828" y="14681"/>
                      <a:pt x="9923" y="14526"/>
                    </a:cubicBezTo>
                    <a:cubicBezTo>
                      <a:pt x="9999" y="14399"/>
                      <a:pt x="10029" y="14268"/>
                      <a:pt x="10010" y="14132"/>
                    </a:cubicBezTo>
                    <a:cubicBezTo>
                      <a:pt x="9999" y="13993"/>
                      <a:pt x="9940" y="13878"/>
                      <a:pt x="9834" y="13784"/>
                    </a:cubicBezTo>
                    <a:lnTo>
                      <a:pt x="5945" y="10302"/>
                    </a:lnTo>
                    <a:cubicBezTo>
                      <a:pt x="5825" y="10428"/>
                      <a:pt x="5701" y="10549"/>
                      <a:pt x="5580" y="10671"/>
                    </a:cubicBezTo>
                    <a:cubicBezTo>
                      <a:pt x="5457" y="10792"/>
                      <a:pt x="5334" y="10902"/>
                      <a:pt x="5216" y="10989"/>
                    </a:cubicBezTo>
                    <a:lnTo>
                      <a:pt x="9299" y="14648"/>
                    </a:lnTo>
                    <a:close/>
                    <a:moveTo>
                      <a:pt x="14353" y="15028"/>
                    </a:moveTo>
                    <a:cubicBezTo>
                      <a:pt x="14429" y="14918"/>
                      <a:pt x="14459" y="14791"/>
                      <a:pt x="14445" y="14642"/>
                    </a:cubicBezTo>
                    <a:cubicBezTo>
                      <a:pt x="14429" y="14495"/>
                      <a:pt x="14369" y="14374"/>
                      <a:pt x="14265" y="14285"/>
                    </a:cubicBezTo>
                    <a:cubicBezTo>
                      <a:pt x="14176" y="14196"/>
                      <a:pt x="14067" y="14157"/>
                      <a:pt x="13944" y="14174"/>
                    </a:cubicBezTo>
                    <a:cubicBezTo>
                      <a:pt x="13822" y="14196"/>
                      <a:pt x="13718" y="14268"/>
                      <a:pt x="13648" y="14394"/>
                    </a:cubicBezTo>
                    <a:cubicBezTo>
                      <a:pt x="13266" y="15006"/>
                      <a:pt x="12882" y="15531"/>
                      <a:pt x="12498" y="15959"/>
                    </a:cubicBezTo>
                    <a:cubicBezTo>
                      <a:pt x="12114" y="16388"/>
                      <a:pt x="11757" y="16732"/>
                      <a:pt x="11427" y="16977"/>
                    </a:cubicBezTo>
                    <a:cubicBezTo>
                      <a:pt x="11097" y="17225"/>
                      <a:pt x="10806" y="17387"/>
                      <a:pt x="10555" y="17462"/>
                    </a:cubicBezTo>
                    <a:cubicBezTo>
                      <a:pt x="10299" y="17541"/>
                      <a:pt x="10119" y="17519"/>
                      <a:pt x="10013" y="17404"/>
                    </a:cubicBezTo>
                    <a:cubicBezTo>
                      <a:pt x="9910" y="17316"/>
                      <a:pt x="9800" y="17282"/>
                      <a:pt x="9686" y="17310"/>
                    </a:cubicBezTo>
                    <a:cubicBezTo>
                      <a:pt x="9567" y="17336"/>
                      <a:pt x="9471" y="17421"/>
                      <a:pt x="9400" y="17553"/>
                    </a:cubicBezTo>
                    <a:cubicBezTo>
                      <a:pt x="9324" y="17664"/>
                      <a:pt x="9291" y="17790"/>
                      <a:pt x="9304" y="17936"/>
                    </a:cubicBezTo>
                    <a:cubicBezTo>
                      <a:pt x="9315" y="18086"/>
                      <a:pt x="9376" y="18208"/>
                      <a:pt x="9488" y="18294"/>
                    </a:cubicBezTo>
                    <a:cubicBezTo>
                      <a:pt x="9706" y="18503"/>
                      <a:pt x="9961" y="18605"/>
                      <a:pt x="10261" y="18605"/>
                    </a:cubicBezTo>
                    <a:cubicBezTo>
                      <a:pt x="10569" y="18605"/>
                      <a:pt x="10899" y="18509"/>
                      <a:pt x="11255" y="18317"/>
                    </a:cubicBezTo>
                    <a:cubicBezTo>
                      <a:pt x="11610" y="18125"/>
                      <a:pt x="11964" y="17866"/>
                      <a:pt x="12324" y="17541"/>
                    </a:cubicBezTo>
                    <a:cubicBezTo>
                      <a:pt x="12683" y="17214"/>
                      <a:pt x="13034" y="16836"/>
                      <a:pt x="13378" y="16399"/>
                    </a:cubicBezTo>
                    <a:cubicBezTo>
                      <a:pt x="13721" y="15959"/>
                      <a:pt x="14047" y="15502"/>
                      <a:pt x="14353" y="15028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lIns="0" tIns="0" rIns="0" bIns="0"/>
              <a:lstStyle/>
              <a:p>
                <a:pPr>
                  <a:defRPr/>
                </a:pPr>
                <a:endParaRPr lang="es-E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7B16E79A-0344-4768-B7A7-27DB793888BE}"/>
              </a:ext>
            </a:extLst>
          </p:cNvPr>
          <p:cNvGrpSpPr/>
          <p:nvPr/>
        </p:nvGrpSpPr>
        <p:grpSpPr>
          <a:xfrm>
            <a:off x="7419514" y="2031365"/>
            <a:ext cx="4313555" cy="839470"/>
            <a:chOff x="3006" y="3199"/>
            <a:chExt cx="6793" cy="1322"/>
          </a:xfrm>
        </p:grpSpPr>
        <p:sp>
          <p:nvSpPr>
            <p:cNvPr id="59" name="矩形 58" descr="e7d195523061f1c0dc554706afe4c72a60a25314cbaece805811E654B44695D34D35691164BB3D154CCFD5D798F6FEAD99EAA8F1ADC3D4AFA5BC9ED0BB3A4B45073A038AC38E89AB54D31AA59602B9F12209B776749A2CCA36AD07C888D793A35F9D491ED1216934BB3A67970262DCEF660A8C3A8D1E7FE509DD9C96939D9FB9CDC0D2D415A58769">
              <a:extLst>
                <a:ext uri="{FF2B5EF4-FFF2-40B4-BE49-F238E27FC236}">
                  <a16:creationId xmlns:a16="http://schemas.microsoft.com/office/drawing/2014/main" id="{C8119E64-7219-46C6-9107-00D0895219D5}"/>
                </a:ext>
              </a:extLst>
            </p:cNvPr>
            <p:cNvSpPr/>
            <p:nvPr/>
          </p:nvSpPr>
          <p:spPr>
            <a:xfrm>
              <a:off x="3006" y="3698"/>
              <a:ext cx="6793" cy="82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200" dirty="0"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58B7F6A8-296E-417F-89B4-9B2AA4F3C6DF}"/>
                </a:ext>
              </a:extLst>
            </p:cNvPr>
            <p:cNvSpPr txBox="1"/>
            <p:nvPr/>
          </p:nvSpPr>
          <p:spPr>
            <a:xfrm>
              <a:off x="3006" y="3199"/>
              <a:ext cx="4073" cy="5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rgbClr val="444343"/>
                  </a:solidFill>
                  <a:cs typeface="+mn-ea"/>
                  <a:sym typeface="+mn-lt"/>
                </a:rPr>
                <a:t>单击此处添加标题文本</a:t>
              </a:r>
              <a:endParaRPr lang="en-US" altLang="zh-CN" sz="1600" b="1" dirty="0">
                <a:solidFill>
                  <a:srgbClr val="444343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1C6A9A12-EE40-4A08-8B81-B5EAE6559820}"/>
              </a:ext>
            </a:extLst>
          </p:cNvPr>
          <p:cNvGrpSpPr/>
          <p:nvPr/>
        </p:nvGrpSpPr>
        <p:grpSpPr>
          <a:xfrm>
            <a:off x="1908810" y="3279775"/>
            <a:ext cx="4313555" cy="839470"/>
            <a:chOff x="3006" y="3199"/>
            <a:chExt cx="6793" cy="1322"/>
          </a:xfrm>
        </p:grpSpPr>
        <p:sp>
          <p:nvSpPr>
            <p:cNvPr id="62" name="矩形 61" descr="e7d195523061f1c0dc554706afe4c72a60a25314cbaece805811E654B44695D34D35691164BB3D154CCFD5D798F6FEAD99EAA8F1ADC3D4AFA5BC9ED0BB3A4B45073A038AC38E89AB54D31AA59602B9F12209B776749A2CCA36AD07C888D793A35F9D491ED1216934BB3A67970262DCEF660A8C3A8D1E7FE509DD9C96939D9FB9CDC0D2D415A58769">
              <a:extLst>
                <a:ext uri="{FF2B5EF4-FFF2-40B4-BE49-F238E27FC236}">
                  <a16:creationId xmlns:a16="http://schemas.microsoft.com/office/drawing/2014/main" id="{E474DDDB-41F5-449A-AF7E-FCE463B3367E}"/>
                </a:ext>
              </a:extLst>
            </p:cNvPr>
            <p:cNvSpPr/>
            <p:nvPr/>
          </p:nvSpPr>
          <p:spPr>
            <a:xfrm>
              <a:off x="3006" y="3698"/>
              <a:ext cx="6793" cy="82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200" dirty="0"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C1ED8AE4-1AD0-4F37-8800-0C4088BD480F}"/>
                </a:ext>
              </a:extLst>
            </p:cNvPr>
            <p:cNvSpPr txBox="1"/>
            <p:nvPr/>
          </p:nvSpPr>
          <p:spPr>
            <a:xfrm>
              <a:off x="3006" y="3199"/>
              <a:ext cx="4073" cy="5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rgbClr val="444343"/>
                  </a:solidFill>
                  <a:cs typeface="+mn-ea"/>
                  <a:sym typeface="+mn-lt"/>
                </a:rPr>
                <a:t>单击此处添加标题文本</a:t>
              </a:r>
              <a:endParaRPr lang="en-US" altLang="zh-CN" sz="1600" b="1" dirty="0">
                <a:solidFill>
                  <a:srgbClr val="444343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4" name="组合 63">
            <a:extLst>
              <a:ext uri="{FF2B5EF4-FFF2-40B4-BE49-F238E27FC236}">
                <a16:creationId xmlns:a16="http://schemas.microsoft.com/office/drawing/2014/main" id="{B1E7FEA1-1B80-4128-8CA3-8DDC7DE9844D}"/>
              </a:ext>
            </a:extLst>
          </p:cNvPr>
          <p:cNvGrpSpPr/>
          <p:nvPr/>
        </p:nvGrpSpPr>
        <p:grpSpPr>
          <a:xfrm>
            <a:off x="7419514" y="3279775"/>
            <a:ext cx="4313555" cy="839470"/>
            <a:chOff x="3006" y="3199"/>
            <a:chExt cx="6793" cy="1322"/>
          </a:xfrm>
        </p:grpSpPr>
        <p:sp>
          <p:nvSpPr>
            <p:cNvPr id="65" name="矩形 64" descr="e7d195523061f1c0dc554706afe4c72a60a25314cbaece805811E654B44695D34D35691164BB3D154CCFD5D798F6FEAD99EAA8F1ADC3D4AFA5BC9ED0BB3A4B45073A038AC38E89AB54D31AA59602B9F12209B776749A2CCA36AD07C888D793A35F9D491ED1216934BB3A67970262DCEF660A8C3A8D1E7FE509DD9C96939D9FB9CDC0D2D415A58769">
              <a:extLst>
                <a:ext uri="{FF2B5EF4-FFF2-40B4-BE49-F238E27FC236}">
                  <a16:creationId xmlns:a16="http://schemas.microsoft.com/office/drawing/2014/main" id="{181A4CC2-4D4B-46D2-95B4-37DF2DC03F1C}"/>
                </a:ext>
              </a:extLst>
            </p:cNvPr>
            <p:cNvSpPr/>
            <p:nvPr/>
          </p:nvSpPr>
          <p:spPr>
            <a:xfrm>
              <a:off x="3006" y="3698"/>
              <a:ext cx="6793" cy="82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200" dirty="0"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id="{57733C52-DA78-467D-8D6C-57512C68B35B}"/>
                </a:ext>
              </a:extLst>
            </p:cNvPr>
            <p:cNvSpPr txBox="1"/>
            <p:nvPr/>
          </p:nvSpPr>
          <p:spPr>
            <a:xfrm>
              <a:off x="3006" y="3199"/>
              <a:ext cx="4073" cy="5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rgbClr val="444343"/>
                  </a:solidFill>
                  <a:cs typeface="+mn-ea"/>
                  <a:sym typeface="+mn-lt"/>
                </a:rPr>
                <a:t>单击此处添加标题文本</a:t>
              </a:r>
              <a:endParaRPr lang="en-US" altLang="zh-CN" sz="1600" b="1" dirty="0">
                <a:solidFill>
                  <a:srgbClr val="444343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7" name="组合 66">
            <a:extLst>
              <a:ext uri="{FF2B5EF4-FFF2-40B4-BE49-F238E27FC236}">
                <a16:creationId xmlns:a16="http://schemas.microsoft.com/office/drawing/2014/main" id="{8E24178E-696B-45AC-A59D-5DF11108435B}"/>
              </a:ext>
            </a:extLst>
          </p:cNvPr>
          <p:cNvGrpSpPr/>
          <p:nvPr/>
        </p:nvGrpSpPr>
        <p:grpSpPr>
          <a:xfrm>
            <a:off x="1908810" y="4674235"/>
            <a:ext cx="4313555" cy="839470"/>
            <a:chOff x="3006" y="3199"/>
            <a:chExt cx="6793" cy="1322"/>
          </a:xfrm>
        </p:grpSpPr>
        <p:sp>
          <p:nvSpPr>
            <p:cNvPr id="68" name="矩形 67" descr="e7d195523061f1c0dc554706afe4c72a60a25314cbaece805811E654B44695D34D35691164BB3D154CCFD5D798F6FEAD99EAA8F1ADC3D4AFA5BC9ED0BB3A4B45073A038AC38E89AB54D31AA59602B9F12209B776749A2CCA36AD07C888D793A35F9D491ED1216934BB3A67970262DCEF660A8C3A8D1E7FE509DD9C96939D9FB9CDC0D2D415A58769">
              <a:extLst>
                <a:ext uri="{FF2B5EF4-FFF2-40B4-BE49-F238E27FC236}">
                  <a16:creationId xmlns:a16="http://schemas.microsoft.com/office/drawing/2014/main" id="{FF5DA4CE-B3DB-452B-87A4-DEC66FC47761}"/>
                </a:ext>
              </a:extLst>
            </p:cNvPr>
            <p:cNvSpPr/>
            <p:nvPr/>
          </p:nvSpPr>
          <p:spPr>
            <a:xfrm>
              <a:off x="3006" y="3698"/>
              <a:ext cx="6793" cy="82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200" dirty="0"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id="{6CE389B4-2D47-4E4D-A5DC-9E5CF618F761}"/>
                </a:ext>
              </a:extLst>
            </p:cNvPr>
            <p:cNvSpPr txBox="1"/>
            <p:nvPr/>
          </p:nvSpPr>
          <p:spPr>
            <a:xfrm>
              <a:off x="3006" y="3199"/>
              <a:ext cx="4073" cy="5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rgbClr val="444343"/>
                  </a:solidFill>
                  <a:cs typeface="+mn-ea"/>
                  <a:sym typeface="+mn-lt"/>
                </a:rPr>
                <a:t>单击此处添加标题文本</a:t>
              </a:r>
              <a:endParaRPr lang="en-US" altLang="zh-CN" sz="1600" b="1" dirty="0">
                <a:solidFill>
                  <a:srgbClr val="444343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0" name="组合 69">
            <a:extLst>
              <a:ext uri="{FF2B5EF4-FFF2-40B4-BE49-F238E27FC236}">
                <a16:creationId xmlns:a16="http://schemas.microsoft.com/office/drawing/2014/main" id="{6A1ABFB8-B33D-4972-A0D6-78B0D3A2833F}"/>
              </a:ext>
            </a:extLst>
          </p:cNvPr>
          <p:cNvGrpSpPr/>
          <p:nvPr/>
        </p:nvGrpSpPr>
        <p:grpSpPr>
          <a:xfrm>
            <a:off x="7419514" y="4674235"/>
            <a:ext cx="4313555" cy="839470"/>
            <a:chOff x="3006" y="3199"/>
            <a:chExt cx="6793" cy="1322"/>
          </a:xfrm>
        </p:grpSpPr>
        <p:sp>
          <p:nvSpPr>
            <p:cNvPr id="71" name="矩形 70" descr="e7d195523061f1c0dc554706afe4c72a60a25314cbaece805811E654B44695D34D35691164BB3D154CCFD5D798F6FEAD99EAA8F1ADC3D4AFA5BC9ED0BB3A4B45073A038AC38E89AB54D31AA59602B9F12209B776749A2CCA36AD07C888D793A35F9D491ED1216934BB3A67970262DCEF660A8C3A8D1E7FE509DD9C96939D9FB9CDC0D2D415A58769">
              <a:extLst>
                <a:ext uri="{FF2B5EF4-FFF2-40B4-BE49-F238E27FC236}">
                  <a16:creationId xmlns:a16="http://schemas.microsoft.com/office/drawing/2014/main" id="{1DBB5419-7212-4101-B3CF-D0248B63E763}"/>
                </a:ext>
              </a:extLst>
            </p:cNvPr>
            <p:cNvSpPr/>
            <p:nvPr/>
          </p:nvSpPr>
          <p:spPr>
            <a:xfrm>
              <a:off x="3006" y="3698"/>
              <a:ext cx="6793" cy="82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200" dirty="0"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72" name="文本框 71">
              <a:extLst>
                <a:ext uri="{FF2B5EF4-FFF2-40B4-BE49-F238E27FC236}">
                  <a16:creationId xmlns:a16="http://schemas.microsoft.com/office/drawing/2014/main" id="{D7164F8F-35F9-4A0A-A39D-EE0755FB3F72}"/>
                </a:ext>
              </a:extLst>
            </p:cNvPr>
            <p:cNvSpPr txBox="1"/>
            <p:nvPr/>
          </p:nvSpPr>
          <p:spPr>
            <a:xfrm>
              <a:off x="3006" y="3199"/>
              <a:ext cx="4073" cy="5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rgbClr val="444343"/>
                  </a:solidFill>
                  <a:cs typeface="+mn-ea"/>
                  <a:sym typeface="+mn-lt"/>
                </a:rPr>
                <a:t>单击此处添加标题文本</a:t>
              </a:r>
              <a:endParaRPr lang="en-US" altLang="zh-CN" sz="1600" b="1" dirty="0">
                <a:solidFill>
                  <a:srgbClr val="444343"/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5299485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id="{6CA2F004-99FD-413F-86D8-0B1D0E4D960A}"/>
              </a:ext>
            </a:extLst>
          </p:cNvPr>
          <p:cNvGrpSpPr/>
          <p:nvPr/>
        </p:nvGrpSpPr>
        <p:grpSpPr>
          <a:xfrm>
            <a:off x="1779304" y="1729740"/>
            <a:ext cx="2586322" cy="3828376"/>
            <a:chOff x="1731679" y="1729740"/>
            <a:chExt cx="2586322" cy="3828376"/>
          </a:xfrm>
        </p:grpSpPr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76AB0D4F-1D1D-41C7-AD4E-A887C6FC33BD}"/>
                </a:ext>
              </a:extLst>
            </p:cNvPr>
            <p:cNvSpPr/>
            <p:nvPr/>
          </p:nvSpPr>
          <p:spPr>
            <a:xfrm rot="10800000" flipH="1">
              <a:off x="3599713" y="5115816"/>
              <a:ext cx="713809" cy="442298"/>
            </a:xfrm>
            <a:custGeom>
              <a:avLst/>
              <a:gdLst>
                <a:gd name="connsiteX0" fmla="*/ 713809 w 713809"/>
                <a:gd name="connsiteY0" fmla="*/ 442298 h 442298"/>
                <a:gd name="connsiteX1" fmla="*/ 713809 w 713809"/>
                <a:gd name="connsiteY1" fmla="*/ 0 h 442298"/>
                <a:gd name="connsiteX2" fmla="*/ 0 w 713809"/>
                <a:gd name="connsiteY2" fmla="*/ 0 h 442298"/>
                <a:gd name="connsiteX3" fmla="*/ 138888 w 713809"/>
                <a:gd name="connsiteY3" fmla="*/ 305873 h 442298"/>
                <a:gd name="connsiteX4" fmla="*/ 161403 w 713809"/>
                <a:gd name="connsiteY4" fmla="*/ 346870 h 442298"/>
                <a:gd name="connsiteX5" fmla="*/ 190822 w 713809"/>
                <a:gd name="connsiteY5" fmla="*/ 392516 h 442298"/>
                <a:gd name="connsiteX6" fmla="*/ 292563 w 713809"/>
                <a:gd name="connsiteY6" fmla="*/ 441526 h 442298"/>
                <a:gd name="connsiteX7" fmla="*/ 295808 w 713809"/>
                <a:gd name="connsiteY7" fmla="*/ 441910 h 4422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13809" h="442298">
                  <a:moveTo>
                    <a:pt x="713809" y="442298"/>
                  </a:moveTo>
                  <a:lnTo>
                    <a:pt x="713809" y="0"/>
                  </a:lnTo>
                  <a:lnTo>
                    <a:pt x="0" y="0"/>
                  </a:lnTo>
                  <a:lnTo>
                    <a:pt x="138888" y="305873"/>
                  </a:lnTo>
                  <a:lnTo>
                    <a:pt x="161403" y="346870"/>
                  </a:lnTo>
                  <a:cubicBezTo>
                    <a:pt x="171749" y="364412"/>
                    <a:pt x="181631" y="379791"/>
                    <a:pt x="190822" y="392516"/>
                  </a:cubicBezTo>
                  <a:cubicBezTo>
                    <a:pt x="227588" y="443417"/>
                    <a:pt x="266688" y="441631"/>
                    <a:pt x="292563" y="441526"/>
                  </a:cubicBezTo>
                  <a:lnTo>
                    <a:pt x="295808" y="441910"/>
                  </a:lnTo>
                  <a:close/>
                </a:path>
              </a:pathLst>
            </a:custGeom>
            <a:solidFill>
              <a:srgbClr val="ADBCC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24E4A689-97A2-4CC8-881A-EAC633812F4B}"/>
                </a:ext>
              </a:extLst>
            </p:cNvPr>
            <p:cNvGrpSpPr/>
            <p:nvPr/>
          </p:nvGrpSpPr>
          <p:grpSpPr>
            <a:xfrm>
              <a:off x="1731679" y="1729740"/>
              <a:ext cx="2586322" cy="3828376"/>
              <a:chOff x="1007779" y="1729740"/>
              <a:chExt cx="2586322" cy="3828376"/>
            </a:xfrm>
          </p:grpSpPr>
          <p:sp>
            <p:nvSpPr>
              <p:cNvPr id="6" name="矩形 5">
                <a:extLst>
                  <a:ext uri="{FF2B5EF4-FFF2-40B4-BE49-F238E27FC236}">
                    <a16:creationId xmlns:a16="http://schemas.microsoft.com/office/drawing/2014/main" id="{B96584FA-A9D6-41D1-8A02-B8F65B577ED9}"/>
                  </a:ext>
                </a:extLst>
              </p:cNvPr>
              <p:cNvSpPr/>
              <p:nvPr/>
            </p:nvSpPr>
            <p:spPr>
              <a:xfrm>
                <a:off x="1007779" y="2211292"/>
                <a:ext cx="2586322" cy="3346824"/>
              </a:xfrm>
              <a:prstGeom prst="rect">
                <a:avLst/>
              </a:prstGeom>
              <a:noFill/>
              <a:ln w="25400">
                <a:solidFill>
                  <a:srgbClr val="ADBCC8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7" name="矩形 6">
                <a:extLst>
                  <a:ext uri="{FF2B5EF4-FFF2-40B4-BE49-F238E27FC236}">
                    <a16:creationId xmlns:a16="http://schemas.microsoft.com/office/drawing/2014/main" id="{8D473A31-18AD-4D7F-A5C8-9D7A2C094B6E}"/>
                  </a:ext>
                </a:extLst>
              </p:cNvPr>
              <p:cNvSpPr/>
              <p:nvPr/>
            </p:nvSpPr>
            <p:spPr>
              <a:xfrm>
                <a:off x="1088056" y="3770171"/>
                <a:ext cx="2506044" cy="89665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根据自己的需要添加适当的文字，此处添加详细文本描述，建议与标题相关尽量简洁</a:t>
                </a:r>
                <a:r>
                  <a:rPr lang="en-US" altLang="zh-CN" sz="1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... ...</a:t>
                </a:r>
              </a:p>
            </p:txBody>
          </p:sp>
          <p:pic>
            <p:nvPicPr>
              <p:cNvPr id="8" name="图片 7">
                <a:extLst>
                  <a:ext uri="{FF2B5EF4-FFF2-40B4-BE49-F238E27FC236}">
                    <a16:creationId xmlns:a16="http://schemas.microsoft.com/office/drawing/2014/main" id="{71226945-141D-4BDE-8A00-CC9228DC3319}"/>
                  </a:ext>
                </a:extLst>
              </p:cNvPr>
              <p:cNvPicPr preferRelativeResize="0">
                <a:picLocks noChangeAspect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710690" y="1729740"/>
                <a:ext cx="1179195" cy="1151255"/>
              </a:xfrm>
              <a:prstGeom prst="ellipse">
                <a:avLst/>
              </a:prstGeom>
              <a:blipFill rotWithShape="1">
                <a:blip r:embed="rId4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  <a:effectLst>
                <a:outerShdw blurRad="254000" dist="38100" algn="tl" rotWithShape="0">
                  <a:prstClr val="black">
                    <a:alpha val="12000"/>
                  </a:prstClr>
                </a:outerShdw>
              </a:effectLst>
            </p:spPr>
          </p:pic>
          <p:cxnSp>
            <p:nvCxnSpPr>
              <p:cNvPr id="10" name="直线箭头连接符 13">
                <a:extLst>
                  <a:ext uri="{FF2B5EF4-FFF2-40B4-BE49-F238E27FC236}">
                    <a16:creationId xmlns:a16="http://schemas.microsoft.com/office/drawing/2014/main" id="{958B8EC2-D35E-41A7-8CFA-D8FA6C26EBCD}"/>
                  </a:ext>
                </a:extLst>
              </p:cNvPr>
              <p:cNvCxnSpPr/>
              <p:nvPr/>
            </p:nvCxnSpPr>
            <p:spPr>
              <a:xfrm>
                <a:off x="3196794" y="5336965"/>
                <a:ext cx="258980" cy="0"/>
              </a:xfrm>
              <a:prstGeom prst="straightConnector1">
                <a:avLst/>
              </a:prstGeom>
              <a:ln w="25400">
                <a:solidFill>
                  <a:schemeClr val="bg1"/>
                </a:solidFill>
                <a:tailEnd type="arrow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2" name="文本框 21">
                <a:extLst>
                  <a:ext uri="{FF2B5EF4-FFF2-40B4-BE49-F238E27FC236}">
                    <a16:creationId xmlns:a16="http://schemas.microsoft.com/office/drawing/2014/main" id="{B957D046-024B-466C-82A1-F896D76FF0FF}"/>
                  </a:ext>
                </a:extLst>
              </p:cNvPr>
              <p:cNvSpPr txBox="1"/>
              <p:nvPr/>
            </p:nvSpPr>
            <p:spPr>
              <a:xfrm>
                <a:off x="1484772" y="3409170"/>
                <a:ext cx="1712022" cy="3385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600" b="1" dirty="0"/>
                  <a:t>添加标题文本</a:t>
                </a:r>
              </a:p>
            </p:txBody>
          </p:sp>
        </p:grpSp>
      </p:grpSp>
      <p:sp>
        <p:nvSpPr>
          <p:cNvPr id="53" name="文本框 52">
            <a:extLst>
              <a:ext uri="{FF2B5EF4-FFF2-40B4-BE49-F238E27FC236}">
                <a16:creationId xmlns:a16="http://schemas.microsoft.com/office/drawing/2014/main" id="{FA638A71-ED03-4C99-8CF6-4B147FF5143B}"/>
              </a:ext>
            </a:extLst>
          </p:cNvPr>
          <p:cNvSpPr txBox="1"/>
          <p:nvPr/>
        </p:nvSpPr>
        <p:spPr>
          <a:xfrm>
            <a:off x="3822698" y="326863"/>
            <a:ext cx="45466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添加您的文本标题</a:t>
            </a:r>
          </a:p>
        </p:txBody>
      </p: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517CF574-F13B-4E10-A2A1-5D911E49C3B1}"/>
              </a:ext>
            </a:extLst>
          </p:cNvPr>
          <p:cNvGrpSpPr/>
          <p:nvPr/>
        </p:nvGrpSpPr>
        <p:grpSpPr>
          <a:xfrm>
            <a:off x="4812789" y="1729740"/>
            <a:ext cx="2586322" cy="3828376"/>
            <a:chOff x="1731679" y="1729740"/>
            <a:chExt cx="2586322" cy="3828376"/>
          </a:xfrm>
        </p:grpSpPr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F5166BAE-BB05-4290-8079-B32A97CA55B1}"/>
                </a:ext>
              </a:extLst>
            </p:cNvPr>
            <p:cNvSpPr/>
            <p:nvPr/>
          </p:nvSpPr>
          <p:spPr>
            <a:xfrm rot="10800000" flipH="1">
              <a:off x="3599713" y="5115816"/>
              <a:ext cx="713809" cy="442298"/>
            </a:xfrm>
            <a:custGeom>
              <a:avLst/>
              <a:gdLst>
                <a:gd name="connsiteX0" fmla="*/ 713809 w 713809"/>
                <a:gd name="connsiteY0" fmla="*/ 442298 h 442298"/>
                <a:gd name="connsiteX1" fmla="*/ 713809 w 713809"/>
                <a:gd name="connsiteY1" fmla="*/ 0 h 442298"/>
                <a:gd name="connsiteX2" fmla="*/ 0 w 713809"/>
                <a:gd name="connsiteY2" fmla="*/ 0 h 442298"/>
                <a:gd name="connsiteX3" fmla="*/ 138888 w 713809"/>
                <a:gd name="connsiteY3" fmla="*/ 305873 h 442298"/>
                <a:gd name="connsiteX4" fmla="*/ 161403 w 713809"/>
                <a:gd name="connsiteY4" fmla="*/ 346870 h 442298"/>
                <a:gd name="connsiteX5" fmla="*/ 190822 w 713809"/>
                <a:gd name="connsiteY5" fmla="*/ 392516 h 442298"/>
                <a:gd name="connsiteX6" fmla="*/ 292563 w 713809"/>
                <a:gd name="connsiteY6" fmla="*/ 441526 h 442298"/>
                <a:gd name="connsiteX7" fmla="*/ 295808 w 713809"/>
                <a:gd name="connsiteY7" fmla="*/ 441910 h 4422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13809" h="442298">
                  <a:moveTo>
                    <a:pt x="713809" y="442298"/>
                  </a:moveTo>
                  <a:lnTo>
                    <a:pt x="713809" y="0"/>
                  </a:lnTo>
                  <a:lnTo>
                    <a:pt x="0" y="0"/>
                  </a:lnTo>
                  <a:lnTo>
                    <a:pt x="138888" y="305873"/>
                  </a:lnTo>
                  <a:lnTo>
                    <a:pt x="161403" y="346870"/>
                  </a:lnTo>
                  <a:cubicBezTo>
                    <a:pt x="171749" y="364412"/>
                    <a:pt x="181631" y="379791"/>
                    <a:pt x="190822" y="392516"/>
                  </a:cubicBezTo>
                  <a:cubicBezTo>
                    <a:pt x="227588" y="443417"/>
                    <a:pt x="266688" y="441631"/>
                    <a:pt x="292563" y="441526"/>
                  </a:cubicBezTo>
                  <a:lnTo>
                    <a:pt x="295808" y="441910"/>
                  </a:lnTo>
                  <a:close/>
                </a:path>
              </a:pathLst>
            </a:custGeom>
            <a:solidFill>
              <a:srgbClr val="ADBCC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grpSp>
          <p:nvGrpSpPr>
            <p:cNvPr id="60" name="组合 59">
              <a:extLst>
                <a:ext uri="{FF2B5EF4-FFF2-40B4-BE49-F238E27FC236}">
                  <a16:creationId xmlns:a16="http://schemas.microsoft.com/office/drawing/2014/main" id="{43474160-5503-4471-8500-DC8170A4AD74}"/>
                </a:ext>
              </a:extLst>
            </p:cNvPr>
            <p:cNvGrpSpPr/>
            <p:nvPr/>
          </p:nvGrpSpPr>
          <p:grpSpPr>
            <a:xfrm>
              <a:off x="1731679" y="1729740"/>
              <a:ext cx="2586322" cy="3828376"/>
              <a:chOff x="1007779" y="1729740"/>
              <a:chExt cx="2586322" cy="3828376"/>
            </a:xfrm>
          </p:grpSpPr>
          <p:sp>
            <p:nvSpPr>
              <p:cNvPr id="61" name="矩形 60">
                <a:extLst>
                  <a:ext uri="{FF2B5EF4-FFF2-40B4-BE49-F238E27FC236}">
                    <a16:creationId xmlns:a16="http://schemas.microsoft.com/office/drawing/2014/main" id="{1A145692-B818-494B-8E06-4C6B60EA2976}"/>
                  </a:ext>
                </a:extLst>
              </p:cNvPr>
              <p:cNvSpPr/>
              <p:nvPr/>
            </p:nvSpPr>
            <p:spPr>
              <a:xfrm>
                <a:off x="1007779" y="2211292"/>
                <a:ext cx="2586322" cy="3346824"/>
              </a:xfrm>
              <a:prstGeom prst="rect">
                <a:avLst/>
              </a:prstGeom>
              <a:noFill/>
              <a:ln w="25400">
                <a:solidFill>
                  <a:srgbClr val="ADBCC8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62" name="矩形 61">
                <a:extLst>
                  <a:ext uri="{FF2B5EF4-FFF2-40B4-BE49-F238E27FC236}">
                    <a16:creationId xmlns:a16="http://schemas.microsoft.com/office/drawing/2014/main" id="{D9EBF929-763E-4F92-9EE0-41FDC2646872}"/>
                  </a:ext>
                </a:extLst>
              </p:cNvPr>
              <p:cNvSpPr/>
              <p:nvPr/>
            </p:nvSpPr>
            <p:spPr>
              <a:xfrm>
                <a:off x="1088056" y="3770171"/>
                <a:ext cx="2506044" cy="89665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根据自己的需要添加适当的文字，此处添加详细文本描述，建议与标题相关尽量简洁</a:t>
                </a:r>
                <a:r>
                  <a:rPr lang="en-US" altLang="zh-CN" sz="1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... ...</a:t>
                </a:r>
              </a:p>
            </p:txBody>
          </p:sp>
          <p:pic>
            <p:nvPicPr>
              <p:cNvPr id="63" name="图片 62">
                <a:extLst>
                  <a:ext uri="{FF2B5EF4-FFF2-40B4-BE49-F238E27FC236}">
                    <a16:creationId xmlns:a16="http://schemas.microsoft.com/office/drawing/2014/main" id="{0498414E-9BE2-41A6-920D-642485CACBBB}"/>
                  </a:ext>
                </a:extLst>
              </p:cNvPr>
              <p:cNvPicPr preferRelativeResize="0">
                <a:picLocks noChangeAspect="1"/>
              </p:cNvPicPr>
              <p:nvPr/>
            </p:nvPicPr>
            <p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710690" y="1729740"/>
                <a:ext cx="1179195" cy="1151255"/>
              </a:xfrm>
              <a:prstGeom prst="ellipse">
                <a:avLst/>
              </a:prstGeom>
              <a:blipFill rotWithShape="1">
                <a:blip r:embed="rId4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  <a:effectLst>
                <a:outerShdw blurRad="254000" dist="38100" algn="tl" rotWithShape="0">
                  <a:prstClr val="black">
                    <a:alpha val="12000"/>
                  </a:prstClr>
                </a:outerShdw>
              </a:effectLst>
            </p:spPr>
          </p:pic>
          <p:cxnSp>
            <p:nvCxnSpPr>
              <p:cNvPr id="64" name="直线箭头连接符 13">
                <a:extLst>
                  <a:ext uri="{FF2B5EF4-FFF2-40B4-BE49-F238E27FC236}">
                    <a16:creationId xmlns:a16="http://schemas.microsoft.com/office/drawing/2014/main" id="{5BB72D31-F73E-47F4-93B8-7E95B59B3B38}"/>
                  </a:ext>
                </a:extLst>
              </p:cNvPr>
              <p:cNvCxnSpPr/>
              <p:nvPr/>
            </p:nvCxnSpPr>
            <p:spPr>
              <a:xfrm>
                <a:off x="3196794" y="5336965"/>
                <a:ext cx="258980" cy="0"/>
              </a:xfrm>
              <a:prstGeom prst="straightConnector1">
                <a:avLst/>
              </a:prstGeom>
              <a:ln w="25400">
                <a:solidFill>
                  <a:schemeClr val="bg1"/>
                </a:solidFill>
                <a:tailEnd type="arrow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5" name="文本框 64">
                <a:extLst>
                  <a:ext uri="{FF2B5EF4-FFF2-40B4-BE49-F238E27FC236}">
                    <a16:creationId xmlns:a16="http://schemas.microsoft.com/office/drawing/2014/main" id="{4AD0A148-DE61-403D-A943-6B0BAE30DBF1}"/>
                  </a:ext>
                </a:extLst>
              </p:cNvPr>
              <p:cNvSpPr txBox="1"/>
              <p:nvPr/>
            </p:nvSpPr>
            <p:spPr>
              <a:xfrm>
                <a:off x="1484772" y="3409170"/>
                <a:ext cx="1712022" cy="3385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600" b="1" dirty="0"/>
                  <a:t>添加标题文本</a:t>
                </a:r>
              </a:p>
            </p:txBody>
          </p:sp>
        </p:grpSp>
      </p:grp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91077549-21F8-41A0-B4D1-709E31086042}"/>
              </a:ext>
            </a:extLst>
          </p:cNvPr>
          <p:cNvGrpSpPr/>
          <p:nvPr/>
        </p:nvGrpSpPr>
        <p:grpSpPr>
          <a:xfrm>
            <a:off x="7846274" y="1729740"/>
            <a:ext cx="2586322" cy="3828376"/>
            <a:chOff x="1731679" y="1729740"/>
            <a:chExt cx="2586322" cy="3828376"/>
          </a:xfrm>
        </p:grpSpPr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32756D93-AFAE-416E-926B-6385378508C4}"/>
                </a:ext>
              </a:extLst>
            </p:cNvPr>
            <p:cNvSpPr/>
            <p:nvPr/>
          </p:nvSpPr>
          <p:spPr>
            <a:xfrm rot="10800000" flipH="1">
              <a:off x="3599713" y="5115816"/>
              <a:ext cx="713809" cy="442298"/>
            </a:xfrm>
            <a:custGeom>
              <a:avLst/>
              <a:gdLst>
                <a:gd name="connsiteX0" fmla="*/ 713809 w 713809"/>
                <a:gd name="connsiteY0" fmla="*/ 442298 h 442298"/>
                <a:gd name="connsiteX1" fmla="*/ 713809 w 713809"/>
                <a:gd name="connsiteY1" fmla="*/ 0 h 442298"/>
                <a:gd name="connsiteX2" fmla="*/ 0 w 713809"/>
                <a:gd name="connsiteY2" fmla="*/ 0 h 442298"/>
                <a:gd name="connsiteX3" fmla="*/ 138888 w 713809"/>
                <a:gd name="connsiteY3" fmla="*/ 305873 h 442298"/>
                <a:gd name="connsiteX4" fmla="*/ 161403 w 713809"/>
                <a:gd name="connsiteY4" fmla="*/ 346870 h 442298"/>
                <a:gd name="connsiteX5" fmla="*/ 190822 w 713809"/>
                <a:gd name="connsiteY5" fmla="*/ 392516 h 442298"/>
                <a:gd name="connsiteX6" fmla="*/ 292563 w 713809"/>
                <a:gd name="connsiteY6" fmla="*/ 441526 h 442298"/>
                <a:gd name="connsiteX7" fmla="*/ 295808 w 713809"/>
                <a:gd name="connsiteY7" fmla="*/ 441910 h 4422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13809" h="442298">
                  <a:moveTo>
                    <a:pt x="713809" y="442298"/>
                  </a:moveTo>
                  <a:lnTo>
                    <a:pt x="713809" y="0"/>
                  </a:lnTo>
                  <a:lnTo>
                    <a:pt x="0" y="0"/>
                  </a:lnTo>
                  <a:lnTo>
                    <a:pt x="138888" y="305873"/>
                  </a:lnTo>
                  <a:lnTo>
                    <a:pt x="161403" y="346870"/>
                  </a:lnTo>
                  <a:cubicBezTo>
                    <a:pt x="171749" y="364412"/>
                    <a:pt x="181631" y="379791"/>
                    <a:pt x="190822" y="392516"/>
                  </a:cubicBezTo>
                  <a:cubicBezTo>
                    <a:pt x="227588" y="443417"/>
                    <a:pt x="266688" y="441631"/>
                    <a:pt x="292563" y="441526"/>
                  </a:cubicBezTo>
                  <a:lnTo>
                    <a:pt x="295808" y="441910"/>
                  </a:lnTo>
                  <a:close/>
                </a:path>
              </a:pathLst>
            </a:custGeom>
            <a:solidFill>
              <a:srgbClr val="ADBCC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grpSp>
          <p:nvGrpSpPr>
            <p:cNvPr id="68" name="组合 67">
              <a:extLst>
                <a:ext uri="{FF2B5EF4-FFF2-40B4-BE49-F238E27FC236}">
                  <a16:creationId xmlns:a16="http://schemas.microsoft.com/office/drawing/2014/main" id="{83956668-F9A7-4BEA-B238-ECF241E4B4F2}"/>
                </a:ext>
              </a:extLst>
            </p:cNvPr>
            <p:cNvGrpSpPr/>
            <p:nvPr/>
          </p:nvGrpSpPr>
          <p:grpSpPr>
            <a:xfrm>
              <a:off x="1731679" y="1729740"/>
              <a:ext cx="2586322" cy="3828376"/>
              <a:chOff x="1007779" y="1729740"/>
              <a:chExt cx="2586322" cy="3828376"/>
            </a:xfrm>
          </p:grpSpPr>
          <p:sp>
            <p:nvSpPr>
              <p:cNvPr id="69" name="矩形 68">
                <a:extLst>
                  <a:ext uri="{FF2B5EF4-FFF2-40B4-BE49-F238E27FC236}">
                    <a16:creationId xmlns:a16="http://schemas.microsoft.com/office/drawing/2014/main" id="{DC5682DD-9846-455A-8D33-D1A438620B85}"/>
                  </a:ext>
                </a:extLst>
              </p:cNvPr>
              <p:cNvSpPr/>
              <p:nvPr/>
            </p:nvSpPr>
            <p:spPr>
              <a:xfrm>
                <a:off x="1007779" y="2211292"/>
                <a:ext cx="2586322" cy="3346824"/>
              </a:xfrm>
              <a:prstGeom prst="rect">
                <a:avLst/>
              </a:prstGeom>
              <a:noFill/>
              <a:ln w="25400">
                <a:solidFill>
                  <a:srgbClr val="ADBCC8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70" name="矩形 69">
                <a:extLst>
                  <a:ext uri="{FF2B5EF4-FFF2-40B4-BE49-F238E27FC236}">
                    <a16:creationId xmlns:a16="http://schemas.microsoft.com/office/drawing/2014/main" id="{1E7B7458-EFA8-4315-9F3A-C8DB507944A0}"/>
                  </a:ext>
                </a:extLst>
              </p:cNvPr>
              <p:cNvSpPr/>
              <p:nvPr/>
            </p:nvSpPr>
            <p:spPr>
              <a:xfrm>
                <a:off x="1088056" y="3770171"/>
                <a:ext cx="2506044" cy="89665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根据自己的需要添加适当的文字，此处添加详细文本描述，建议与标题相关尽量简洁</a:t>
                </a:r>
                <a:r>
                  <a:rPr lang="en-US" altLang="zh-CN" sz="1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... ...</a:t>
                </a:r>
              </a:p>
            </p:txBody>
          </p:sp>
          <p:pic>
            <p:nvPicPr>
              <p:cNvPr id="71" name="图片 70">
                <a:extLst>
                  <a:ext uri="{FF2B5EF4-FFF2-40B4-BE49-F238E27FC236}">
                    <a16:creationId xmlns:a16="http://schemas.microsoft.com/office/drawing/2014/main" id="{3275014E-2CB5-4E87-9795-3C62F247C199}"/>
                  </a:ext>
                </a:extLst>
              </p:cNvPr>
              <p:cNvPicPr preferRelativeResize="0">
                <a:picLocks noChangeAspect="1"/>
              </p:cNvPicPr>
              <p:nvPr/>
            </p:nvPicPr>
            <p:blipFill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710690" y="1729740"/>
                <a:ext cx="1179195" cy="1151255"/>
              </a:xfrm>
              <a:prstGeom prst="ellipse">
                <a:avLst/>
              </a:prstGeom>
              <a:blipFill rotWithShape="1">
                <a:blip r:embed="rId4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  <a:effectLst>
                <a:outerShdw blurRad="254000" dist="38100" algn="tl" rotWithShape="0">
                  <a:prstClr val="black">
                    <a:alpha val="12000"/>
                  </a:prstClr>
                </a:outerShdw>
              </a:effectLst>
            </p:spPr>
          </p:pic>
          <p:cxnSp>
            <p:nvCxnSpPr>
              <p:cNvPr id="72" name="直线箭头连接符 13">
                <a:extLst>
                  <a:ext uri="{FF2B5EF4-FFF2-40B4-BE49-F238E27FC236}">
                    <a16:creationId xmlns:a16="http://schemas.microsoft.com/office/drawing/2014/main" id="{390603C0-ACF2-426D-880C-F03AC6DE5BAB}"/>
                  </a:ext>
                </a:extLst>
              </p:cNvPr>
              <p:cNvCxnSpPr/>
              <p:nvPr/>
            </p:nvCxnSpPr>
            <p:spPr>
              <a:xfrm>
                <a:off x="3196794" y="5336965"/>
                <a:ext cx="258980" cy="0"/>
              </a:xfrm>
              <a:prstGeom prst="straightConnector1">
                <a:avLst/>
              </a:prstGeom>
              <a:ln w="25400">
                <a:solidFill>
                  <a:schemeClr val="bg1"/>
                </a:solidFill>
                <a:tailEnd type="arrow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3" name="文本框 72">
                <a:extLst>
                  <a:ext uri="{FF2B5EF4-FFF2-40B4-BE49-F238E27FC236}">
                    <a16:creationId xmlns:a16="http://schemas.microsoft.com/office/drawing/2014/main" id="{4167FDBC-6079-4E59-96FA-5C3550B06FE7}"/>
                  </a:ext>
                </a:extLst>
              </p:cNvPr>
              <p:cNvSpPr txBox="1"/>
              <p:nvPr/>
            </p:nvSpPr>
            <p:spPr>
              <a:xfrm>
                <a:off x="1484772" y="3409170"/>
                <a:ext cx="1712022" cy="3385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600" b="1" dirty="0"/>
                  <a:t>添加标题文本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85712232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:a16="http://schemas.microsoft.com/office/drawing/2014/main" id="{98ADF055-C114-44A1-9CEF-392F304AFE3B}"/>
              </a:ext>
            </a:extLst>
          </p:cNvPr>
          <p:cNvGrpSpPr/>
          <p:nvPr/>
        </p:nvGrpSpPr>
        <p:grpSpPr>
          <a:xfrm>
            <a:off x="0" y="-1"/>
            <a:ext cx="12192000" cy="6858000"/>
            <a:chOff x="0" y="-1"/>
            <a:chExt cx="12192000" cy="6858000"/>
          </a:xfrm>
        </p:grpSpPr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B4F8BCC9-14BA-4DA0-B44D-A59DB4D90D3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-1"/>
              <a:ext cx="12192000" cy="6857999"/>
            </a:xfrm>
            <a:prstGeom prst="rect">
              <a:avLst/>
            </a:prstGeom>
          </p:spPr>
        </p:pic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62B2A632-5F36-43BD-96B3-39EC8661F411}"/>
                </a:ext>
              </a:extLst>
            </p:cNvPr>
            <p:cNvSpPr/>
            <p:nvPr/>
          </p:nvSpPr>
          <p:spPr>
            <a:xfrm>
              <a:off x="0" y="0"/>
              <a:ext cx="12192000" cy="6857999"/>
            </a:xfrm>
            <a:prstGeom prst="rect">
              <a:avLst/>
            </a:prstGeom>
            <a:solidFill>
              <a:schemeClr val="bg1">
                <a:alpha val="91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7" name="图片 6">
            <a:extLst>
              <a:ext uri="{FF2B5EF4-FFF2-40B4-BE49-F238E27FC236}">
                <a16:creationId xmlns:a16="http://schemas.microsoft.com/office/drawing/2014/main" id="{5B17A3E0-8451-4760-AA29-4EB4D26A739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0971" y="1025837"/>
            <a:ext cx="7170058" cy="3335978"/>
          </a:xfrm>
          <a:prstGeom prst="rect">
            <a:avLst/>
          </a:prstGeom>
        </p:spPr>
      </p:pic>
      <p:sp>
        <p:nvSpPr>
          <p:cNvPr id="2" name="椭圆 1"/>
          <p:cNvSpPr/>
          <p:nvPr/>
        </p:nvSpPr>
        <p:spPr>
          <a:xfrm>
            <a:off x="4881562" y="1218902"/>
            <a:ext cx="2428875" cy="2428875"/>
          </a:xfrm>
          <a:prstGeom prst="ellipse">
            <a:avLst/>
          </a:prstGeom>
          <a:solidFill>
            <a:schemeClr val="bg1"/>
          </a:solidFill>
          <a:ln>
            <a:solidFill>
              <a:srgbClr val="ADBAC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5103177" y="1879341"/>
            <a:ext cx="198945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dirty="0">
                <a:solidFill>
                  <a:srgbClr val="737373"/>
                </a:solidFill>
                <a:latin typeface="叶根友唐楷飞墨" panose="02010601030101010101" charset="-122"/>
                <a:ea typeface="叶根友唐楷飞墨" panose="02010601030101010101" charset="-122"/>
              </a:rPr>
              <a:t>03</a:t>
            </a:r>
            <a:endParaRPr lang="zh-CN" altLang="en-US" sz="6600" dirty="0">
              <a:solidFill>
                <a:srgbClr val="737373"/>
              </a:solidFill>
              <a:latin typeface="叶根友唐楷飞墨" panose="02010601030101010101" charset="-122"/>
              <a:ea typeface="叶根友唐楷飞墨" panose="02010601030101010101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92F9FDA1-41F9-4446-9942-38D8090E6FA6}"/>
              </a:ext>
            </a:extLst>
          </p:cNvPr>
          <p:cNvSpPr txBox="1"/>
          <p:nvPr/>
        </p:nvSpPr>
        <p:spPr>
          <a:xfrm>
            <a:off x="3822698" y="4372640"/>
            <a:ext cx="45466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添加您的文本标题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FAA0C54E-5B95-4ABB-AA9F-536AE92F62BC}"/>
              </a:ext>
            </a:extLst>
          </p:cNvPr>
          <p:cNvSpPr txBox="1"/>
          <p:nvPr/>
        </p:nvSpPr>
        <p:spPr>
          <a:xfrm>
            <a:off x="3390900" y="5054323"/>
            <a:ext cx="54102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230007533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文本框 52">
            <a:extLst>
              <a:ext uri="{FF2B5EF4-FFF2-40B4-BE49-F238E27FC236}">
                <a16:creationId xmlns:a16="http://schemas.microsoft.com/office/drawing/2014/main" id="{FA638A71-ED03-4C99-8CF6-4B147FF5143B}"/>
              </a:ext>
            </a:extLst>
          </p:cNvPr>
          <p:cNvSpPr txBox="1"/>
          <p:nvPr/>
        </p:nvSpPr>
        <p:spPr>
          <a:xfrm>
            <a:off x="3822698" y="326863"/>
            <a:ext cx="45466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添加您的文本标题</a:t>
            </a:r>
          </a:p>
        </p:txBody>
      </p:sp>
      <p:sp>
        <p:nvSpPr>
          <p:cNvPr id="6" name="Freeform 5">
            <a:extLst>
              <a:ext uri="{FF2B5EF4-FFF2-40B4-BE49-F238E27FC236}">
                <a16:creationId xmlns:a16="http://schemas.microsoft.com/office/drawing/2014/main" id="{0D9B69CD-4DFF-42EE-9DF8-025147E88C0C}"/>
              </a:ext>
            </a:extLst>
          </p:cNvPr>
          <p:cNvSpPr/>
          <p:nvPr/>
        </p:nvSpPr>
        <p:spPr bwMode="auto">
          <a:xfrm>
            <a:off x="3248293" y="3623033"/>
            <a:ext cx="2467715" cy="3234967"/>
          </a:xfrm>
          <a:custGeom>
            <a:avLst/>
            <a:gdLst>
              <a:gd name="T0" fmla="*/ 417 w 492"/>
              <a:gd name="T1" fmla="*/ 473 h 789"/>
              <a:gd name="T2" fmla="*/ 273 w 492"/>
              <a:gd name="T3" fmla="*/ 181 h 789"/>
              <a:gd name="T4" fmla="*/ 22 w 492"/>
              <a:gd name="T5" fmla="*/ 2 h 789"/>
              <a:gd name="T6" fmla="*/ 2 w 492"/>
              <a:gd name="T7" fmla="*/ 14 h 789"/>
              <a:gd name="T8" fmla="*/ 14 w 492"/>
              <a:gd name="T9" fmla="*/ 34 h 789"/>
              <a:gd name="T10" fmla="*/ 29 w 492"/>
              <a:gd name="T11" fmla="*/ 37 h 789"/>
              <a:gd name="T12" fmla="*/ 387 w 492"/>
              <a:gd name="T13" fmla="*/ 483 h 789"/>
              <a:gd name="T14" fmla="*/ 460 w 492"/>
              <a:gd name="T15" fmla="*/ 789 h 789"/>
              <a:gd name="T16" fmla="*/ 476 w 492"/>
              <a:gd name="T17" fmla="*/ 789 h 789"/>
              <a:gd name="T18" fmla="*/ 492 w 492"/>
              <a:gd name="T19" fmla="*/ 789 h 789"/>
              <a:gd name="T20" fmla="*/ 417 w 492"/>
              <a:gd name="T21" fmla="*/ 473 h 7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92" h="789">
                <a:moveTo>
                  <a:pt x="417" y="473"/>
                </a:moveTo>
                <a:cubicBezTo>
                  <a:pt x="378" y="355"/>
                  <a:pt x="329" y="257"/>
                  <a:pt x="273" y="181"/>
                </a:cubicBezTo>
                <a:cubicBezTo>
                  <a:pt x="201" y="85"/>
                  <a:pt x="117" y="25"/>
                  <a:pt x="22" y="2"/>
                </a:cubicBezTo>
                <a:cubicBezTo>
                  <a:pt x="13" y="0"/>
                  <a:pt x="5" y="6"/>
                  <a:pt x="2" y="14"/>
                </a:cubicBezTo>
                <a:cubicBezTo>
                  <a:pt x="0" y="23"/>
                  <a:pt x="6" y="31"/>
                  <a:pt x="14" y="34"/>
                </a:cubicBezTo>
                <a:cubicBezTo>
                  <a:pt x="19" y="35"/>
                  <a:pt x="24" y="36"/>
                  <a:pt x="29" y="37"/>
                </a:cubicBezTo>
                <a:cubicBezTo>
                  <a:pt x="219" y="92"/>
                  <a:pt x="328" y="308"/>
                  <a:pt x="387" y="483"/>
                </a:cubicBezTo>
                <a:cubicBezTo>
                  <a:pt x="426" y="601"/>
                  <a:pt x="448" y="716"/>
                  <a:pt x="460" y="789"/>
                </a:cubicBezTo>
                <a:cubicBezTo>
                  <a:pt x="476" y="789"/>
                  <a:pt x="476" y="789"/>
                  <a:pt x="476" y="789"/>
                </a:cubicBezTo>
                <a:cubicBezTo>
                  <a:pt x="492" y="789"/>
                  <a:pt x="492" y="789"/>
                  <a:pt x="492" y="789"/>
                </a:cubicBezTo>
                <a:cubicBezTo>
                  <a:pt x="481" y="715"/>
                  <a:pt x="458" y="596"/>
                  <a:pt x="417" y="473"/>
                </a:cubicBezTo>
                <a:close/>
              </a:path>
            </a:pathLst>
          </a:custGeom>
          <a:solidFill>
            <a:srgbClr val="A2A2A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7" name="Freeform 6">
            <a:extLst>
              <a:ext uri="{FF2B5EF4-FFF2-40B4-BE49-F238E27FC236}">
                <a16:creationId xmlns:a16="http://schemas.microsoft.com/office/drawing/2014/main" id="{2C06396D-AA6B-4C7B-AEA2-0F0A07A38E7B}"/>
              </a:ext>
            </a:extLst>
          </p:cNvPr>
          <p:cNvSpPr/>
          <p:nvPr/>
        </p:nvSpPr>
        <p:spPr bwMode="auto">
          <a:xfrm>
            <a:off x="6408513" y="3522827"/>
            <a:ext cx="2441268" cy="3335173"/>
          </a:xfrm>
          <a:custGeom>
            <a:avLst/>
            <a:gdLst>
              <a:gd name="T0" fmla="*/ 489 w 491"/>
              <a:gd name="T1" fmla="*/ 14 h 789"/>
              <a:gd name="T2" fmla="*/ 470 w 491"/>
              <a:gd name="T3" fmla="*/ 2 h 789"/>
              <a:gd name="T4" fmla="*/ 219 w 491"/>
              <a:gd name="T5" fmla="*/ 181 h 789"/>
              <a:gd name="T6" fmla="*/ 74 w 491"/>
              <a:gd name="T7" fmla="*/ 473 h 789"/>
              <a:gd name="T8" fmla="*/ 0 w 491"/>
              <a:gd name="T9" fmla="*/ 789 h 789"/>
              <a:gd name="T10" fmla="*/ 16 w 491"/>
              <a:gd name="T11" fmla="*/ 789 h 789"/>
              <a:gd name="T12" fmla="*/ 32 w 491"/>
              <a:gd name="T13" fmla="*/ 789 h 789"/>
              <a:gd name="T14" fmla="*/ 105 w 491"/>
              <a:gd name="T15" fmla="*/ 483 h 789"/>
              <a:gd name="T16" fmla="*/ 463 w 491"/>
              <a:gd name="T17" fmla="*/ 37 h 789"/>
              <a:gd name="T18" fmla="*/ 477 w 491"/>
              <a:gd name="T19" fmla="*/ 34 h 789"/>
              <a:gd name="T20" fmla="*/ 489 w 491"/>
              <a:gd name="T21" fmla="*/ 14 h 7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91" h="789">
                <a:moveTo>
                  <a:pt x="489" y="14"/>
                </a:moveTo>
                <a:cubicBezTo>
                  <a:pt x="487" y="6"/>
                  <a:pt x="479" y="0"/>
                  <a:pt x="470" y="2"/>
                </a:cubicBezTo>
                <a:cubicBezTo>
                  <a:pt x="375" y="25"/>
                  <a:pt x="291" y="85"/>
                  <a:pt x="219" y="181"/>
                </a:cubicBezTo>
                <a:cubicBezTo>
                  <a:pt x="163" y="257"/>
                  <a:pt x="114" y="355"/>
                  <a:pt x="74" y="473"/>
                </a:cubicBezTo>
                <a:cubicBezTo>
                  <a:pt x="33" y="596"/>
                  <a:pt x="11" y="715"/>
                  <a:pt x="0" y="789"/>
                </a:cubicBezTo>
                <a:cubicBezTo>
                  <a:pt x="16" y="789"/>
                  <a:pt x="16" y="789"/>
                  <a:pt x="16" y="789"/>
                </a:cubicBezTo>
                <a:cubicBezTo>
                  <a:pt x="32" y="789"/>
                  <a:pt x="32" y="789"/>
                  <a:pt x="32" y="789"/>
                </a:cubicBezTo>
                <a:cubicBezTo>
                  <a:pt x="43" y="716"/>
                  <a:pt x="65" y="601"/>
                  <a:pt x="105" y="483"/>
                </a:cubicBezTo>
                <a:cubicBezTo>
                  <a:pt x="163" y="309"/>
                  <a:pt x="272" y="92"/>
                  <a:pt x="463" y="37"/>
                </a:cubicBezTo>
                <a:cubicBezTo>
                  <a:pt x="468" y="36"/>
                  <a:pt x="473" y="35"/>
                  <a:pt x="477" y="34"/>
                </a:cubicBezTo>
                <a:cubicBezTo>
                  <a:pt x="486" y="31"/>
                  <a:pt x="491" y="23"/>
                  <a:pt x="489" y="14"/>
                </a:cubicBezTo>
                <a:close/>
              </a:path>
            </a:pathLst>
          </a:custGeom>
          <a:solidFill>
            <a:srgbClr val="C9C9C9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8" name="Freeform 7">
            <a:extLst>
              <a:ext uri="{FF2B5EF4-FFF2-40B4-BE49-F238E27FC236}">
                <a16:creationId xmlns:a16="http://schemas.microsoft.com/office/drawing/2014/main" id="{A91A6539-8B7B-496F-A46B-4491070DDA42}"/>
              </a:ext>
            </a:extLst>
          </p:cNvPr>
          <p:cNvSpPr/>
          <p:nvPr/>
        </p:nvSpPr>
        <p:spPr bwMode="auto">
          <a:xfrm>
            <a:off x="5234020" y="2931613"/>
            <a:ext cx="635623" cy="3926387"/>
          </a:xfrm>
          <a:custGeom>
            <a:avLst/>
            <a:gdLst>
              <a:gd name="T0" fmla="*/ 33 w 110"/>
              <a:gd name="T1" fmla="*/ 13 h 869"/>
              <a:gd name="T2" fmla="*/ 13 w 110"/>
              <a:gd name="T3" fmla="*/ 3 h 869"/>
              <a:gd name="T4" fmla="*/ 2 w 110"/>
              <a:gd name="T5" fmla="*/ 23 h 869"/>
              <a:gd name="T6" fmla="*/ 25 w 110"/>
              <a:gd name="T7" fmla="*/ 107 h 869"/>
              <a:gd name="T8" fmla="*/ 76 w 110"/>
              <a:gd name="T9" fmla="*/ 760 h 869"/>
              <a:gd name="T10" fmla="*/ 75 w 110"/>
              <a:gd name="T11" fmla="*/ 869 h 869"/>
              <a:gd name="T12" fmla="*/ 84 w 110"/>
              <a:gd name="T13" fmla="*/ 869 h 869"/>
              <a:gd name="T14" fmla="*/ 91 w 110"/>
              <a:gd name="T15" fmla="*/ 869 h 869"/>
              <a:gd name="T16" fmla="*/ 107 w 110"/>
              <a:gd name="T17" fmla="*/ 869 h 869"/>
              <a:gd name="T18" fmla="*/ 33 w 110"/>
              <a:gd name="T19" fmla="*/ 13 h 8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0" h="869">
                <a:moveTo>
                  <a:pt x="33" y="13"/>
                </a:moveTo>
                <a:cubicBezTo>
                  <a:pt x="30" y="5"/>
                  <a:pt x="21" y="0"/>
                  <a:pt x="13" y="3"/>
                </a:cubicBezTo>
                <a:cubicBezTo>
                  <a:pt x="4" y="6"/>
                  <a:pt x="0" y="15"/>
                  <a:pt x="2" y="23"/>
                </a:cubicBezTo>
                <a:cubicBezTo>
                  <a:pt x="11" y="48"/>
                  <a:pt x="18" y="77"/>
                  <a:pt x="25" y="107"/>
                </a:cubicBezTo>
                <a:cubicBezTo>
                  <a:pt x="66" y="301"/>
                  <a:pt x="75" y="580"/>
                  <a:pt x="76" y="760"/>
                </a:cubicBezTo>
                <a:cubicBezTo>
                  <a:pt x="76" y="803"/>
                  <a:pt x="76" y="840"/>
                  <a:pt x="75" y="869"/>
                </a:cubicBezTo>
                <a:cubicBezTo>
                  <a:pt x="84" y="869"/>
                  <a:pt x="84" y="869"/>
                  <a:pt x="84" y="869"/>
                </a:cubicBezTo>
                <a:cubicBezTo>
                  <a:pt x="91" y="869"/>
                  <a:pt x="91" y="869"/>
                  <a:pt x="91" y="869"/>
                </a:cubicBezTo>
                <a:cubicBezTo>
                  <a:pt x="107" y="869"/>
                  <a:pt x="107" y="869"/>
                  <a:pt x="107" y="869"/>
                </a:cubicBezTo>
                <a:cubicBezTo>
                  <a:pt x="110" y="693"/>
                  <a:pt x="108" y="246"/>
                  <a:pt x="33" y="13"/>
                </a:cubicBezTo>
                <a:close/>
              </a:path>
            </a:pathLst>
          </a:custGeom>
          <a:solidFill>
            <a:srgbClr val="B0BDC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9" name="Freeform 8">
            <a:extLst>
              <a:ext uri="{FF2B5EF4-FFF2-40B4-BE49-F238E27FC236}">
                <a16:creationId xmlns:a16="http://schemas.microsoft.com/office/drawing/2014/main" id="{99E11E7F-D1BC-4FBC-B434-DA03D10769F1}"/>
              </a:ext>
            </a:extLst>
          </p:cNvPr>
          <p:cNvSpPr/>
          <p:nvPr/>
        </p:nvSpPr>
        <p:spPr bwMode="auto">
          <a:xfrm>
            <a:off x="6235894" y="2931613"/>
            <a:ext cx="635623" cy="3926387"/>
          </a:xfrm>
          <a:custGeom>
            <a:avLst/>
            <a:gdLst>
              <a:gd name="T0" fmla="*/ 97 w 110"/>
              <a:gd name="T1" fmla="*/ 3 h 869"/>
              <a:gd name="T2" fmla="*/ 77 w 110"/>
              <a:gd name="T3" fmla="*/ 13 h 869"/>
              <a:gd name="T4" fmla="*/ 2 w 110"/>
              <a:gd name="T5" fmla="*/ 869 h 869"/>
              <a:gd name="T6" fmla="*/ 19 w 110"/>
              <a:gd name="T7" fmla="*/ 869 h 869"/>
              <a:gd name="T8" fmla="*/ 26 w 110"/>
              <a:gd name="T9" fmla="*/ 869 h 869"/>
              <a:gd name="T10" fmla="*/ 35 w 110"/>
              <a:gd name="T11" fmla="*/ 869 h 869"/>
              <a:gd name="T12" fmla="*/ 34 w 110"/>
              <a:gd name="T13" fmla="*/ 760 h 869"/>
              <a:gd name="T14" fmla="*/ 85 w 110"/>
              <a:gd name="T15" fmla="*/ 107 h 869"/>
              <a:gd name="T16" fmla="*/ 107 w 110"/>
              <a:gd name="T17" fmla="*/ 23 h 869"/>
              <a:gd name="T18" fmla="*/ 97 w 110"/>
              <a:gd name="T19" fmla="*/ 3 h 8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0" h="869">
                <a:moveTo>
                  <a:pt x="97" y="3"/>
                </a:moveTo>
                <a:cubicBezTo>
                  <a:pt x="89" y="0"/>
                  <a:pt x="80" y="5"/>
                  <a:pt x="77" y="13"/>
                </a:cubicBezTo>
                <a:cubicBezTo>
                  <a:pt x="1" y="246"/>
                  <a:pt x="0" y="693"/>
                  <a:pt x="2" y="869"/>
                </a:cubicBezTo>
                <a:cubicBezTo>
                  <a:pt x="19" y="869"/>
                  <a:pt x="19" y="869"/>
                  <a:pt x="19" y="869"/>
                </a:cubicBezTo>
                <a:cubicBezTo>
                  <a:pt x="26" y="869"/>
                  <a:pt x="26" y="869"/>
                  <a:pt x="26" y="869"/>
                </a:cubicBezTo>
                <a:cubicBezTo>
                  <a:pt x="35" y="869"/>
                  <a:pt x="35" y="869"/>
                  <a:pt x="35" y="869"/>
                </a:cubicBezTo>
                <a:cubicBezTo>
                  <a:pt x="34" y="840"/>
                  <a:pt x="34" y="803"/>
                  <a:pt x="34" y="760"/>
                </a:cubicBezTo>
                <a:cubicBezTo>
                  <a:pt x="35" y="580"/>
                  <a:pt x="44" y="301"/>
                  <a:pt x="85" y="107"/>
                </a:cubicBezTo>
                <a:cubicBezTo>
                  <a:pt x="92" y="77"/>
                  <a:pt x="99" y="48"/>
                  <a:pt x="107" y="23"/>
                </a:cubicBezTo>
                <a:cubicBezTo>
                  <a:pt x="110" y="15"/>
                  <a:pt x="105" y="6"/>
                  <a:pt x="97" y="3"/>
                </a:cubicBezTo>
                <a:close/>
              </a:path>
            </a:pathLst>
          </a:custGeom>
          <a:solidFill>
            <a:srgbClr val="C2CFDC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  <a:cs typeface="+mn-ea"/>
              <a:sym typeface="+mn-lt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E29A5D0F-D6CF-4B44-9685-DF7B6809ABEF}"/>
              </a:ext>
            </a:extLst>
          </p:cNvPr>
          <p:cNvGrpSpPr/>
          <p:nvPr/>
        </p:nvGrpSpPr>
        <p:grpSpPr>
          <a:xfrm>
            <a:off x="2045831" y="3252271"/>
            <a:ext cx="801644" cy="801644"/>
            <a:chOff x="1661160" y="2430780"/>
            <a:chExt cx="609600" cy="609600"/>
          </a:xfrm>
        </p:grpSpPr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2D5D89E1-A771-4081-BD21-5B66B1E3230F}"/>
                </a:ext>
              </a:extLst>
            </p:cNvPr>
            <p:cNvSpPr/>
            <p:nvPr/>
          </p:nvSpPr>
          <p:spPr>
            <a:xfrm>
              <a:off x="1661160" y="2430780"/>
              <a:ext cx="609600" cy="609600"/>
            </a:xfrm>
            <a:prstGeom prst="ellipse">
              <a:avLst/>
            </a:prstGeom>
            <a:solidFill>
              <a:srgbClr val="A2A2A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2" name="Freeform 5">
              <a:extLst>
                <a:ext uri="{FF2B5EF4-FFF2-40B4-BE49-F238E27FC236}">
                  <a16:creationId xmlns:a16="http://schemas.microsoft.com/office/drawing/2014/main" id="{1C3D2962-3B77-4C27-9EF4-157792184E5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825625" y="2574925"/>
              <a:ext cx="282575" cy="320675"/>
            </a:xfrm>
            <a:custGeom>
              <a:avLst/>
              <a:gdLst>
                <a:gd name="T0" fmla="*/ 1451 w 2904"/>
                <a:gd name="T1" fmla="*/ 0 h 3295"/>
                <a:gd name="T2" fmla="*/ 0 w 2904"/>
                <a:gd name="T3" fmla="*/ 425 h 3295"/>
                <a:gd name="T4" fmla="*/ 1451 w 2904"/>
                <a:gd name="T5" fmla="*/ 3295 h 3295"/>
                <a:gd name="T6" fmla="*/ 2904 w 2904"/>
                <a:gd name="T7" fmla="*/ 425 h 3295"/>
                <a:gd name="T8" fmla="*/ 2694 w 2904"/>
                <a:gd name="T9" fmla="*/ 1967 h 3295"/>
                <a:gd name="T10" fmla="*/ 208 w 2904"/>
                <a:gd name="T11" fmla="*/ 1967 h 3295"/>
                <a:gd name="T12" fmla="*/ 798 w 2904"/>
                <a:gd name="T13" fmla="*/ 571 h 3295"/>
                <a:gd name="T14" fmla="*/ 2104 w 2904"/>
                <a:gd name="T15" fmla="*/ 571 h 3295"/>
                <a:gd name="T16" fmla="*/ 2694 w 2904"/>
                <a:gd name="T17" fmla="*/ 1967 h 3295"/>
                <a:gd name="T18" fmla="*/ 885 w 2904"/>
                <a:gd name="T19" fmla="*/ 943 h 3295"/>
                <a:gd name="T20" fmla="*/ 695 w 2904"/>
                <a:gd name="T21" fmla="*/ 1307 h 3295"/>
                <a:gd name="T22" fmla="*/ 597 w 2904"/>
                <a:gd name="T23" fmla="*/ 1562 h 3295"/>
                <a:gd name="T24" fmla="*/ 662 w 2904"/>
                <a:gd name="T25" fmla="*/ 1613 h 3295"/>
                <a:gd name="T26" fmla="*/ 720 w 2904"/>
                <a:gd name="T27" fmla="*/ 1564 h 3295"/>
                <a:gd name="T28" fmla="*/ 973 w 2904"/>
                <a:gd name="T29" fmla="*/ 2236 h 3295"/>
                <a:gd name="T30" fmla="*/ 1053 w 2904"/>
                <a:gd name="T31" fmla="*/ 1198 h 3295"/>
                <a:gd name="T32" fmla="*/ 1146 w 2904"/>
                <a:gd name="T33" fmla="*/ 1035 h 3295"/>
                <a:gd name="T34" fmla="*/ 1923 w 2904"/>
                <a:gd name="T35" fmla="*/ 1727 h 3295"/>
                <a:gd name="T36" fmla="*/ 2268 w 2904"/>
                <a:gd name="T37" fmla="*/ 1611 h 3295"/>
                <a:gd name="T38" fmla="*/ 1811 w 2904"/>
                <a:gd name="T39" fmla="*/ 1455 h 3295"/>
                <a:gd name="T40" fmla="*/ 2148 w 2904"/>
                <a:gd name="T41" fmla="*/ 1408 h 3295"/>
                <a:gd name="T42" fmla="*/ 2182 w 2904"/>
                <a:gd name="T43" fmla="*/ 1158 h 3295"/>
                <a:gd name="T44" fmla="*/ 2051 w 2904"/>
                <a:gd name="T45" fmla="*/ 989 h 3295"/>
                <a:gd name="T46" fmla="*/ 1414 w 2904"/>
                <a:gd name="T47" fmla="*/ 1024 h 3295"/>
                <a:gd name="T48" fmla="*/ 1163 w 2904"/>
                <a:gd name="T49" fmla="*/ 993 h 3295"/>
                <a:gd name="T50" fmla="*/ 1414 w 2904"/>
                <a:gd name="T51" fmla="*/ 1479 h 3295"/>
                <a:gd name="T52" fmla="*/ 1547 w 2904"/>
                <a:gd name="T53" fmla="*/ 1455 h 3295"/>
                <a:gd name="T54" fmla="*/ 1076 w 2904"/>
                <a:gd name="T55" fmla="*/ 1611 h 3295"/>
                <a:gd name="T56" fmla="*/ 1318 w 2904"/>
                <a:gd name="T57" fmla="*/ 1727 h 3295"/>
                <a:gd name="T58" fmla="*/ 1254 w 2904"/>
                <a:gd name="T59" fmla="*/ 1909 h 3295"/>
                <a:gd name="T60" fmla="*/ 1076 w 2904"/>
                <a:gd name="T61" fmla="*/ 2126 h 3295"/>
                <a:gd name="T62" fmla="*/ 1327 w 2904"/>
                <a:gd name="T63" fmla="*/ 2094 h 3295"/>
                <a:gd name="T64" fmla="*/ 1505 w 2904"/>
                <a:gd name="T65" fmla="*/ 1875 h 3295"/>
                <a:gd name="T66" fmla="*/ 1547 w 2904"/>
                <a:gd name="T67" fmla="*/ 2234 h 3295"/>
                <a:gd name="T68" fmla="*/ 1811 w 2904"/>
                <a:gd name="T69" fmla="*/ 1787 h 3295"/>
                <a:gd name="T70" fmla="*/ 1928 w 2904"/>
                <a:gd name="T71" fmla="*/ 1976 h 3295"/>
                <a:gd name="T72" fmla="*/ 2161 w 2904"/>
                <a:gd name="T73" fmla="*/ 2200 h 3295"/>
                <a:gd name="T74" fmla="*/ 2163 w 2904"/>
                <a:gd name="T75" fmla="*/ 1943 h 3295"/>
                <a:gd name="T76" fmla="*/ 1414 w 2904"/>
                <a:gd name="T77" fmla="*/ 1343 h 3295"/>
                <a:gd name="T78" fmla="*/ 1541 w 2904"/>
                <a:gd name="T79" fmla="*/ 1111 h 3295"/>
                <a:gd name="T80" fmla="*/ 1811 w 2904"/>
                <a:gd name="T81" fmla="*/ 1091 h 3295"/>
                <a:gd name="T82" fmla="*/ 1931 w 2904"/>
                <a:gd name="T83" fmla="*/ 1182 h 3295"/>
                <a:gd name="T84" fmla="*/ 1918 w 2904"/>
                <a:gd name="T85" fmla="*/ 1299 h 3295"/>
                <a:gd name="T86" fmla="*/ 1811 w 2904"/>
                <a:gd name="T87" fmla="*/ 1343 h 3295"/>
                <a:gd name="T88" fmla="*/ 1414 w 2904"/>
                <a:gd name="T89" fmla="*/ 1343 h 3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904" h="3295">
                  <a:moveTo>
                    <a:pt x="2196" y="390"/>
                  </a:moveTo>
                  <a:cubicBezTo>
                    <a:pt x="1571" y="264"/>
                    <a:pt x="1451" y="0"/>
                    <a:pt x="1451" y="0"/>
                  </a:cubicBezTo>
                  <a:cubicBezTo>
                    <a:pt x="1451" y="0"/>
                    <a:pt x="1062" y="319"/>
                    <a:pt x="708" y="390"/>
                  </a:cubicBezTo>
                  <a:cubicBezTo>
                    <a:pt x="354" y="461"/>
                    <a:pt x="0" y="425"/>
                    <a:pt x="0" y="425"/>
                  </a:cubicBezTo>
                  <a:cubicBezTo>
                    <a:pt x="0" y="425"/>
                    <a:pt x="35" y="1311"/>
                    <a:pt x="35" y="2020"/>
                  </a:cubicBezTo>
                  <a:cubicBezTo>
                    <a:pt x="35" y="2728"/>
                    <a:pt x="1451" y="3295"/>
                    <a:pt x="1451" y="3295"/>
                  </a:cubicBezTo>
                  <a:cubicBezTo>
                    <a:pt x="1451" y="3295"/>
                    <a:pt x="2869" y="2709"/>
                    <a:pt x="2869" y="2020"/>
                  </a:cubicBezTo>
                  <a:cubicBezTo>
                    <a:pt x="2869" y="1311"/>
                    <a:pt x="2904" y="425"/>
                    <a:pt x="2904" y="425"/>
                  </a:cubicBezTo>
                  <a:cubicBezTo>
                    <a:pt x="2904" y="425"/>
                    <a:pt x="2550" y="461"/>
                    <a:pt x="2196" y="390"/>
                  </a:cubicBezTo>
                  <a:close/>
                  <a:moveTo>
                    <a:pt x="2694" y="1967"/>
                  </a:moveTo>
                  <a:cubicBezTo>
                    <a:pt x="2694" y="2558"/>
                    <a:pt x="1450" y="3060"/>
                    <a:pt x="1450" y="3060"/>
                  </a:cubicBezTo>
                  <a:cubicBezTo>
                    <a:pt x="1450" y="3060"/>
                    <a:pt x="208" y="2575"/>
                    <a:pt x="208" y="1967"/>
                  </a:cubicBezTo>
                  <a:cubicBezTo>
                    <a:pt x="208" y="1360"/>
                    <a:pt x="177" y="601"/>
                    <a:pt x="177" y="601"/>
                  </a:cubicBezTo>
                  <a:cubicBezTo>
                    <a:pt x="177" y="601"/>
                    <a:pt x="488" y="632"/>
                    <a:pt x="798" y="571"/>
                  </a:cubicBezTo>
                  <a:cubicBezTo>
                    <a:pt x="1109" y="510"/>
                    <a:pt x="1450" y="237"/>
                    <a:pt x="1450" y="237"/>
                  </a:cubicBezTo>
                  <a:cubicBezTo>
                    <a:pt x="1450" y="237"/>
                    <a:pt x="1555" y="464"/>
                    <a:pt x="2104" y="571"/>
                  </a:cubicBezTo>
                  <a:cubicBezTo>
                    <a:pt x="2414" y="632"/>
                    <a:pt x="2725" y="601"/>
                    <a:pt x="2725" y="601"/>
                  </a:cubicBezTo>
                  <a:cubicBezTo>
                    <a:pt x="2725" y="601"/>
                    <a:pt x="2694" y="1360"/>
                    <a:pt x="2694" y="1967"/>
                  </a:cubicBezTo>
                  <a:close/>
                  <a:moveTo>
                    <a:pt x="1146" y="1035"/>
                  </a:moveTo>
                  <a:cubicBezTo>
                    <a:pt x="885" y="943"/>
                    <a:pt x="885" y="943"/>
                    <a:pt x="885" y="943"/>
                  </a:cubicBezTo>
                  <a:cubicBezTo>
                    <a:pt x="864" y="1001"/>
                    <a:pt x="837" y="1061"/>
                    <a:pt x="805" y="1124"/>
                  </a:cubicBezTo>
                  <a:cubicBezTo>
                    <a:pt x="776" y="1178"/>
                    <a:pt x="739" y="1239"/>
                    <a:pt x="695" y="1307"/>
                  </a:cubicBezTo>
                  <a:cubicBezTo>
                    <a:pt x="651" y="1374"/>
                    <a:pt x="597" y="1443"/>
                    <a:pt x="533" y="1511"/>
                  </a:cubicBezTo>
                  <a:cubicBezTo>
                    <a:pt x="597" y="1562"/>
                    <a:pt x="597" y="1562"/>
                    <a:pt x="597" y="1562"/>
                  </a:cubicBezTo>
                  <a:cubicBezTo>
                    <a:pt x="613" y="1575"/>
                    <a:pt x="628" y="1588"/>
                    <a:pt x="641" y="1598"/>
                  </a:cubicBezTo>
                  <a:cubicBezTo>
                    <a:pt x="654" y="1609"/>
                    <a:pt x="661" y="1614"/>
                    <a:pt x="662" y="1613"/>
                  </a:cubicBezTo>
                  <a:cubicBezTo>
                    <a:pt x="672" y="1604"/>
                    <a:pt x="682" y="1596"/>
                    <a:pt x="691" y="1588"/>
                  </a:cubicBezTo>
                  <a:cubicBezTo>
                    <a:pt x="701" y="1581"/>
                    <a:pt x="710" y="1572"/>
                    <a:pt x="720" y="1564"/>
                  </a:cubicBezTo>
                  <a:cubicBezTo>
                    <a:pt x="720" y="2236"/>
                    <a:pt x="720" y="2236"/>
                    <a:pt x="720" y="2236"/>
                  </a:cubicBezTo>
                  <a:cubicBezTo>
                    <a:pt x="973" y="2236"/>
                    <a:pt x="973" y="2236"/>
                    <a:pt x="973" y="2236"/>
                  </a:cubicBezTo>
                  <a:cubicBezTo>
                    <a:pt x="973" y="1305"/>
                    <a:pt x="973" y="1305"/>
                    <a:pt x="973" y="1305"/>
                  </a:cubicBezTo>
                  <a:cubicBezTo>
                    <a:pt x="1004" y="1266"/>
                    <a:pt x="1031" y="1231"/>
                    <a:pt x="1053" y="1198"/>
                  </a:cubicBezTo>
                  <a:cubicBezTo>
                    <a:pt x="1075" y="1165"/>
                    <a:pt x="1093" y="1137"/>
                    <a:pt x="1106" y="1113"/>
                  </a:cubicBezTo>
                  <a:cubicBezTo>
                    <a:pt x="1123" y="1084"/>
                    <a:pt x="1136" y="1058"/>
                    <a:pt x="1146" y="1035"/>
                  </a:cubicBezTo>
                  <a:close/>
                  <a:moveTo>
                    <a:pt x="2035" y="1848"/>
                  </a:moveTo>
                  <a:cubicBezTo>
                    <a:pt x="1990" y="1811"/>
                    <a:pt x="1953" y="1771"/>
                    <a:pt x="1923" y="1727"/>
                  </a:cubicBezTo>
                  <a:cubicBezTo>
                    <a:pt x="2268" y="1727"/>
                    <a:pt x="2268" y="1727"/>
                    <a:pt x="2268" y="1727"/>
                  </a:cubicBezTo>
                  <a:cubicBezTo>
                    <a:pt x="2268" y="1611"/>
                    <a:pt x="2268" y="1611"/>
                    <a:pt x="2268" y="1611"/>
                  </a:cubicBezTo>
                  <a:cubicBezTo>
                    <a:pt x="1811" y="1611"/>
                    <a:pt x="1811" y="1611"/>
                    <a:pt x="1811" y="1611"/>
                  </a:cubicBezTo>
                  <a:cubicBezTo>
                    <a:pt x="1811" y="1455"/>
                    <a:pt x="1811" y="1455"/>
                    <a:pt x="1811" y="1455"/>
                  </a:cubicBezTo>
                  <a:cubicBezTo>
                    <a:pt x="2011" y="1455"/>
                    <a:pt x="2011" y="1455"/>
                    <a:pt x="2011" y="1455"/>
                  </a:cubicBezTo>
                  <a:cubicBezTo>
                    <a:pt x="2080" y="1455"/>
                    <a:pt x="2125" y="1440"/>
                    <a:pt x="2148" y="1408"/>
                  </a:cubicBezTo>
                  <a:cubicBezTo>
                    <a:pt x="2170" y="1377"/>
                    <a:pt x="2182" y="1334"/>
                    <a:pt x="2182" y="1280"/>
                  </a:cubicBezTo>
                  <a:cubicBezTo>
                    <a:pt x="2182" y="1158"/>
                    <a:pt x="2182" y="1158"/>
                    <a:pt x="2182" y="1158"/>
                  </a:cubicBezTo>
                  <a:cubicBezTo>
                    <a:pt x="2182" y="1111"/>
                    <a:pt x="2173" y="1074"/>
                    <a:pt x="2156" y="1046"/>
                  </a:cubicBezTo>
                  <a:cubicBezTo>
                    <a:pt x="2140" y="1018"/>
                    <a:pt x="2104" y="999"/>
                    <a:pt x="2051" y="989"/>
                  </a:cubicBezTo>
                  <a:cubicBezTo>
                    <a:pt x="1997" y="978"/>
                    <a:pt x="1919" y="977"/>
                    <a:pt x="1818" y="983"/>
                  </a:cubicBezTo>
                  <a:cubicBezTo>
                    <a:pt x="1717" y="990"/>
                    <a:pt x="1582" y="1004"/>
                    <a:pt x="1414" y="1024"/>
                  </a:cubicBezTo>
                  <a:cubicBezTo>
                    <a:pt x="1414" y="993"/>
                    <a:pt x="1414" y="993"/>
                    <a:pt x="1414" y="993"/>
                  </a:cubicBezTo>
                  <a:cubicBezTo>
                    <a:pt x="1163" y="993"/>
                    <a:pt x="1163" y="993"/>
                    <a:pt x="1163" y="993"/>
                  </a:cubicBezTo>
                  <a:cubicBezTo>
                    <a:pt x="1163" y="1479"/>
                    <a:pt x="1163" y="1479"/>
                    <a:pt x="1163" y="1479"/>
                  </a:cubicBezTo>
                  <a:cubicBezTo>
                    <a:pt x="1414" y="1479"/>
                    <a:pt x="1414" y="1479"/>
                    <a:pt x="1414" y="1479"/>
                  </a:cubicBezTo>
                  <a:cubicBezTo>
                    <a:pt x="1414" y="1455"/>
                    <a:pt x="1414" y="1455"/>
                    <a:pt x="1414" y="1455"/>
                  </a:cubicBezTo>
                  <a:cubicBezTo>
                    <a:pt x="1547" y="1455"/>
                    <a:pt x="1547" y="1455"/>
                    <a:pt x="1547" y="1455"/>
                  </a:cubicBezTo>
                  <a:cubicBezTo>
                    <a:pt x="1547" y="1611"/>
                    <a:pt x="1547" y="1611"/>
                    <a:pt x="1547" y="1611"/>
                  </a:cubicBezTo>
                  <a:cubicBezTo>
                    <a:pt x="1076" y="1611"/>
                    <a:pt x="1076" y="1611"/>
                    <a:pt x="1076" y="1611"/>
                  </a:cubicBezTo>
                  <a:cubicBezTo>
                    <a:pt x="1076" y="1727"/>
                    <a:pt x="1076" y="1727"/>
                    <a:pt x="1076" y="1727"/>
                  </a:cubicBezTo>
                  <a:cubicBezTo>
                    <a:pt x="1318" y="1727"/>
                    <a:pt x="1318" y="1727"/>
                    <a:pt x="1318" y="1727"/>
                  </a:cubicBezTo>
                  <a:cubicBezTo>
                    <a:pt x="1313" y="1749"/>
                    <a:pt x="1306" y="1776"/>
                    <a:pt x="1296" y="1808"/>
                  </a:cubicBezTo>
                  <a:cubicBezTo>
                    <a:pt x="1287" y="1840"/>
                    <a:pt x="1273" y="1873"/>
                    <a:pt x="1254" y="1909"/>
                  </a:cubicBezTo>
                  <a:cubicBezTo>
                    <a:pt x="1236" y="1945"/>
                    <a:pt x="1212" y="1981"/>
                    <a:pt x="1183" y="2019"/>
                  </a:cubicBezTo>
                  <a:cubicBezTo>
                    <a:pt x="1154" y="2056"/>
                    <a:pt x="1119" y="2092"/>
                    <a:pt x="1076" y="2126"/>
                  </a:cubicBezTo>
                  <a:cubicBezTo>
                    <a:pt x="1176" y="2220"/>
                    <a:pt x="1176" y="2220"/>
                    <a:pt x="1176" y="2220"/>
                  </a:cubicBezTo>
                  <a:cubicBezTo>
                    <a:pt x="1234" y="2176"/>
                    <a:pt x="1285" y="2134"/>
                    <a:pt x="1327" y="2094"/>
                  </a:cubicBezTo>
                  <a:cubicBezTo>
                    <a:pt x="1370" y="2053"/>
                    <a:pt x="1406" y="2015"/>
                    <a:pt x="1435" y="1978"/>
                  </a:cubicBezTo>
                  <a:cubicBezTo>
                    <a:pt x="1464" y="1941"/>
                    <a:pt x="1488" y="1907"/>
                    <a:pt x="1505" y="1875"/>
                  </a:cubicBezTo>
                  <a:cubicBezTo>
                    <a:pt x="1523" y="1843"/>
                    <a:pt x="1537" y="1814"/>
                    <a:pt x="1547" y="1789"/>
                  </a:cubicBezTo>
                  <a:cubicBezTo>
                    <a:pt x="1547" y="2234"/>
                    <a:pt x="1547" y="2234"/>
                    <a:pt x="1547" y="2234"/>
                  </a:cubicBezTo>
                  <a:cubicBezTo>
                    <a:pt x="1811" y="2234"/>
                    <a:pt x="1811" y="2234"/>
                    <a:pt x="1811" y="2234"/>
                  </a:cubicBezTo>
                  <a:cubicBezTo>
                    <a:pt x="1811" y="1787"/>
                    <a:pt x="1811" y="1787"/>
                    <a:pt x="1811" y="1787"/>
                  </a:cubicBezTo>
                  <a:cubicBezTo>
                    <a:pt x="1823" y="1812"/>
                    <a:pt x="1839" y="1841"/>
                    <a:pt x="1858" y="1874"/>
                  </a:cubicBezTo>
                  <a:cubicBezTo>
                    <a:pt x="1876" y="1906"/>
                    <a:pt x="1900" y="1941"/>
                    <a:pt x="1928" y="1976"/>
                  </a:cubicBezTo>
                  <a:cubicBezTo>
                    <a:pt x="1956" y="2012"/>
                    <a:pt x="1989" y="2049"/>
                    <a:pt x="2027" y="2087"/>
                  </a:cubicBezTo>
                  <a:cubicBezTo>
                    <a:pt x="2065" y="2125"/>
                    <a:pt x="2110" y="2162"/>
                    <a:pt x="2161" y="2200"/>
                  </a:cubicBezTo>
                  <a:cubicBezTo>
                    <a:pt x="2311" y="2026"/>
                    <a:pt x="2311" y="2026"/>
                    <a:pt x="2311" y="2026"/>
                  </a:cubicBezTo>
                  <a:cubicBezTo>
                    <a:pt x="2261" y="2002"/>
                    <a:pt x="2212" y="1974"/>
                    <a:pt x="2163" y="1943"/>
                  </a:cubicBezTo>
                  <a:cubicBezTo>
                    <a:pt x="2122" y="1916"/>
                    <a:pt x="2079" y="1884"/>
                    <a:pt x="2035" y="1848"/>
                  </a:cubicBezTo>
                  <a:close/>
                  <a:moveTo>
                    <a:pt x="1414" y="1343"/>
                  </a:moveTo>
                  <a:cubicBezTo>
                    <a:pt x="1414" y="1129"/>
                    <a:pt x="1414" y="1129"/>
                    <a:pt x="1414" y="1129"/>
                  </a:cubicBezTo>
                  <a:cubicBezTo>
                    <a:pt x="1455" y="1122"/>
                    <a:pt x="1497" y="1116"/>
                    <a:pt x="1541" y="1111"/>
                  </a:cubicBezTo>
                  <a:cubicBezTo>
                    <a:pt x="1578" y="1106"/>
                    <a:pt x="1621" y="1102"/>
                    <a:pt x="1668" y="1097"/>
                  </a:cubicBezTo>
                  <a:cubicBezTo>
                    <a:pt x="1716" y="1093"/>
                    <a:pt x="1763" y="1091"/>
                    <a:pt x="1811" y="1091"/>
                  </a:cubicBezTo>
                  <a:cubicBezTo>
                    <a:pt x="1863" y="1091"/>
                    <a:pt x="1896" y="1100"/>
                    <a:pt x="1910" y="1116"/>
                  </a:cubicBezTo>
                  <a:cubicBezTo>
                    <a:pt x="1924" y="1133"/>
                    <a:pt x="1931" y="1155"/>
                    <a:pt x="1931" y="1182"/>
                  </a:cubicBezTo>
                  <a:cubicBezTo>
                    <a:pt x="1931" y="1254"/>
                    <a:pt x="1931" y="1254"/>
                    <a:pt x="1931" y="1254"/>
                  </a:cubicBezTo>
                  <a:cubicBezTo>
                    <a:pt x="1929" y="1271"/>
                    <a:pt x="1925" y="1286"/>
                    <a:pt x="1918" y="1299"/>
                  </a:cubicBezTo>
                  <a:cubicBezTo>
                    <a:pt x="1910" y="1310"/>
                    <a:pt x="1899" y="1320"/>
                    <a:pt x="1883" y="1329"/>
                  </a:cubicBezTo>
                  <a:cubicBezTo>
                    <a:pt x="1867" y="1338"/>
                    <a:pt x="1843" y="1343"/>
                    <a:pt x="1811" y="1343"/>
                  </a:cubicBezTo>
                  <a:cubicBezTo>
                    <a:pt x="1414" y="1343"/>
                    <a:pt x="1414" y="1343"/>
                    <a:pt x="1414" y="1343"/>
                  </a:cubicBezTo>
                  <a:close/>
                  <a:moveTo>
                    <a:pt x="1414" y="1343"/>
                  </a:moveTo>
                  <a:cubicBezTo>
                    <a:pt x="1414" y="1343"/>
                    <a:pt x="1414" y="1343"/>
                    <a:pt x="1414" y="134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AC2B498E-F7A1-4C8E-BBF5-2A9B4F66221F}"/>
              </a:ext>
            </a:extLst>
          </p:cNvPr>
          <p:cNvGrpSpPr/>
          <p:nvPr/>
        </p:nvGrpSpPr>
        <p:grpSpPr>
          <a:xfrm>
            <a:off x="6495273" y="1979661"/>
            <a:ext cx="801644" cy="801644"/>
            <a:chOff x="5128260" y="2514600"/>
            <a:chExt cx="609600" cy="609600"/>
          </a:xfrm>
        </p:grpSpPr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A79D6979-2232-4253-8B06-438E410C63AD}"/>
                </a:ext>
              </a:extLst>
            </p:cNvPr>
            <p:cNvSpPr/>
            <p:nvPr/>
          </p:nvSpPr>
          <p:spPr>
            <a:xfrm>
              <a:off x="5128260" y="2514600"/>
              <a:ext cx="609600" cy="609600"/>
            </a:xfrm>
            <a:prstGeom prst="ellipse">
              <a:avLst/>
            </a:prstGeom>
            <a:solidFill>
              <a:srgbClr val="C2CFD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5" name="Freeform 9">
              <a:extLst>
                <a:ext uri="{FF2B5EF4-FFF2-40B4-BE49-F238E27FC236}">
                  <a16:creationId xmlns:a16="http://schemas.microsoft.com/office/drawing/2014/main" id="{7783951F-BCC6-4BB2-AB46-1E79E27C94E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238147" y="2683944"/>
              <a:ext cx="367316" cy="287855"/>
            </a:xfrm>
            <a:custGeom>
              <a:avLst/>
              <a:gdLst>
                <a:gd name="T0" fmla="*/ 2734 w 2822"/>
                <a:gd name="T1" fmla="*/ 134 h 2210"/>
                <a:gd name="T2" fmla="*/ 2612 w 2822"/>
                <a:gd name="T3" fmla="*/ 209 h 2210"/>
                <a:gd name="T4" fmla="*/ 2583 w 2822"/>
                <a:gd name="T5" fmla="*/ 333 h 2210"/>
                <a:gd name="T6" fmla="*/ 720 w 2822"/>
                <a:gd name="T7" fmla="*/ 333 h 2210"/>
                <a:gd name="T8" fmla="*/ 666 w 2822"/>
                <a:gd name="T9" fmla="*/ 80 h 2210"/>
                <a:gd name="T10" fmla="*/ 567 w 2822"/>
                <a:gd name="T11" fmla="*/ 0 h 2210"/>
                <a:gd name="T12" fmla="*/ 101 w 2822"/>
                <a:gd name="T13" fmla="*/ 0 h 2210"/>
                <a:gd name="T14" fmla="*/ 0 w 2822"/>
                <a:gd name="T15" fmla="*/ 101 h 2210"/>
                <a:gd name="T16" fmla="*/ 101 w 2822"/>
                <a:gd name="T17" fmla="*/ 203 h 2210"/>
                <a:gd name="T18" fmla="*/ 485 w 2822"/>
                <a:gd name="T19" fmla="*/ 203 h 2210"/>
                <a:gd name="T20" fmla="*/ 746 w 2822"/>
                <a:gd name="T21" fmla="*/ 1432 h 2210"/>
                <a:gd name="T22" fmla="*/ 846 w 2822"/>
                <a:gd name="T23" fmla="*/ 1512 h 2210"/>
                <a:gd name="T24" fmla="*/ 2435 w 2822"/>
                <a:gd name="T25" fmla="*/ 1512 h 2210"/>
                <a:gd name="T26" fmla="*/ 2534 w 2822"/>
                <a:gd name="T27" fmla="*/ 1433 h 2210"/>
                <a:gd name="T28" fmla="*/ 2809 w 2822"/>
                <a:gd name="T29" fmla="*/ 255 h 2210"/>
                <a:gd name="T30" fmla="*/ 2734 w 2822"/>
                <a:gd name="T31" fmla="*/ 134 h 2210"/>
                <a:gd name="T32" fmla="*/ 1404 w 2822"/>
                <a:gd name="T33" fmla="*/ 842 h 2210"/>
                <a:gd name="T34" fmla="*/ 1404 w 2822"/>
                <a:gd name="T35" fmla="*/ 536 h 2210"/>
                <a:gd name="T36" fmla="*/ 1895 w 2822"/>
                <a:gd name="T37" fmla="*/ 536 h 2210"/>
                <a:gd name="T38" fmla="*/ 1895 w 2822"/>
                <a:gd name="T39" fmla="*/ 842 h 2210"/>
                <a:gd name="T40" fmla="*/ 1404 w 2822"/>
                <a:gd name="T41" fmla="*/ 842 h 2210"/>
                <a:gd name="T42" fmla="*/ 1895 w 2822"/>
                <a:gd name="T43" fmla="*/ 963 h 2210"/>
                <a:gd name="T44" fmla="*/ 1895 w 2822"/>
                <a:gd name="T45" fmla="*/ 1309 h 2210"/>
                <a:gd name="T46" fmla="*/ 1404 w 2822"/>
                <a:gd name="T47" fmla="*/ 1309 h 2210"/>
                <a:gd name="T48" fmla="*/ 1404 w 2822"/>
                <a:gd name="T49" fmla="*/ 963 h 2210"/>
                <a:gd name="T50" fmla="*/ 1895 w 2822"/>
                <a:gd name="T51" fmla="*/ 963 h 2210"/>
                <a:gd name="T52" fmla="*/ 2016 w 2822"/>
                <a:gd name="T53" fmla="*/ 536 h 2210"/>
                <a:gd name="T54" fmla="*/ 2536 w 2822"/>
                <a:gd name="T55" fmla="*/ 536 h 2210"/>
                <a:gd name="T56" fmla="*/ 2464 w 2822"/>
                <a:gd name="T57" fmla="*/ 842 h 2210"/>
                <a:gd name="T58" fmla="*/ 2016 w 2822"/>
                <a:gd name="T59" fmla="*/ 842 h 2210"/>
                <a:gd name="T60" fmla="*/ 2016 w 2822"/>
                <a:gd name="T61" fmla="*/ 536 h 2210"/>
                <a:gd name="T62" fmla="*/ 1282 w 2822"/>
                <a:gd name="T63" fmla="*/ 536 h 2210"/>
                <a:gd name="T64" fmla="*/ 1282 w 2822"/>
                <a:gd name="T65" fmla="*/ 842 h 2210"/>
                <a:gd name="T66" fmla="*/ 828 w 2822"/>
                <a:gd name="T67" fmla="*/ 842 h 2210"/>
                <a:gd name="T68" fmla="*/ 763 w 2822"/>
                <a:gd name="T69" fmla="*/ 536 h 2210"/>
                <a:gd name="T70" fmla="*/ 1282 w 2822"/>
                <a:gd name="T71" fmla="*/ 536 h 2210"/>
                <a:gd name="T72" fmla="*/ 854 w 2822"/>
                <a:gd name="T73" fmla="*/ 963 h 2210"/>
                <a:gd name="T74" fmla="*/ 1282 w 2822"/>
                <a:gd name="T75" fmla="*/ 963 h 2210"/>
                <a:gd name="T76" fmla="*/ 1282 w 2822"/>
                <a:gd name="T77" fmla="*/ 1309 h 2210"/>
                <a:gd name="T78" fmla="*/ 928 w 2822"/>
                <a:gd name="T79" fmla="*/ 1309 h 2210"/>
                <a:gd name="T80" fmla="*/ 854 w 2822"/>
                <a:gd name="T81" fmla="*/ 963 h 2210"/>
                <a:gd name="T82" fmla="*/ 2355 w 2822"/>
                <a:gd name="T83" fmla="*/ 1309 h 2210"/>
                <a:gd name="T84" fmla="*/ 2016 w 2822"/>
                <a:gd name="T85" fmla="*/ 1309 h 2210"/>
                <a:gd name="T86" fmla="*/ 2016 w 2822"/>
                <a:gd name="T87" fmla="*/ 963 h 2210"/>
                <a:gd name="T88" fmla="*/ 2436 w 2822"/>
                <a:gd name="T89" fmla="*/ 963 h 2210"/>
                <a:gd name="T90" fmla="*/ 2355 w 2822"/>
                <a:gd name="T91" fmla="*/ 1309 h 2210"/>
                <a:gd name="T92" fmla="*/ 1153 w 2822"/>
                <a:gd name="T93" fmla="*/ 1757 h 2210"/>
                <a:gd name="T94" fmla="*/ 927 w 2822"/>
                <a:gd name="T95" fmla="*/ 1984 h 2210"/>
                <a:gd name="T96" fmla="*/ 1153 w 2822"/>
                <a:gd name="T97" fmla="*/ 2210 h 2210"/>
                <a:gd name="T98" fmla="*/ 1379 w 2822"/>
                <a:gd name="T99" fmla="*/ 1984 h 2210"/>
                <a:gd name="T100" fmla="*/ 1153 w 2822"/>
                <a:gd name="T101" fmla="*/ 1757 h 2210"/>
                <a:gd name="T102" fmla="*/ 2126 w 2822"/>
                <a:gd name="T103" fmla="*/ 1757 h 2210"/>
                <a:gd name="T104" fmla="*/ 1900 w 2822"/>
                <a:gd name="T105" fmla="*/ 1984 h 2210"/>
                <a:gd name="T106" fmla="*/ 2126 w 2822"/>
                <a:gd name="T107" fmla="*/ 2210 h 2210"/>
                <a:gd name="T108" fmla="*/ 2353 w 2822"/>
                <a:gd name="T109" fmla="*/ 1984 h 2210"/>
                <a:gd name="T110" fmla="*/ 2126 w 2822"/>
                <a:gd name="T111" fmla="*/ 1757 h 2210"/>
                <a:gd name="T112" fmla="*/ 2126 w 2822"/>
                <a:gd name="T113" fmla="*/ 1757 h 2210"/>
                <a:gd name="T114" fmla="*/ 2126 w 2822"/>
                <a:gd name="T115" fmla="*/ 1757 h 2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822" h="2210">
                  <a:moveTo>
                    <a:pt x="2734" y="134"/>
                  </a:moveTo>
                  <a:cubicBezTo>
                    <a:pt x="2679" y="121"/>
                    <a:pt x="2625" y="155"/>
                    <a:pt x="2612" y="209"/>
                  </a:cubicBezTo>
                  <a:cubicBezTo>
                    <a:pt x="2583" y="333"/>
                    <a:pt x="2583" y="333"/>
                    <a:pt x="2583" y="333"/>
                  </a:cubicBezTo>
                  <a:cubicBezTo>
                    <a:pt x="720" y="333"/>
                    <a:pt x="720" y="333"/>
                    <a:pt x="720" y="333"/>
                  </a:cubicBezTo>
                  <a:cubicBezTo>
                    <a:pt x="666" y="80"/>
                    <a:pt x="666" y="80"/>
                    <a:pt x="666" y="80"/>
                  </a:cubicBezTo>
                  <a:cubicBezTo>
                    <a:pt x="656" y="33"/>
                    <a:pt x="615" y="0"/>
                    <a:pt x="567" y="0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45" y="0"/>
                    <a:pt x="0" y="45"/>
                    <a:pt x="0" y="101"/>
                  </a:cubicBezTo>
                  <a:cubicBezTo>
                    <a:pt x="0" y="157"/>
                    <a:pt x="45" y="203"/>
                    <a:pt x="101" y="203"/>
                  </a:cubicBezTo>
                  <a:cubicBezTo>
                    <a:pt x="485" y="203"/>
                    <a:pt x="485" y="203"/>
                    <a:pt x="485" y="203"/>
                  </a:cubicBezTo>
                  <a:cubicBezTo>
                    <a:pt x="746" y="1432"/>
                    <a:pt x="746" y="1432"/>
                    <a:pt x="746" y="1432"/>
                  </a:cubicBezTo>
                  <a:cubicBezTo>
                    <a:pt x="756" y="1478"/>
                    <a:pt x="798" y="1512"/>
                    <a:pt x="846" y="1512"/>
                  </a:cubicBezTo>
                  <a:cubicBezTo>
                    <a:pt x="2435" y="1512"/>
                    <a:pt x="2435" y="1512"/>
                    <a:pt x="2435" y="1512"/>
                  </a:cubicBezTo>
                  <a:cubicBezTo>
                    <a:pt x="2482" y="1512"/>
                    <a:pt x="2523" y="1479"/>
                    <a:pt x="2534" y="1433"/>
                  </a:cubicBezTo>
                  <a:cubicBezTo>
                    <a:pt x="2809" y="255"/>
                    <a:pt x="2809" y="255"/>
                    <a:pt x="2809" y="255"/>
                  </a:cubicBezTo>
                  <a:cubicBezTo>
                    <a:pt x="2822" y="201"/>
                    <a:pt x="2788" y="146"/>
                    <a:pt x="2734" y="134"/>
                  </a:cubicBezTo>
                  <a:close/>
                  <a:moveTo>
                    <a:pt x="1404" y="842"/>
                  </a:moveTo>
                  <a:cubicBezTo>
                    <a:pt x="1404" y="536"/>
                    <a:pt x="1404" y="536"/>
                    <a:pt x="1404" y="536"/>
                  </a:cubicBezTo>
                  <a:cubicBezTo>
                    <a:pt x="1895" y="536"/>
                    <a:pt x="1895" y="536"/>
                    <a:pt x="1895" y="536"/>
                  </a:cubicBezTo>
                  <a:cubicBezTo>
                    <a:pt x="1895" y="842"/>
                    <a:pt x="1895" y="842"/>
                    <a:pt x="1895" y="842"/>
                  </a:cubicBezTo>
                  <a:cubicBezTo>
                    <a:pt x="1404" y="842"/>
                    <a:pt x="1404" y="842"/>
                    <a:pt x="1404" y="842"/>
                  </a:cubicBezTo>
                  <a:close/>
                  <a:moveTo>
                    <a:pt x="1895" y="963"/>
                  </a:moveTo>
                  <a:cubicBezTo>
                    <a:pt x="1895" y="1309"/>
                    <a:pt x="1895" y="1309"/>
                    <a:pt x="1895" y="1309"/>
                  </a:cubicBezTo>
                  <a:cubicBezTo>
                    <a:pt x="1404" y="1309"/>
                    <a:pt x="1404" y="1309"/>
                    <a:pt x="1404" y="1309"/>
                  </a:cubicBezTo>
                  <a:cubicBezTo>
                    <a:pt x="1404" y="963"/>
                    <a:pt x="1404" y="963"/>
                    <a:pt x="1404" y="963"/>
                  </a:cubicBezTo>
                  <a:cubicBezTo>
                    <a:pt x="1895" y="963"/>
                    <a:pt x="1895" y="963"/>
                    <a:pt x="1895" y="963"/>
                  </a:cubicBezTo>
                  <a:close/>
                  <a:moveTo>
                    <a:pt x="2016" y="536"/>
                  </a:moveTo>
                  <a:cubicBezTo>
                    <a:pt x="2536" y="536"/>
                    <a:pt x="2536" y="536"/>
                    <a:pt x="2536" y="536"/>
                  </a:cubicBezTo>
                  <a:cubicBezTo>
                    <a:pt x="2464" y="842"/>
                    <a:pt x="2464" y="842"/>
                    <a:pt x="2464" y="842"/>
                  </a:cubicBezTo>
                  <a:cubicBezTo>
                    <a:pt x="2016" y="842"/>
                    <a:pt x="2016" y="842"/>
                    <a:pt x="2016" y="842"/>
                  </a:cubicBezTo>
                  <a:cubicBezTo>
                    <a:pt x="2016" y="536"/>
                    <a:pt x="2016" y="536"/>
                    <a:pt x="2016" y="536"/>
                  </a:cubicBezTo>
                  <a:close/>
                  <a:moveTo>
                    <a:pt x="1282" y="536"/>
                  </a:moveTo>
                  <a:cubicBezTo>
                    <a:pt x="1282" y="842"/>
                    <a:pt x="1282" y="842"/>
                    <a:pt x="1282" y="842"/>
                  </a:cubicBezTo>
                  <a:cubicBezTo>
                    <a:pt x="828" y="842"/>
                    <a:pt x="828" y="842"/>
                    <a:pt x="828" y="842"/>
                  </a:cubicBezTo>
                  <a:cubicBezTo>
                    <a:pt x="763" y="536"/>
                    <a:pt x="763" y="536"/>
                    <a:pt x="763" y="536"/>
                  </a:cubicBezTo>
                  <a:cubicBezTo>
                    <a:pt x="1282" y="536"/>
                    <a:pt x="1282" y="536"/>
                    <a:pt x="1282" y="536"/>
                  </a:cubicBezTo>
                  <a:close/>
                  <a:moveTo>
                    <a:pt x="854" y="963"/>
                  </a:moveTo>
                  <a:cubicBezTo>
                    <a:pt x="1282" y="963"/>
                    <a:pt x="1282" y="963"/>
                    <a:pt x="1282" y="963"/>
                  </a:cubicBezTo>
                  <a:cubicBezTo>
                    <a:pt x="1282" y="1309"/>
                    <a:pt x="1282" y="1309"/>
                    <a:pt x="1282" y="1309"/>
                  </a:cubicBezTo>
                  <a:cubicBezTo>
                    <a:pt x="928" y="1309"/>
                    <a:pt x="928" y="1309"/>
                    <a:pt x="928" y="1309"/>
                  </a:cubicBezTo>
                  <a:cubicBezTo>
                    <a:pt x="854" y="963"/>
                    <a:pt x="854" y="963"/>
                    <a:pt x="854" y="963"/>
                  </a:cubicBezTo>
                  <a:close/>
                  <a:moveTo>
                    <a:pt x="2355" y="1309"/>
                  </a:moveTo>
                  <a:cubicBezTo>
                    <a:pt x="2016" y="1309"/>
                    <a:pt x="2016" y="1309"/>
                    <a:pt x="2016" y="1309"/>
                  </a:cubicBezTo>
                  <a:cubicBezTo>
                    <a:pt x="2016" y="963"/>
                    <a:pt x="2016" y="963"/>
                    <a:pt x="2016" y="963"/>
                  </a:cubicBezTo>
                  <a:cubicBezTo>
                    <a:pt x="2436" y="963"/>
                    <a:pt x="2436" y="963"/>
                    <a:pt x="2436" y="963"/>
                  </a:cubicBezTo>
                  <a:cubicBezTo>
                    <a:pt x="2355" y="1309"/>
                    <a:pt x="2355" y="1309"/>
                    <a:pt x="2355" y="1309"/>
                  </a:cubicBezTo>
                  <a:close/>
                  <a:moveTo>
                    <a:pt x="1153" y="1757"/>
                  </a:moveTo>
                  <a:cubicBezTo>
                    <a:pt x="1028" y="1757"/>
                    <a:pt x="927" y="1859"/>
                    <a:pt x="927" y="1984"/>
                  </a:cubicBezTo>
                  <a:cubicBezTo>
                    <a:pt x="927" y="2109"/>
                    <a:pt x="1028" y="2210"/>
                    <a:pt x="1153" y="2210"/>
                  </a:cubicBezTo>
                  <a:cubicBezTo>
                    <a:pt x="1278" y="2210"/>
                    <a:pt x="1379" y="2109"/>
                    <a:pt x="1379" y="1984"/>
                  </a:cubicBezTo>
                  <a:cubicBezTo>
                    <a:pt x="1379" y="1859"/>
                    <a:pt x="1278" y="1757"/>
                    <a:pt x="1153" y="1757"/>
                  </a:cubicBezTo>
                  <a:close/>
                  <a:moveTo>
                    <a:pt x="2126" y="1757"/>
                  </a:moveTo>
                  <a:cubicBezTo>
                    <a:pt x="2001" y="1757"/>
                    <a:pt x="1900" y="1859"/>
                    <a:pt x="1900" y="1984"/>
                  </a:cubicBezTo>
                  <a:cubicBezTo>
                    <a:pt x="1900" y="2109"/>
                    <a:pt x="2001" y="2210"/>
                    <a:pt x="2126" y="2210"/>
                  </a:cubicBezTo>
                  <a:cubicBezTo>
                    <a:pt x="2251" y="2210"/>
                    <a:pt x="2353" y="2109"/>
                    <a:pt x="2353" y="1984"/>
                  </a:cubicBezTo>
                  <a:cubicBezTo>
                    <a:pt x="2353" y="1859"/>
                    <a:pt x="2251" y="1757"/>
                    <a:pt x="2126" y="1757"/>
                  </a:cubicBezTo>
                  <a:close/>
                  <a:moveTo>
                    <a:pt x="2126" y="1757"/>
                  </a:moveTo>
                  <a:cubicBezTo>
                    <a:pt x="2126" y="1757"/>
                    <a:pt x="2126" y="1757"/>
                    <a:pt x="2126" y="175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36D64EC0-9A10-45A5-AFC9-43C11D554015}"/>
              </a:ext>
            </a:extLst>
          </p:cNvPr>
          <p:cNvGrpSpPr/>
          <p:nvPr/>
        </p:nvGrpSpPr>
        <p:grpSpPr>
          <a:xfrm>
            <a:off x="4821758" y="1990801"/>
            <a:ext cx="801644" cy="801644"/>
            <a:chOff x="3383280" y="1615440"/>
            <a:chExt cx="609600" cy="609600"/>
          </a:xfrm>
        </p:grpSpPr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1C902549-E704-4EE6-B380-3270D0F9FDA2}"/>
                </a:ext>
              </a:extLst>
            </p:cNvPr>
            <p:cNvSpPr/>
            <p:nvPr/>
          </p:nvSpPr>
          <p:spPr>
            <a:xfrm>
              <a:off x="3383280" y="1615440"/>
              <a:ext cx="609600" cy="609600"/>
            </a:xfrm>
            <a:prstGeom prst="ellipse">
              <a:avLst/>
            </a:prstGeom>
            <a:solidFill>
              <a:srgbClr val="B0BDC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8" name="Freeform 13">
              <a:extLst>
                <a:ext uri="{FF2B5EF4-FFF2-40B4-BE49-F238E27FC236}">
                  <a16:creationId xmlns:a16="http://schemas.microsoft.com/office/drawing/2014/main" id="{18999F25-0F77-414F-B9DB-5F99F2C1305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19488" y="1751013"/>
              <a:ext cx="338137" cy="338137"/>
            </a:xfrm>
            <a:custGeom>
              <a:avLst/>
              <a:gdLst>
                <a:gd name="T0" fmla="*/ 2767 w 3278"/>
                <a:gd name="T1" fmla="*/ 1785 h 3276"/>
                <a:gd name="T2" fmla="*/ 2897 w 3278"/>
                <a:gd name="T3" fmla="*/ 1239 h 3276"/>
                <a:gd name="T4" fmla="*/ 1639 w 3278"/>
                <a:gd name="T5" fmla="*/ 0 h 3276"/>
                <a:gd name="T6" fmla="*/ 381 w 3278"/>
                <a:gd name="T7" fmla="*/ 1239 h 3276"/>
                <a:gd name="T8" fmla="*/ 511 w 3278"/>
                <a:gd name="T9" fmla="*/ 1785 h 3276"/>
                <a:gd name="T10" fmla="*/ 0 w 3278"/>
                <a:gd name="T11" fmla="*/ 2657 h 3276"/>
                <a:gd name="T12" fmla="*/ 653 w 3278"/>
                <a:gd name="T13" fmla="*/ 2789 h 3276"/>
                <a:gd name="T14" fmla="*/ 1090 w 3278"/>
                <a:gd name="T15" fmla="*/ 3276 h 3276"/>
                <a:gd name="T16" fmla="*/ 1559 w 3278"/>
                <a:gd name="T17" fmla="*/ 2475 h 3276"/>
                <a:gd name="T18" fmla="*/ 1639 w 3278"/>
                <a:gd name="T19" fmla="*/ 2479 h 3276"/>
                <a:gd name="T20" fmla="*/ 1719 w 3278"/>
                <a:gd name="T21" fmla="*/ 2475 h 3276"/>
                <a:gd name="T22" fmla="*/ 2189 w 3278"/>
                <a:gd name="T23" fmla="*/ 3276 h 3276"/>
                <a:gd name="T24" fmla="*/ 2626 w 3278"/>
                <a:gd name="T25" fmla="*/ 2789 h 3276"/>
                <a:gd name="T26" fmla="*/ 3278 w 3278"/>
                <a:gd name="T27" fmla="*/ 2657 h 3276"/>
                <a:gd name="T28" fmla="*/ 2767 w 3278"/>
                <a:gd name="T29" fmla="*/ 1785 h 3276"/>
                <a:gd name="T30" fmla="*/ 1065 w 3278"/>
                <a:gd name="T31" fmla="*/ 2905 h 3276"/>
                <a:gd name="T32" fmla="*/ 760 w 3278"/>
                <a:gd name="T33" fmla="*/ 2612 h 3276"/>
                <a:gd name="T34" fmla="*/ 339 w 3278"/>
                <a:gd name="T35" fmla="*/ 2491 h 3276"/>
                <a:gd name="T36" fmla="*/ 636 w 3278"/>
                <a:gd name="T37" fmla="*/ 1985 h 3276"/>
                <a:gd name="T38" fmla="*/ 1337 w 3278"/>
                <a:gd name="T39" fmla="*/ 2441 h 3276"/>
                <a:gd name="T40" fmla="*/ 1065 w 3278"/>
                <a:gd name="T41" fmla="*/ 2905 h 3276"/>
                <a:gd name="T42" fmla="*/ 1639 w 3278"/>
                <a:gd name="T43" fmla="*/ 2253 h 3276"/>
                <a:gd name="T44" fmla="*/ 616 w 3278"/>
                <a:gd name="T45" fmla="*/ 1228 h 3276"/>
                <a:gd name="T46" fmla="*/ 1639 w 3278"/>
                <a:gd name="T47" fmla="*/ 203 h 3276"/>
                <a:gd name="T48" fmla="*/ 2662 w 3278"/>
                <a:gd name="T49" fmla="*/ 1228 h 3276"/>
                <a:gd name="T50" fmla="*/ 1639 w 3278"/>
                <a:gd name="T51" fmla="*/ 2253 h 3276"/>
                <a:gd name="T52" fmla="*/ 2518 w 3278"/>
                <a:gd name="T53" fmla="*/ 2612 h 3276"/>
                <a:gd name="T54" fmla="*/ 2213 w 3278"/>
                <a:gd name="T55" fmla="*/ 2905 h 3276"/>
                <a:gd name="T56" fmla="*/ 1941 w 3278"/>
                <a:gd name="T57" fmla="*/ 2442 h 3276"/>
                <a:gd name="T58" fmla="*/ 2642 w 3278"/>
                <a:gd name="T59" fmla="*/ 1985 h 3276"/>
                <a:gd name="T60" fmla="*/ 2939 w 3278"/>
                <a:gd name="T61" fmla="*/ 2492 h 3276"/>
                <a:gd name="T62" fmla="*/ 2518 w 3278"/>
                <a:gd name="T63" fmla="*/ 2612 h 3276"/>
                <a:gd name="T64" fmla="*/ 1639 w 3278"/>
                <a:gd name="T65" fmla="*/ 512 h 3276"/>
                <a:gd name="T66" fmla="*/ 922 w 3278"/>
                <a:gd name="T67" fmla="*/ 1229 h 3276"/>
                <a:gd name="T68" fmla="*/ 1639 w 3278"/>
                <a:gd name="T69" fmla="*/ 1945 h 3276"/>
                <a:gd name="T70" fmla="*/ 2356 w 3278"/>
                <a:gd name="T71" fmla="*/ 1229 h 3276"/>
                <a:gd name="T72" fmla="*/ 1639 w 3278"/>
                <a:gd name="T73" fmla="*/ 512 h 3276"/>
                <a:gd name="T74" fmla="*/ 1639 w 3278"/>
                <a:gd name="T75" fmla="*/ 1741 h 3276"/>
                <a:gd name="T76" fmla="*/ 1127 w 3278"/>
                <a:gd name="T77" fmla="*/ 1229 h 3276"/>
                <a:gd name="T78" fmla="*/ 1639 w 3278"/>
                <a:gd name="T79" fmla="*/ 717 h 3276"/>
                <a:gd name="T80" fmla="*/ 2151 w 3278"/>
                <a:gd name="T81" fmla="*/ 1229 h 3276"/>
                <a:gd name="T82" fmla="*/ 1639 w 3278"/>
                <a:gd name="T83" fmla="*/ 1741 h 3276"/>
                <a:gd name="T84" fmla="*/ 1639 w 3278"/>
                <a:gd name="T85" fmla="*/ 1741 h 3276"/>
                <a:gd name="T86" fmla="*/ 1639 w 3278"/>
                <a:gd name="T87" fmla="*/ 1741 h 3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278" h="3276">
                  <a:moveTo>
                    <a:pt x="2767" y="1785"/>
                  </a:moveTo>
                  <a:cubicBezTo>
                    <a:pt x="2850" y="1620"/>
                    <a:pt x="2897" y="1436"/>
                    <a:pt x="2897" y="1239"/>
                  </a:cubicBezTo>
                  <a:cubicBezTo>
                    <a:pt x="2897" y="555"/>
                    <a:pt x="2334" y="0"/>
                    <a:pt x="1639" y="0"/>
                  </a:cubicBezTo>
                  <a:cubicBezTo>
                    <a:pt x="944" y="0"/>
                    <a:pt x="381" y="555"/>
                    <a:pt x="381" y="1239"/>
                  </a:cubicBezTo>
                  <a:cubicBezTo>
                    <a:pt x="381" y="1436"/>
                    <a:pt x="428" y="1620"/>
                    <a:pt x="511" y="1785"/>
                  </a:cubicBezTo>
                  <a:cubicBezTo>
                    <a:pt x="0" y="2657"/>
                    <a:pt x="0" y="2657"/>
                    <a:pt x="0" y="2657"/>
                  </a:cubicBezTo>
                  <a:cubicBezTo>
                    <a:pt x="0" y="2657"/>
                    <a:pt x="324" y="2721"/>
                    <a:pt x="653" y="2789"/>
                  </a:cubicBezTo>
                  <a:cubicBezTo>
                    <a:pt x="872" y="3033"/>
                    <a:pt x="1090" y="3276"/>
                    <a:pt x="1090" y="3276"/>
                  </a:cubicBezTo>
                  <a:cubicBezTo>
                    <a:pt x="1559" y="2475"/>
                    <a:pt x="1559" y="2475"/>
                    <a:pt x="1559" y="2475"/>
                  </a:cubicBezTo>
                  <a:cubicBezTo>
                    <a:pt x="1586" y="2477"/>
                    <a:pt x="1612" y="2479"/>
                    <a:pt x="1639" y="2479"/>
                  </a:cubicBezTo>
                  <a:cubicBezTo>
                    <a:pt x="1666" y="2479"/>
                    <a:pt x="1692" y="2477"/>
                    <a:pt x="1719" y="2475"/>
                  </a:cubicBezTo>
                  <a:cubicBezTo>
                    <a:pt x="2189" y="3276"/>
                    <a:pt x="2189" y="3276"/>
                    <a:pt x="2189" y="3276"/>
                  </a:cubicBezTo>
                  <a:cubicBezTo>
                    <a:pt x="2189" y="3276"/>
                    <a:pt x="2407" y="3033"/>
                    <a:pt x="2626" y="2789"/>
                  </a:cubicBezTo>
                  <a:cubicBezTo>
                    <a:pt x="2954" y="2722"/>
                    <a:pt x="3278" y="2657"/>
                    <a:pt x="3278" y="2657"/>
                  </a:cubicBezTo>
                  <a:cubicBezTo>
                    <a:pt x="2767" y="1785"/>
                    <a:pt x="2767" y="1785"/>
                    <a:pt x="2767" y="1785"/>
                  </a:cubicBezTo>
                  <a:close/>
                  <a:moveTo>
                    <a:pt x="1065" y="2905"/>
                  </a:moveTo>
                  <a:cubicBezTo>
                    <a:pt x="1065" y="2905"/>
                    <a:pt x="908" y="2756"/>
                    <a:pt x="760" y="2612"/>
                  </a:cubicBezTo>
                  <a:cubicBezTo>
                    <a:pt x="550" y="2552"/>
                    <a:pt x="339" y="2491"/>
                    <a:pt x="339" y="2491"/>
                  </a:cubicBezTo>
                  <a:cubicBezTo>
                    <a:pt x="636" y="1985"/>
                    <a:pt x="636" y="1985"/>
                    <a:pt x="636" y="1985"/>
                  </a:cubicBezTo>
                  <a:cubicBezTo>
                    <a:pt x="807" y="2208"/>
                    <a:pt x="1052" y="2372"/>
                    <a:pt x="1337" y="2441"/>
                  </a:cubicBezTo>
                  <a:cubicBezTo>
                    <a:pt x="1065" y="2905"/>
                    <a:pt x="1065" y="2905"/>
                    <a:pt x="1065" y="2905"/>
                  </a:cubicBezTo>
                  <a:close/>
                  <a:moveTo>
                    <a:pt x="1639" y="2253"/>
                  </a:moveTo>
                  <a:cubicBezTo>
                    <a:pt x="1074" y="2253"/>
                    <a:pt x="616" y="1794"/>
                    <a:pt x="616" y="1228"/>
                  </a:cubicBezTo>
                  <a:cubicBezTo>
                    <a:pt x="616" y="662"/>
                    <a:pt x="1074" y="203"/>
                    <a:pt x="1639" y="203"/>
                  </a:cubicBezTo>
                  <a:cubicBezTo>
                    <a:pt x="2204" y="203"/>
                    <a:pt x="2662" y="662"/>
                    <a:pt x="2662" y="1228"/>
                  </a:cubicBezTo>
                  <a:cubicBezTo>
                    <a:pt x="2662" y="1794"/>
                    <a:pt x="2204" y="2253"/>
                    <a:pt x="1639" y="2253"/>
                  </a:cubicBezTo>
                  <a:close/>
                  <a:moveTo>
                    <a:pt x="2518" y="2612"/>
                  </a:moveTo>
                  <a:cubicBezTo>
                    <a:pt x="2370" y="2756"/>
                    <a:pt x="2213" y="2905"/>
                    <a:pt x="2213" y="2905"/>
                  </a:cubicBezTo>
                  <a:cubicBezTo>
                    <a:pt x="1941" y="2442"/>
                    <a:pt x="1941" y="2442"/>
                    <a:pt x="1941" y="2442"/>
                  </a:cubicBezTo>
                  <a:cubicBezTo>
                    <a:pt x="2226" y="2372"/>
                    <a:pt x="2471" y="2208"/>
                    <a:pt x="2642" y="1985"/>
                  </a:cubicBezTo>
                  <a:cubicBezTo>
                    <a:pt x="2939" y="2492"/>
                    <a:pt x="2939" y="2492"/>
                    <a:pt x="2939" y="2492"/>
                  </a:cubicBezTo>
                  <a:cubicBezTo>
                    <a:pt x="2939" y="2492"/>
                    <a:pt x="2728" y="2552"/>
                    <a:pt x="2518" y="2612"/>
                  </a:cubicBezTo>
                  <a:close/>
                  <a:moveTo>
                    <a:pt x="1639" y="512"/>
                  </a:moveTo>
                  <a:cubicBezTo>
                    <a:pt x="1243" y="512"/>
                    <a:pt x="922" y="833"/>
                    <a:pt x="922" y="1229"/>
                  </a:cubicBezTo>
                  <a:cubicBezTo>
                    <a:pt x="922" y="1624"/>
                    <a:pt x="1243" y="1945"/>
                    <a:pt x="1639" y="1945"/>
                  </a:cubicBezTo>
                  <a:cubicBezTo>
                    <a:pt x="2035" y="1945"/>
                    <a:pt x="2356" y="1624"/>
                    <a:pt x="2356" y="1229"/>
                  </a:cubicBezTo>
                  <a:cubicBezTo>
                    <a:pt x="2356" y="833"/>
                    <a:pt x="2035" y="512"/>
                    <a:pt x="1639" y="512"/>
                  </a:cubicBezTo>
                  <a:close/>
                  <a:moveTo>
                    <a:pt x="1639" y="1741"/>
                  </a:moveTo>
                  <a:cubicBezTo>
                    <a:pt x="1356" y="1741"/>
                    <a:pt x="1127" y="1511"/>
                    <a:pt x="1127" y="1229"/>
                  </a:cubicBezTo>
                  <a:cubicBezTo>
                    <a:pt x="1127" y="946"/>
                    <a:pt x="1356" y="717"/>
                    <a:pt x="1639" y="717"/>
                  </a:cubicBezTo>
                  <a:cubicBezTo>
                    <a:pt x="1922" y="717"/>
                    <a:pt x="2151" y="946"/>
                    <a:pt x="2151" y="1229"/>
                  </a:cubicBezTo>
                  <a:cubicBezTo>
                    <a:pt x="2151" y="1511"/>
                    <a:pt x="1922" y="1741"/>
                    <a:pt x="1639" y="1741"/>
                  </a:cubicBezTo>
                  <a:close/>
                  <a:moveTo>
                    <a:pt x="1639" y="1741"/>
                  </a:moveTo>
                  <a:cubicBezTo>
                    <a:pt x="1639" y="1741"/>
                    <a:pt x="1639" y="1741"/>
                    <a:pt x="1639" y="174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26D0219A-A112-43AC-905B-1D3D86EC1714}"/>
              </a:ext>
            </a:extLst>
          </p:cNvPr>
          <p:cNvGrpSpPr/>
          <p:nvPr/>
        </p:nvGrpSpPr>
        <p:grpSpPr>
          <a:xfrm>
            <a:off x="9210524" y="3132024"/>
            <a:ext cx="801644" cy="801644"/>
            <a:chOff x="6865620" y="1615440"/>
            <a:chExt cx="609600" cy="609600"/>
          </a:xfrm>
        </p:grpSpPr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2257D357-514A-4889-9052-BF0C4488C4A1}"/>
                </a:ext>
              </a:extLst>
            </p:cNvPr>
            <p:cNvSpPr/>
            <p:nvPr/>
          </p:nvSpPr>
          <p:spPr>
            <a:xfrm>
              <a:off x="6865620" y="1615440"/>
              <a:ext cx="609600" cy="609600"/>
            </a:xfrm>
            <a:prstGeom prst="ellipse">
              <a:avLst/>
            </a:prstGeom>
            <a:solidFill>
              <a:srgbClr val="C9C9C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1" name="Freeform 17">
              <a:extLst>
                <a:ext uri="{FF2B5EF4-FFF2-40B4-BE49-F238E27FC236}">
                  <a16:creationId xmlns:a16="http://schemas.microsoft.com/office/drawing/2014/main" id="{A59EC8F5-FA2F-4E5B-B739-0B27DC25C5F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026431" y="1780381"/>
              <a:ext cx="279400" cy="279400"/>
            </a:xfrm>
            <a:custGeom>
              <a:avLst/>
              <a:gdLst>
                <a:gd name="T0" fmla="*/ 1434 w 2867"/>
                <a:gd name="T1" fmla="*/ 205 h 2867"/>
                <a:gd name="T2" fmla="*/ 2662 w 2867"/>
                <a:gd name="T3" fmla="*/ 1434 h 2867"/>
                <a:gd name="T4" fmla="*/ 1434 w 2867"/>
                <a:gd name="T5" fmla="*/ 2662 h 2867"/>
                <a:gd name="T6" fmla="*/ 205 w 2867"/>
                <a:gd name="T7" fmla="*/ 1434 h 2867"/>
                <a:gd name="T8" fmla="*/ 1434 w 2867"/>
                <a:gd name="T9" fmla="*/ 205 h 2867"/>
                <a:gd name="T10" fmla="*/ 1434 w 2867"/>
                <a:gd name="T11" fmla="*/ 0 h 2867"/>
                <a:gd name="T12" fmla="*/ 0 w 2867"/>
                <a:gd name="T13" fmla="*/ 1434 h 2867"/>
                <a:gd name="T14" fmla="*/ 1434 w 2867"/>
                <a:gd name="T15" fmla="*/ 2867 h 2867"/>
                <a:gd name="T16" fmla="*/ 2867 w 2867"/>
                <a:gd name="T17" fmla="*/ 1434 h 2867"/>
                <a:gd name="T18" fmla="*/ 1434 w 2867"/>
                <a:gd name="T19" fmla="*/ 0 h 2867"/>
                <a:gd name="T20" fmla="*/ 1434 w 2867"/>
                <a:gd name="T21" fmla="*/ 0 h 2867"/>
                <a:gd name="T22" fmla="*/ 901 w 2867"/>
                <a:gd name="T23" fmla="*/ 573 h 2867"/>
                <a:gd name="T24" fmla="*/ 1341 w 2867"/>
                <a:gd name="T25" fmla="*/ 393 h 2867"/>
                <a:gd name="T26" fmla="*/ 2232 w 2867"/>
                <a:gd name="T27" fmla="*/ 737 h 2867"/>
                <a:gd name="T28" fmla="*/ 2212 w 2867"/>
                <a:gd name="T29" fmla="*/ 860 h 2867"/>
                <a:gd name="T30" fmla="*/ 2089 w 2867"/>
                <a:gd name="T31" fmla="*/ 840 h 2867"/>
                <a:gd name="T32" fmla="*/ 1399 w 2867"/>
                <a:gd name="T33" fmla="*/ 573 h 2867"/>
                <a:gd name="T34" fmla="*/ 1004 w 2867"/>
                <a:gd name="T35" fmla="*/ 717 h 2867"/>
                <a:gd name="T36" fmla="*/ 895 w 2867"/>
                <a:gd name="T37" fmla="*/ 702 h 2867"/>
                <a:gd name="T38" fmla="*/ 901 w 2867"/>
                <a:gd name="T39" fmla="*/ 573 h 2867"/>
                <a:gd name="T40" fmla="*/ 2253 w 2867"/>
                <a:gd name="T41" fmla="*/ 1106 h 2867"/>
                <a:gd name="T42" fmla="*/ 2314 w 2867"/>
                <a:gd name="T43" fmla="*/ 998 h 2867"/>
                <a:gd name="T44" fmla="*/ 2437 w 2867"/>
                <a:gd name="T45" fmla="*/ 1044 h 2867"/>
                <a:gd name="T46" fmla="*/ 2478 w 2867"/>
                <a:gd name="T47" fmla="*/ 1208 h 2867"/>
                <a:gd name="T48" fmla="*/ 2416 w 2867"/>
                <a:gd name="T49" fmla="*/ 1316 h 2867"/>
                <a:gd name="T50" fmla="*/ 2314 w 2867"/>
                <a:gd name="T51" fmla="*/ 1290 h 2867"/>
                <a:gd name="T52" fmla="*/ 2253 w 2867"/>
                <a:gd name="T53" fmla="*/ 1106 h 2867"/>
                <a:gd name="T54" fmla="*/ 942 w 2867"/>
                <a:gd name="T55" fmla="*/ 1925 h 2867"/>
                <a:gd name="T56" fmla="*/ 1434 w 2867"/>
                <a:gd name="T57" fmla="*/ 1843 h 2867"/>
                <a:gd name="T58" fmla="*/ 1925 w 2867"/>
                <a:gd name="T59" fmla="*/ 1925 h 2867"/>
                <a:gd name="T60" fmla="*/ 1843 w 2867"/>
                <a:gd name="T61" fmla="*/ 1434 h 2867"/>
                <a:gd name="T62" fmla="*/ 1925 w 2867"/>
                <a:gd name="T63" fmla="*/ 942 h 2867"/>
                <a:gd name="T64" fmla="*/ 1434 w 2867"/>
                <a:gd name="T65" fmla="*/ 1024 h 2867"/>
                <a:gd name="T66" fmla="*/ 942 w 2867"/>
                <a:gd name="T67" fmla="*/ 942 h 2867"/>
                <a:gd name="T68" fmla="*/ 1024 w 2867"/>
                <a:gd name="T69" fmla="*/ 1434 h 2867"/>
                <a:gd name="T70" fmla="*/ 942 w 2867"/>
                <a:gd name="T71" fmla="*/ 1925 h 2867"/>
                <a:gd name="T72" fmla="*/ 819 w 2867"/>
                <a:gd name="T73" fmla="*/ 2048 h 2867"/>
                <a:gd name="T74" fmla="*/ 819 w 2867"/>
                <a:gd name="T75" fmla="*/ 2048 h 2867"/>
                <a:gd name="T76" fmla="*/ 819 w 2867"/>
                <a:gd name="T77" fmla="*/ 2048 h 2867"/>
                <a:gd name="T78" fmla="*/ 819 w 2867"/>
                <a:gd name="T79" fmla="*/ 2048 h 2867"/>
                <a:gd name="T80" fmla="*/ 819 w 2867"/>
                <a:gd name="T81" fmla="*/ 819 h 2867"/>
                <a:gd name="T82" fmla="*/ 819 w 2867"/>
                <a:gd name="T83" fmla="*/ 819 h 2867"/>
                <a:gd name="T84" fmla="*/ 819 w 2867"/>
                <a:gd name="T85" fmla="*/ 819 h 2867"/>
                <a:gd name="T86" fmla="*/ 819 w 2867"/>
                <a:gd name="T87" fmla="*/ 819 h 2867"/>
                <a:gd name="T88" fmla="*/ 819 w 2867"/>
                <a:gd name="T89" fmla="*/ 819 h 2867"/>
                <a:gd name="T90" fmla="*/ 819 w 2867"/>
                <a:gd name="T91" fmla="*/ 819 h 28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867" h="2867">
                  <a:moveTo>
                    <a:pt x="1434" y="205"/>
                  </a:moveTo>
                  <a:cubicBezTo>
                    <a:pt x="2109" y="205"/>
                    <a:pt x="2662" y="758"/>
                    <a:pt x="2662" y="1434"/>
                  </a:cubicBezTo>
                  <a:cubicBezTo>
                    <a:pt x="2662" y="2109"/>
                    <a:pt x="2109" y="2662"/>
                    <a:pt x="1434" y="2662"/>
                  </a:cubicBezTo>
                  <a:cubicBezTo>
                    <a:pt x="758" y="2662"/>
                    <a:pt x="205" y="2109"/>
                    <a:pt x="205" y="1434"/>
                  </a:cubicBezTo>
                  <a:cubicBezTo>
                    <a:pt x="205" y="758"/>
                    <a:pt x="758" y="205"/>
                    <a:pt x="1434" y="205"/>
                  </a:cubicBezTo>
                  <a:moveTo>
                    <a:pt x="1434" y="0"/>
                  </a:moveTo>
                  <a:cubicBezTo>
                    <a:pt x="655" y="0"/>
                    <a:pt x="0" y="655"/>
                    <a:pt x="0" y="1434"/>
                  </a:cubicBezTo>
                  <a:cubicBezTo>
                    <a:pt x="0" y="2212"/>
                    <a:pt x="655" y="2867"/>
                    <a:pt x="1434" y="2867"/>
                  </a:cubicBezTo>
                  <a:cubicBezTo>
                    <a:pt x="2212" y="2867"/>
                    <a:pt x="2867" y="2232"/>
                    <a:pt x="2867" y="1434"/>
                  </a:cubicBezTo>
                  <a:cubicBezTo>
                    <a:pt x="2867" y="635"/>
                    <a:pt x="2232" y="0"/>
                    <a:pt x="1434" y="0"/>
                  </a:cubicBezTo>
                  <a:cubicBezTo>
                    <a:pt x="1434" y="0"/>
                    <a:pt x="1434" y="0"/>
                    <a:pt x="1434" y="0"/>
                  </a:cubicBezTo>
                  <a:close/>
                  <a:moveTo>
                    <a:pt x="901" y="573"/>
                  </a:moveTo>
                  <a:cubicBezTo>
                    <a:pt x="1030" y="479"/>
                    <a:pt x="1147" y="420"/>
                    <a:pt x="1341" y="393"/>
                  </a:cubicBezTo>
                  <a:cubicBezTo>
                    <a:pt x="1646" y="350"/>
                    <a:pt x="2037" y="463"/>
                    <a:pt x="2232" y="737"/>
                  </a:cubicBezTo>
                  <a:cubicBezTo>
                    <a:pt x="2266" y="784"/>
                    <a:pt x="2257" y="831"/>
                    <a:pt x="2212" y="860"/>
                  </a:cubicBezTo>
                  <a:cubicBezTo>
                    <a:pt x="2161" y="893"/>
                    <a:pt x="2118" y="881"/>
                    <a:pt x="2089" y="840"/>
                  </a:cubicBezTo>
                  <a:cubicBezTo>
                    <a:pt x="1938" y="625"/>
                    <a:pt x="1599" y="539"/>
                    <a:pt x="1399" y="573"/>
                  </a:cubicBezTo>
                  <a:cubicBezTo>
                    <a:pt x="1200" y="607"/>
                    <a:pt x="1116" y="650"/>
                    <a:pt x="1004" y="717"/>
                  </a:cubicBezTo>
                  <a:cubicBezTo>
                    <a:pt x="978" y="732"/>
                    <a:pt x="924" y="739"/>
                    <a:pt x="895" y="702"/>
                  </a:cubicBezTo>
                  <a:cubicBezTo>
                    <a:pt x="864" y="664"/>
                    <a:pt x="861" y="603"/>
                    <a:pt x="901" y="573"/>
                  </a:cubicBezTo>
                  <a:close/>
                  <a:moveTo>
                    <a:pt x="2253" y="1106"/>
                  </a:moveTo>
                  <a:cubicBezTo>
                    <a:pt x="2248" y="1050"/>
                    <a:pt x="2271" y="1012"/>
                    <a:pt x="2314" y="998"/>
                  </a:cubicBezTo>
                  <a:cubicBezTo>
                    <a:pt x="2362" y="982"/>
                    <a:pt x="2417" y="1004"/>
                    <a:pt x="2437" y="1044"/>
                  </a:cubicBezTo>
                  <a:cubicBezTo>
                    <a:pt x="2456" y="1082"/>
                    <a:pt x="2466" y="1140"/>
                    <a:pt x="2478" y="1208"/>
                  </a:cubicBezTo>
                  <a:cubicBezTo>
                    <a:pt x="2485" y="1249"/>
                    <a:pt x="2472" y="1310"/>
                    <a:pt x="2416" y="1316"/>
                  </a:cubicBezTo>
                  <a:cubicBezTo>
                    <a:pt x="2375" y="1320"/>
                    <a:pt x="2348" y="1324"/>
                    <a:pt x="2314" y="1290"/>
                  </a:cubicBezTo>
                  <a:cubicBezTo>
                    <a:pt x="2280" y="1256"/>
                    <a:pt x="2256" y="1147"/>
                    <a:pt x="2253" y="1106"/>
                  </a:cubicBezTo>
                  <a:close/>
                  <a:moveTo>
                    <a:pt x="942" y="1925"/>
                  </a:moveTo>
                  <a:cubicBezTo>
                    <a:pt x="1044" y="1884"/>
                    <a:pt x="1229" y="1843"/>
                    <a:pt x="1434" y="1843"/>
                  </a:cubicBezTo>
                  <a:cubicBezTo>
                    <a:pt x="1638" y="1843"/>
                    <a:pt x="1823" y="1884"/>
                    <a:pt x="1925" y="1925"/>
                  </a:cubicBezTo>
                  <a:cubicBezTo>
                    <a:pt x="1884" y="1823"/>
                    <a:pt x="1843" y="1638"/>
                    <a:pt x="1843" y="1434"/>
                  </a:cubicBezTo>
                  <a:cubicBezTo>
                    <a:pt x="1843" y="1229"/>
                    <a:pt x="1884" y="1044"/>
                    <a:pt x="1925" y="942"/>
                  </a:cubicBezTo>
                  <a:cubicBezTo>
                    <a:pt x="1823" y="983"/>
                    <a:pt x="1638" y="1024"/>
                    <a:pt x="1434" y="1024"/>
                  </a:cubicBezTo>
                  <a:cubicBezTo>
                    <a:pt x="1229" y="1024"/>
                    <a:pt x="1044" y="983"/>
                    <a:pt x="942" y="942"/>
                  </a:cubicBezTo>
                  <a:cubicBezTo>
                    <a:pt x="983" y="1044"/>
                    <a:pt x="1024" y="1229"/>
                    <a:pt x="1024" y="1434"/>
                  </a:cubicBezTo>
                  <a:cubicBezTo>
                    <a:pt x="1024" y="1638"/>
                    <a:pt x="983" y="1823"/>
                    <a:pt x="942" y="1925"/>
                  </a:cubicBezTo>
                  <a:close/>
                  <a:moveTo>
                    <a:pt x="819" y="2048"/>
                  </a:moveTo>
                  <a:cubicBezTo>
                    <a:pt x="819" y="2048"/>
                    <a:pt x="819" y="2048"/>
                    <a:pt x="819" y="2048"/>
                  </a:cubicBezTo>
                  <a:cubicBezTo>
                    <a:pt x="819" y="2048"/>
                    <a:pt x="819" y="2048"/>
                    <a:pt x="819" y="2048"/>
                  </a:cubicBezTo>
                  <a:cubicBezTo>
                    <a:pt x="819" y="2048"/>
                    <a:pt x="819" y="2048"/>
                    <a:pt x="819" y="2048"/>
                  </a:cubicBezTo>
                  <a:close/>
                  <a:moveTo>
                    <a:pt x="819" y="819"/>
                  </a:moveTo>
                  <a:cubicBezTo>
                    <a:pt x="819" y="819"/>
                    <a:pt x="819" y="819"/>
                    <a:pt x="819" y="819"/>
                  </a:cubicBezTo>
                  <a:cubicBezTo>
                    <a:pt x="819" y="819"/>
                    <a:pt x="819" y="819"/>
                    <a:pt x="819" y="819"/>
                  </a:cubicBezTo>
                  <a:cubicBezTo>
                    <a:pt x="819" y="819"/>
                    <a:pt x="819" y="819"/>
                    <a:pt x="819" y="819"/>
                  </a:cubicBezTo>
                  <a:close/>
                  <a:moveTo>
                    <a:pt x="819" y="819"/>
                  </a:moveTo>
                  <a:cubicBezTo>
                    <a:pt x="819" y="819"/>
                    <a:pt x="819" y="819"/>
                    <a:pt x="819" y="81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22" name="椭圆 21">
            <a:extLst>
              <a:ext uri="{FF2B5EF4-FFF2-40B4-BE49-F238E27FC236}">
                <a16:creationId xmlns:a16="http://schemas.microsoft.com/office/drawing/2014/main" id="{92CBF94D-BD37-4BFE-82CB-D23B4015B2F3}"/>
              </a:ext>
            </a:extLst>
          </p:cNvPr>
          <p:cNvSpPr/>
          <p:nvPr/>
        </p:nvSpPr>
        <p:spPr>
          <a:xfrm>
            <a:off x="4821523" y="4249316"/>
            <a:ext cx="385791" cy="385791"/>
          </a:xfrm>
          <a:prstGeom prst="ellipse">
            <a:avLst/>
          </a:prstGeom>
          <a:solidFill>
            <a:srgbClr val="B0BD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id="{5B87AA7F-32A7-4595-A9A0-E3A6DFA4E261}"/>
              </a:ext>
            </a:extLst>
          </p:cNvPr>
          <p:cNvSpPr/>
          <p:nvPr/>
        </p:nvSpPr>
        <p:spPr>
          <a:xfrm>
            <a:off x="4470804" y="5188742"/>
            <a:ext cx="536099" cy="536099"/>
          </a:xfrm>
          <a:prstGeom prst="ellipse">
            <a:avLst/>
          </a:prstGeom>
          <a:solidFill>
            <a:srgbClr val="A2A2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4" name="椭圆 23">
            <a:extLst>
              <a:ext uri="{FF2B5EF4-FFF2-40B4-BE49-F238E27FC236}">
                <a16:creationId xmlns:a16="http://schemas.microsoft.com/office/drawing/2014/main" id="{8D2BBF88-8216-4627-B3FF-A1321B579352}"/>
              </a:ext>
            </a:extLst>
          </p:cNvPr>
          <p:cNvSpPr/>
          <p:nvPr/>
        </p:nvSpPr>
        <p:spPr>
          <a:xfrm>
            <a:off x="6612697" y="4349521"/>
            <a:ext cx="235483" cy="235483"/>
          </a:xfrm>
          <a:prstGeom prst="ellipse">
            <a:avLst/>
          </a:prstGeom>
          <a:solidFill>
            <a:srgbClr val="C2CF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id="{52860408-9DEE-42FC-8BCC-CC3F6B664F6F}"/>
              </a:ext>
            </a:extLst>
          </p:cNvPr>
          <p:cNvSpPr/>
          <p:nvPr/>
        </p:nvSpPr>
        <p:spPr>
          <a:xfrm>
            <a:off x="5971382" y="3307384"/>
            <a:ext cx="440904" cy="440904"/>
          </a:xfrm>
          <a:prstGeom prst="ellipse">
            <a:avLst/>
          </a:prstGeom>
          <a:solidFill>
            <a:srgbClr val="C2CF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id="{1B53D3B2-C409-41B0-8BF0-2CE4744F3F8A}"/>
              </a:ext>
            </a:extLst>
          </p:cNvPr>
          <p:cNvSpPr/>
          <p:nvPr/>
        </p:nvSpPr>
        <p:spPr>
          <a:xfrm>
            <a:off x="7123075" y="5188344"/>
            <a:ext cx="385791" cy="385791"/>
          </a:xfrm>
          <a:prstGeom prst="ellipse">
            <a:avLst/>
          </a:prstGeom>
          <a:solidFill>
            <a:srgbClr val="C9C9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7" name="椭圆 26">
            <a:extLst>
              <a:ext uri="{FF2B5EF4-FFF2-40B4-BE49-F238E27FC236}">
                <a16:creationId xmlns:a16="http://schemas.microsoft.com/office/drawing/2014/main" id="{D97572AE-82F8-47D0-AABF-52D85ECE2EAA}"/>
              </a:ext>
            </a:extLst>
          </p:cNvPr>
          <p:cNvSpPr/>
          <p:nvPr/>
        </p:nvSpPr>
        <p:spPr>
          <a:xfrm>
            <a:off x="7827688" y="3535352"/>
            <a:ext cx="235483" cy="235483"/>
          </a:xfrm>
          <a:prstGeom prst="ellipse">
            <a:avLst/>
          </a:prstGeom>
          <a:solidFill>
            <a:srgbClr val="C9C9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A2FB27FD-8625-43C9-BE14-E7C639F32FCC}"/>
              </a:ext>
            </a:extLst>
          </p:cNvPr>
          <p:cNvGrpSpPr/>
          <p:nvPr/>
        </p:nvGrpSpPr>
        <p:grpSpPr>
          <a:xfrm>
            <a:off x="1648397" y="1783771"/>
            <a:ext cx="2822650" cy="1174804"/>
            <a:chOff x="6729132" y="1590302"/>
            <a:chExt cx="2146448" cy="893365"/>
          </a:xfrm>
        </p:grpSpPr>
        <p:sp>
          <p:nvSpPr>
            <p:cNvPr id="31" name="矩形 30">
              <a:extLst>
                <a:ext uri="{FF2B5EF4-FFF2-40B4-BE49-F238E27FC236}">
                  <a16:creationId xmlns:a16="http://schemas.microsoft.com/office/drawing/2014/main" id="{F496B211-5AC5-4EF7-A4EF-B62365281316}"/>
                </a:ext>
              </a:extLst>
            </p:cNvPr>
            <p:cNvSpPr/>
            <p:nvPr/>
          </p:nvSpPr>
          <p:spPr>
            <a:xfrm>
              <a:off x="8160177" y="1590302"/>
              <a:ext cx="662152" cy="351068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2021</a:t>
              </a:r>
              <a:endParaRPr lang="zh-CN" altLang="en-US" sz="24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2" name="文本框 75">
              <a:extLst>
                <a:ext uri="{FF2B5EF4-FFF2-40B4-BE49-F238E27FC236}">
                  <a16:creationId xmlns:a16="http://schemas.microsoft.com/office/drawing/2014/main" id="{03866123-5BF5-41E3-8957-6E1CC2E39634}"/>
                </a:ext>
              </a:extLst>
            </p:cNvPr>
            <p:cNvSpPr txBox="1"/>
            <p:nvPr/>
          </p:nvSpPr>
          <p:spPr bwMode="auto">
            <a:xfrm>
              <a:off x="6729132" y="2132600"/>
              <a:ext cx="2146448" cy="35106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defTabSz="914400">
                <a:defRPr/>
              </a:pPr>
              <a:r>
                <a:rPr lang="zh-CN" altLang="en-US" sz="1200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55D6EDCB-D0D0-4AC1-B93C-83A90CF4BE0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264442" y="1866984"/>
              <a:ext cx="1590418" cy="2800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zh-CN" altLang="en-US" sz="18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zh-CN" altLang="en-US" sz="18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56A39C1D-1EDA-44DC-8DEE-B5BB34A47C50}"/>
              </a:ext>
            </a:extLst>
          </p:cNvPr>
          <p:cNvGrpSpPr/>
          <p:nvPr/>
        </p:nvGrpSpPr>
        <p:grpSpPr>
          <a:xfrm>
            <a:off x="7441422" y="1783770"/>
            <a:ext cx="2822650" cy="1195991"/>
            <a:chOff x="7441422" y="1783770"/>
            <a:chExt cx="2822650" cy="1195991"/>
          </a:xfrm>
        </p:grpSpPr>
        <p:sp>
          <p:nvSpPr>
            <p:cNvPr id="35" name="矩形 34">
              <a:extLst>
                <a:ext uri="{FF2B5EF4-FFF2-40B4-BE49-F238E27FC236}">
                  <a16:creationId xmlns:a16="http://schemas.microsoft.com/office/drawing/2014/main" id="{FD1AC22E-FEA3-4A4B-AD92-6364B2345C0D}"/>
                </a:ext>
              </a:extLst>
            </p:cNvPr>
            <p:cNvSpPr/>
            <p:nvPr/>
          </p:nvSpPr>
          <p:spPr>
            <a:xfrm>
              <a:off x="7466958" y="1783770"/>
              <a:ext cx="870751" cy="461665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2022</a:t>
              </a:r>
              <a:endParaRPr lang="zh-CN" altLang="en-US" sz="24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6" name="文本框 75">
              <a:extLst>
                <a:ext uri="{FF2B5EF4-FFF2-40B4-BE49-F238E27FC236}">
                  <a16:creationId xmlns:a16="http://schemas.microsoft.com/office/drawing/2014/main" id="{E1AD823A-05C0-4FE6-A3F0-AB3D82D2F31B}"/>
                </a:ext>
              </a:extLst>
            </p:cNvPr>
            <p:cNvSpPr txBox="1"/>
            <p:nvPr/>
          </p:nvSpPr>
          <p:spPr bwMode="auto">
            <a:xfrm>
              <a:off x="7441422" y="2518096"/>
              <a:ext cx="2822650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>
                <a:defRPr/>
              </a:pPr>
              <a:r>
                <a:rPr lang="zh-CN" altLang="en-US" sz="1200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87A43F43-3089-43AC-9E0C-C8141928903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452412" y="2148997"/>
              <a:ext cx="2091452" cy="368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zh-CN" altLang="en-US" sz="18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zh-CN" altLang="en-US" sz="18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B1FD8426-F1AB-40D7-95FA-2E6FF1E83CBF}"/>
              </a:ext>
            </a:extLst>
          </p:cNvPr>
          <p:cNvGrpSpPr/>
          <p:nvPr/>
        </p:nvGrpSpPr>
        <p:grpSpPr>
          <a:xfrm>
            <a:off x="8329882" y="4053915"/>
            <a:ext cx="3102695" cy="1200095"/>
            <a:chOff x="8572702" y="4033636"/>
            <a:chExt cx="3102695" cy="1200095"/>
          </a:xfrm>
        </p:grpSpPr>
        <p:sp>
          <p:nvSpPr>
            <p:cNvPr id="40" name="矩形 39">
              <a:extLst>
                <a:ext uri="{FF2B5EF4-FFF2-40B4-BE49-F238E27FC236}">
                  <a16:creationId xmlns:a16="http://schemas.microsoft.com/office/drawing/2014/main" id="{713DC733-45C2-460B-8B37-310C3F0FF478}"/>
                </a:ext>
              </a:extLst>
            </p:cNvPr>
            <p:cNvSpPr/>
            <p:nvPr/>
          </p:nvSpPr>
          <p:spPr>
            <a:xfrm>
              <a:off x="8849781" y="4033636"/>
              <a:ext cx="870751" cy="461665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2023</a:t>
              </a:r>
              <a:endParaRPr lang="zh-CN" altLang="en-US" sz="24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1" name="文本框 75">
              <a:extLst>
                <a:ext uri="{FF2B5EF4-FFF2-40B4-BE49-F238E27FC236}">
                  <a16:creationId xmlns:a16="http://schemas.microsoft.com/office/drawing/2014/main" id="{95F64DFE-CDAA-4E5E-B51C-7790140F166E}"/>
                </a:ext>
              </a:extLst>
            </p:cNvPr>
            <p:cNvSpPr txBox="1"/>
            <p:nvPr/>
          </p:nvSpPr>
          <p:spPr bwMode="auto">
            <a:xfrm>
              <a:off x="8852747" y="4772066"/>
              <a:ext cx="2822650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>
                <a:defRPr/>
              </a:pPr>
              <a:r>
                <a:rPr lang="zh-CN" altLang="en-US" sz="1200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64F9BCC8-90C3-4D58-84BE-8A35AB3CD87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572702" y="4398863"/>
              <a:ext cx="2091452" cy="368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18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zh-CN" altLang="en-US" sz="18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F8B4A548-A030-4D53-98FE-DB3D7E538215}"/>
              </a:ext>
            </a:extLst>
          </p:cNvPr>
          <p:cNvGrpSpPr/>
          <p:nvPr/>
        </p:nvGrpSpPr>
        <p:grpSpPr>
          <a:xfrm>
            <a:off x="636911" y="4106710"/>
            <a:ext cx="2822650" cy="1187503"/>
            <a:chOff x="6729132" y="1590302"/>
            <a:chExt cx="2146448" cy="903022"/>
          </a:xfrm>
        </p:grpSpPr>
        <p:sp>
          <p:nvSpPr>
            <p:cNvPr id="56" name="矩形 55">
              <a:extLst>
                <a:ext uri="{FF2B5EF4-FFF2-40B4-BE49-F238E27FC236}">
                  <a16:creationId xmlns:a16="http://schemas.microsoft.com/office/drawing/2014/main" id="{F757A5C3-22E1-4239-BAA9-FECBCAFB8A1C}"/>
                </a:ext>
              </a:extLst>
            </p:cNvPr>
            <p:cNvSpPr/>
            <p:nvPr/>
          </p:nvSpPr>
          <p:spPr>
            <a:xfrm>
              <a:off x="8160177" y="1590302"/>
              <a:ext cx="662152" cy="351067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2020</a:t>
              </a:r>
              <a:endParaRPr lang="zh-CN" altLang="en-US" sz="24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7" name="文本框 75">
              <a:extLst>
                <a:ext uri="{FF2B5EF4-FFF2-40B4-BE49-F238E27FC236}">
                  <a16:creationId xmlns:a16="http://schemas.microsoft.com/office/drawing/2014/main" id="{EB4DFAF5-0BE7-4C34-9832-EB00119E290A}"/>
                </a:ext>
              </a:extLst>
            </p:cNvPr>
            <p:cNvSpPr txBox="1"/>
            <p:nvPr/>
          </p:nvSpPr>
          <p:spPr bwMode="auto">
            <a:xfrm>
              <a:off x="6729132" y="2142257"/>
              <a:ext cx="2146448" cy="35106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defTabSz="914400">
                <a:defRPr/>
              </a:pPr>
              <a:r>
                <a:rPr lang="zh-CN" altLang="en-US" sz="1200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D64B2B66-EE03-4486-9D82-9B84E47A64B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264442" y="1866984"/>
              <a:ext cx="1590418" cy="2800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zh-CN" altLang="en-US" sz="18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zh-CN" altLang="en-US" sz="18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1803738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extLst>
              <a:ext uri="{FF2B5EF4-FFF2-40B4-BE49-F238E27FC236}">
                <a16:creationId xmlns:a16="http://schemas.microsoft.com/office/drawing/2014/main" id="{5F19AA7D-B2F9-407F-A321-20FF704828D6}"/>
              </a:ext>
            </a:extLst>
          </p:cNvPr>
          <p:cNvSpPr/>
          <p:nvPr/>
        </p:nvSpPr>
        <p:spPr>
          <a:xfrm>
            <a:off x="7577455" y="2065655"/>
            <a:ext cx="2908935" cy="2150110"/>
          </a:xfrm>
          <a:prstGeom prst="rect">
            <a:avLst/>
          </a:prstGeom>
          <a:solidFill>
            <a:srgbClr val="ADBC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5A655934-1895-4F2B-873B-359D5B43C96E}"/>
              </a:ext>
            </a:extLst>
          </p:cNvPr>
          <p:cNvGrpSpPr/>
          <p:nvPr/>
        </p:nvGrpSpPr>
        <p:grpSpPr>
          <a:xfrm>
            <a:off x="1752600" y="2061845"/>
            <a:ext cx="8404225" cy="2150110"/>
            <a:chOff x="2763" y="3235"/>
            <a:chExt cx="13235" cy="3386"/>
          </a:xfrm>
        </p:grpSpPr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F134F871-BF4B-4B10-B2DE-5FE92947E3A3}"/>
                </a:ext>
              </a:extLst>
            </p:cNvPr>
            <p:cNvSpPr/>
            <p:nvPr/>
          </p:nvSpPr>
          <p:spPr>
            <a:xfrm>
              <a:off x="2763" y="3235"/>
              <a:ext cx="4581" cy="3386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Rectangle 32">
              <a:extLst>
                <a:ext uri="{FF2B5EF4-FFF2-40B4-BE49-F238E27FC236}">
                  <a16:creationId xmlns:a16="http://schemas.microsoft.com/office/drawing/2014/main" id="{EFC3D69C-E15C-46DA-AE94-C35CC40A323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84" y="4050"/>
              <a:ext cx="3619" cy="4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  <a:endParaRPr lang="zh-CN" altLang="en-US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7" name="Rectangle 32">
              <a:extLst>
                <a:ext uri="{FF2B5EF4-FFF2-40B4-BE49-F238E27FC236}">
                  <a16:creationId xmlns:a16="http://schemas.microsoft.com/office/drawing/2014/main" id="{D4C43E7A-3BE9-4433-8C42-145CFB5891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84" y="4563"/>
              <a:ext cx="2619" cy="13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/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8" name="Rectangle 32">
              <a:extLst>
                <a:ext uri="{FF2B5EF4-FFF2-40B4-BE49-F238E27FC236}">
                  <a16:creationId xmlns:a16="http://schemas.microsoft.com/office/drawing/2014/main" id="{2F6D52E5-9225-42CD-AC8A-BA9C318462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379" y="4050"/>
              <a:ext cx="3619" cy="4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  <a:endParaRPr lang="zh-CN" altLang="en-US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9" name="Rectangle 32">
              <a:extLst>
                <a:ext uri="{FF2B5EF4-FFF2-40B4-BE49-F238E27FC236}">
                  <a16:creationId xmlns:a16="http://schemas.microsoft.com/office/drawing/2014/main" id="{9EBED2F5-1A8E-4AE4-A31C-A3087CD64C7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879" y="4563"/>
              <a:ext cx="2619" cy="13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/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53" name="文本框 52">
            <a:extLst>
              <a:ext uri="{FF2B5EF4-FFF2-40B4-BE49-F238E27FC236}">
                <a16:creationId xmlns:a16="http://schemas.microsoft.com/office/drawing/2014/main" id="{FA638A71-ED03-4C99-8CF6-4B147FF5143B}"/>
              </a:ext>
            </a:extLst>
          </p:cNvPr>
          <p:cNvSpPr txBox="1"/>
          <p:nvPr/>
        </p:nvSpPr>
        <p:spPr>
          <a:xfrm>
            <a:off x="3822698" y="326863"/>
            <a:ext cx="45466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添加您的文本标题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751BF6C2-1CF2-442B-8432-6ED50A4F6BDD}"/>
              </a:ext>
            </a:extLst>
          </p:cNvPr>
          <p:cNvSpPr/>
          <p:nvPr/>
        </p:nvSpPr>
        <p:spPr>
          <a:xfrm>
            <a:off x="4661535" y="2061845"/>
            <a:ext cx="2908935" cy="2150110"/>
          </a:xfrm>
          <a:prstGeom prst="rect">
            <a:avLst/>
          </a:prstGeom>
          <a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6CFC398F-0F91-4A0B-A4BC-78AD88D46433}"/>
              </a:ext>
            </a:extLst>
          </p:cNvPr>
          <p:cNvSpPr txBox="1"/>
          <p:nvPr/>
        </p:nvSpPr>
        <p:spPr>
          <a:xfrm>
            <a:off x="1755140" y="4491672"/>
            <a:ext cx="8729980" cy="795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algn="l" defTabSz="914400" rtl="0" eaLnBrk="1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2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2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20214512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文本框 52">
            <a:extLst>
              <a:ext uri="{FF2B5EF4-FFF2-40B4-BE49-F238E27FC236}">
                <a16:creationId xmlns:a16="http://schemas.microsoft.com/office/drawing/2014/main" id="{FA638A71-ED03-4C99-8CF6-4B147FF5143B}"/>
              </a:ext>
            </a:extLst>
          </p:cNvPr>
          <p:cNvSpPr txBox="1"/>
          <p:nvPr/>
        </p:nvSpPr>
        <p:spPr>
          <a:xfrm>
            <a:off x="3822698" y="326863"/>
            <a:ext cx="45466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添加您的文本标题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99A00778-2400-4E07-9D0A-9A42F96E0F6E}"/>
              </a:ext>
            </a:extLst>
          </p:cNvPr>
          <p:cNvGrpSpPr/>
          <p:nvPr/>
        </p:nvGrpSpPr>
        <p:grpSpPr>
          <a:xfrm>
            <a:off x="1779740" y="2006358"/>
            <a:ext cx="4189633" cy="1422642"/>
            <a:chOff x="1779740" y="2600325"/>
            <a:chExt cx="4189633" cy="1422642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67C1B4EA-58C8-45C7-A3D9-041627A2EC4C}"/>
                </a:ext>
              </a:extLst>
            </p:cNvPr>
            <p:cNvSpPr/>
            <p:nvPr/>
          </p:nvSpPr>
          <p:spPr>
            <a:xfrm>
              <a:off x="1779740" y="2600325"/>
              <a:ext cx="4189633" cy="1422642"/>
            </a:xfrm>
            <a:prstGeom prst="rect">
              <a:avLst/>
            </a:prstGeom>
            <a:noFill/>
            <a:ln>
              <a:solidFill>
                <a:srgbClr val="ADBCC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6F135BFB-36A1-4461-A355-0AE782ADB732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2130923" y="3066212"/>
              <a:ext cx="403913" cy="490868"/>
              <a:chOff x="5145088" y="2174876"/>
              <a:chExt cx="228600" cy="277813"/>
            </a:xfrm>
            <a:solidFill>
              <a:schemeClr val="accent3"/>
            </a:solidFill>
          </p:grpSpPr>
          <p:sp>
            <p:nvSpPr>
              <p:cNvPr id="12" name="Freeform 236">
                <a:extLst>
                  <a:ext uri="{FF2B5EF4-FFF2-40B4-BE49-F238E27FC236}">
                    <a16:creationId xmlns:a16="http://schemas.microsoft.com/office/drawing/2014/main" id="{98C33A72-B042-4A72-B03F-9CA44A54940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195888" y="2263776"/>
                <a:ext cx="33338" cy="33338"/>
              </a:xfrm>
              <a:custGeom>
                <a:avLst/>
                <a:gdLst>
                  <a:gd name="T0" fmla="*/ 0 w 21"/>
                  <a:gd name="T1" fmla="*/ 21 h 21"/>
                  <a:gd name="T2" fmla="*/ 21 w 21"/>
                  <a:gd name="T3" fmla="*/ 21 h 21"/>
                  <a:gd name="T4" fmla="*/ 21 w 21"/>
                  <a:gd name="T5" fmla="*/ 0 h 21"/>
                  <a:gd name="T6" fmla="*/ 0 w 21"/>
                  <a:gd name="T7" fmla="*/ 0 h 21"/>
                  <a:gd name="T8" fmla="*/ 0 w 21"/>
                  <a:gd name="T9" fmla="*/ 21 h 21"/>
                  <a:gd name="T10" fmla="*/ 5 w 21"/>
                  <a:gd name="T11" fmla="*/ 5 h 21"/>
                  <a:gd name="T12" fmla="*/ 17 w 21"/>
                  <a:gd name="T13" fmla="*/ 5 h 21"/>
                  <a:gd name="T14" fmla="*/ 17 w 21"/>
                  <a:gd name="T15" fmla="*/ 17 h 21"/>
                  <a:gd name="T16" fmla="*/ 5 w 21"/>
                  <a:gd name="T17" fmla="*/ 17 h 21"/>
                  <a:gd name="T18" fmla="*/ 5 w 21"/>
                  <a:gd name="T19" fmla="*/ 5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1" h="21">
                    <a:moveTo>
                      <a:pt x="0" y="21"/>
                    </a:moveTo>
                    <a:lnTo>
                      <a:pt x="21" y="21"/>
                    </a:lnTo>
                    <a:lnTo>
                      <a:pt x="21" y="0"/>
                    </a:lnTo>
                    <a:lnTo>
                      <a:pt x="0" y="0"/>
                    </a:lnTo>
                    <a:lnTo>
                      <a:pt x="0" y="21"/>
                    </a:lnTo>
                    <a:close/>
                    <a:moveTo>
                      <a:pt x="5" y="5"/>
                    </a:moveTo>
                    <a:lnTo>
                      <a:pt x="17" y="5"/>
                    </a:lnTo>
                    <a:lnTo>
                      <a:pt x="17" y="17"/>
                    </a:lnTo>
                    <a:lnTo>
                      <a:pt x="5" y="17"/>
                    </a:lnTo>
                    <a:lnTo>
                      <a:pt x="5" y="5"/>
                    </a:lnTo>
                    <a:close/>
                  </a:path>
                </a:pathLst>
              </a:custGeom>
              <a:solidFill>
                <a:srgbClr val="ADBCC8"/>
              </a:solidFill>
              <a:ln>
                <a:solidFill>
                  <a:srgbClr val="ADBCC8"/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" name="Freeform 237">
                <a:extLst>
                  <a:ext uri="{FF2B5EF4-FFF2-40B4-BE49-F238E27FC236}">
                    <a16:creationId xmlns:a16="http://schemas.microsoft.com/office/drawing/2014/main" id="{C6140373-38F3-4359-892B-AFE76AE7D5C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195888" y="2314576"/>
                <a:ext cx="33338" cy="33338"/>
              </a:xfrm>
              <a:custGeom>
                <a:avLst/>
                <a:gdLst>
                  <a:gd name="T0" fmla="*/ 0 w 21"/>
                  <a:gd name="T1" fmla="*/ 21 h 21"/>
                  <a:gd name="T2" fmla="*/ 21 w 21"/>
                  <a:gd name="T3" fmla="*/ 21 h 21"/>
                  <a:gd name="T4" fmla="*/ 21 w 21"/>
                  <a:gd name="T5" fmla="*/ 0 h 21"/>
                  <a:gd name="T6" fmla="*/ 0 w 21"/>
                  <a:gd name="T7" fmla="*/ 0 h 21"/>
                  <a:gd name="T8" fmla="*/ 0 w 21"/>
                  <a:gd name="T9" fmla="*/ 21 h 21"/>
                  <a:gd name="T10" fmla="*/ 5 w 21"/>
                  <a:gd name="T11" fmla="*/ 5 h 21"/>
                  <a:gd name="T12" fmla="*/ 17 w 21"/>
                  <a:gd name="T13" fmla="*/ 5 h 21"/>
                  <a:gd name="T14" fmla="*/ 17 w 21"/>
                  <a:gd name="T15" fmla="*/ 17 h 21"/>
                  <a:gd name="T16" fmla="*/ 5 w 21"/>
                  <a:gd name="T17" fmla="*/ 17 h 21"/>
                  <a:gd name="T18" fmla="*/ 5 w 21"/>
                  <a:gd name="T19" fmla="*/ 5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1" h="21">
                    <a:moveTo>
                      <a:pt x="0" y="21"/>
                    </a:moveTo>
                    <a:lnTo>
                      <a:pt x="21" y="21"/>
                    </a:lnTo>
                    <a:lnTo>
                      <a:pt x="21" y="0"/>
                    </a:lnTo>
                    <a:lnTo>
                      <a:pt x="0" y="0"/>
                    </a:lnTo>
                    <a:lnTo>
                      <a:pt x="0" y="21"/>
                    </a:lnTo>
                    <a:close/>
                    <a:moveTo>
                      <a:pt x="5" y="5"/>
                    </a:moveTo>
                    <a:lnTo>
                      <a:pt x="17" y="5"/>
                    </a:lnTo>
                    <a:lnTo>
                      <a:pt x="17" y="17"/>
                    </a:lnTo>
                    <a:lnTo>
                      <a:pt x="5" y="17"/>
                    </a:lnTo>
                    <a:lnTo>
                      <a:pt x="5" y="5"/>
                    </a:lnTo>
                    <a:close/>
                  </a:path>
                </a:pathLst>
              </a:custGeom>
              <a:solidFill>
                <a:srgbClr val="ADBCC8"/>
              </a:solidFill>
              <a:ln>
                <a:solidFill>
                  <a:srgbClr val="ADBCC8"/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" name="Rectangle 238">
                <a:extLst>
                  <a:ext uri="{FF2B5EF4-FFF2-40B4-BE49-F238E27FC236}">
                    <a16:creationId xmlns:a16="http://schemas.microsoft.com/office/drawing/2014/main" id="{C3AE06D9-05A5-4275-9AE4-AD69EA28783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46688" y="2271713"/>
                <a:ext cx="77788" cy="19050"/>
              </a:xfrm>
              <a:prstGeom prst="rect">
                <a:avLst/>
              </a:prstGeom>
              <a:solidFill>
                <a:srgbClr val="ADBCC8"/>
              </a:solidFill>
              <a:ln>
                <a:solidFill>
                  <a:srgbClr val="ADBCC8"/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" name="Rectangle 239">
                <a:extLst>
                  <a:ext uri="{FF2B5EF4-FFF2-40B4-BE49-F238E27FC236}">
                    <a16:creationId xmlns:a16="http://schemas.microsoft.com/office/drawing/2014/main" id="{006033F0-8BF3-400A-A05D-1DA742E5BB5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48485" y="2321794"/>
                <a:ext cx="77788" cy="19050"/>
              </a:xfrm>
              <a:prstGeom prst="rect">
                <a:avLst/>
              </a:prstGeom>
              <a:solidFill>
                <a:srgbClr val="ADBCC8"/>
              </a:solidFill>
              <a:ln>
                <a:solidFill>
                  <a:srgbClr val="ADBCC8"/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" name="Freeform 240">
                <a:extLst>
                  <a:ext uri="{FF2B5EF4-FFF2-40B4-BE49-F238E27FC236}">
                    <a16:creationId xmlns:a16="http://schemas.microsoft.com/office/drawing/2014/main" id="{CB447792-0DDC-436D-A32F-A5284DCACCB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195888" y="2365376"/>
                <a:ext cx="33338" cy="34925"/>
              </a:xfrm>
              <a:custGeom>
                <a:avLst/>
                <a:gdLst>
                  <a:gd name="T0" fmla="*/ 0 w 21"/>
                  <a:gd name="T1" fmla="*/ 22 h 22"/>
                  <a:gd name="T2" fmla="*/ 21 w 21"/>
                  <a:gd name="T3" fmla="*/ 22 h 22"/>
                  <a:gd name="T4" fmla="*/ 21 w 21"/>
                  <a:gd name="T5" fmla="*/ 0 h 22"/>
                  <a:gd name="T6" fmla="*/ 0 w 21"/>
                  <a:gd name="T7" fmla="*/ 0 h 22"/>
                  <a:gd name="T8" fmla="*/ 0 w 21"/>
                  <a:gd name="T9" fmla="*/ 22 h 22"/>
                  <a:gd name="T10" fmla="*/ 5 w 21"/>
                  <a:gd name="T11" fmla="*/ 5 h 22"/>
                  <a:gd name="T12" fmla="*/ 17 w 21"/>
                  <a:gd name="T13" fmla="*/ 5 h 22"/>
                  <a:gd name="T14" fmla="*/ 17 w 21"/>
                  <a:gd name="T15" fmla="*/ 17 h 22"/>
                  <a:gd name="T16" fmla="*/ 5 w 21"/>
                  <a:gd name="T17" fmla="*/ 17 h 22"/>
                  <a:gd name="T18" fmla="*/ 5 w 21"/>
                  <a:gd name="T19" fmla="*/ 5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1" h="22">
                    <a:moveTo>
                      <a:pt x="0" y="22"/>
                    </a:moveTo>
                    <a:lnTo>
                      <a:pt x="21" y="22"/>
                    </a:lnTo>
                    <a:lnTo>
                      <a:pt x="21" y="0"/>
                    </a:lnTo>
                    <a:lnTo>
                      <a:pt x="0" y="0"/>
                    </a:lnTo>
                    <a:lnTo>
                      <a:pt x="0" y="22"/>
                    </a:lnTo>
                    <a:close/>
                    <a:moveTo>
                      <a:pt x="5" y="5"/>
                    </a:moveTo>
                    <a:lnTo>
                      <a:pt x="17" y="5"/>
                    </a:lnTo>
                    <a:lnTo>
                      <a:pt x="17" y="17"/>
                    </a:lnTo>
                    <a:lnTo>
                      <a:pt x="5" y="17"/>
                    </a:lnTo>
                    <a:lnTo>
                      <a:pt x="5" y="5"/>
                    </a:lnTo>
                    <a:close/>
                  </a:path>
                </a:pathLst>
              </a:custGeom>
              <a:solidFill>
                <a:srgbClr val="ADBCC8"/>
              </a:solidFill>
              <a:ln>
                <a:solidFill>
                  <a:srgbClr val="ADBCC8"/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" name="Rectangle 241">
                <a:extLst>
                  <a:ext uri="{FF2B5EF4-FFF2-40B4-BE49-F238E27FC236}">
                    <a16:creationId xmlns:a16="http://schemas.microsoft.com/office/drawing/2014/main" id="{DA933656-217B-4961-9E4C-5F7783E775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46688" y="2373313"/>
                <a:ext cx="77788" cy="19050"/>
              </a:xfrm>
              <a:prstGeom prst="rect">
                <a:avLst/>
              </a:prstGeom>
              <a:solidFill>
                <a:srgbClr val="ADBCC8"/>
              </a:solidFill>
              <a:ln>
                <a:solidFill>
                  <a:srgbClr val="ADBCC8"/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" name="Freeform 242">
                <a:extLst>
                  <a:ext uri="{FF2B5EF4-FFF2-40B4-BE49-F238E27FC236}">
                    <a16:creationId xmlns:a16="http://schemas.microsoft.com/office/drawing/2014/main" id="{58326137-7070-4CBC-B0C0-E8BADECADB8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145088" y="2174876"/>
                <a:ext cx="228600" cy="277813"/>
              </a:xfrm>
              <a:custGeom>
                <a:avLst/>
                <a:gdLst>
                  <a:gd name="T0" fmla="*/ 211 w 236"/>
                  <a:gd name="T1" fmla="*/ 22 h 288"/>
                  <a:gd name="T2" fmla="*/ 196 w 236"/>
                  <a:gd name="T3" fmla="*/ 22 h 288"/>
                  <a:gd name="T4" fmla="*/ 196 w 236"/>
                  <a:gd name="T5" fmla="*/ 12 h 288"/>
                  <a:gd name="T6" fmla="*/ 184 w 236"/>
                  <a:gd name="T7" fmla="*/ 0 h 288"/>
                  <a:gd name="T8" fmla="*/ 172 w 236"/>
                  <a:gd name="T9" fmla="*/ 12 h 288"/>
                  <a:gd name="T10" fmla="*/ 172 w 236"/>
                  <a:gd name="T11" fmla="*/ 22 h 288"/>
                  <a:gd name="T12" fmla="*/ 130 w 236"/>
                  <a:gd name="T13" fmla="*/ 22 h 288"/>
                  <a:gd name="T14" fmla="*/ 130 w 236"/>
                  <a:gd name="T15" fmla="*/ 12 h 288"/>
                  <a:gd name="T16" fmla="*/ 118 w 236"/>
                  <a:gd name="T17" fmla="*/ 0 h 288"/>
                  <a:gd name="T18" fmla="*/ 106 w 236"/>
                  <a:gd name="T19" fmla="*/ 12 h 288"/>
                  <a:gd name="T20" fmla="*/ 106 w 236"/>
                  <a:gd name="T21" fmla="*/ 22 h 288"/>
                  <a:gd name="T22" fmla="*/ 65 w 236"/>
                  <a:gd name="T23" fmla="*/ 22 h 288"/>
                  <a:gd name="T24" fmla="*/ 65 w 236"/>
                  <a:gd name="T25" fmla="*/ 12 h 288"/>
                  <a:gd name="T26" fmla="*/ 52 w 236"/>
                  <a:gd name="T27" fmla="*/ 0 h 288"/>
                  <a:gd name="T28" fmla="*/ 40 w 236"/>
                  <a:gd name="T29" fmla="*/ 12 h 288"/>
                  <a:gd name="T30" fmla="*/ 40 w 236"/>
                  <a:gd name="T31" fmla="*/ 22 h 288"/>
                  <a:gd name="T32" fmla="*/ 26 w 236"/>
                  <a:gd name="T33" fmla="*/ 22 h 288"/>
                  <a:gd name="T34" fmla="*/ 0 w 236"/>
                  <a:gd name="T35" fmla="*/ 47 h 288"/>
                  <a:gd name="T36" fmla="*/ 0 w 236"/>
                  <a:gd name="T37" fmla="*/ 262 h 288"/>
                  <a:gd name="T38" fmla="*/ 26 w 236"/>
                  <a:gd name="T39" fmla="*/ 288 h 288"/>
                  <a:gd name="T40" fmla="*/ 211 w 236"/>
                  <a:gd name="T41" fmla="*/ 288 h 288"/>
                  <a:gd name="T42" fmla="*/ 236 w 236"/>
                  <a:gd name="T43" fmla="*/ 262 h 288"/>
                  <a:gd name="T44" fmla="*/ 236 w 236"/>
                  <a:gd name="T45" fmla="*/ 47 h 288"/>
                  <a:gd name="T46" fmla="*/ 211 w 236"/>
                  <a:gd name="T47" fmla="*/ 22 h 288"/>
                  <a:gd name="T48" fmla="*/ 211 w 236"/>
                  <a:gd name="T49" fmla="*/ 260 h 288"/>
                  <a:gd name="T50" fmla="*/ 26 w 236"/>
                  <a:gd name="T51" fmla="*/ 260 h 288"/>
                  <a:gd name="T52" fmla="*/ 26 w 236"/>
                  <a:gd name="T53" fmla="*/ 49 h 288"/>
                  <a:gd name="T54" fmla="*/ 40 w 236"/>
                  <a:gd name="T55" fmla="*/ 49 h 288"/>
                  <a:gd name="T56" fmla="*/ 40 w 236"/>
                  <a:gd name="T57" fmla="*/ 58 h 288"/>
                  <a:gd name="T58" fmla="*/ 52 w 236"/>
                  <a:gd name="T59" fmla="*/ 70 h 288"/>
                  <a:gd name="T60" fmla="*/ 65 w 236"/>
                  <a:gd name="T61" fmla="*/ 58 h 288"/>
                  <a:gd name="T62" fmla="*/ 65 w 236"/>
                  <a:gd name="T63" fmla="*/ 49 h 288"/>
                  <a:gd name="T64" fmla="*/ 106 w 236"/>
                  <a:gd name="T65" fmla="*/ 49 h 288"/>
                  <a:gd name="T66" fmla="*/ 106 w 236"/>
                  <a:gd name="T67" fmla="*/ 58 h 288"/>
                  <a:gd name="T68" fmla="*/ 118 w 236"/>
                  <a:gd name="T69" fmla="*/ 70 h 288"/>
                  <a:gd name="T70" fmla="*/ 130 w 236"/>
                  <a:gd name="T71" fmla="*/ 58 h 288"/>
                  <a:gd name="T72" fmla="*/ 130 w 236"/>
                  <a:gd name="T73" fmla="*/ 49 h 288"/>
                  <a:gd name="T74" fmla="*/ 172 w 236"/>
                  <a:gd name="T75" fmla="*/ 49 h 288"/>
                  <a:gd name="T76" fmla="*/ 172 w 236"/>
                  <a:gd name="T77" fmla="*/ 58 h 288"/>
                  <a:gd name="T78" fmla="*/ 184 w 236"/>
                  <a:gd name="T79" fmla="*/ 70 h 288"/>
                  <a:gd name="T80" fmla="*/ 196 w 236"/>
                  <a:gd name="T81" fmla="*/ 58 h 288"/>
                  <a:gd name="T82" fmla="*/ 196 w 236"/>
                  <a:gd name="T83" fmla="*/ 49 h 288"/>
                  <a:gd name="T84" fmla="*/ 211 w 236"/>
                  <a:gd name="T85" fmla="*/ 49 h 288"/>
                  <a:gd name="T86" fmla="*/ 211 w 236"/>
                  <a:gd name="T87" fmla="*/ 260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236" h="288">
                    <a:moveTo>
                      <a:pt x="211" y="22"/>
                    </a:moveTo>
                    <a:cubicBezTo>
                      <a:pt x="196" y="22"/>
                      <a:pt x="196" y="22"/>
                      <a:pt x="196" y="22"/>
                    </a:cubicBezTo>
                    <a:cubicBezTo>
                      <a:pt x="196" y="12"/>
                      <a:pt x="196" y="12"/>
                      <a:pt x="196" y="12"/>
                    </a:cubicBezTo>
                    <a:cubicBezTo>
                      <a:pt x="196" y="6"/>
                      <a:pt x="191" y="0"/>
                      <a:pt x="184" y="0"/>
                    </a:cubicBezTo>
                    <a:cubicBezTo>
                      <a:pt x="177" y="0"/>
                      <a:pt x="172" y="6"/>
                      <a:pt x="172" y="12"/>
                    </a:cubicBezTo>
                    <a:cubicBezTo>
                      <a:pt x="172" y="22"/>
                      <a:pt x="172" y="22"/>
                      <a:pt x="172" y="22"/>
                    </a:cubicBezTo>
                    <a:cubicBezTo>
                      <a:pt x="130" y="22"/>
                      <a:pt x="130" y="22"/>
                      <a:pt x="130" y="22"/>
                    </a:cubicBezTo>
                    <a:cubicBezTo>
                      <a:pt x="130" y="12"/>
                      <a:pt x="130" y="12"/>
                      <a:pt x="130" y="12"/>
                    </a:cubicBezTo>
                    <a:cubicBezTo>
                      <a:pt x="130" y="6"/>
                      <a:pt x="125" y="0"/>
                      <a:pt x="118" y="0"/>
                    </a:cubicBezTo>
                    <a:cubicBezTo>
                      <a:pt x="111" y="0"/>
                      <a:pt x="106" y="6"/>
                      <a:pt x="106" y="12"/>
                    </a:cubicBezTo>
                    <a:cubicBezTo>
                      <a:pt x="106" y="22"/>
                      <a:pt x="106" y="22"/>
                      <a:pt x="106" y="22"/>
                    </a:cubicBezTo>
                    <a:cubicBezTo>
                      <a:pt x="65" y="22"/>
                      <a:pt x="65" y="22"/>
                      <a:pt x="65" y="22"/>
                    </a:cubicBezTo>
                    <a:cubicBezTo>
                      <a:pt x="65" y="12"/>
                      <a:pt x="65" y="12"/>
                      <a:pt x="65" y="12"/>
                    </a:cubicBezTo>
                    <a:cubicBezTo>
                      <a:pt x="65" y="6"/>
                      <a:pt x="59" y="0"/>
                      <a:pt x="52" y="0"/>
                    </a:cubicBezTo>
                    <a:cubicBezTo>
                      <a:pt x="46" y="0"/>
                      <a:pt x="40" y="6"/>
                      <a:pt x="40" y="12"/>
                    </a:cubicBezTo>
                    <a:cubicBezTo>
                      <a:pt x="40" y="22"/>
                      <a:pt x="40" y="22"/>
                      <a:pt x="40" y="22"/>
                    </a:cubicBezTo>
                    <a:cubicBezTo>
                      <a:pt x="26" y="22"/>
                      <a:pt x="26" y="22"/>
                      <a:pt x="26" y="22"/>
                    </a:cubicBezTo>
                    <a:cubicBezTo>
                      <a:pt x="12" y="22"/>
                      <a:pt x="0" y="33"/>
                      <a:pt x="0" y="47"/>
                    </a:cubicBezTo>
                    <a:cubicBezTo>
                      <a:pt x="0" y="262"/>
                      <a:pt x="0" y="262"/>
                      <a:pt x="0" y="262"/>
                    </a:cubicBezTo>
                    <a:cubicBezTo>
                      <a:pt x="0" y="277"/>
                      <a:pt x="12" y="288"/>
                      <a:pt x="26" y="288"/>
                    </a:cubicBezTo>
                    <a:cubicBezTo>
                      <a:pt x="211" y="288"/>
                      <a:pt x="211" y="288"/>
                      <a:pt x="211" y="288"/>
                    </a:cubicBezTo>
                    <a:cubicBezTo>
                      <a:pt x="225" y="288"/>
                      <a:pt x="236" y="277"/>
                      <a:pt x="236" y="262"/>
                    </a:cubicBezTo>
                    <a:cubicBezTo>
                      <a:pt x="236" y="47"/>
                      <a:pt x="236" y="47"/>
                      <a:pt x="236" y="47"/>
                    </a:cubicBezTo>
                    <a:cubicBezTo>
                      <a:pt x="236" y="33"/>
                      <a:pt x="225" y="22"/>
                      <a:pt x="211" y="22"/>
                    </a:cubicBezTo>
                    <a:close/>
                    <a:moveTo>
                      <a:pt x="211" y="260"/>
                    </a:moveTo>
                    <a:cubicBezTo>
                      <a:pt x="26" y="260"/>
                      <a:pt x="26" y="260"/>
                      <a:pt x="26" y="260"/>
                    </a:cubicBezTo>
                    <a:cubicBezTo>
                      <a:pt x="26" y="49"/>
                      <a:pt x="26" y="49"/>
                      <a:pt x="26" y="49"/>
                    </a:cubicBezTo>
                    <a:cubicBezTo>
                      <a:pt x="40" y="49"/>
                      <a:pt x="40" y="49"/>
                      <a:pt x="40" y="49"/>
                    </a:cubicBezTo>
                    <a:cubicBezTo>
                      <a:pt x="40" y="58"/>
                      <a:pt x="40" y="58"/>
                      <a:pt x="40" y="58"/>
                    </a:cubicBezTo>
                    <a:cubicBezTo>
                      <a:pt x="40" y="65"/>
                      <a:pt x="46" y="70"/>
                      <a:pt x="52" y="70"/>
                    </a:cubicBezTo>
                    <a:cubicBezTo>
                      <a:pt x="59" y="70"/>
                      <a:pt x="65" y="65"/>
                      <a:pt x="65" y="58"/>
                    </a:cubicBezTo>
                    <a:cubicBezTo>
                      <a:pt x="65" y="49"/>
                      <a:pt x="65" y="49"/>
                      <a:pt x="65" y="49"/>
                    </a:cubicBezTo>
                    <a:cubicBezTo>
                      <a:pt x="106" y="49"/>
                      <a:pt x="106" y="49"/>
                      <a:pt x="106" y="49"/>
                    </a:cubicBezTo>
                    <a:cubicBezTo>
                      <a:pt x="106" y="58"/>
                      <a:pt x="106" y="58"/>
                      <a:pt x="106" y="58"/>
                    </a:cubicBezTo>
                    <a:cubicBezTo>
                      <a:pt x="106" y="65"/>
                      <a:pt x="111" y="70"/>
                      <a:pt x="118" y="70"/>
                    </a:cubicBezTo>
                    <a:cubicBezTo>
                      <a:pt x="125" y="70"/>
                      <a:pt x="130" y="65"/>
                      <a:pt x="130" y="58"/>
                    </a:cubicBezTo>
                    <a:cubicBezTo>
                      <a:pt x="130" y="49"/>
                      <a:pt x="130" y="49"/>
                      <a:pt x="130" y="49"/>
                    </a:cubicBezTo>
                    <a:cubicBezTo>
                      <a:pt x="172" y="49"/>
                      <a:pt x="172" y="49"/>
                      <a:pt x="172" y="49"/>
                    </a:cubicBezTo>
                    <a:cubicBezTo>
                      <a:pt x="172" y="58"/>
                      <a:pt x="172" y="58"/>
                      <a:pt x="172" y="58"/>
                    </a:cubicBezTo>
                    <a:cubicBezTo>
                      <a:pt x="172" y="65"/>
                      <a:pt x="177" y="70"/>
                      <a:pt x="184" y="70"/>
                    </a:cubicBezTo>
                    <a:cubicBezTo>
                      <a:pt x="191" y="70"/>
                      <a:pt x="196" y="65"/>
                      <a:pt x="196" y="58"/>
                    </a:cubicBezTo>
                    <a:cubicBezTo>
                      <a:pt x="196" y="49"/>
                      <a:pt x="196" y="49"/>
                      <a:pt x="196" y="49"/>
                    </a:cubicBezTo>
                    <a:cubicBezTo>
                      <a:pt x="211" y="49"/>
                      <a:pt x="211" y="49"/>
                      <a:pt x="211" y="49"/>
                    </a:cubicBezTo>
                    <a:lnTo>
                      <a:pt x="211" y="260"/>
                    </a:lnTo>
                    <a:close/>
                  </a:path>
                </a:pathLst>
              </a:custGeom>
              <a:solidFill>
                <a:srgbClr val="ADBCC8"/>
              </a:solidFill>
              <a:ln>
                <a:solidFill>
                  <a:srgbClr val="ADBCC8"/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495A6E39-7245-4326-B4F1-51434FF5B79F}"/>
                </a:ext>
              </a:extLst>
            </p:cNvPr>
            <p:cNvSpPr txBox="1"/>
            <p:nvPr/>
          </p:nvSpPr>
          <p:spPr>
            <a:xfrm flipH="1">
              <a:off x="2712789" y="3324070"/>
              <a:ext cx="3151988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marL="0" marR="0" lvl="0" algn="l" defTabSz="9144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20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E3D02036-2946-4D45-A64B-8FF3A0F77F77}"/>
                </a:ext>
              </a:extLst>
            </p:cNvPr>
            <p:cNvSpPr txBox="1"/>
            <p:nvPr/>
          </p:nvSpPr>
          <p:spPr>
            <a:xfrm flipH="1">
              <a:off x="2712790" y="2871877"/>
              <a:ext cx="2194481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rgbClr val="808080"/>
                  </a:solidFill>
                  <a:cs typeface="+mn-ea"/>
                  <a:sym typeface="+mn-lt"/>
                </a:rPr>
                <a:t>标题文本</a:t>
              </a:r>
              <a:endParaRPr lang="en-US" altLang="zh-CN" sz="1600" dirty="0">
                <a:solidFill>
                  <a:srgbClr val="808080"/>
                </a:solidFill>
                <a:cs typeface="+mn-ea"/>
                <a:sym typeface="+mn-lt"/>
              </a:endParaRPr>
            </a:p>
          </p:txBody>
        </p:sp>
        <p:sp>
          <p:nvSpPr>
            <p:cNvPr id="11" name="圆角矩形 162">
              <a:extLst>
                <a:ext uri="{FF2B5EF4-FFF2-40B4-BE49-F238E27FC236}">
                  <a16:creationId xmlns:a16="http://schemas.microsoft.com/office/drawing/2014/main" id="{41068005-C6FC-460A-A446-A45A2C0C2C01}"/>
                </a:ext>
              </a:extLst>
            </p:cNvPr>
            <p:cNvSpPr/>
            <p:nvPr/>
          </p:nvSpPr>
          <p:spPr>
            <a:xfrm flipH="1">
              <a:off x="2811269" y="3241091"/>
              <a:ext cx="216000" cy="18000"/>
            </a:xfrm>
            <a:prstGeom prst="roundRect">
              <a:avLst>
                <a:gd name="adj" fmla="val 50000"/>
              </a:avLst>
            </a:prstGeom>
            <a:solidFill>
              <a:srgbClr val="ADBCC8"/>
            </a:solidFill>
            <a:ln>
              <a:solidFill>
                <a:srgbClr val="ADBCC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>
                <a:solidFill>
                  <a:schemeClr val="accent3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F9F2F74E-44EE-41BE-B847-A60CCA2AFDE2}"/>
              </a:ext>
            </a:extLst>
          </p:cNvPr>
          <p:cNvGrpSpPr/>
          <p:nvPr/>
        </p:nvGrpSpPr>
        <p:grpSpPr>
          <a:xfrm>
            <a:off x="1779740" y="3671525"/>
            <a:ext cx="4189633" cy="1422642"/>
            <a:chOff x="1779740" y="4230567"/>
            <a:chExt cx="4189633" cy="1422642"/>
          </a:xfrm>
        </p:grpSpPr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E969CDD6-59DB-41DF-88C4-9174145B11DD}"/>
                </a:ext>
              </a:extLst>
            </p:cNvPr>
            <p:cNvSpPr/>
            <p:nvPr/>
          </p:nvSpPr>
          <p:spPr>
            <a:xfrm>
              <a:off x="1779740" y="4230567"/>
              <a:ext cx="4189633" cy="1422642"/>
            </a:xfrm>
            <a:prstGeom prst="rect">
              <a:avLst/>
            </a:prstGeom>
            <a:noFill/>
            <a:ln>
              <a:solidFill>
                <a:srgbClr val="ADBCC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id="{94BD266D-3F7A-4126-B184-A62B84E0E604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2130923" y="4801436"/>
              <a:ext cx="403913" cy="330085"/>
              <a:chOff x="9578975" y="1643063"/>
              <a:chExt cx="279400" cy="228331"/>
            </a:xfrm>
            <a:solidFill>
              <a:schemeClr val="accent3"/>
            </a:solidFill>
          </p:grpSpPr>
          <p:sp>
            <p:nvSpPr>
              <p:cNvPr id="25" name="Freeform 500">
                <a:extLst>
                  <a:ext uri="{FF2B5EF4-FFF2-40B4-BE49-F238E27FC236}">
                    <a16:creationId xmlns:a16="http://schemas.microsoft.com/office/drawing/2014/main" id="{968CF502-7E16-4FAC-AC0E-6752A602469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578975" y="1643063"/>
                <a:ext cx="279400" cy="192088"/>
              </a:xfrm>
              <a:custGeom>
                <a:avLst/>
                <a:gdLst>
                  <a:gd name="T0" fmla="*/ 0 w 176"/>
                  <a:gd name="T1" fmla="*/ 0 h 121"/>
                  <a:gd name="T2" fmla="*/ 0 w 176"/>
                  <a:gd name="T3" fmla="*/ 121 h 121"/>
                  <a:gd name="T4" fmla="*/ 176 w 176"/>
                  <a:gd name="T5" fmla="*/ 121 h 121"/>
                  <a:gd name="T6" fmla="*/ 176 w 176"/>
                  <a:gd name="T7" fmla="*/ 0 h 121"/>
                  <a:gd name="T8" fmla="*/ 0 w 176"/>
                  <a:gd name="T9" fmla="*/ 0 h 121"/>
                  <a:gd name="T10" fmla="*/ 156 w 176"/>
                  <a:gd name="T11" fmla="*/ 101 h 121"/>
                  <a:gd name="T12" fmla="*/ 20 w 176"/>
                  <a:gd name="T13" fmla="*/ 101 h 121"/>
                  <a:gd name="T14" fmla="*/ 20 w 176"/>
                  <a:gd name="T15" fmla="*/ 19 h 121"/>
                  <a:gd name="T16" fmla="*/ 156 w 176"/>
                  <a:gd name="T17" fmla="*/ 19 h 121"/>
                  <a:gd name="T18" fmla="*/ 156 w 176"/>
                  <a:gd name="T19" fmla="*/ 101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6" h="121">
                    <a:moveTo>
                      <a:pt x="0" y="0"/>
                    </a:moveTo>
                    <a:lnTo>
                      <a:pt x="0" y="121"/>
                    </a:lnTo>
                    <a:lnTo>
                      <a:pt x="176" y="121"/>
                    </a:lnTo>
                    <a:lnTo>
                      <a:pt x="176" y="0"/>
                    </a:lnTo>
                    <a:lnTo>
                      <a:pt x="0" y="0"/>
                    </a:lnTo>
                    <a:close/>
                    <a:moveTo>
                      <a:pt x="156" y="101"/>
                    </a:moveTo>
                    <a:lnTo>
                      <a:pt x="20" y="101"/>
                    </a:lnTo>
                    <a:lnTo>
                      <a:pt x="20" y="19"/>
                    </a:lnTo>
                    <a:lnTo>
                      <a:pt x="156" y="19"/>
                    </a:lnTo>
                    <a:lnTo>
                      <a:pt x="156" y="101"/>
                    </a:lnTo>
                    <a:close/>
                  </a:path>
                </a:pathLst>
              </a:custGeom>
              <a:solidFill>
                <a:srgbClr val="ADBCC8"/>
              </a:solidFill>
              <a:ln>
                <a:solidFill>
                  <a:srgbClr val="ADBCC8"/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6" name="Freeform 501">
                <a:extLst>
                  <a:ext uri="{FF2B5EF4-FFF2-40B4-BE49-F238E27FC236}">
                    <a16:creationId xmlns:a16="http://schemas.microsoft.com/office/drawing/2014/main" id="{52D3ACAB-1316-406C-AF64-F597D11312B1}"/>
                  </a:ext>
                </a:extLst>
              </p:cNvPr>
              <p:cNvSpPr/>
              <p:nvPr/>
            </p:nvSpPr>
            <p:spPr bwMode="auto">
              <a:xfrm>
                <a:off x="9637713" y="1852344"/>
                <a:ext cx="161925" cy="19050"/>
              </a:xfrm>
              <a:custGeom>
                <a:avLst/>
                <a:gdLst>
                  <a:gd name="T0" fmla="*/ 0 w 166"/>
                  <a:gd name="T1" fmla="*/ 12 h 20"/>
                  <a:gd name="T2" fmla="*/ 8 w 166"/>
                  <a:gd name="T3" fmla="*/ 20 h 20"/>
                  <a:gd name="T4" fmla="*/ 158 w 166"/>
                  <a:gd name="T5" fmla="*/ 20 h 20"/>
                  <a:gd name="T6" fmla="*/ 166 w 166"/>
                  <a:gd name="T7" fmla="*/ 12 h 20"/>
                  <a:gd name="T8" fmla="*/ 166 w 166"/>
                  <a:gd name="T9" fmla="*/ 0 h 20"/>
                  <a:gd name="T10" fmla="*/ 0 w 166"/>
                  <a:gd name="T11" fmla="*/ 0 h 20"/>
                  <a:gd name="T12" fmla="*/ 0 w 166"/>
                  <a:gd name="T13" fmla="*/ 12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6" h="20">
                    <a:moveTo>
                      <a:pt x="0" y="12"/>
                    </a:moveTo>
                    <a:cubicBezTo>
                      <a:pt x="0" y="16"/>
                      <a:pt x="4" y="20"/>
                      <a:pt x="8" y="20"/>
                    </a:cubicBezTo>
                    <a:cubicBezTo>
                      <a:pt x="158" y="20"/>
                      <a:pt x="158" y="20"/>
                      <a:pt x="158" y="20"/>
                    </a:cubicBezTo>
                    <a:cubicBezTo>
                      <a:pt x="162" y="20"/>
                      <a:pt x="166" y="16"/>
                      <a:pt x="166" y="12"/>
                    </a:cubicBezTo>
                    <a:cubicBezTo>
                      <a:pt x="166" y="0"/>
                      <a:pt x="166" y="0"/>
                      <a:pt x="166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12"/>
                    </a:lnTo>
                    <a:close/>
                  </a:path>
                </a:pathLst>
              </a:custGeom>
              <a:solidFill>
                <a:srgbClr val="ADBCC8"/>
              </a:solidFill>
              <a:ln>
                <a:solidFill>
                  <a:srgbClr val="ADBCC8"/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7" name="Freeform 502">
                <a:extLst>
                  <a:ext uri="{FF2B5EF4-FFF2-40B4-BE49-F238E27FC236}">
                    <a16:creationId xmlns:a16="http://schemas.microsoft.com/office/drawing/2014/main" id="{759779E4-1F90-4C5D-9BB1-2CC1463636D0}"/>
                  </a:ext>
                </a:extLst>
              </p:cNvPr>
              <p:cNvSpPr/>
              <p:nvPr/>
            </p:nvSpPr>
            <p:spPr bwMode="auto">
              <a:xfrm>
                <a:off x="9682163" y="1698626"/>
                <a:ext cx="80963" cy="80963"/>
              </a:xfrm>
              <a:custGeom>
                <a:avLst/>
                <a:gdLst>
                  <a:gd name="T0" fmla="*/ 0 w 51"/>
                  <a:gd name="T1" fmla="*/ 0 h 51"/>
                  <a:gd name="T2" fmla="*/ 0 w 51"/>
                  <a:gd name="T3" fmla="*/ 51 h 51"/>
                  <a:gd name="T4" fmla="*/ 51 w 51"/>
                  <a:gd name="T5" fmla="*/ 25 h 51"/>
                  <a:gd name="T6" fmla="*/ 0 w 51"/>
                  <a:gd name="T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1" h="51">
                    <a:moveTo>
                      <a:pt x="0" y="0"/>
                    </a:moveTo>
                    <a:lnTo>
                      <a:pt x="0" y="51"/>
                    </a:lnTo>
                    <a:lnTo>
                      <a:pt x="51" y="2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DBCC8"/>
              </a:solidFill>
              <a:ln>
                <a:solidFill>
                  <a:srgbClr val="ADBCC8"/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7AFEDFB6-2211-46D2-9E31-6FA115EA7B25}"/>
                </a:ext>
              </a:extLst>
            </p:cNvPr>
            <p:cNvSpPr txBox="1"/>
            <p:nvPr/>
          </p:nvSpPr>
          <p:spPr>
            <a:xfrm flipH="1">
              <a:off x="2712789" y="4951224"/>
              <a:ext cx="3151988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marL="0" marR="0" lvl="0" algn="l" defTabSz="9144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20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5F5CE4A4-C50E-4B3C-BAD9-26CD1E08973D}"/>
                </a:ext>
              </a:extLst>
            </p:cNvPr>
            <p:cNvSpPr txBox="1"/>
            <p:nvPr/>
          </p:nvSpPr>
          <p:spPr>
            <a:xfrm flipH="1">
              <a:off x="2712790" y="4502119"/>
              <a:ext cx="2194481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rgbClr val="808080"/>
                  </a:solidFill>
                  <a:cs typeface="+mn-ea"/>
                  <a:sym typeface="+mn-lt"/>
                </a:rPr>
                <a:t>标题文本</a:t>
              </a:r>
              <a:endParaRPr lang="en-US" altLang="zh-CN" sz="1600" dirty="0">
                <a:solidFill>
                  <a:srgbClr val="808080"/>
                </a:solidFill>
                <a:cs typeface="+mn-ea"/>
                <a:sym typeface="+mn-lt"/>
              </a:endParaRPr>
            </a:p>
          </p:txBody>
        </p:sp>
        <p:sp>
          <p:nvSpPr>
            <p:cNvPr id="24" name="圆角矩形 165">
              <a:extLst>
                <a:ext uri="{FF2B5EF4-FFF2-40B4-BE49-F238E27FC236}">
                  <a16:creationId xmlns:a16="http://schemas.microsoft.com/office/drawing/2014/main" id="{A1B7B639-4C09-41CA-BF37-7994ADE23BA8}"/>
                </a:ext>
              </a:extLst>
            </p:cNvPr>
            <p:cNvSpPr/>
            <p:nvPr/>
          </p:nvSpPr>
          <p:spPr>
            <a:xfrm flipH="1">
              <a:off x="2811269" y="4871333"/>
              <a:ext cx="216000" cy="18000"/>
            </a:xfrm>
            <a:prstGeom prst="roundRect">
              <a:avLst>
                <a:gd name="adj" fmla="val 50000"/>
              </a:avLst>
            </a:prstGeom>
            <a:solidFill>
              <a:srgbClr val="ADBCC8"/>
            </a:solidFill>
            <a:ln>
              <a:solidFill>
                <a:srgbClr val="ADBCC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>
                <a:solidFill>
                  <a:schemeClr val="accent3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366103A9-6819-44B5-906E-179EF6E1BF78}"/>
              </a:ext>
            </a:extLst>
          </p:cNvPr>
          <p:cNvGrpSpPr/>
          <p:nvPr/>
        </p:nvGrpSpPr>
        <p:grpSpPr>
          <a:xfrm>
            <a:off x="6222999" y="3669620"/>
            <a:ext cx="4189633" cy="1422642"/>
            <a:chOff x="6233794" y="4230567"/>
            <a:chExt cx="4189633" cy="1422642"/>
          </a:xfrm>
        </p:grpSpPr>
        <p:sp>
          <p:nvSpPr>
            <p:cNvPr id="29" name="矩形 28">
              <a:extLst>
                <a:ext uri="{FF2B5EF4-FFF2-40B4-BE49-F238E27FC236}">
                  <a16:creationId xmlns:a16="http://schemas.microsoft.com/office/drawing/2014/main" id="{D424F05E-6110-455B-BB12-C65C1983CFE8}"/>
                </a:ext>
              </a:extLst>
            </p:cNvPr>
            <p:cNvSpPr/>
            <p:nvPr/>
          </p:nvSpPr>
          <p:spPr>
            <a:xfrm>
              <a:off x="6233794" y="4230567"/>
              <a:ext cx="4189633" cy="1422642"/>
            </a:xfrm>
            <a:prstGeom prst="rect">
              <a:avLst/>
            </a:prstGeom>
            <a:noFill/>
            <a:ln>
              <a:solidFill>
                <a:srgbClr val="ADBCC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0" name="Freeform 44">
              <a:extLst>
                <a:ext uri="{FF2B5EF4-FFF2-40B4-BE49-F238E27FC236}">
                  <a16:creationId xmlns:a16="http://schemas.microsoft.com/office/drawing/2014/main" id="{62FD2C8F-D28D-40DA-8328-3232C584FCCE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595077" y="4801435"/>
              <a:ext cx="326424" cy="328279"/>
            </a:xfrm>
            <a:custGeom>
              <a:avLst/>
              <a:gdLst>
                <a:gd name="T0" fmla="*/ 0 w 176"/>
                <a:gd name="T1" fmla="*/ 94 h 177"/>
                <a:gd name="T2" fmla="*/ 83 w 176"/>
                <a:gd name="T3" fmla="*/ 94 h 177"/>
                <a:gd name="T4" fmla="*/ 83 w 176"/>
                <a:gd name="T5" fmla="*/ 177 h 177"/>
                <a:gd name="T6" fmla="*/ 176 w 176"/>
                <a:gd name="T7" fmla="*/ 0 h 177"/>
                <a:gd name="T8" fmla="*/ 0 w 176"/>
                <a:gd name="T9" fmla="*/ 94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6" h="177">
                  <a:moveTo>
                    <a:pt x="0" y="94"/>
                  </a:moveTo>
                  <a:lnTo>
                    <a:pt x="83" y="94"/>
                  </a:lnTo>
                  <a:lnTo>
                    <a:pt x="83" y="177"/>
                  </a:lnTo>
                  <a:lnTo>
                    <a:pt x="176" y="0"/>
                  </a:lnTo>
                  <a:lnTo>
                    <a:pt x="0" y="94"/>
                  </a:lnTo>
                  <a:close/>
                </a:path>
              </a:pathLst>
            </a:custGeom>
            <a:solidFill>
              <a:srgbClr val="ADBCC8"/>
            </a:solidFill>
            <a:ln>
              <a:solidFill>
                <a:srgbClr val="ADBCC8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9B4FAAE9-9FB3-41A7-AECF-794CB5BE200C}"/>
                </a:ext>
              </a:extLst>
            </p:cNvPr>
            <p:cNvSpPr txBox="1"/>
            <p:nvPr/>
          </p:nvSpPr>
          <p:spPr>
            <a:xfrm flipH="1">
              <a:off x="7155442" y="4941888"/>
              <a:ext cx="3151988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marL="0" marR="0" lvl="0" algn="l" defTabSz="9144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20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A1D59AD0-315A-4E48-A9C5-9E5E177F6266}"/>
                </a:ext>
              </a:extLst>
            </p:cNvPr>
            <p:cNvSpPr txBox="1"/>
            <p:nvPr/>
          </p:nvSpPr>
          <p:spPr>
            <a:xfrm flipH="1">
              <a:off x="7155443" y="4502119"/>
              <a:ext cx="2194481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rgbClr val="808080"/>
                  </a:solidFill>
                  <a:cs typeface="+mn-ea"/>
                  <a:sym typeface="+mn-lt"/>
                </a:rPr>
                <a:t>标题文本</a:t>
              </a:r>
              <a:endParaRPr lang="en-US" altLang="zh-CN" sz="1600" dirty="0">
                <a:solidFill>
                  <a:srgbClr val="808080"/>
                </a:solidFill>
                <a:cs typeface="+mn-ea"/>
                <a:sym typeface="+mn-lt"/>
              </a:endParaRPr>
            </a:p>
          </p:txBody>
        </p:sp>
        <p:sp>
          <p:nvSpPr>
            <p:cNvPr id="33" name="圆角矩形 169">
              <a:extLst>
                <a:ext uri="{FF2B5EF4-FFF2-40B4-BE49-F238E27FC236}">
                  <a16:creationId xmlns:a16="http://schemas.microsoft.com/office/drawing/2014/main" id="{DC33555A-9D27-498F-8A20-8F0F60B46860}"/>
                </a:ext>
              </a:extLst>
            </p:cNvPr>
            <p:cNvSpPr/>
            <p:nvPr/>
          </p:nvSpPr>
          <p:spPr>
            <a:xfrm flipH="1">
              <a:off x="7253922" y="4871333"/>
              <a:ext cx="216000" cy="18000"/>
            </a:xfrm>
            <a:prstGeom prst="roundRect">
              <a:avLst>
                <a:gd name="adj" fmla="val 50000"/>
              </a:avLst>
            </a:prstGeom>
            <a:solidFill>
              <a:srgbClr val="ADBCC8"/>
            </a:solidFill>
            <a:ln>
              <a:solidFill>
                <a:srgbClr val="ADBCC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>
                <a:solidFill>
                  <a:schemeClr val="accent3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71AEB38A-61DE-4C24-9BED-077F3580E7DD}"/>
              </a:ext>
            </a:extLst>
          </p:cNvPr>
          <p:cNvGrpSpPr/>
          <p:nvPr/>
        </p:nvGrpSpPr>
        <p:grpSpPr>
          <a:xfrm>
            <a:off x="6222999" y="2006358"/>
            <a:ext cx="4189633" cy="1422642"/>
            <a:chOff x="6233794" y="2600325"/>
            <a:chExt cx="4189633" cy="1422642"/>
          </a:xfrm>
          <a:solidFill>
            <a:srgbClr val="9B7F7B"/>
          </a:solidFill>
        </p:grpSpPr>
        <p:sp>
          <p:nvSpPr>
            <p:cNvPr id="35" name="矩形 34">
              <a:extLst>
                <a:ext uri="{FF2B5EF4-FFF2-40B4-BE49-F238E27FC236}">
                  <a16:creationId xmlns:a16="http://schemas.microsoft.com/office/drawing/2014/main" id="{D70925A6-06C3-472E-9983-EEA25903C852}"/>
                </a:ext>
              </a:extLst>
            </p:cNvPr>
            <p:cNvSpPr/>
            <p:nvPr/>
          </p:nvSpPr>
          <p:spPr>
            <a:xfrm>
              <a:off x="6233794" y="2600325"/>
              <a:ext cx="4189633" cy="1422642"/>
            </a:xfrm>
            <a:prstGeom prst="rect">
              <a:avLst/>
            </a:prstGeom>
            <a:solidFill>
              <a:srgbClr val="ADBCC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" name="Freeform 331">
              <a:extLst>
                <a:ext uri="{FF2B5EF4-FFF2-40B4-BE49-F238E27FC236}">
                  <a16:creationId xmlns:a16="http://schemas.microsoft.com/office/drawing/2014/main" id="{F742AB7A-26A1-4E67-A143-93325691248C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581539" y="3153393"/>
              <a:ext cx="446478" cy="324711"/>
            </a:xfrm>
            <a:custGeom>
              <a:avLst/>
              <a:gdLst>
                <a:gd name="T0" fmla="*/ 260 w 288"/>
                <a:gd name="T1" fmla="*/ 0 h 210"/>
                <a:gd name="T2" fmla="*/ 232 w 288"/>
                <a:gd name="T3" fmla="*/ 28 h 210"/>
                <a:gd name="T4" fmla="*/ 239 w 288"/>
                <a:gd name="T5" fmla="*/ 46 h 210"/>
                <a:gd name="T6" fmla="*/ 191 w 288"/>
                <a:gd name="T7" fmla="*/ 117 h 210"/>
                <a:gd name="T8" fmla="*/ 183 w 288"/>
                <a:gd name="T9" fmla="*/ 116 h 210"/>
                <a:gd name="T10" fmla="*/ 170 w 288"/>
                <a:gd name="T11" fmla="*/ 119 h 210"/>
                <a:gd name="T12" fmla="*/ 130 w 288"/>
                <a:gd name="T13" fmla="*/ 79 h 210"/>
                <a:gd name="T14" fmla="*/ 133 w 288"/>
                <a:gd name="T15" fmla="*/ 67 h 210"/>
                <a:gd name="T16" fmla="*/ 105 w 288"/>
                <a:gd name="T17" fmla="*/ 39 h 210"/>
                <a:gd name="T18" fmla="*/ 78 w 288"/>
                <a:gd name="T19" fmla="*/ 67 h 210"/>
                <a:gd name="T20" fmla="*/ 84 w 288"/>
                <a:gd name="T21" fmla="*/ 84 h 210"/>
                <a:gd name="T22" fmla="*/ 36 w 288"/>
                <a:gd name="T23" fmla="*/ 156 h 210"/>
                <a:gd name="T24" fmla="*/ 28 w 288"/>
                <a:gd name="T25" fmla="*/ 155 h 210"/>
                <a:gd name="T26" fmla="*/ 0 w 288"/>
                <a:gd name="T27" fmla="*/ 183 h 210"/>
                <a:gd name="T28" fmla="*/ 28 w 288"/>
                <a:gd name="T29" fmla="*/ 210 h 210"/>
                <a:gd name="T30" fmla="*/ 56 w 288"/>
                <a:gd name="T31" fmla="*/ 183 h 210"/>
                <a:gd name="T32" fmla="*/ 50 w 288"/>
                <a:gd name="T33" fmla="*/ 166 h 210"/>
                <a:gd name="T34" fmla="*/ 98 w 288"/>
                <a:gd name="T35" fmla="*/ 94 h 210"/>
                <a:gd name="T36" fmla="*/ 105 w 288"/>
                <a:gd name="T37" fmla="*/ 95 h 210"/>
                <a:gd name="T38" fmla="*/ 118 w 288"/>
                <a:gd name="T39" fmla="*/ 92 h 210"/>
                <a:gd name="T40" fmla="*/ 158 w 288"/>
                <a:gd name="T41" fmla="*/ 132 h 210"/>
                <a:gd name="T42" fmla="*/ 155 w 288"/>
                <a:gd name="T43" fmla="*/ 144 h 210"/>
                <a:gd name="T44" fmla="*/ 183 w 288"/>
                <a:gd name="T45" fmla="*/ 172 h 210"/>
                <a:gd name="T46" fmla="*/ 211 w 288"/>
                <a:gd name="T47" fmla="*/ 144 h 210"/>
                <a:gd name="T48" fmla="*/ 205 w 288"/>
                <a:gd name="T49" fmla="*/ 127 h 210"/>
                <a:gd name="T50" fmla="*/ 253 w 288"/>
                <a:gd name="T51" fmla="*/ 55 h 210"/>
                <a:gd name="T52" fmla="*/ 260 w 288"/>
                <a:gd name="T53" fmla="*/ 56 h 210"/>
                <a:gd name="T54" fmla="*/ 288 w 288"/>
                <a:gd name="T55" fmla="*/ 28 h 210"/>
                <a:gd name="T56" fmla="*/ 260 w 288"/>
                <a:gd name="T57" fmla="*/ 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88" h="210">
                  <a:moveTo>
                    <a:pt x="260" y="0"/>
                  </a:moveTo>
                  <a:cubicBezTo>
                    <a:pt x="245" y="0"/>
                    <a:pt x="232" y="12"/>
                    <a:pt x="232" y="28"/>
                  </a:cubicBezTo>
                  <a:cubicBezTo>
                    <a:pt x="232" y="34"/>
                    <a:pt x="235" y="41"/>
                    <a:pt x="239" y="46"/>
                  </a:cubicBezTo>
                  <a:cubicBezTo>
                    <a:pt x="191" y="117"/>
                    <a:pt x="191" y="117"/>
                    <a:pt x="191" y="117"/>
                  </a:cubicBezTo>
                  <a:cubicBezTo>
                    <a:pt x="188" y="116"/>
                    <a:pt x="186" y="116"/>
                    <a:pt x="183" y="116"/>
                  </a:cubicBezTo>
                  <a:cubicBezTo>
                    <a:pt x="178" y="116"/>
                    <a:pt x="174" y="117"/>
                    <a:pt x="170" y="119"/>
                  </a:cubicBezTo>
                  <a:cubicBezTo>
                    <a:pt x="130" y="79"/>
                    <a:pt x="130" y="79"/>
                    <a:pt x="130" y="79"/>
                  </a:cubicBezTo>
                  <a:cubicBezTo>
                    <a:pt x="132" y="76"/>
                    <a:pt x="133" y="71"/>
                    <a:pt x="133" y="67"/>
                  </a:cubicBezTo>
                  <a:cubicBezTo>
                    <a:pt x="133" y="51"/>
                    <a:pt x="121" y="39"/>
                    <a:pt x="105" y="39"/>
                  </a:cubicBezTo>
                  <a:cubicBezTo>
                    <a:pt x="90" y="39"/>
                    <a:pt x="78" y="51"/>
                    <a:pt x="78" y="67"/>
                  </a:cubicBezTo>
                  <a:cubicBezTo>
                    <a:pt x="78" y="73"/>
                    <a:pt x="80" y="79"/>
                    <a:pt x="84" y="84"/>
                  </a:cubicBezTo>
                  <a:cubicBezTo>
                    <a:pt x="36" y="156"/>
                    <a:pt x="36" y="156"/>
                    <a:pt x="36" y="156"/>
                  </a:cubicBezTo>
                  <a:cubicBezTo>
                    <a:pt x="34" y="155"/>
                    <a:pt x="31" y="155"/>
                    <a:pt x="28" y="155"/>
                  </a:cubicBezTo>
                  <a:cubicBezTo>
                    <a:pt x="13" y="155"/>
                    <a:pt x="0" y="167"/>
                    <a:pt x="0" y="183"/>
                  </a:cubicBezTo>
                  <a:cubicBezTo>
                    <a:pt x="0" y="198"/>
                    <a:pt x="13" y="210"/>
                    <a:pt x="28" y="210"/>
                  </a:cubicBezTo>
                  <a:cubicBezTo>
                    <a:pt x="43" y="210"/>
                    <a:pt x="56" y="198"/>
                    <a:pt x="56" y="183"/>
                  </a:cubicBezTo>
                  <a:cubicBezTo>
                    <a:pt x="56" y="176"/>
                    <a:pt x="54" y="170"/>
                    <a:pt x="50" y="166"/>
                  </a:cubicBezTo>
                  <a:cubicBezTo>
                    <a:pt x="98" y="94"/>
                    <a:pt x="98" y="94"/>
                    <a:pt x="98" y="94"/>
                  </a:cubicBezTo>
                  <a:cubicBezTo>
                    <a:pt x="100" y="94"/>
                    <a:pt x="103" y="95"/>
                    <a:pt x="105" y="95"/>
                  </a:cubicBezTo>
                  <a:cubicBezTo>
                    <a:pt x="110" y="95"/>
                    <a:pt x="114" y="93"/>
                    <a:pt x="118" y="92"/>
                  </a:cubicBezTo>
                  <a:cubicBezTo>
                    <a:pt x="158" y="132"/>
                    <a:pt x="158" y="132"/>
                    <a:pt x="158" y="132"/>
                  </a:cubicBezTo>
                  <a:cubicBezTo>
                    <a:pt x="156" y="135"/>
                    <a:pt x="155" y="140"/>
                    <a:pt x="155" y="144"/>
                  </a:cubicBezTo>
                  <a:cubicBezTo>
                    <a:pt x="155" y="159"/>
                    <a:pt x="167" y="172"/>
                    <a:pt x="183" y="172"/>
                  </a:cubicBezTo>
                  <a:cubicBezTo>
                    <a:pt x="198" y="172"/>
                    <a:pt x="211" y="159"/>
                    <a:pt x="211" y="144"/>
                  </a:cubicBezTo>
                  <a:cubicBezTo>
                    <a:pt x="211" y="138"/>
                    <a:pt x="209" y="132"/>
                    <a:pt x="205" y="127"/>
                  </a:cubicBezTo>
                  <a:cubicBezTo>
                    <a:pt x="253" y="55"/>
                    <a:pt x="253" y="55"/>
                    <a:pt x="253" y="55"/>
                  </a:cubicBezTo>
                  <a:cubicBezTo>
                    <a:pt x="255" y="55"/>
                    <a:pt x="258" y="56"/>
                    <a:pt x="260" y="56"/>
                  </a:cubicBezTo>
                  <a:cubicBezTo>
                    <a:pt x="276" y="56"/>
                    <a:pt x="288" y="43"/>
                    <a:pt x="288" y="28"/>
                  </a:cubicBezTo>
                  <a:cubicBezTo>
                    <a:pt x="288" y="12"/>
                    <a:pt x="276" y="0"/>
                    <a:pt x="26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8B11CAA0-A5F6-4A26-9DAF-A95FE265F695}"/>
                </a:ext>
              </a:extLst>
            </p:cNvPr>
            <p:cNvSpPr txBox="1"/>
            <p:nvPr/>
          </p:nvSpPr>
          <p:spPr>
            <a:xfrm flipH="1">
              <a:off x="7155442" y="3287115"/>
              <a:ext cx="3151988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marL="0" marR="0" lvl="0" algn="l" defTabSz="9144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200" dirty="0">
                  <a:solidFill>
                    <a:schemeClr val="bg1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/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8D98E35D-8E37-4E87-98D6-1CC74FFA4ED7}"/>
                </a:ext>
              </a:extLst>
            </p:cNvPr>
            <p:cNvSpPr txBox="1"/>
            <p:nvPr/>
          </p:nvSpPr>
          <p:spPr>
            <a:xfrm flipH="1">
              <a:off x="7155443" y="2871877"/>
              <a:ext cx="2194481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cs typeface="+mn-ea"/>
                  <a:sym typeface="+mn-lt"/>
                </a:rPr>
                <a:t>标题文本</a:t>
              </a:r>
              <a:endParaRPr lang="zh-CN" altLang="en-US" sz="4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9" name="圆角矩形 173">
              <a:extLst>
                <a:ext uri="{FF2B5EF4-FFF2-40B4-BE49-F238E27FC236}">
                  <a16:creationId xmlns:a16="http://schemas.microsoft.com/office/drawing/2014/main" id="{B14485E2-CFB4-425D-97C9-705EE5CA816B}"/>
                </a:ext>
              </a:extLst>
            </p:cNvPr>
            <p:cNvSpPr/>
            <p:nvPr/>
          </p:nvSpPr>
          <p:spPr>
            <a:xfrm flipH="1">
              <a:off x="7253922" y="3241091"/>
              <a:ext cx="216000" cy="1800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6001162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:a16="http://schemas.microsoft.com/office/drawing/2014/main" id="{98ADF055-C114-44A1-9CEF-392F304AFE3B}"/>
              </a:ext>
            </a:extLst>
          </p:cNvPr>
          <p:cNvGrpSpPr/>
          <p:nvPr/>
        </p:nvGrpSpPr>
        <p:grpSpPr>
          <a:xfrm>
            <a:off x="0" y="-1"/>
            <a:ext cx="12192000" cy="6858000"/>
            <a:chOff x="0" y="-1"/>
            <a:chExt cx="12192000" cy="6858000"/>
          </a:xfrm>
        </p:grpSpPr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B4F8BCC9-14BA-4DA0-B44D-A59DB4D90D3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-1"/>
              <a:ext cx="12192000" cy="6857999"/>
            </a:xfrm>
            <a:prstGeom prst="rect">
              <a:avLst/>
            </a:prstGeom>
          </p:spPr>
        </p:pic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62B2A632-5F36-43BD-96B3-39EC8661F411}"/>
                </a:ext>
              </a:extLst>
            </p:cNvPr>
            <p:cNvSpPr/>
            <p:nvPr/>
          </p:nvSpPr>
          <p:spPr>
            <a:xfrm>
              <a:off x="0" y="0"/>
              <a:ext cx="12192000" cy="6857999"/>
            </a:xfrm>
            <a:prstGeom prst="rect">
              <a:avLst/>
            </a:prstGeom>
            <a:solidFill>
              <a:schemeClr val="bg1">
                <a:alpha val="91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7" name="图片 6">
            <a:extLst>
              <a:ext uri="{FF2B5EF4-FFF2-40B4-BE49-F238E27FC236}">
                <a16:creationId xmlns:a16="http://schemas.microsoft.com/office/drawing/2014/main" id="{5B17A3E0-8451-4760-AA29-4EB4D26A739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0971" y="1025837"/>
            <a:ext cx="7170058" cy="3335978"/>
          </a:xfrm>
          <a:prstGeom prst="rect">
            <a:avLst/>
          </a:prstGeom>
        </p:spPr>
      </p:pic>
      <p:sp>
        <p:nvSpPr>
          <p:cNvPr id="2" name="椭圆 1"/>
          <p:cNvSpPr/>
          <p:nvPr/>
        </p:nvSpPr>
        <p:spPr>
          <a:xfrm>
            <a:off x="4881562" y="1218902"/>
            <a:ext cx="2428875" cy="2428875"/>
          </a:xfrm>
          <a:prstGeom prst="ellipse">
            <a:avLst/>
          </a:prstGeom>
          <a:solidFill>
            <a:schemeClr val="bg1"/>
          </a:solidFill>
          <a:ln>
            <a:solidFill>
              <a:srgbClr val="ADBAC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5103177" y="1879341"/>
            <a:ext cx="198945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dirty="0">
                <a:solidFill>
                  <a:srgbClr val="737373"/>
                </a:solidFill>
                <a:latin typeface="叶根友唐楷飞墨" panose="02010601030101010101" charset="-122"/>
                <a:ea typeface="叶根友唐楷飞墨" panose="02010601030101010101" charset="-122"/>
              </a:rPr>
              <a:t>04</a:t>
            </a:r>
            <a:endParaRPr lang="zh-CN" altLang="en-US" sz="6600" dirty="0">
              <a:solidFill>
                <a:srgbClr val="737373"/>
              </a:solidFill>
              <a:latin typeface="叶根友唐楷飞墨" panose="02010601030101010101" charset="-122"/>
              <a:ea typeface="叶根友唐楷飞墨" panose="02010601030101010101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92F9FDA1-41F9-4446-9942-38D8090E6FA6}"/>
              </a:ext>
            </a:extLst>
          </p:cNvPr>
          <p:cNvSpPr txBox="1"/>
          <p:nvPr/>
        </p:nvSpPr>
        <p:spPr>
          <a:xfrm>
            <a:off x="3822698" y="4372640"/>
            <a:ext cx="45466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添加您的文本标题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FAA0C54E-5B95-4ABB-AA9F-536AE92F62BC}"/>
              </a:ext>
            </a:extLst>
          </p:cNvPr>
          <p:cNvSpPr txBox="1"/>
          <p:nvPr/>
        </p:nvSpPr>
        <p:spPr>
          <a:xfrm>
            <a:off x="3390900" y="5054323"/>
            <a:ext cx="54102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29199685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文本框 52">
            <a:extLst>
              <a:ext uri="{FF2B5EF4-FFF2-40B4-BE49-F238E27FC236}">
                <a16:creationId xmlns:a16="http://schemas.microsoft.com/office/drawing/2014/main" id="{FA638A71-ED03-4C99-8CF6-4B147FF5143B}"/>
              </a:ext>
            </a:extLst>
          </p:cNvPr>
          <p:cNvSpPr txBox="1"/>
          <p:nvPr/>
        </p:nvSpPr>
        <p:spPr>
          <a:xfrm>
            <a:off x="3822698" y="326863"/>
            <a:ext cx="45466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添加您的文本标题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66FDC52A-80A9-4E4A-B47C-EC93545CE414}"/>
              </a:ext>
            </a:extLst>
          </p:cNvPr>
          <p:cNvGrpSpPr/>
          <p:nvPr/>
        </p:nvGrpSpPr>
        <p:grpSpPr>
          <a:xfrm>
            <a:off x="3220492" y="2657640"/>
            <a:ext cx="6188246" cy="2041370"/>
            <a:chOff x="2057400" y="2822575"/>
            <a:chExt cx="5360988" cy="1768475"/>
          </a:xfrm>
        </p:grpSpPr>
        <p:sp>
          <p:nvSpPr>
            <p:cNvPr id="4" name="Freeform 17">
              <a:extLst>
                <a:ext uri="{FF2B5EF4-FFF2-40B4-BE49-F238E27FC236}">
                  <a16:creationId xmlns:a16="http://schemas.microsoft.com/office/drawing/2014/main" id="{92122AF0-A76E-4D37-B842-5B07E2CAFC1A}"/>
                </a:ext>
              </a:extLst>
            </p:cNvPr>
            <p:cNvSpPr/>
            <p:nvPr/>
          </p:nvSpPr>
          <p:spPr bwMode="auto">
            <a:xfrm>
              <a:off x="4392613" y="3005138"/>
              <a:ext cx="1427162" cy="1404937"/>
            </a:xfrm>
            <a:custGeom>
              <a:avLst/>
              <a:gdLst>
                <a:gd name="T0" fmla="*/ 145 w 145"/>
                <a:gd name="T1" fmla="*/ 74 h 143"/>
                <a:gd name="T2" fmla="*/ 133 w 145"/>
                <a:gd name="T3" fmla="*/ 88 h 143"/>
                <a:gd name="T4" fmla="*/ 8 w 145"/>
                <a:gd name="T5" fmla="*/ 143 h 143"/>
                <a:gd name="T6" fmla="*/ 2 w 145"/>
                <a:gd name="T7" fmla="*/ 141 h 143"/>
                <a:gd name="T8" fmla="*/ 0 w 145"/>
                <a:gd name="T9" fmla="*/ 135 h 143"/>
                <a:gd name="T10" fmla="*/ 6 w 145"/>
                <a:gd name="T11" fmla="*/ 108 h 143"/>
                <a:gd name="T12" fmla="*/ 50 w 145"/>
                <a:gd name="T13" fmla="*/ 73 h 143"/>
                <a:gd name="T14" fmla="*/ 21 w 145"/>
                <a:gd name="T15" fmla="*/ 44 h 143"/>
                <a:gd name="T16" fmla="*/ 29 w 145"/>
                <a:gd name="T17" fmla="*/ 8 h 143"/>
                <a:gd name="T18" fmla="*/ 36 w 145"/>
                <a:gd name="T19" fmla="*/ 1 h 143"/>
                <a:gd name="T20" fmla="*/ 44 w 145"/>
                <a:gd name="T21" fmla="*/ 3 h 143"/>
                <a:gd name="T22" fmla="*/ 138 w 145"/>
                <a:gd name="T23" fmla="*/ 61 h 143"/>
                <a:gd name="T24" fmla="*/ 145 w 145"/>
                <a:gd name="T25" fmla="*/ 74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5" h="143">
                  <a:moveTo>
                    <a:pt x="145" y="74"/>
                  </a:moveTo>
                  <a:cubicBezTo>
                    <a:pt x="145" y="82"/>
                    <a:pt x="133" y="88"/>
                    <a:pt x="133" y="88"/>
                  </a:cubicBezTo>
                  <a:cubicBezTo>
                    <a:pt x="8" y="143"/>
                    <a:pt x="8" y="143"/>
                    <a:pt x="8" y="143"/>
                  </a:cubicBezTo>
                  <a:cubicBezTo>
                    <a:pt x="8" y="143"/>
                    <a:pt x="4" y="143"/>
                    <a:pt x="2" y="141"/>
                  </a:cubicBezTo>
                  <a:cubicBezTo>
                    <a:pt x="0" y="139"/>
                    <a:pt x="0" y="135"/>
                    <a:pt x="0" y="135"/>
                  </a:cubicBezTo>
                  <a:cubicBezTo>
                    <a:pt x="6" y="108"/>
                    <a:pt x="6" y="108"/>
                    <a:pt x="6" y="108"/>
                  </a:cubicBezTo>
                  <a:cubicBezTo>
                    <a:pt x="6" y="108"/>
                    <a:pt x="50" y="92"/>
                    <a:pt x="50" y="73"/>
                  </a:cubicBezTo>
                  <a:cubicBezTo>
                    <a:pt x="49" y="57"/>
                    <a:pt x="21" y="44"/>
                    <a:pt x="21" y="44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9" y="8"/>
                    <a:pt x="31" y="3"/>
                    <a:pt x="36" y="1"/>
                  </a:cubicBezTo>
                  <a:cubicBezTo>
                    <a:pt x="40" y="0"/>
                    <a:pt x="44" y="3"/>
                    <a:pt x="44" y="3"/>
                  </a:cubicBezTo>
                  <a:cubicBezTo>
                    <a:pt x="138" y="61"/>
                    <a:pt x="138" y="61"/>
                    <a:pt x="138" y="61"/>
                  </a:cubicBezTo>
                  <a:cubicBezTo>
                    <a:pt x="138" y="61"/>
                    <a:pt x="145" y="65"/>
                    <a:pt x="145" y="74"/>
                  </a:cubicBezTo>
                  <a:close/>
                </a:path>
              </a:pathLst>
            </a:custGeom>
            <a:solidFill>
              <a:srgbClr val="C9C9C9"/>
            </a:solidFill>
            <a:ln w="3175" cap="flat" cmpd="sng" algn="ctr">
              <a:noFill/>
              <a:prstDash val="solid"/>
            </a:ln>
            <a:effectLst>
              <a:outerShdw blurRad="50800" dist="25400" dir="2700000" algn="tl" rotWithShape="0">
                <a:prstClr val="black">
                  <a:alpha val="15000"/>
                </a:prstClr>
              </a:outerShdw>
            </a:effectLst>
          </p:spPr>
          <p:txBody>
            <a:bodyPr lIns="43200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  <a:cs typeface="+mn-ea"/>
                  <a:sym typeface="+mn-lt"/>
                </a:rPr>
                <a:t>03</a:t>
              </a:r>
              <a:endParaRPr lang="zh-CN" altLang="en-US" sz="2800" kern="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5" name="Freeform 18">
              <a:extLst>
                <a:ext uri="{FF2B5EF4-FFF2-40B4-BE49-F238E27FC236}">
                  <a16:creationId xmlns:a16="http://schemas.microsoft.com/office/drawing/2014/main" id="{281F7A70-0CCA-43F7-BC3A-043CE6F6A470}"/>
                </a:ext>
              </a:extLst>
            </p:cNvPr>
            <p:cNvSpPr/>
            <p:nvPr/>
          </p:nvSpPr>
          <p:spPr bwMode="auto">
            <a:xfrm>
              <a:off x="3090863" y="3097213"/>
              <a:ext cx="1247775" cy="1219200"/>
            </a:xfrm>
            <a:custGeom>
              <a:avLst/>
              <a:gdLst>
                <a:gd name="T0" fmla="*/ 127 w 127"/>
                <a:gd name="T1" fmla="*/ 64 h 124"/>
                <a:gd name="T2" fmla="*/ 117 w 127"/>
                <a:gd name="T3" fmla="*/ 76 h 124"/>
                <a:gd name="T4" fmla="*/ 8 w 127"/>
                <a:gd name="T5" fmla="*/ 124 h 124"/>
                <a:gd name="T6" fmla="*/ 2 w 127"/>
                <a:gd name="T7" fmla="*/ 123 h 124"/>
                <a:gd name="T8" fmla="*/ 1 w 127"/>
                <a:gd name="T9" fmla="*/ 118 h 124"/>
                <a:gd name="T10" fmla="*/ 6 w 127"/>
                <a:gd name="T11" fmla="*/ 94 h 124"/>
                <a:gd name="T12" fmla="*/ 39 w 127"/>
                <a:gd name="T13" fmla="*/ 62 h 124"/>
                <a:gd name="T14" fmla="*/ 19 w 127"/>
                <a:gd name="T15" fmla="*/ 38 h 124"/>
                <a:gd name="T16" fmla="*/ 26 w 127"/>
                <a:gd name="T17" fmla="*/ 6 h 124"/>
                <a:gd name="T18" fmla="*/ 32 w 127"/>
                <a:gd name="T19" fmla="*/ 1 h 124"/>
                <a:gd name="T20" fmla="*/ 39 w 127"/>
                <a:gd name="T21" fmla="*/ 2 h 124"/>
                <a:gd name="T22" fmla="*/ 121 w 127"/>
                <a:gd name="T23" fmla="*/ 52 h 124"/>
                <a:gd name="T24" fmla="*/ 127 w 127"/>
                <a:gd name="T25" fmla="*/ 6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7" h="124">
                  <a:moveTo>
                    <a:pt x="127" y="64"/>
                  </a:moveTo>
                  <a:cubicBezTo>
                    <a:pt x="127" y="71"/>
                    <a:pt x="117" y="76"/>
                    <a:pt x="117" y="76"/>
                  </a:cubicBezTo>
                  <a:cubicBezTo>
                    <a:pt x="8" y="124"/>
                    <a:pt x="8" y="124"/>
                    <a:pt x="8" y="124"/>
                  </a:cubicBezTo>
                  <a:cubicBezTo>
                    <a:pt x="8" y="124"/>
                    <a:pt x="4" y="124"/>
                    <a:pt x="2" y="123"/>
                  </a:cubicBezTo>
                  <a:cubicBezTo>
                    <a:pt x="0" y="121"/>
                    <a:pt x="1" y="118"/>
                    <a:pt x="1" y="118"/>
                  </a:cubicBezTo>
                  <a:cubicBezTo>
                    <a:pt x="6" y="94"/>
                    <a:pt x="6" y="94"/>
                    <a:pt x="6" y="94"/>
                  </a:cubicBezTo>
                  <a:cubicBezTo>
                    <a:pt x="6" y="94"/>
                    <a:pt x="39" y="81"/>
                    <a:pt x="39" y="62"/>
                  </a:cubicBezTo>
                  <a:cubicBezTo>
                    <a:pt x="40" y="48"/>
                    <a:pt x="19" y="38"/>
                    <a:pt x="19" y="38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6" y="6"/>
                    <a:pt x="28" y="2"/>
                    <a:pt x="32" y="1"/>
                  </a:cubicBezTo>
                  <a:cubicBezTo>
                    <a:pt x="36" y="0"/>
                    <a:pt x="39" y="2"/>
                    <a:pt x="39" y="2"/>
                  </a:cubicBezTo>
                  <a:cubicBezTo>
                    <a:pt x="121" y="52"/>
                    <a:pt x="121" y="52"/>
                    <a:pt x="121" y="52"/>
                  </a:cubicBezTo>
                  <a:cubicBezTo>
                    <a:pt x="121" y="52"/>
                    <a:pt x="127" y="57"/>
                    <a:pt x="127" y="64"/>
                  </a:cubicBezTo>
                  <a:close/>
                </a:path>
              </a:pathLst>
            </a:custGeom>
            <a:solidFill>
              <a:srgbClr val="ADBCC8"/>
            </a:solidFill>
            <a:ln w="3175" cap="flat" cmpd="sng" algn="ctr">
              <a:noFill/>
              <a:prstDash val="solid"/>
            </a:ln>
            <a:effectLst>
              <a:outerShdw blurRad="50800" dist="25400" dir="2700000" algn="tl" rotWithShape="0">
                <a:prstClr val="black">
                  <a:alpha val="15000"/>
                </a:prstClr>
              </a:outerShdw>
            </a:effectLst>
          </p:spPr>
          <p:txBody>
            <a:bodyPr lIns="28800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  <a:cs typeface="+mn-ea"/>
                  <a:sym typeface="+mn-lt"/>
                </a:rPr>
                <a:t>02</a:t>
              </a:r>
              <a:endParaRPr lang="zh-CN" altLang="en-US" sz="2800" kern="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6" name="Freeform 19">
              <a:extLst>
                <a:ext uri="{FF2B5EF4-FFF2-40B4-BE49-F238E27FC236}">
                  <a16:creationId xmlns:a16="http://schemas.microsoft.com/office/drawing/2014/main" id="{B22E1DFD-0E49-40A9-9739-65DC82B01219}"/>
                </a:ext>
              </a:extLst>
            </p:cNvPr>
            <p:cNvSpPr/>
            <p:nvPr/>
          </p:nvSpPr>
          <p:spPr bwMode="auto">
            <a:xfrm>
              <a:off x="2057400" y="3205163"/>
              <a:ext cx="990600" cy="1003300"/>
            </a:xfrm>
            <a:custGeom>
              <a:avLst/>
              <a:gdLst>
                <a:gd name="T0" fmla="*/ 15 w 101"/>
                <a:gd name="T1" fmla="*/ 31 h 102"/>
                <a:gd name="T2" fmla="*/ 21 w 101"/>
                <a:gd name="T3" fmla="*/ 5 h 102"/>
                <a:gd name="T4" fmla="*/ 26 w 101"/>
                <a:gd name="T5" fmla="*/ 1 h 102"/>
                <a:gd name="T6" fmla="*/ 32 w 101"/>
                <a:gd name="T7" fmla="*/ 2 h 102"/>
                <a:gd name="T8" fmla="*/ 95 w 101"/>
                <a:gd name="T9" fmla="*/ 41 h 102"/>
                <a:gd name="T10" fmla="*/ 101 w 101"/>
                <a:gd name="T11" fmla="*/ 51 h 102"/>
                <a:gd name="T12" fmla="*/ 94 w 101"/>
                <a:gd name="T13" fmla="*/ 63 h 102"/>
                <a:gd name="T14" fmla="*/ 6 w 101"/>
                <a:gd name="T15" fmla="*/ 102 h 102"/>
                <a:gd name="T16" fmla="*/ 2 w 101"/>
                <a:gd name="T17" fmla="*/ 101 h 102"/>
                <a:gd name="T18" fmla="*/ 0 w 101"/>
                <a:gd name="T19" fmla="*/ 97 h 102"/>
                <a:gd name="T20" fmla="*/ 5 w 101"/>
                <a:gd name="T21" fmla="*/ 77 h 102"/>
                <a:gd name="T22" fmla="*/ 15 w 101"/>
                <a:gd name="T23" fmla="*/ 31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1" h="102">
                  <a:moveTo>
                    <a:pt x="15" y="31"/>
                  </a:moveTo>
                  <a:cubicBezTo>
                    <a:pt x="21" y="5"/>
                    <a:pt x="21" y="5"/>
                    <a:pt x="21" y="5"/>
                  </a:cubicBezTo>
                  <a:cubicBezTo>
                    <a:pt x="21" y="5"/>
                    <a:pt x="22" y="2"/>
                    <a:pt x="26" y="1"/>
                  </a:cubicBezTo>
                  <a:cubicBezTo>
                    <a:pt x="29" y="0"/>
                    <a:pt x="32" y="2"/>
                    <a:pt x="32" y="2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95" y="41"/>
                    <a:pt x="101" y="46"/>
                    <a:pt x="101" y="51"/>
                  </a:cubicBezTo>
                  <a:cubicBezTo>
                    <a:pt x="101" y="60"/>
                    <a:pt x="94" y="63"/>
                    <a:pt x="94" y="63"/>
                  </a:cubicBezTo>
                  <a:cubicBezTo>
                    <a:pt x="6" y="102"/>
                    <a:pt x="6" y="102"/>
                    <a:pt x="6" y="102"/>
                  </a:cubicBezTo>
                  <a:cubicBezTo>
                    <a:pt x="6" y="102"/>
                    <a:pt x="3" y="102"/>
                    <a:pt x="2" y="101"/>
                  </a:cubicBezTo>
                  <a:cubicBezTo>
                    <a:pt x="0" y="99"/>
                    <a:pt x="0" y="97"/>
                    <a:pt x="0" y="97"/>
                  </a:cubicBezTo>
                  <a:cubicBezTo>
                    <a:pt x="5" y="77"/>
                    <a:pt x="5" y="77"/>
                    <a:pt x="5" y="77"/>
                  </a:cubicBezTo>
                  <a:lnTo>
                    <a:pt x="15" y="31"/>
                  </a:lnTo>
                  <a:close/>
                </a:path>
              </a:pathLst>
            </a:custGeom>
            <a:solidFill>
              <a:srgbClr val="C9C9C9"/>
            </a:solidFill>
            <a:ln w="3175" cap="flat" cmpd="sng" algn="ctr">
              <a:noFill/>
              <a:prstDash val="solid"/>
            </a:ln>
            <a:effectLst>
              <a:outerShdw blurRad="50800" dist="25400" dir="2700000" algn="tl" rotWithShape="0">
                <a:prstClr val="black">
                  <a:alpha val="15000"/>
                </a:prstClr>
              </a:outerShdw>
            </a:effectLst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  <a:cs typeface="+mn-ea"/>
                  <a:sym typeface="+mn-lt"/>
                </a:rPr>
                <a:t>01</a:t>
              </a:r>
              <a:endParaRPr lang="zh-CN" altLang="en-US" sz="2800" kern="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7" name="Freeform 17">
              <a:extLst>
                <a:ext uri="{FF2B5EF4-FFF2-40B4-BE49-F238E27FC236}">
                  <a16:creationId xmlns:a16="http://schemas.microsoft.com/office/drawing/2014/main" id="{654098A7-21F4-49C2-9183-D1024A4A2F03}"/>
                </a:ext>
              </a:extLst>
            </p:cNvPr>
            <p:cNvSpPr/>
            <p:nvPr/>
          </p:nvSpPr>
          <p:spPr bwMode="auto">
            <a:xfrm>
              <a:off x="5621338" y="2822575"/>
              <a:ext cx="1797050" cy="1768475"/>
            </a:xfrm>
            <a:custGeom>
              <a:avLst/>
              <a:gdLst>
                <a:gd name="T0" fmla="*/ 145 w 145"/>
                <a:gd name="T1" fmla="*/ 74 h 143"/>
                <a:gd name="T2" fmla="*/ 133 w 145"/>
                <a:gd name="T3" fmla="*/ 88 h 143"/>
                <a:gd name="T4" fmla="*/ 8 w 145"/>
                <a:gd name="T5" fmla="*/ 143 h 143"/>
                <a:gd name="T6" fmla="*/ 2 w 145"/>
                <a:gd name="T7" fmla="*/ 141 h 143"/>
                <a:gd name="T8" fmla="*/ 0 w 145"/>
                <a:gd name="T9" fmla="*/ 135 h 143"/>
                <a:gd name="T10" fmla="*/ 6 w 145"/>
                <a:gd name="T11" fmla="*/ 108 h 143"/>
                <a:gd name="T12" fmla="*/ 50 w 145"/>
                <a:gd name="T13" fmla="*/ 73 h 143"/>
                <a:gd name="T14" fmla="*/ 21 w 145"/>
                <a:gd name="T15" fmla="*/ 44 h 143"/>
                <a:gd name="T16" fmla="*/ 29 w 145"/>
                <a:gd name="T17" fmla="*/ 8 h 143"/>
                <a:gd name="T18" fmla="*/ 36 w 145"/>
                <a:gd name="T19" fmla="*/ 1 h 143"/>
                <a:gd name="T20" fmla="*/ 44 w 145"/>
                <a:gd name="T21" fmla="*/ 3 h 143"/>
                <a:gd name="T22" fmla="*/ 138 w 145"/>
                <a:gd name="T23" fmla="*/ 61 h 143"/>
                <a:gd name="T24" fmla="*/ 145 w 145"/>
                <a:gd name="T25" fmla="*/ 74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5" h="143">
                  <a:moveTo>
                    <a:pt x="145" y="74"/>
                  </a:moveTo>
                  <a:cubicBezTo>
                    <a:pt x="145" y="82"/>
                    <a:pt x="133" y="88"/>
                    <a:pt x="133" y="88"/>
                  </a:cubicBezTo>
                  <a:cubicBezTo>
                    <a:pt x="8" y="143"/>
                    <a:pt x="8" y="143"/>
                    <a:pt x="8" y="143"/>
                  </a:cubicBezTo>
                  <a:cubicBezTo>
                    <a:pt x="8" y="143"/>
                    <a:pt x="4" y="143"/>
                    <a:pt x="2" y="141"/>
                  </a:cubicBezTo>
                  <a:cubicBezTo>
                    <a:pt x="0" y="139"/>
                    <a:pt x="0" y="135"/>
                    <a:pt x="0" y="135"/>
                  </a:cubicBezTo>
                  <a:cubicBezTo>
                    <a:pt x="6" y="108"/>
                    <a:pt x="6" y="108"/>
                    <a:pt x="6" y="108"/>
                  </a:cubicBezTo>
                  <a:cubicBezTo>
                    <a:pt x="6" y="108"/>
                    <a:pt x="50" y="92"/>
                    <a:pt x="50" y="73"/>
                  </a:cubicBezTo>
                  <a:cubicBezTo>
                    <a:pt x="49" y="57"/>
                    <a:pt x="21" y="44"/>
                    <a:pt x="21" y="44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9" y="8"/>
                    <a:pt x="31" y="3"/>
                    <a:pt x="36" y="1"/>
                  </a:cubicBezTo>
                  <a:cubicBezTo>
                    <a:pt x="40" y="0"/>
                    <a:pt x="44" y="3"/>
                    <a:pt x="44" y="3"/>
                  </a:cubicBezTo>
                  <a:cubicBezTo>
                    <a:pt x="138" y="61"/>
                    <a:pt x="138" y="61"/>
                    <a:pt x="138" y="61"/>
                  </a:cubicBezTo>
                  <a:cubicBezTo>
                    <a:pt x="138" y="61"/>
                    <a:pt x="145" y="65"/>
                    <a:pt x="145" y="74"/>
                  </a:cubicBezTo>
                  <a:close/>
                </a:path>
              </a:pathLst>
            </a:custGeom>
            <a:solidFill>
              <a:srgbClr val="ADBCC8"/>
            </a:solidFill>
            <a:ln w="3175" cap="flat" cmpd="sng" algn="ctr">
              <a:noFill/>
              <a:prstDash val="solid"/>
            </a:ln>
            <a:effectLst>
              <a:outerShdw blurRad="50800" dist="25400" dir="2700000" algn="tl" rotWithShape="0">
                <a:prstClr val="black">
                  <a:alpha val="15000"/>
                </a:prstClr>
              </a:outerShdw>
            </a:effectLst>
          </p:spPr>
          <p:txBody>
            <a:bodyPr lIns="54000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  <a:cs typeface="+mn-ea"/>
                  <a:sym typeface="+mn-lt"/>
                </a:rPr>
                <a:t>04</a:t>
              </a:r>
              <a:endParaRPr lang="zh-CN" altLang="en-US" sz="2800" kern="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1DD82E00-A877-42DA-B32F-C59A01281665}"/>
                </a:ext>
              </a:extLst>
            </p:cNvPr>
            <p:cNvSpPr/>
            <p:nvPr/>
          </p:nvSpPr>
          <p:spPr>
            <a:xfrm>
              <a:off x="2301875" y="3287713"/>
              <a:ext cx="107950" cy="1079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CC89E9FA-27AB-4382-A501-F61D9C400612}"/>
                </a:ext>
              </a:extLst>
            </p:cNvPr>
            <p:cNvSpPr/>
            <p:nvPr/>
          </p:nvSpPr>
          <p:spPr>
            <a:xfrm>
              <a:off x="3160713" y="4122738"/>
              <a:ext cx="107950" cy="1079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B22B3B16-3D4E-41A7-BCFA-7933E5B2629D}"/>
                </a:ext>
              </a:extLst>
            </p:cNvPr>
            <p:cNvSpPr/>
            <p:nvPr/>
          </p:nvSpPr>
          <p:spPr>
            <a:xfrm>
              <a:off x="4733925" y="3100388"/>
              <a:ext cx="107950" cy="1079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3D6FA7D6-EA62-4C70-936F-EFD05AFAE356}"/>
                </a:ext>
              </a:extLst>
            </p:cNvPr>
            <p:cNvSpPr/>
            <p:nvPr/>
          </p:nvSpPr>
          <p:spPr>
            <a:xfrm>
              <a:off x="5694363" y="4411663"/>
              <a:ext cx="107950" cy="1079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C01D21B4-57CA-4E04-B454-D2CC69C582B4}"/>
              </a:ext>
            </a:extLst>
          </p:cNvPr>
          <p:cNvGrpSpPr/>
          <p:nvPr/>
        </p:nvGrpSpPr>
        <p:grpSpPr>
          <a:xfrm>
            <a:off x="1725388" y="1573816"/>
            <a:ext cx="2323475" cy="1058479"/>
            <a:chOff x="660643" y="1573816"/>
            <a:chExt cx="2323475" cy="1058479"/>
          </a:xfrm>
        </p:grpSpPr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593939CB-E23E-4964-BFB7-02062C7C4714}"/>
                </a:ext>
              </a:extLst>
            </p:cNvPr>
            <p:cNvSpPr/>
            <p:nvPr/>
          </p:nvSpPr>
          <p:spPr>
            <a:xfrm>
              <a:off x="660643" y="1837206"/>
              <a:ext cx="2323475" cy="79508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algn="ctr" defTabSz="914400" rtl="0" eaLnBrk="1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20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A31951A1-5CC4-4EF1-8CB2-D821CB5D9FEE}"/>
                </a:ext>
              </a:extLst>
            </p:cNvPr>
            <p:cNvSpPr txBox="1"/>
            <p:nvPr/>
          </p:nvSpPr>
          <p:spPr>
            <a:xfrm>
              <a:off x="1038163" y="1573816"/>
              <a:ext cx="158317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altLang="zh-CN" sz="160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4F9E4D1E-1997-4172-B60A-E3DA2B1A03B3}"/>
              </a:ext>
            </a:extLst>
          </p:cNvPr>
          <p:cNvGrpSpPr/>
          <p:nvPr/>
        </p:nvGrpSpPr>
        <p:grpSpPr>
          <a:xfrm>
            <a:off x="5578009" y="1573816"/>
            <a:ext cx="2323475" cy="1058479"/>
            <a:chOff x="660643" y="1573816"/>
            <a:chExt cx="2323475" cy="1058479"/>
          </a:xfrm>
        </p:grpSpPr>
        <p:sp>
          <p:nvSpPr>
            <p:cNvPr id="25" name="矩形 24">
              <a:extLst>
                <a:ext uri="{FF2B5EF4-FFF2-40B4-BE49-F238E27FC236}">
                  <a16:creationId xmlns:a16="http://schemas.microsoft.com/office/drawing/2014/main" id="{C091D0BB-5117-41DB-92AF-D5A8D15C5094}"/>
                </a:ext>
              </a:extLst>
            </p:cNvPr>
            <p:cNvSpPr/>
            <p:nvPr/>
          </p:nvSpPr>
          <p:spPr>
            <a:xfrm>
              <a:off x="660643" y="1837206"/>
              <a:ext cx="2323475" cy="79508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algn="ctr" defTabSz="914400" rtl="0" eaLnBrk="1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20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25A1303A-6C79-4C54-B0E3-79421FFA3C73}"/>
                </a:ext>
              </a:extLst>
            </p:cNvPr>
            <p:cNvSpPr txBox="1"/>
            <p:nvPr/>
          </p:nvSpPr>
          <p:spPr>
            <a:xfrm>
              <a:off x="1038163" y="1573816"/>
              <a:ext cx="158317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altLang="zh-CN" sz="160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403B6AA5-2572-4B51-B38B-9DFF3701DF4D}"/>
              </a:ext>
            </a:extLst>
          </p:cNvPr>
          <p:cNvGrpSpPr/>
          <p:nvPr/>
        </p:nvGrpSpPr>
        <p:grpSpPr>
          <a:xfrm>
            <a:off x="4048863" y="4699010"/>
            <a:ext cx="2323475" cy="1058479"/>
            <a:chOff x="660643" y="1573816"/>
            <a:chExt cx="2323475" cy="1058479"/>
          </a:xfrm>
        </p:grpSpPr>
        <p:sp>
          <p:nvSpPr>
            <p:cNvPr id="28" name="矩形 27">
              <a:extLst>
                <a:ext uri="{FF2B5EF4-FFF2-40B4-BE49-F238E27FC236}">
                  <a16:creationId xmlns:a16="http://schemas.microsoft.com/office/drawing/2014/main" id="{FF1DFAD4-8923-4722-A0DC-665339CB7A5A}"/>
                </a:ext>
              </a:extLst>
            </p:cNvPr>
            <p:cNvSpPr/>
            <p:nvPr/>
          </p:nvSpPr>
          <p:spPr>
            <a:xfrm>
              <a:off x="660643" y="1837206"/>
              <a:ext cx="2323475" cy="79508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algn="ctr" defTabSz="914400" rtl="0" eaLnBrk="1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20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E8BC1E8E-1BF3-4330-A852-3B2CCA01B6BA}"/>
                </a:ext>
              </a:extLst>
            </p:cNvPr>
            <p:cNvSpPr txBox="1"/>
            <p:nvPr/>
          </p:nvSpPr>
          <p:spPr>
            <a:xfrm>
              <a:off x="1038163" y="1573816"/>
              <a:ext cx="158317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altLang="zh-CN" sz="160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C6B2DF13-A5D0-44DC-AA4F-A9581C0A5438}"/>
              </a:ext>
            </a:extLst>
          </p:cNvPr>
          <p:cNvGrpSpPr/>
          <p:nvPr/>
        </p:nvGrpSpPr>
        <p:grpSpPr>
          <a:xfrm>
            <a:off x="7697165" y="4699010"/>
            <a:ext cx="2323475" cy="1058479"/>
            <a:chOff x="660643" y="1573816"/>
            <a:chExt cx="2323475" cy="1058479"/>
          </a:xfrm>
        </p:grpSpPr>
        <p:sp>
          <p:nvSpPr>
            <p:cNvPr id="31" name="矩形 30">
              <a:extLst>
                <a:ext uri="{FF2B5EF4-FFF2-40B4-BE49-F238E27FC236}">
                  <a16:creationId xmlns:a16="http://schemas.microsoft.com/office/drawing/2014/main" id="{A1A1C1E5-47B5-4E7B-8634-44A5A83CFCCA}"/>
                </a:ext>
              </a:extLst>
            </p:cNvPr>
            <p:cNvSpPr/>
            <p:nvPr/>
          </p:nvSpPr>
          <p:spPr>
            <a:xfrm>
              <a:off x="660643" y="1837206"/>
              <a:ext cx="2323475" cy="79508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algn="ctr" defTabSz="914400" rtl="0" eaLnBrk="1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20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1136F61A-4126-41EA-8323-CBC7803DDDF4}"/>
                </a:ext>
              </a:extLst>
            </p:cNvPr>
            <p:cNvSpPr txBox="1"/>
            <p:nvPr/>
          </p:nvSpPr>
          <p:spPr>
            <a:xfrm>
              <a:off x="1038163" y="1573816"/>
              <a:ext cx="158317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altLang="zh-CN" sz="160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4877668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文本框 52">
            <a:extLst>
              <a:ext uri="{FF2B5EF4-FFF2-40B4-BE49-F238E27FC236}">
                <a16:creationId xmlns:a16="http://schemas.microsoft.com/office/drawing/2014/main" id="{FA638A71-ED03-4C99-8CF6-4B147FF5143B}"/>
              </a:ext>
            </a:extLst>
          </p:cNvPr>
          <p:cNvSpPr txBox="1"/>
          <p:nvPr/>
        </p:nvSpPr>
        <p:spPr>
          <a:xfrm>
            <a:off x="3822698" y="326863"/>
            <a:ext cx="45466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添加您的文本标题</a:t>
            </a:r>
          </a:p>
        </p:txBody>
      </p:sp>
      <p:sp>
        <p:nvSpPr>
          <p:cNvPr id="3" name="PA_椭圆 6">
            <a:extLst>
              <a:ext uri="{FF2B5EF4-FFF2-40B4-BE49-F238E27FC236}">
                <a16:creationId xmlns:a16="http://schemas.microsoft.com/office/drawing/2014/main" id="{02CE08B4-DC1C-4DCA-B591-04E8B7566906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4493682" y="4443196"/>
            <a:ext cx="516467" cy="516627"/>
          </a:xfrm>
          <a:prstGeom prst="ellipse">
            <a:avLst/>
          </a:prstGeom>
          <a:solidFill>
            <a:srgbClr val="ADBCC8"/>
          </a:solidFill>
          <a:ln>
            <a:noFill/>
          </a:ln>
          <a:effectLst>
            <a:outerShdw blurRad="190500" dist="63500" dir="3300000" algn="tl" rotWithShape="0">
              <a:schemeClr val="tx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35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4" name="PA_任意多边形 33">
            <a:extLst>
              <a:ext uri="{FF2B5EF4-FFF2-40B4-BE49-F238E27FC236}">
                <a16:creationId xmlns:a16="http://schemas.microsoft.com/office/drawing/2014/main" id="{8D188D29-14A6-4BA4-8A39-1B6F29731AC9}"/>
              </a:ext>
            </a:extLst>
          </p:cNvPr>
          <p:cNvSpPr>
            <a:spLocks noEditPoints="1"/>
          </p:cNvSpPr>
          <p:nvPr>
            <p:custDataLst>
              <p:tags r:id="rId2"/>
            </p:custDataLst>
          </p:nvPr>
        </p:nvSpPr>
        <p:spPr bwMode="auto">
          <a:xfrm>
            <a:off x="4601634" y="4568119"/>
            <a:ext cx="300567" cy="243492"/>
          </a:xfrm>
          <a:custGeom>
            <a:avLst/>
            <a:gdLst>
              <a:gd name="T0" fmla="*/ 125 w 144"/>
              <a:gd name="T1" fmla="*/ 44 h 117"/>
              <a:gd name="T2" fmla="*/ 114 w 144"/>
              <a:gd name="T3" fmla="*/ 44 h 117"/>
              <a:gd name="T4" fmla="*/ 35 w 144"/>
              <a:gd name="T5" fmla="*/ 18 h 117"/>
              <a:gd name="T6" fmla="*/ 16 w 144"/>
              <a:gd name="T7" fmla="*/ 18 h 117"/>
              <a:gd name="T8" fmla="*/ 34 w 144"/>
              <a:gd name="T9" fmla="*/ 21 h 117"/>
              <a:gd name="T10" fmla="*/ 10 w 144"/>
              <a:gd name="T11" fmla="*/ 21 h 117"/>
              <a:gd name="T12" fmla="*/ 10 w 144"/>
              <a:gd name="T13" fmla="*/ 14 h 117"/>
              <a:gd name="T14" fmla="*/ 13 w 144"/>
              <a:gd name="T15" fmla="*/ 11 h 117"/>
              <a:gd name="T16" fmla="*/ 40 w 144"/>
              <a:gd name="T17" fmla="*/ 4 h 117"/>
              <a:gd name="T18" fmla="*/ 45 w 144"/>
              <a:gd name="T19" fmla="*/ 0 h 117"/>
              <a:gd name="T20" fmla="*/ 105 w 144"/>
              <a:gd name="T21" fmla="*/ 4 h 117"/>
              <a:gd name="T22" fmla="*/ 139 w 144"/>
              <a:gd name="T23" fmla="*/ 21 h 117"/>
              <a:gd name="T24" fmla="*/ 144 w 144"/>
              <a:gd name="T25" fmla="*/ 26 h 117"/>
              <a:gd name="T26" fmla="*/ 139 w 144"/>
              <a:gd name="T27" fmla="*/ 117 h 117"/>
              <a:gd name="T28" fmla="*/ 5 w 144"/>
              <a:gd name="T29" fmla="*/ 117 h 117"/>
              <a:gd name="T30" fmla="*/ 0 w 144"/>
              <a:gd name="T31" fmla="*/ 111 h 117"/>
              <a:gd name="T32" fmla="*/ 5 w 144"/>
              <a:gd name="T33" fmla="*/ 21 h 117"/>
              <a:gd name="T34" fmla="*/ 10 w 144"/>
              <a:gd name="T35" fmla="*/ 21 h 117"/>
              <a:gd name="T36" fmla="*/ 72 w 144"/>
              <a:gd name="T37" fmla="*/ 43 h 117"/>
              <a:gd name="T38" fmla="*/ 91 w 144"/>
              <a:gd name="T39" fmla="*/ 61 h 117"/>
              <a:gd name="T40" fmla="*/ 53 w 144"/>
              <a:gd name="T41" fmla="*/ 61 h 117"/>
              <a:gd name="T42" fmla="*/ 80 w 144"/>
              <a:gd name="T43" fmla="*/ 53 h 117"/>
              <a:gd name="T44" fmla="*/ 72 w 144"/>
              <a:gd name="T45" fmla="*/ 49 h 117"/>
              <a:gd name="T46" fmla="*/ 72 w 144"/>
              <a:gd name="T47" fmla="*/ 73 h 117"/>
              <a:gd name="T48" fmla="*/ 80 w 144"/>
              <a:gd name="T49" fmla="*/ 53 h 117"/>
              <a:gd name="T50" fmla="*/ 37 w 144"/>
              <a:gd name="T51" fmla="*/ 32 h 117"/>
              <a:gd name="T52" fmla="*/ 11 w 144"/>
              <a:gd name="T53" fmla="*/ 32 h 117"/>
              <a:gd name="T54" fmla="*/ 133 w 144"/>
              <a:gd name="T55" fmla="*/ 106 h 117"/>
              <a:gd name="T56" fmla="*/ 107 w 144"/>
              <a:gd name="T57" fmla="*/ 32 h 117"/>
              <a:gd name="T58" fmla="*/ 101 w 144"/>
              <a:gd name="T59" fmla="*/ 28 h 117"/>
              <a:gd name="T60" fmla="*/ 49 w 144"/>
              <a:gd name="T61" fmla="*/ 11 h 117"/>
              <a:gd name="T62" fmla="*/ 37 w 144"/>
              <a:gd name="T63" fmla="*/ 32 h 117"/>
              <a:gd name="T64" fmla="*/ 72 w 144"/>
              <a:gd name="T65" fmla="*/ 23 h 117"/>
              <a:gd name="T66" fmla="*/ 72 w 144"/>
              <a:gd name="T67" fmla="*/ 100 h 117"/>
              <a:gd name="T68" fmla="*/ 72 w 144"/>
              <a:gd name="T69" fmla="*/ 23 h 117"/>
              <a:gd name="T70" fmla="*/ 72 w 144"/>
              <a:gd name="T71" fmla="*/ 34 h 117"/>
              <a:gd name="T72" fmla="*/ 72 w 144"/>
              <a:gd name="T73" fmla="*/ 89 h 117"/>
              <a:gd name="T74" fmla="*/ 72 w 144"/>
              <a:gd name="T75" fmla="*/ 34 h 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44" h="117">
                <a:moveTo>
                  <a:pt x="119" y="39"/>
                </a:moveTo>
                <a:cubicBezTo>
                  <a:pt x="122" y="39"/>
                  <a:pt x="125" y="41"/>
                  <a:pt x="125" y="44"/>
                </a:cubicBezTo>
                <a:cubicBezTo>
                  <a:pt x="125" y="47"/>
                  <a:pt x="122" y="49"/>
                  <a:pt x="119" y="49"/>
                </a:cubicBezTo>
                <a:cubicBezTo>
                  <a:pt x="117" y="49"/>
                  <a:pt x="114" y="47"/>
                  <a:pt x="114" y="44"/>
                </a:cubicBezTo>
                <a:cubicBezTo>
                  <a:pt x="114" y="41"/>
                  <a:pt x="117" y="39"/>
                  <a:pt x="119" y="39"/>
                </a:cubicBezTo>
                <a:close/>
                <a:moveTo>
                  <a:pt x="35" y="18"/>
                </a:moveTo>
                <a:cubicBezTo>
                  <a:pt x="35" y="18"/>
                  <a:pt x="35" y="18"/>
                  <a:pt x="35" y="18"/>
                </a:cubicBezTo>
                <a:cubicBezTo>
                  <a:pt x="16" y="18"/>
                  <a:pt x="16" y="18"/>
                  <a:pt x="16" y="18"/>
                </a:cubicBezTo>
                <a:cubicBezTo>
                  <a:pt x="16" y="21"/>
                  <a:pt x="16" y="21"/>
                  <a:pt x="16" y="21"/>
                </a:cubicBezTo>
                <a:cubicBezTo>
                  <a:pt x="34" y="21"/>
                  <a:pt x="34" y="21"/>
                  <a:pt x="34" y="21"/>
                </a:cubicBezTo>
                <a:cubicBezTo>
                  <a:pt x="35" y="18"/>
                  <a:pt x="35" y="18"/>
                  <a:pt x="35" y="18"/>
                </a:cubicBezTo>
                <a:close/>
                <a:moveTo>
                  <a:pt x="10" y="21"/>
                </a:moveTo>
                <a:cubicBezTo>
                  <a:pt x="10" y="21"/>
                  <a:pt x="10" y="21"/>
                  <a:pt x="10" y="21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2"/>
                  <a:pt x="11" y="11"/>
                  <a:pt x="13" y="11"/>
                </a:cubicBezTo>
                <a:cubicBezTo>
                  <a:pt x="37" y="11"/>
                  <a:pt x="37" y="11"/>
                  <a:pt x="37" y="11"/>
                </a:cubicBezTo>
                <a:cubicBezTo>
                  <a:pt x="40" y="4"/>
                  <a:pt x="40" y="4"/>
                  <a:pt x="40" y="4"/>
                </a:cubicBezTo>
                <a:cubicBezTo>
                  <a:pt x="40" y="2"/>
                  <a:pt x="43" y="0"/>
                  <a:pt x="45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99" y="0"/>
                  <a:pt x="99" y="0"/>
                  <a:pt x="99" y="0"/>
                </a:cubicBezTo>
                <a:cubicBezTo>
                  <a:pt x="102" y="0"/>
                  <a:pt x="104" y="2"/>
                  <a:pt x="105" y="4"/>
                </a:cubicBezTo>
                <a:cubicBezTo>
                  <a:pt x="110" y="21"/>
                  <a:pt x="110" y="21"/>
                  <a:pt x="110" y="21"/>
                </a:cubicBezTo>
                <a:cubicBezTo>
                  <a:pt x="139" y="21"/>
                  <a:pt x="139" y="21"/>
                  <a:pt x="139" y="21"/>
                </a:cubicBezTo>
                <a:cubicBezTo>
                  <a:pt x="142" y="21"/>
                  <a:pt x="144" y="23"/>
                  <a:pt x="144" y="26"/>
                </a:cubicBezTo>
                <a:cubicBezTo>
                  <a:pt x="144" y="26"/>
                  <a:pt x="144" y="26"/>
                  <a:pt x="144" y="26"/>
                </a:cubicBezTo>
                <a:cubicBezTo>
                  <a:pt x="144" y="112"/>
                  <a:pt x="144" y="112"/>
                  <a:pt x="144" y="112"/>
                </a:cubicBezTo>
                <a:cubicBezTo>
                  <a:pt x="144" y="115"/>
                  <a:pt x="142" y="117"/>
                  <a:pt x="139" y="117"/>
                </a:cubicBezTo>
                <a:cubicBezTo>
                  <a:pt x="139" y="117"/>
                  <a:pt x="139" y="117"/>
                  <a:pt x="139" y="117"/>
                </a:cubicBezTo>
                <a:cubicBezTo>
                  <a:pt x="5" y="117"/>
                  <a:pt x="5" y="117"/>
                  <a:pt x="5" y="117"/>
                </a:cubicBezTo>
                <a:cubicBezTo>
                  <a:pt x="2" y="117"/>
                  <a:pt x="0" y="115"/>
                  <a:pt x="0" y="112"/>
                </a:cubicBezTo>
                <a:cubicBezTo>
                  <a:pt x="0" y="111"/>
                  <a:pt x="0" y="111"/>
                  <a:pt x="0" y="111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23"/>
                  <a:pt x="2" y="21"/>
                  <a:pt x="5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10" y="21"/>
                  <a:pt x="10" y="21"/>
                  <a:pt x="10" y="21"/>
                </a:cubicBezTo>
                <a:close/>
                <a:moveTo>
                  <a:pt x="72" y="43"/>
                </a:moveTo>
                <a:cubicBezTo>
                  <a:pt x="72" y="43"/>
                  <a:pt x="72" y="43"/>
                  <a:pt x="72" y="43"/>
                </a:cubicBezTo>
                <a:cubicBezTo>
                  <a:pt x="77" y="43"/>
                  <a:pt x="82" y="45"/>
                  <a:pt x="85" y="48"/>
                </a:cubicBezTo>
                <a:cubicBezTo>
                  <a:pt x="89" y="52"/>
                  <a:pt x="91" y="56"/>
                  <a:pt x="91" y="61"/>
                </a:cubicBezTo>
                <a:cubicBezTo>
                  <a:pt x="91" y="72"/>
                  <a:pt x="82" y="80"/>
                  <a:pt x="72" y="80"/>
                </a:cubicBezTo>
                <a:cubicBezTo>
                  <a:pt x="62" y="80"/>
                  <a:pt x="53" y="72"/>
                  <a:pt x="53" y="61"/>
                </a:cubicBezTo>
                <a:cubicBezTo>
                  <a:pt x="53" y="51"/>
                  <a:pt x="62" y="43"/>
                  <a:pt x="72" y="43"/>
                </a:cubicBezTo>
                <a:close/>
                <a:moveTo>
                  <a:pt x="80" y="53"/>
                </a:moveTo>
                <a:cubicBezTo>
                  <a:pt x="80" y="53"/>
                  <a:pt x="80" y="53"/>
                  <a:pt x="80" y="53"/>
                </a:cubicBezTo>
                <a:cubicBezTo>
                  <a:pt x="78" y="51"/>
                  <a:pt x="75" y="49"/>
                  <a:pt x="72" y="49"/>
                </a:cubicBezTo>
                <a:cubicBezTo>
                  <a:pt x="65" y="49"/>
                  <a:pt x="60" y="55"/>
                  <a:pt x="60" y="61"/>
                </a:cubicBezTo>
                <a:cubicBezTo>
                  <a:pt x="60" y="68"/>
                  <a:pt x="65" y="73"/>
                  <a:pt x="72" y="73"/>
                </a:cubicBezTo>
                <a:cubicBezTo>
                  <a:pt x="79" y="73"/>
                  <a:pt x="84" y="68"/>
                  <a:pt x="84" y="61"/>
                </a:cubicBezTo>
                <a:cubicBezTo>
                  <a:pt x="84" y="58"/>
                  <a:pt x="83" y="55"/>
                  <a:pt x="80" y="53"/>
                </a:cubicBezTo>
                <a:cubicBezTo>
                  <a:pt x="80" y="53"/>
                  <a:pt x="80" y="53"/>
                  <a:pt x="80" y="53"/>
                </a:cubicBezTo>
                <a:close/>
                <a:moveTo>
                  <a:pt x="37" y="32"/>
                </a:moveTo>
                <a:cubicBezTo>
                  <a:pt x="37" y="32"/>
                  <a:pt x="37" y="32"/>
                  <a:pt x="37" y="32"/>
                </a:cubicBezTo>
                <a:cubicBezTo>
                  <a:pt x="11" y="32"/>
                  <a:pt x="11" y="32"/>
                  <a:pt x="11" y="32"/>
                </a:cubicBezTo>
                <a:cubicBezTo>
                  <a:pt x="11" y="106"/>
                  <a:pt x="11" y="106"/>
                  <a:pt x="11" y="106"/>
                </a:cubicBezTo>
                <a:cubicBezTo>
                  <a:pt x="133" y="106"/>
                  <a:pt x="133" y="106"/>
                  <a:pt x="133" y="106"/>
                </a:cubicBezTo>
                <a:cubicBezTo>
                  <a:pt x="133" y="32"/>
                  <a:pt x="133" y="32"/>
                  <a:pt x="133" y="32"/>
                </a:cubicBezTo>
                <a:cubicBezTo>
                  <a:pt x="107" y="32"/>
                  <a:pt x="107" y="32"/>
                  <a:pt x="107" y="32"/>
                </a:cubicBezTo>
                <a:cubicBezTo>
                  <a:pt x="107" y="32"/>
                  <a:pt x="107" y="32"/>
                  <a:pt x="107" y="32"/>
                </a:cubicBezTo>
                <a:cubicBezTo>
                  <a:pt x="104" y="32"/>
                  <a:pt x="102" y="30"/>
                  <a:pt x="101" y="28"/>
                </a:cubicBezTo>
                <a:cubicBezTo>
                  <a:pt x="95" y="11"/>
                  <a:pt x="95" y="11"/>
                  <a:pt x="95" y="11"/>
                </a:cubicBezTo>
                <a:cubicBezTo>
                  <a:pt x="49" y="11"/>
                  <a:pt x="49" y="11"/>
                  <a:pt x="49" y="11"/>
                </a:cubicBezTo>
                <a:cubicBezTo>
                  <a:pt x="43" y="28"/>
                  <a:pt x="43" y="28"/>
                  <a:pt x="43" y="28"/>
                </a:cubicBezTo>
                <a:cubicBezTo>
                  <a:pt x="42" y="30"/>
                  <a:pt x="40" y="32"/>
                  <a:pt x="37" y="32"/>
                </a:cubicBezTo>
                <a:close/>
                <a:moveTo>
                  <a:pt x="72" y="23"/>
                </a:moveTo>
                <a:cubicBezTo>
                  <a:pt x="72" y="23"/>
                  <a:pt x="72" y="23"/>
                  <a:pt x="72" y="23"/>
                </a:cubicBezTo>
                <a:cubicBezTo>
                  <a:pt x="93" y="23"/>
                  <a:pt x="110" y="40"/>
                  <a:pt x="110" y="61"/>
                </a:cubicBezTo>
                <a:cubicBezTo>
                  <a:pt x="110" y="82"/>
                  <a:pt x="93" y="100"/>
                  <a:pt x="72" y="100"/>
                </a:cubicBezTo>
                <a:cubicBezTo>
                  <a:pt x="51" y="100"/>
                  <a:pt x="34" y="82"/>
                  <a:pt x="34" y="61"/>
                </a:cubicBezTo>
                <a:cubicBezTo>
                  <a:pt x="34" y="40"/>
                  <a:pt x="51" y="23"/>
                  <a:pt x="72" y="23"/>
                </a:cubicBezTo>
                <a:close/>
                <a:moveTo>
                  <a:pt x="72" y="34"/>
                </a:moveTo>
                <a:cubicBezTo>
                  <a:pt x="72" y="34"/>
                  <a:pt x="72" y="34"/>
                  <a:pt x="72" y="34"/>
                </a:cubicBezTo>
                <a:cubicBezTo>
                  <a:pt x="57" y="34"/>
                  <a:pt x="45" y="46"/>
                  <a:pt x="45" y="61"/>
                </a:cubicBezTo>
                <a:cubicBezTo>
                  <a:pt x="45" y="76"/>
                  <a:pt x="57" y="89"/>
                  <a:pt x="72" y="89"/>
                </a:cubicBezTo>
                <a:cubicBezTo>
                  <a:pt x="87" y="89"/>
                  <a:pt x="99" y="76"/>
                  <a:pt x="99" y="61"/>
                </a:cubicBezTo>
                <a:cubicBezTo>
                  <a:pt x="99" y="46"/>
                  <a:pt x="87" y="34"/>
                  <a:pt x="72" y="3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5" name="PA_椭圆 10">
            <a:extLst>
              <a:ext uri="{FF2B5EF4-FFF2-40B4-BE49-F238E27FC236}">
                <a16:creationId xmlns:a16="http://schemas.microsoft.com/office/drawing/2014/main" id="{2023A560-5A14-467A-A7D7-4C888548C0C3}"/>
              </a:ext>
            </a:extLst>
          </p:cNvPr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900052" y="3886321"/>
            <a:ext cx="516467" cy="514508"/>
          </a:xfrm>
          <a:prstGeom prst="ellipse">
            <a:avLst/>
          </a:prstGeom>
          <a:solidFill>
            <a:srgbClr val="7B7B7B"/>
          </a:solidFill>
          <a:ln>
            <a:noFill/>
          </a:ln>
          <a:effectLst>
            <a:outerShdw blurRad="190500" dist="63500" dir="3300000" algn="tl" rotWithShape="0">
              <a:schemeClr val="tx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35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6" name="PA_任意多边形 34">
            <a:extLst>
              <a:ext uri="{FF2B5EF4-FFF2-40B4-BE49-F238E27FC236}">
                <a16:creationId xmlns:a16="http://schemas.microsoft.com/office/drawing/2014/main" id="{D0988CAD-1747-4000-9AFD-031817A68D0B}"/>
              </a:ext>
            </a:extLst>
          </p:cNvPr>
          <p:cNvSpPr>
            <a:spLocks noEditPoints="1"/>
          </p:cNvSpPr>
          <p:nvPr>
            <p:custDataLst>
              <p:tags r:id="rId4"/>
            </p:custDataLst>
          </p:nvPr>
        </p:nvSpPr>
        <p:spPr bwMode="auto">
          <a:xfrm>
            <a:off x="7010119" y="3996421"/>
            <a:ext cx="296333" cy="294307"/>
          </a:xfrm>
          <a:custGeom>
            <a:avLst/>
            <a:gdLst>
              <a:gd name="T0" fmla="*/ 141 w 142"/>
              <a:gd name="T1" fmla="*/ 14 h 142"/>
              <a:gd name="T2" fmla="*/ 120 w 142"/>
              <a:gd name="T3" fmla="*/ 45 h 142"/>
              <a:gd name="T4" fmla="*/ 115 w 142"/>
              <a:gd name="T5" fmla="*/ 45 h 142"/>
              <a:gd name="T6" fmla="*/ 83 w 142"/>
              <a:gd name="T7" fmla="*/ 66 h 142"/>
              <a:gd name="T8" fmla="*/ 101 w 142"/>
              <a:gd name="T9" fmla="*/ 89 h 142"/>
              <a:gd name="T10" fmla="*/ 94 w 142"/>
              <a:gd name="T11" fmla="*/ 101 h 142"/>
              <a:gd name="T12" fmla="*/ 80 w 142"/>
              <a:gd name="T13" fmla="*/ 102 h 142"/>
              <a:gd name="T14" fmla="*/ 34 w 142"/>
              <a:gd name="T15" fmla="*/ 142 h 142"/>
              <a:gd name="T16" fmla="*/ 24 w 142"/>
              <a:gd name="T17" fmla="*/ 138 h 142"/>
              <a:gd name="T18" fmla="*/ 0 w 142"/>
              <a:gd name="T19" fmla="*/ 108 h 142"/>
              <a:gd name="T20" fmla="*/ 0 w 142"/>
              <a:gd name="T21" fmla="*/ 108 h 142"/>
              <a:gd name="T22" fmla="*/ 40 w 142"/>
              <a:gd name="T23" fmla="*/ 62 h 142"/>
              <a:gd name="T24" fmla="*/ 41 w 142"/>
              <a:gd name="T25" fmla="*/ 48 h 142"/>
              <a:gd name="T26" fmla="*/ 53 w 142"/>
              <a:gd name="T27" fmla="*/ 41 h 142"/>
              <a:gd name="T28" fmla="*/ 76 w 142"/>
              <a:gd name="T29" fmla="*/ 59 h 142"/>
              <a:gd name="T30" fmla="*/ 97 w 142"/>
              <a:gd name="T31" fmla="*/ 27 h 142"/>
              <a:gd name="T32" fmla="*/ 97 w 142"/>
              <a:gd name="T33" fmla="*/ 22 h 142"/>
              <a:gd name="T34" fmla="*/ 128 w 142"/>
              <a:gd name="T35" fmla="*/ 1 h 142"/>
              <a:gd name="T36" fmla="*/ 46 w 142"/>
              <a:gd name="T37" fmla="*/ 78 h 142"/>
              <a:gd name="T38" fmla="*/ 51 w 142"/>
              <a:gd name="T39" fmla="*/ 83 h 142"/>
              <a:gd name="T40" fmla="*/ 18 w 142"/>
              <a:gd name="T41" fmla="*/ 111 h 142"/>
              <a:gd name="T42" fmla="*/ 46 w 142"/>
              <a:gd name="T43" fmla="*/ 78 h 142"/>
              <a:gd name="T44" fmla="*/ 59 w 142"/>
              <a:gd name="T45" fmla="*/ 91 h 142"/>
              <a:gd name="T46" fmla="*/ 64 w 142"/>
              <a:gd name="T47" fmla="*/ 96 h 142"/>
              <a:gd name="T48" fmla="*/ 31 w 142"/>
              <a:gd name="T49" fmla="*/ 124 h 142"/>
              <a:gd name="T50" fmla="*/ 59 w 142"/>
              <a:gd name="T51" fmla="*/ 91 h 142"/>
              <a:gd name="T52" fmla="*/ 90 w 142"/>
              <a:gd name="T53" fmla="*/ 89 h 142"/>
              <a:gd name="T54" fmla="*/ 49 w 142"/>
              <a:gd name="T55" fmla="*/ 56 h 142"/>
              <a:gd name="T56" fmla="*/ 52 w 142"/>
              <a:gd name="T57" fmla="*/ 58 h 142"/>
              <a:gd name="T58" fmla="*/ 84 w 142"/>
              <a:gd name="T59" fmla="*/ 90 h 142"/>
              <a:gd name="T60" fmla="*/ 86 w 142"/>
              <a:gd name="T61" fmla="*/ 93 h 142"/>
              <a:gd name="T62" fmla="*/ 36 w 142"/>
              <a:gd name="T63" fmla="*/ 130 h 142"/>
              <a:gd name="T64" fmla="*/ 72 w 142"/>
              <a:gd name="T65" fmla="*/ 94 h 142"/>
              <a:gd name="T66" fmla="*/ 12 w 142"/>
              <a:gd name="T67" fmla="*/ 105 h 142"/>
              <a:gd name="T68" fmla="*/ 11 w 142"/>
              <a:gd name="T69" fmla="*/ 108 h 142"/>
              <a:gd name="T70" fmla="*/ 31 w 142"/>
              <a:gd name="T71" fmla="*/ 130 h 142"/>
              <a:gd name="T72" fmla="*/ 34 w 142"/>
              <a:gd name="T73" fmla="*/ 131 h 142"/>
              <a:gd name="T74" fmla="*/ 134 w 142"/>
              <a:gd name="T75" fmla="*/ 17 h 142"/>
              <a:gd name="T76" fmla="*/ 125 w 142"/>
              <a:gd name="T77" fmla="*/ 8 h 142"/>
              <a:gd name="T78" fmla="*/ 117 w 142"/>
              <a:gd name="T79" fmla="*/ 38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42" h="142">
                <a:moveTo>
                  <a:pt x="128" y="1"/>
                </a:moveTo>
                <a:cubicBezTo>
                  <a:pt x="141" y="14"/>
                  <a:pt x="141" y="14"/>
                  <a:pt x="141" y="14"/>
                </a:cubicBezTo>
                <a:cubicBezTo>
                  <a:pt x="142" y="16"/>
                  <a:pt x="142" y="18"/>
                  <a:pt x="141" y="19"/>
                </a:cubicBezTo>
                <a:cubicBezTo>
                  <a:pt x="120" y="45"/>
                  <a:pt x="120" y="45"/>
                  <a:pt x="120" y="45"/>
                </a:cubicBezTo>
                <a:cubicBezTo>
                  <a:pt x="119" y="47"/>
                  <a:pt x="117" y="47"/>
                  <a:pt x="115" y="46"/>
                </a:cubicBezTo>
                <a:cubicBezTo>
                  <a:pt x="115" y="46"/>
                  <a:pt x="115" y="45"/>
                  <a:pt x="115" y="45"/>
                </a:cubicBezTo>
                <a:cubicBezTo>
                  <a:pt x="110" y="40"/>
                  <a:pt x="110" y="40"/>
                  <a:pt x="110" y="40"/>
                </a:cubicBezTo>
                <a:cubicBezTo>
                  <a:pt x="83" y="66"/>
                  <a:pt x="83" y="66"/>
                  <a:pt x="83" y="66"/>
                </a:cubicBezTo>
                <a:cubicBezTo>
                  <a:pt x="98" y="81"/>
                  <a:pt x="98" y="81"/>
                  <a:pt x="98" y="81"/>
                </a:cubicBezTo>
                <a:cubicBezTo>
                  <a:pt x="100" y="83"/>
                  <a:pt x="101" y="86"/>
                  <a:pt x="101" y="89"/>
                </a:cubicBezTo>
                <a:cubicBezTo>
                  <a:pt x="101" y="92"/>
                  <a:pt x="100" y="94"/>
                  <a:pt x="98" y="96"/>
                </a:cubicBezTo>
                <a:cubicBezTo>
                  <a:pt x="94" y="101"/>
                  <a:pt x="94" y="101"/>
                  <a:pt x="94" y="101"/>
                </a:cubicBezTo>
                <a:cubicBezTo>
                  <a:pt x="92" y="103"/>
                  <a:pt x="89" y="104"/>
                  <a:pt x="86" y="104"/>
                </a:cubicBezTo>
                <a:cubicBezTo>
                  <a:pt x="84" y="104"/>
                  <a:pt x="82" y="103"/>
                  <a:pt x="80" y="102"/>
                </a:cubicBezTo>
                <a:cubicBezTo>
                  <a:pt x="44" y="138"/>
                  <a:pt x="44" y="138"/>
                  <a:pt x="44" y="138"/>
                </a:cubicBezTo>
                <a:cubicBezTo>
                  <a:pt x="42" y="141"/>
                  <a:pt x="38" y="142"/>
                  <a:pt x="34" y="142"/>
                </a:cubicBezTo>
                <a:cubicBezTo>
                  <a:pt x="34" y="142"/>
                  <a:pt x="34" y="142"/>
                  <a:pt x="34" y="142"/>
                </a:cubicBezTo>
                <a:cubicBezTo>
                  <a:pt x="30" y="142"/>
                  <a:pt x="27" y="141"/>
                  <a:pt x="24" y="138"/>
                </a:cubicBezTo>
                <a:cubicBezTo>
                  <a:pt x="4" y="118"/>
                  <a:pt x="4" y="118"/>
                  <a:pt x="4" y="118"/>
                </a:cubicBezTo>
                <a:cubicBezTo>
                  <a:pt x="1" y="116"/>
                  <a:pt x="0" y="112"/>
                  <a:pt x="0" y="108"/>
                </a:cubicBezTo>
                <a:cubicBezTo>
                  <a:pt x="0" y="108"/>
                  <a:pt x="0" y="108"/>
                  <a:pt x="0" y="108"/>
                </a:cubicBezTo>
                <a:cubicBezTo>
                  <a:pt x="0" y="108"/>
                  <a:pt x="0" y="108"/>
                  <a:pt x="0" y="108"/>
                </a:cubicBezTo>
                <a:cubicBezTo>
                  <a:pt x="0" y="104"/>
                  <a:pt x="1" y="100"/>
                  <a:pt x="4" y="98"/>
                </a:cubicBezTo>
                <a:cubicBezTo>
                  <a:pt x="40" y="62"/>
                  <a:pt x="40" y="62"/>
                  <a:pt x="40" y="62"/>
                </a:cubicBezTo>
                <a:cubicBezTo>
                  <a:pt x="39" y="60"/>
                  <a:pt x="38" y="58"/>
                  <a:pt x="38" y="56"/>
                </a:cubicBezTo>
                <a:cubicBezTo>
                  <a:pt x="38" y="53"/>
                  <a:pt x="39" y="50"/>
                  <a:pt x="41" y="48"/>
                </a:cubicBezTo>
                <a:cubicBezTo>
                  <a:pt x="46" y="44"/>
                  <a:pt x="46" y="44"/>
                  <a:pt x="46" y="44"/>
                </a:cubicBezTo>
                <a:cubicBezTo>
                  <a:pt x="48" y="42"/>
                  <a:pt x="50" y="41"/>
                  <a:pt x="53" y="41"/>
                </a:cubicBezTo>
                <a:cubicBezTo>
                  <a:pt x="56" y="41"/>
                  <a:pt x="59" y="42"/>
                  <a:pt x="61" y="44"/>
                </a:cubicBezTo>
                <a:cubicBezTo>
                  <a:pt x="76" y="59"/>
                  <a:pt x="76" y="59"/>
                  <a:pt x="76" y="59"/>
                </a:cubicBezTo>
                <a:cubicBezTo>
                  <a:pt x="102" y="32"/>
                  <a:pt x="102" y="32"/>
                  <a:pt x="102" y="32"/>
                </a:cubicBezTo>
                <a:cubicBezTo>
                  <a:pt x="97" y="27"/>
                  <a:pt x="97" y="27"/>
                  <a:pt x="97" y="27"/>
                </a:cubicBezTo>
                <a:cubicBezTo>
                  <a:pt x="95" y="26"/>
                  <a:pt x="95" y="24"/>
                  <a:pt x="97" y="22"/>
                </a:cubicBezTo>
                <a:cubicBezTo>
                  <a:pt x="97" y="22"/>
                  <a:pt x="97" y="22"/>
                  <a:pt x="97" y="22"/>
                </a:cubicBezTo>
                <a:cubicBezTo>
                  <a:pt x="123" y="1"/>
                  <a:pt x="123" y="1"/>
                  <a:pt x="123" y="1"/>
                </a:cubicBezTo>
                <a:cubicBezTo>
                  <a:pt x="124" y="0"/>
                  <a:pt x="126" y="0"/>
                  <a:pt x="128" y="1"/>
                </a:cubicBezTo>
                <a:close/>
                <a:moveTo>
                  <a:pt x="46" y="78"/>
                </a:moveTo>
                <a:cubicBezTo>
                  <a:pt x="46" y="78"/>
                  <a:pt x="46" y="78"/>
                  <a:pt x="46" y="78"/>
                </a:cubicBezTo>
                <a:cubicBezTo>
                  <a:pt x="48" y="77"/>
                  <a:pt x="50" y="77"/>
                  <a:pt x="51" y="78"/>
                </a:cubicBezTo>
                <a:cubicBezTo>
                  <a:pt x="52" y="80"/>
                  <a:pt x="52" y="82"/>
                  <a:pt x="51" y="83"/>
                </a:cubicBezTo>
                <a:cubicBezTo>
                  <a:pt x="23" y="111"/>
                  <a:pt x="23" y="111"/>
                  <a:pt x="23" y="111"/>
                </a:cubicBezTo>
                <a:cubicBezTo>
                  <a:pt x="22" y="113"/>
                  <a:pt x="19" y="113"/>
                  <a:pt x="18" y="111"/>
                </a:cubicBezTo>
                <a:cubicBezTo>
                  <a:pt x="17" y="110"/>
                  <a:pt x="17" y="108"/>
                  <a:pt x="18" y="107"/>
                </a:cubicBezTo>
                <a:cubicBezTo>
                  <a:pt x="46" y="78"/>
                  <a:pt x="46" y="78"/>
                  <a:pt x="46" y="78"/>
                </a:cubicBezTo>
                <a:close/>
                <a:moveTo>
                  <a:pt x="59" y="91"/>
                </a:moveTo>
                <a:cubicBezTo>
                  <a:pt x="59" y="91"/>
                  <a:pt x="59" y="91"/>
                  <a:pt x="59" y="91"/>
                </a:cubicBezTo>
                <a:cubicBezTo>
                  <a:pt x="60" y="90"/>
                  <a:pt x="62" y="90"/>
                  <a:pt x="64" y="91"/>
                </a:cubicBezTo>
                <a:cubicBezTo>
                  <a:pt x="65" y="92"/>
                  <a:pt x="65" y="94"/>
                  <a:pt x="64" y="96"/>
                </a:cubicBezTo>
                <a:cubicBezTo>
                  <a:pt x="35" y="124"/>
                  <a:pt x="35" y="124"/>
                  <a:pt x="35" y="124"/>
                </a:cubicBezTo>
                <a:cubicBezTo>
                  <a:pt x="34" y="125"/>
                  <a:pt x="32" y="125"/>
                  <a:pt x="31" y="124"/>
                </a:cubicBezTo>
                <a:cubicBezTo>
                  <a:pt x="29" y="122"/>
                  <a:pt x="29" y="120"/>
                  <a:pt x="31" y="119"/>
                </a:cubicBezTo>
                <a:cubicBezTo>
                  <a:pt x="59" y="91"/>
                  <a:pt x="59" y="91"/>
                  <a:pt x="59" y="91"/>
                </a:cubicBezTo>
                <a:close/>
                <a:moveTo>
                  <a:pt x="90" y="89"/>
                </a:moveTo>
                <a:cubicBezTo>
                  <a:pt x="90" y="89"/>
                  <a:pt x="90" y="89"/>
                  <a:pt x="90" y="89"/>
                </a:cubicBezTo>
                <a:cubicBezTo>
                  <a:pt x="53" y="52"/>
                  <a:pt x="53" y="52"/>
                  <a:pt x="53" y="52"/>
                </a:cubicBezTo>
                <a:cubicBezTo>
                  <a:pt x="49" y="56"/>
                  <a:pt x="49" y="56"/>
                  <a:pt x="49" y="56"/>
                </a:cubicBezTo>
                <a:cubicBezTo>
                  <a:pt x="52" y="58"/>
                  <a:pt x="52" y="58"/>
                  <a:pt x="52" y="58"/>
                </a:cubicBezTo>
                <a:cubicBezTo>
                  <a:pt x="52" y="58"/>
                  <a:pt x="52" y="58"/>
                  <a:pt x="52" y="58"/>
                </a:cubicBezTo>
                <a:cubicBezTo>
                  <a:pt x="52" y="58"/>
                  <a:pt x="52" y="58"/>
                  <a:pt x="52" y="58"/>
                </a:cubicBezTo>
                <a:cubicBezTo>
                  <a:pt x="84" y="90"/>
                  <a:pt x="84" y="90"/>
                  <a:pt x="84" y="90"/>
                </a:cubicBezTo>
                <a:cubicBezTo>
                  <a:pt x="84" y="90"/>
                  <a:pt x="84" y="90"/>
                  <a:pt x="84" y="90"/>
                </a:cubicBezTo>
                <a:cubicBezTo>
                  <a:pt x="86" y="93"/>
                  <a:pt x="86" y="93"/>
                  <a:pt x="86" y="93"/>
                </a:cubicBezTo>
                <a:cubicBezTo>
                  <a:pt x="90" y="89"/>
                  <a:pt x="90" y="89"/>
                  <a:pt x="90" y="89"/>
                </a:cubicBezTo>
                <a:close/>
                <a:moveTo>
                  <a:pt x="36" y="130"/>
                </a:moveTo>
                <a:cubicBezTo>
                  <a:pt x="36" y="130"/>
                  <a:pt x="36" y="130"/>
                  <a:pt x="36" y="130"/>
                </a:cubicBezTo>
                <a:cubicBezTo>
                  <a:pt x="72" y="94"/>
                  <a:pt x="72" y="94"/>
                  <a:pt x="72" y="94"/>
                </a:cubicBezTo>
                <a:cubicBezTo>
                  <a:pt x="48" y="70"/>
                  <a:pt x="48" y="70"/>
                  <a:pt x="48" y="70"/>
                </a:cubicBezTo>
                <a:cubicBezTo>
                  <a:pt x="12" y="105"/>
                  <a:pt x="12" y="105"/>
                  <a:pt x="12" y="105"/>
                </a:cubicBezTo>
                <a:cubicBezTo>
                  <a:pt x="11" y="106"/>
                  <a:pt x="11" y="107"/>
                  <a:pt x="11" y="108"/>
                </a:cubicBezTo>
                <a:cubicBezTo>
                  <a:pt x="11" y="108"/>
                  <a:pt x="11" y="108"/>
                  <a:pt x="11" y="108"/>
                </a:cubicBezTo>
                <a:cubicBezTo>
                  <a:pt x="11" y="109"/>
                  <a:pt x="11" y="110"/>
                  <a:pt x="12" y="111"/>
                </a:cubicBezTo>
                <a:cubicBezTo>
                  <a:pt x="31" y="130"/>
                  <a:pt x="31" y="130"/>
                  <a:pt x="31" y="130"/>
                </a:cubicBezTo>
                <a:cubicBezTo>
                  <a:pt x="32" y="131"/>
                  <a:pt x="33" y="131"/>
                  <a:pt x="34" y="131"/>
                </a:cubicBezTo>
                <a:cubicBezTo>
                  <a:pt x="34" y="131"/>
                  <a:pt x="34" y="131"/>
                  <a:pt x="34" y="131"/>
                </a:cubicBezTo>
                <a:cubicBezTo>
                  <a:pt x="35" y="131"/>
                  <a:pt x="36" y="131"/>
                  <a:pt x="36" y="130"/>
                </a:cubicBezTo>
                <a:close/>
                <a:moveTo>
                  <a:pt x="134" y="17"/>
                </a:moveTo>
                <a:cubicBezTo>
                  <a:pt x="134" y="17"/>
                  <a:pt x="134" y="17"/>
                  <a:pt x="134" y="17"/>
                </a:cubicBezTo>
                <a:cubicBezTo>
                  <a:pt x="125" y="8"/>
                  <a:pt x="125" y="8"/>
                  <a:pt x="125" y="8"/>
                </a:cubicBezTo>
                <a:cubicBezTo>
                  <a:pt x="104" y="25"/>
                  <a:pt x="104" y="25"/>
                  <a:pt x="104" y="25"/>
                </a:cubicBezTo>
                <a:cubicBezTo>
                  <a:pt x="117" y="38"/>
                  <a:pt x="117" y="38"/>
                  <a:pt x="117" y="38"/>
                </a:cubicBezTo>
                <a:cubicBezTo>
                  <a:pt x="134" y="17"/>
                  <a:pt x="134" y="17"/>
                  <a:pt x="134" y="1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7" name="PA_椭圆 9">
            <a:extLst>
              <a:ext uri="{FF2B5EF4-FFF2-40B4-BE49-F238E27FC236}">
                <a16:creationId xmlns:a16="http://schemas.microsoft.com/office/drawing/2014/main" id="{FABC4D8D-24C5-41D5-B625-A88EFD0773C4}"/>
              </a:ext>
            </a:extLst>
          </p:cNvPr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6900052" y="2870007"/>
            <a:ext cx="516467" cy="516627"/>
          </a:xfrm>
          <a:prstGeom prst="ellipse">
            <a:avLst/>
          </a:prstGeom>
          <a:solidFill>
            <a:srgbClr val="ADBCC8"/>
          </a:solidFill>
          <a:ln>
            <a:noFill/>
          </a:ln>
          <a:effectLst>
            <a:outerShdw blurRad="190500" dist="63500" dir="3300000" algn="tl" rotWithShape="0">
              <a:schemeClr val="tx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35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8" name="PA_任意多边形 35">
            <a:extLst>
              <a:ext uri="{FF2B5EF4-FFF2-40B4-BE49-F238E27FC236}">
                <a16:creationId xmlns:a16="http://schemas.microsoft.com/office/drawing/2014/main" id="{9AE88024-9B61-4520-93DE-C8234EE98C9D}"/>
              </a:ext>
            </a:extLst>
          </p:cNvPr>
          <p:cNvSpPr>
            <a:spLocks noEditPoints="1"/>
          </p:cNvSpPr>
          <p:nvPr>
            <p:custDataLst>
              <p:tags r:id="rId6"/>
            </p:custDataLst>
          </p:nvPr>
        </p:nvSpPr>
        <p:spPr bwMode="auto">
          <a:xfrm>
            <a:off x="7008003" y="2982225"/>
            <a:ext cx="300567" cy="292191"/>
          </a:xfrm>
          <a:custGeom>
            <a:avLst/>
            <a:gdLst>
              <a:gd name="T0" fmla="*/ 36 w 144"/>
              <a:gd name="T1" fmla="*/ 106 h 140"/>
              <a:gd name="T2" fmla="*/ 29 w 144"/>
              <a:gd name="T3" fmla="*/ 123 h 140"/>
              <a:gd name="T4" fmla="*/ 19 w 144"/>
              <a:gd name="T5" fmla="*/ 113 h 140"/>
              <a:gd name="T6" fmla="*/ 29 w 144"/>
              <a:gd name="T7" fmla="*/ 103 h 140"/>
              <a:gd name="T8" fmla="*/ 127 w 144"/>
              <a:gd name="T9" fmla="*/ 0 h 140"/>
              <a:gd name="T10" fmla="*/ 144 w 144"/>
              <a:gd name="T11" fmla="*/ 17 h 140"/>
              <a:gd name="T12" fmla="*/ 144 w 144"/>
              <a:gd name="T13" fmla="*/ 60 h 140"/>
              <a:gd name="T14" fmla="*/ 144 w 144"/>
              <a:gd name="T15" fmla="*/ 103 h 140"/>
              <a:gd name="T16" fmla="*/ 139 w 144"/>
              <a:gd name="T17" fmla="*/ 135 h 140"/>
              <a:gd name="T18" fmla="*/ 5 w 144"/>
              <a:gd name="T19" fmla="*/ 135 h 140"/>
              <a:gd name="T20" fmla="*/ 0 w 144"/>
              <a:gd name="T21" fmla="*/ 103 h 140"/>
              <a:gd name="T22" fmla="*/ 0 w 144"/>
              <a:gd name="T23" fmla="*/ 60 h 140"/>
              <a:gd name="T24" fmla="*/ 0 w 144"/>
              <a:gd name="T25" fmla="*/ 17 h 140"/>
              <a:gd name="T26" fmla="*/ 17 w 144"/>
              <a:gd name="T27" fmla="*/ 0 h 140"/>
              <a:gd name="T28" fmla="*/ 17 w 144"/>
              <a:gd name="T29" fmla="*/ 11 h 140"/>
              <a:gd name="T30" fmla="*/ 13 w 144"/>
              <a:gd name="T31" fmla="*/ 13 h 140"/>
              <a:gd name="T32" fmla="*/ 12 w 144"/>
              <a:gd name="T33" fmla="*/ 41 h 140"/>
              <a:gd name="T34" fmla="*/ 17 w 144"/>
              <a:gd name="T35" fmla="*/ 43 h 140"/>
              <a:gd name="T36" fmla="*/ 127 w 144"/>
              <a:gd name="T37" fmla="*/ 43 h 140"/>
              <a:gd name="T38" fmla="*/ 131 w 144"/>
              <a:gd name="T39" fmla="*/ 41 h 140"/>
              <a:gd name="T40" fmla="*/ 131 w 144"/>
              <a:gd name="T41" fmla="*/ 13 h 140"/>
              <a:gd name="T42" fmla="*/ 127 w 144"/>
              <a:gd name="T43" fmla="*/ 54 h 140"/>
              <a:gd name="T44" fmla="*/ 17 w 144"/>
              <a:gd name="T45" fmla="*/ 54 h 140"/>
              <a:gd name="T46" fmla="*/ 13 w 144"/>
              <a:gd name="T47" fmla="*/ 56 h 140"/>
              <a:gd name="T48" fmla="*/ 11 w 144"/>
              <a:gd name="T49" fmla="*/ 80 h 140"/>
              <a:gd name="T50" fmla="*/ 13 w 144"/>
              <a:gd name="T51" fmla="*/ 84 h 140"/>
              <a:gd name="T52" fmla="*/ 127 w 144"/>
              <a:gd name="T53" fmla="*/ 86 h 140"/>
              <a:gd name="T54" fmla="*/ 131 w 144"/>
              <a:gd name="T55" fmla="*/ 84 h 140"/>
              <a:gd name="T56" fmla="*/ 133 w 144"/>
              <a:gd name="T57" fmla="*/ 60 h 140"/>
              <a:gd name="T58" fmla="*/ 131 w 144"/>
              <a:gd name="T59" fmla="*/ 56 h 140"/>
              <a:gd name="T60" fmla="*/ 127 w 144"/>
              <a:gd name="T61" fmla="*/ 97 h 140"/>
              <a:gd name="T62" fmla="*/ 17 w 144"/>
              <a:gd name="T63" fmla="*/ 97 h 140"/>
              <a:gd name="T64" fmla="*/ 13 w 144"/>
              <a:gd name="T65" fmla="*/ 99 h 140"/>
              <a:gd name="T66" fmla="*/ 12 w 144"/>
              <a:gd name="T67" fmla="*/ 127 h 140"/>
              <a:gd name="T68" fmla="*/ 17 w 144"/>
              <a:gd name="T69" fmla="*/ 129 h 140"/>
              <a:gd name="T70" fmla="*/ 131 w 144"/>
              <a:gd name="T71" fmla="*/ 127 h 140"/>
              <a:gd name="T72" fmla="*/ 133 w 144"/>
              <a:gd name="T73" fmla="*/ 103 h 140"/>
              <a:gd name="T74" fmla="*/ 131 w 144"/>
              <a:gd name="T75" fmla="*/ 99 h 140"/>
              <a:gd name="T76" fmla="*/ 29 w 144"/>
              <a:gd name="T77" fmla="*/ 17 h 140"/>
              <a:gd name="T78" fmla="*/ 39 w 144"/>
              <a:gd name="T79" fmla="*/ 27 h 140"/>
              <a:gd name="T80" fmla="*/ 29 w 144"/>
              <a:gd name="T81" fmla="*/ 37 h 140"/>
              <a:gd name="T82" fmla="*/ 19 w 144"/>
              <a:gd name="T83" fmla="*/ 27 h 140"/>
              <a:gd name="T84" fmla="*/ 29 w 144"/>
              <a:gd name="T85" fmla="*/ 17 h 140"/>
              <a:gd name="T86" fmla="*/ 29 w 144"/>
              <a:gd name="T87" fmla="*/ 24 h 140"/>
              <a:gd name="T88" fmla="*/ 26 w 144"/>
              <a:gd name="T89" fmla="*/ 27 h 140"/>
              <a:gd name="T90" fmla="*/ 29 w 144"/>
              <a:gd name="T91" fmla="*/ 31 h 140"/>
              <a:gd name="T92" fmla="*/ 32 w 144"/>
              <a:gd name="T93" fmla="*/ 27 h 140"/>
              <a:gd name="T94" fmla="*/ 29 w 144"/>
              <a:gd name="T95" fmla="*/ 60 h 140"/>
              <a:gd name="T96" fmla="*/ 36 w 144"/>
              <a:gd name="T97" fmla="*/ 63 h 140"/>
              <a:gd name="T98" fmla="*/ 36 w 144"/>
              <a:gd name="T99" fmla="*/ 77 h 140"/>
              <a:gd name="T100" fmla="*/ 22 w 144"/>
              <a:gd name="T101" fmla="*/ 77 h 140"/>
              <a:gd name="T102" fmla="*/ 22 w 144"/>
              <a:gd name="T103" fmla="*/ 63 h 140"/>
              <a:gd name="T104" fmla="*/ 31 w 144"/>
              <a:gd name="T105" fmla="*/ 68 h 140"/>
              <a:gd name="T106" fmla="*/ 27 w 144"/>
              <a:gd name="T107" fmla="*/ 68 h 140"/>
              <a:gd name="T108" fmla="*/ 27 w 144"/>
              <a:gd name="T109" fmla="*/ 73 h 140"/>
              <a:gd name="T110" fmla="*/ 31 w 144"/>
              <a:gd name="T111" fmla="*/ 73 h 140"/>
              <a:gd name="T112" fmla="*/ 31 w 144"/>
              <a:gd name="T113" fmla="*/ 68 h 140"/>
              <a:gd name="T114" fmla="*/ 29 w 144"/>
              <a:gd name="T115" fmla="*/ 110 h 140"/>
              <a:gd name="T116" fmla="*/ 26 w 144"/>
              <a:gd name="T117" fmla="*/ 113 h 140"/>
              <a:gd name="T118" fmla="*/ 29 w 144"/>
              <a:gd name="T119" fmla="*/ 116 h 140"/>
              <a:gd name="T120" fmla="*/ 32 w 144"/>
              <a:gd name="T121" fmla="*/ 113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44" h="140">
                <a:moveTo>
                  <a:pt x="29" y="103"/>
                </a:moveTo>
                <a:cubicBezTo>
                  <a:pt x="32" y="103"/>
                  <a:pt x="34" y="104"/>
                  <a:pt x="36" y="106"/>
                </a:cubicBezTo>
                <a:cubicBezTo>
                  <a:pt x="36" y="106"/>
                  <a:pt x="36" y="106"/>
                  <a:pt x="36" y="106"/>
                </a:cubicBezTo>
                <a:cubicBezTo>
                  <a:pt x="38" y="108"/>
                  <a:pt x="39" y="110"/>
                  <a:pt x="39" y="113"/>
                </a:cubicBezTo>
                <a:cubicBezTo>
                  <a:pt x="39" y="116"/>
                  <a:pt x="38" y="118"/>
                  <a:pt x="36" y="120"/>
                </a:cubicBezTo>
                <a:cubicBezTo>
                  <a:pt x="34" y="122"/>
                  <a:pt x="32" y="123"/>
                  <a:pt x="29" y="123"/>
                </a:cubicBezTo>
                <a:cubicBezTo>
                  <a:pt x="26" y="123"/>
                  <a:pt x="24" y="122"/>
                  <a:pt x="22" y="120"/>
                </a:cubicBezTo>
                <a:cubicBezTo>
                  <a:pt x="22" y="120"/>
                  <a:pt x="22" y="120"/>
                  <a:pt x="22" y="120"/>
                </a:cubicBezTo>
                <a:cubicBezTo>
                  <a:pt x="20" y="118"/>
                  <a:pt x="19" y="116"/>
                  <a:pt x="19" y="113"/>
                </a:cubicBezTo>
                <a:cubicBezTo>
                  <a:pt x="19" y="110"/>
                  <a:pt x="20" y="108"/>
                  <a:pt x="22" y="106"/>
                </a:cubicBezTo>
                <a:cubicBezTo>
                  <a:pt x="22" y="106"/>
                  <a:pt x="22" y="106"/>
                  <a:pt x="22" y="106"/>
                </a:cubicBezTo>
                <a:cubicBezTo>
                  <a:pt x="24" y="104"/>
                  <a:pt x="26" y="103"/>
                  <a:pt x="29" y="103"/>
                </a:cubicBezTo>
                <a:close/>
                <a:moveTo>
                  <a:pt x="17" y="0"/>
                </a:moveTo>
                <a:cubicBezTo>
                  <a:pt x="17" y="0"/>
                  <a:pt x="17" y="0"/>
                  <a:pt x="17" y="0"/>
                </a:cubicBezTo>
                <a:cubicBezTo>
                  <a:pt x="127" y="0"/>
                  <a:pt x="127" y="0"/>
                  <a:pt x="127" y="0"/>
                </a:cubicBezTo>
                <a:cubicBezTo>
                  <a:pt x="132" y="0"/>
                  <a:pt x="136" y="2"/>
                  <a:pt x="139" y="5"/>
                </a:cubicBezTo>
                <a:cubicBezTo>
                  <a:pt x="139" y="5"/>
                  <a:pt x="139" y="5"/>
                  <a:pt x="139" y="5"/>
                </a:cubicBezTo>
                <a:cubicBezTo>
                  <a:pt x="142" y="8"/>
                  <a:pt x="144" y="13"/>
                  <a:pt x="144" y="17"/>
                </a:cubicBezTo>
                <a:cubicBezTo>
                  <a:pt x="144" y="37"/>
                  <a:pt x="144" y="37"/>
                  <a:pt x="144" y="37"/>
                </a:cubicBezTo>
                <a:cubicBezTo>
                  <a:pt x="144" y="41"/>
                  <a:pt x="142" y="46"/>
                  <a:pt x="139" y="49"/>
                </a:cubicBezTo>
                <a:cubicBezTo>
                  <a:pt x="142" y="52"/>
                  <a:pt x="144" y="56"/>
                  <a:pt x="144" y="60"/>
                </a:cubicBezTo>
                <a:cubicBezTo>
                  <a:pt x="144" y="80"/>
                  <a:pt x="144" y="80"/>
                  <a:pt x="144" y="80"/>
                </a:cubicBezTo>
                <a:cubicBezTo>
                  <a:pt x="144" y="84"/>
                  <a:pt x="142" y="88"/>
                  <a:pt x="139" y="92"/>
                </a:cubicBezTo>
                <a:cubicBezTo>
                  <a:pt x="142" y="95"/>
                  <a:pt x="144" y="99"/>
                  <a:pt x="144" y="103"/>
                </a:cubicBezTo>
                <a:cubicBezTo>
                  <a:pt x="144" y="123"/>
                  <a:pt x="144" y="123"/>
                  <a:pt x="144" y="123"/>
                </a:cubicBezTo>
                <a:cubicBezTo>
                  <a:pt x="144" y="128"/>
                  <a:pt x="142" y="132"/>
                  <a:pt x="139" y="135"/>
                </a:cubicBezTo>
                <a:cubicBezTo>
                  <a:pt x="139" y="135"/>
                  <a:pt x="139" y="135"/>
                  <a:pt x="139" y="135"/>
                </a:cubicBezTo>
                <a:cubicBezTo>
                  <a:pt x="136" y="138"/>
                  <a:pt x="132" y="140"/>
                  <a:pt x="127" y="140"/>
                </a:cubicBezTo>
                <a:cubicBezTo>
                  <a:pt x="17" y="140"/>
                  <a:pt x="17" y="140"/>
                  <a:pt x="17" y="140"/>
                </a:cubicBezTo>
                <a:cubicBezTo>
                  <a:pt x="12" y="140"/>
                  <a:pt x="8" y="138"/>
                  <a:pt x="5" y="135"/>
                </a:cubicBezTo>
                <a:cubicBezTo>
                  <a:pt x="5" y="135"/>
                  <a:pt x="5" y="135"/>
                  <a:pt x="5" y="135"/>
                </a:cubicBezTo>
                <a:cubicBezTo>
                  <a:pt x="2" y="132"/>
                  <a:pt x="0" y="128"/>
                  <a:pt x="0" y="123"/>
                </a:cubicBezTo>
                <a:cubicBezTo>
                  <a:pt x="0" y="103"/>
                  <a:pt x="0" y="103"/>
                  <a:pt x="0" y="103"/>
                </a:cubicBezTo>
                <a:cubicBezTo>
                  <a:pt x="0" y="99"/>
                  <a:pt x="1" y="95"/>
                  <a:pt x="4" y="92"/>
                </a:cubicBezTo>
                <a:cubicBezTo>
                  <a:pt x="1" y="88"/>
                  <a:pt x="0" y="84"/>
                  <a:pt x="0" y="80"/>
                </a:cubicBezTo>
                <a:cubicBezTo>
                  <a:pt x="0" y="60"/>
                  <a:pt x="0" y="60"/>
                  <a:pt x="0" y="60"/>
                </a:cubicBezTo>
                <a:cubicBezTo>
                  <a:pt x="0" y="56"/>
                  <a:pt x="1" y="52"/>
                  <a:pt x="4" y="49"/>
                </a:cubicBezTo>
                <a:cubicBezTo>
                  <a:pt x="1" y="46"/>
                  <a:pt x="0" y="41"/>
                  <a:pt x="0" y="37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13"/>
                  <a:pt x="2" y="8"/>
                  <a:pt x="5" y="5"/>
                </a:cubicBezTo>
                <a:cubicBezTo>
                  <a:pt x="5" y="5"/>
                  <a:pt x="5" y="5"/>
                  <a:pt x="5" y="5"/>
                </a:cubicBezTo>
                <a:cubicBezTo>
                  <a:pt x="8" y="2"/>
                  <a:pt x="12" y="0"/>
                  <a:pt x="17" y="0"/>
                </a:cubicBezTo>
                <a:close/>
                <a:moveTo>
                  <a:pt x="127" y="11"/>
                </a:moveTo>
                <a:cubicBezTo>
                  <a:pt x="127" y="11"/>
                  <a:pt x="127" y="11"/>
                  <a:pt x="127" y="11"/>
                </a:cubicBezTo>
                <a:cubicBezTo>
                  <a:pt x="17" y="11"/>
                  <a:pt x="17" y="11"/>
                  <a:pt x="17" y="11"/>
                </a:cubicBezTo>
                <a:cubicBezTo>
                  <a:pt x="15" y="11"/>
                  <a:pt x="14" y="12"/>
                  <a:pt x="13" y="13"/>
                </a:cubicBezTo>
                <a:cubicBezTo>
                  <a:pt x="13" y="13"/>
                  <a:pt x="13" y="13"/>
                  <a:pt x="13" y="13"/>
                </a:cubicBezTo>
                <a:cubicBezTo>
                  <a:pt x="13" y="13"/>
                  <a:pt x="13" y="13"/>
                  <a:pt x="13" y="13"/>
                </a:cubicBezTo>
                <a:cubicBezTo>
                  <a:pt x="11" y="14"/>
                  <a:pt x="11" y="16"/>
                  <a:pt x="11" y="17"/>
                </a:cubicBezTo>
                <a:cubicBezTo>
                  <a:pt x="11" y="37"/>
                  <a:pt x="11" y="37"/>
                  <a:pt x="11" y="37"/>
                </a:cubicBezTo>
                <a:cubicBezTo>
                  <a:pt x="11" y="39"/>
                  <a:pt x="11" y="40"/>
                  <a:pt x="12" y="41"/>
                </a:cubicBezTo>
                <a:cubicBezTo>
                  <a:pt x="13" y="41"/>
                  <a:pt x="13" y="41"/>
                  <a:pt x="13" y="41"/>
                </a:cubicBezTo>
                <a:cubicBezTo>
                  <a:pt x="13" y="41"/>
                  <a:pt x="13" y="41"/>
                  <a:pt x="13" y="41"/>
                </a:cubicBezTo>
                <a:cubicBezTo>
                  <a:pt x="14" y="42"/>
                  <a:pt x="15" y="43"/>
                  <a:pt x="17" y="43"/>
                </a:cubicBezTo>
                <a:cubicBezTo>
                  <a:pt x="17" y="43"/>
                  <a:pt x="17" y="43"/>
                  <a:pt x="17" y="43"/>
                </a:cubicBezTo>
                <a:cubicBezTo>
                  <a:pt x="127" y="43"/>
                  <a:pt x="127" y="43"/>
                  <a:pt x="127" y="43"/>
                </a:cubicBezTo>
                <a:cubicBezTo>
                  <a:pt x="127" y="43"/>
                  <a:pt x="127" y="43"/>
                  <a:pt x="127" y="43"/>
                </a:cubicBezTo>
                <a:cubicBezTo>
                  <a:pt x="129" y="43"/>
                  <a:pt x="130" y="42"/>
                  <a:pt x="131" y="41"/>
                </a:cubicBezTo>
                <a:cubicBezTo>
                  <a:pt x="131" y="41"/>
                  <a:pt x="131" y="41"/>
                  <a:pt x="131" y="41"/>
                </a:cubicBezTo>
                <a:cubicBezTo>
                  <a:pt x="131" y="41"/>
                  <a:pt x="131" y="41"/>
                  <a:pt x="131" y="41"/>
                </a:cubicBezTo>
                <a:cubicBezTo>
                  <a:pt x="132" y="40"/>
                  <a:pt x="133" y="39"/>
                  <a:pt x="133" y="37"/>
                </a:cubicBezTo>
                <a:cubicBezTo>
                  <a:pt x="133" y="17"/>
                  <a:pt x="133" y="17"/>
                  <a:pt x="133" y="17"/>
                </a:cubicBezTo>
                <a:cubicBezTo>
                  <a:pt x="133" y="16"/>
                  <a:pt x="132" y="14"/>
                  <a:pt x="131" y="13"/>
                </a:cubicBezTo>
                <a:cubicBezTo>
                  <a:pt x="131" y="13"/>
                  <a:pt x="131" y="13"/>
                  <a:pt x="131" y="13"/>
                </a:cubicBezTo>
                <a:cubicBezTo>
                  <a:pt x="130" y="12"/>
                  <a:pt x="128" y="11"/>
                  <a:pt x="127" y="11"/>
                </a:cubicBezTo>
                <a:close/>
                <a:moveTo>
                  <a:pt x="127" y="54"/>
                </a:moveTo>
                <a:cubicBezTo>
                  <a:pt x="127" y="54"/>
                  <a:pt x="127" y="54"/>
                  <a:pt x="127" y="54"/>
                </a:cubicBezTo>
                <a:cubicBezTo>
                  <a:pt x="127" y="54"/>
                  <a:pt x="127" y="54"/>
                  <a:pt x="127" y="54"/>
                </a:cubicBezTo>
                <a:cubicBezTo>
                  <a:pt x="17" y="54"/>
                  <a:pt x="17" y="54"/>
                  <a:pt x="17" y="54"/>
                </a:cubicBezTo>
                <a:cubicBezTo>
                  <a:pt x="17" y="54"/>
                  <a:pt x="17" y="54"/>
                  <a:pt x="17" y="54"/>
                </a:cubicBezTo>
                <a:cubicBezTo>
                  <a:pt x="15" y="54"/>
                  <a:pt x="14" y="55"/>
                  <a:pt x="13" y="56"/>
                </a:cubicBezTo>
                <a:cubicBezTo>
                  <a:pt x="13" y="56"/>
                  <a:pt x="13" y="56"/>
                  <a:pt x="13" y="56"/>
                </a:cubicBezTo>
                <a:cubicBezTo>
                  <a:pt x="13" y="56"/>
                  <a:pt x="13" y="56"/>
                  <a:pt x="13" y="56"/>
                </a:cubicBezTo>
                <a:cubicBezTo>
                  <a:pt x="11" y="57"/>
                  <a:pt x="11" y="59"/>
                  <a:pt x="11" y="60"/>
                </a:cubicBezTo>
                <a:cubicBezTo>
                  <a:pt x="11" y="80"/>
                  <a:pt x="11" y="80"/>
                  <a:pt x="11" y="80"/>
                </a:cubicBezTo>
                <a:cubicBezTo>
                  <a:pt x="11" y="82"/>
                  <a:pt x="11" y="83"/>
                  <a:pt x="12" y="84"/>
                </a:cubicBezTo>
                <a:cubicBezTo>
                  <a:pt x="13" y="84"/>
                  <a:pt x="13" y="84"/>
                  <a:pt x="13" y="84"/>
                </a:cubicBezTo>
                <a:cubicBezTo>
                  <a:pt x="13" y="84"/>
                  <a:pt x="13" y="84"/>
                  <a:pt x="13" y="84"/>
                </a:cubicBezTo>
                <a:cubicBezTo>
                  <a:pt x="14" y="85"/>
                  <a:pt x="15" y="86"/>
                  <a:pt x="17" y="86"/>
                </a:cubicBezTo>
                <a:cubicBezTo>
                  <a:pt x="17" y="86"/>
                  <a:pt x="17" y="86"/>
                  <a:pt x="17" y="86"/>
                </a:cubicBezTo>
                <a:cubicBezTo>
                  <a:pt x="127" y="86"/>
                  <a:pt x="127" y="86"/>
                  <a:pt x="127" y="86"/>
                </a:cubicBezTo>
                <a:cubicBezTo>
                  <a:pt x="127" y="86"/>
                  <a:pt x="127" y="86"/>
                  <a:pt x="127" y="86"/>
                </a:cubicBezTo>
                <a:cubicBezTo>
                  <a:pt x="129" y="86"/>
                  <a:pt x="130" y="85"/>
                  <a:pt x="131" y="84"/>
                </a:cubicBezTo>
                <a:cubicBezTo>
                  <a:pt x="131" y="84"/>
                  <a:pt x="131" y="84"/>
                  <a:pt x="131" y="84"/>
                </a:cubicBezTo>
                <a:cubicBezTo>
                  <a:pt x="131" y="84"/>
                  <a:pt x="131" y="84"/>
                  <a:pt x="131" y="84"/>
                </a:cubicBezTo>
                <a:cubicBezTo>
                  <a:pt x="132" y="83"/>
                  <a:pt x="133" y="82"/>
                  <a:pt x="133" y="80"/>
                </a:cubicBezTo>
                <a:cubicBezTo>
                  <a:pt x="133" y="60"/>
                  <a:pt x="133" y="60"/>
                  <a:pt x="133" y="60"/>
                </a:cubicBezTo>
                <a:cubicBezTo>
                  <a:pt x="133" y="59"/>
                  <a:pt x="132" y="57"/>
                  <a:pt x="131" y="56"/>
                </a:cubicBezTo>
                <a:cubicBezTo>
                  <a:pt x="131" y="56"/>
                  <a:pt x="131" y="56"/>
                  <a:pt x="131" y="56"/>
                </a:cubicBezTo>
                <a:cubicBezTo>
                  <a:pt x="131" y="56"/>
                  <a:pt x="131" y="56"/>
                  <a:pt x="131" y="56"/>
                </a:cubicBezTo>
                <a:cubicBezTo>
                  <a:pt x="130" y="55"/>
                  <a:pt x="129" y="54"/>
                  <a:pt x="127" y="54"/>
                </a:cubicBezTo>
                <a:close/>
                <a:moveTo>
                  <a:pt x="127" y="97"/>
                </a:moveTo>
                <a:cubicBezTo>
                  <a:pt x="127" y="97"/>
                  <a:pt x="127" y="97"/>
                  <a:pt x="127" y="97"/>
                </a:cubicBezTo>
                <a:cubicBezTo>
                  <a:pt x="127" y="97"/>
                  <a:pt x="127" y="97"/>
                  <a:pt x="127" y="97"/>
                </a:cubicBezTo>
                <a:cubicBezTo>
                  <a:pt x="17" y="97"/>
                  <a:pt x="17" y="97"/>
                  <a:pt x="17" y="97"/>
                </a:cubicBezTo>
                <a:cubicBezTo>
                  <a:pt x="17" y="97"/>
                  <a:pt x="17" y="97"/>
                  <a:pt x="17" y="97"/>
                </a:cubicBezTo>
                <a:cubicBezTo>
                  <a:pt x="15" y="97"/>
                  <a:pt x="14" y="98"/>
                  <a:pt x="13" y="99"/>
                </a:cubicBezTo>
                <a:cubicBezTo>
                  <a:pt x="13" y="99"/>
                  <a:pt x="13" y="99"/>
                  <a:pt x="13" y="99"/>
                </a:cubicBezTo>
                <a:cubicBezTo>
                  <a:pt x="13" y="99"/>
                  <a:pt x="13" y="99"/>
                  <a:pt x="13" y="99"/>
                </a:cubicBezTo>
                <a:cubicBezTo>
                  <a:pt x="11" y="100"/>
                  <a:pt x="11" y="102"/>
                  <a:pt x="11" y="103"/>
                </a:cubicBezTo>
                <a:cubicBezTo>
                  <a:pt x="11" y="123"/>
                  <a:pt x="11" y="123"/>
                  <a:pt x="11" y="123"/>
                </a:cubicBezTo>
                <a:cubicBezTo>
                  <a:pt x="11" y="124"/>
                  <a:pt x="11" y="126"/>
                  <a:pt x="12" y="127"/>
                </a:cubicBezTo>
                <a:cubicBezTo>
                  <a:pt x="13" y="127"/>
                  <a:pt x="13" y="127"/>
                  <a:pt x="13" y="127"/>
                </a:cubicBezTo>
                <a:cubicBezTo>
                  <a:pt x="13" y="127"/>
                  <a:pt x="13" y="127"/>
                  <a:pt x="13" y="127"/>
                </a:cubicBezTo>
                <a:cubicBezTo>
                  <a:pt x="14" y="128"/>
                  <a:pt x="15" y="129"/>
                  <a:pt x="17" y="129"/>
                </a:cubicBezTo>
                <a:cubicBezTo>
                  <a:pt x="127" y="129"/>
                  <a:pt x="127" y="129"/>
                  <a:pt x="127" y="129"/>
                </a:cubicBezTo>
                <a:cubicBezTo>
                  <a:pt x="128" y="129"/>
                  <a:pt x="130" y="128"/>
                  <a:pt x="131" y="127"/>
                </a:cubicBezTo>
                <a:cubicBezTo>
                  <a:pt x="131" y="127"/>
                  <a:pt x="131" y="127"/>
                  <a:pt x="131" y="127"/>
                </a:cubicBezTo>
                <a:cubicBezTo>
                  <a:pt x="131" y="127"/>
                  <a:pt x="131" y="127"/>
                  <a:pt x="131" y="127"/>
                </a:cubicBezTo>
                <a:cubicBezTo>
                  <a:pt x="132" y="126"/>
                  <a:pt x="133" y="125"/>
                  <a:pt x="133" y="123"/>
                </a:cubicBezTo>
                <a:cubicBezTo>
                  <a:pt x="133" y="103"/>
                  <a:pt x="133" y="103"/>
                  <a:pt x="133" y="103"/>
                </a:cubicBezTo>
                <a:cubicBezTo>
                  <a:pt x="133" y="102"/>
                  <a:pt x="132" y="100"/>
                  <a:pt x="131" y="99"/>
                </a:cubicBezTo>
                <a:cubicBezTo>
                  <a:pt x="131" y="99"/>
                  <a:pt x="131" y="99"/>
                  <a:pt x="131" y="99"/>
                </a:cubicBezTo>
                <a:cubicBezTo>
                  <a:pt x="131" y="99"/>
                  <a:pt x="131" y="99"/>
                  <a:pt x="131" y="99"/>
                </a:cubicBezTo>
                <a:cubicBezTo>
                  <a:pt x="130" y="98"/>
                  <a:pt x="129" y="97"/>
                  <a:pt x="127" y="97"/>
                </a:cubicBezTo>
                <a:close/>
                <a:moveTo>
                  <a:pt x="29" y="17"/>
                </a:moveTo>
                <a:cubicBezTo>
                  <a:pt x="29" y="17"/>
                  <a:pt x="29" y="17"/>
                  <a:pt x="29" y="17"/>
                </a:cubicBezTo>
                <a:cubicBezTo>
                  <a:pt x="32" y="17"/>
                  <a:pt x="34" y="18"/>
                  <a:pt x="36" y="20"/>
                </a:cubicBezTo>
                <a:cubicBezTo>
                  <a:pt x="36" y="20"/>
                  <a:pt x="36" y="20"/>
                  <a:pt x="36" y="20"/>
                </a:cubicBezTo>
                <a:cubicBezTo>
                  <a:pt x="38" y="22"/>
                  <a:pt x="39" y="25"/>
                  <a:pt x="39" y="27"/>
                </a:cubicBezTo>
                <a:cubicBezTo>
                  <a:pt x="39" y="30"/>
                  <a:pt x="38" y="32"/>
                  <a:pt x="36" y="34"/>
                </a:cubicBezTo>
                <a:cubicBezTo>
                  <a:pt x="36" y="34"/>
                  <a:pt x="36" y="34"/>
                  <a:pt x="36" y="34"/>
                </a:cubicBezTo>
                <a:cubicBezTo>
                  <a:pt x="34" y="36"/>
                  <a:pt x="32" y="37"/>
                  <a:pt x="29" y="37"/>
                </a:cubicBezTo>
                <a:cubicBezTo>
                  <a:pt x="26" y="37"/>
                  <a:pt x="24" y="36"/>
                  <a:pt x="22" y="34"/>
                </a:cubicBezTo>
                <a:cubicBezTo>
                  <a:pt x="22" y="34"/>
                  <a:pt x="22" y="34"/>
                  <a:pt x="22" y="34"/>
                </a:cubicBezTo>
                <a:cubicBezTo>
                  <a:pt x="20" y="32"/>
                  <a:pt x="19" y="30"/>
                  <a:pt x="19" y="27"/>
                </a:cubicBezTo>
                <a:cubicBezTo>
                  <a:pt x="19" y="25"/>
                  <a:pt x="20" y="22"/>
                  <a:pt x="22" y="20"/>
                </a:cubicBezTo>
                <a:cubicBezTo>
                  <a:pt x="22" y="20"/>
                  <a:pt x="22" y="20"/>
                  <a:pt x="22" y="20"/>
                </a:cubicBezTo>
                <a:cubicBezTo>
                  <a:pt x="24" y="18"/>
                  <a:pt x="26" y="17"/>
                  <a:pt x="29" y="17"/>
                </a:cubicBezTo>
                <a:close/>
                <a:moveTo>
                  <a:pt x="31" y="25"/>
                </a:moveTo>
                <a:cubicBezTo>
                  <a:pt x="31" y="25"/>
                  <a:pt x="31" y="25"/>
                  <a:pt x="31" y="25"/>
                </a:cubicBezTo>
                <a:cubicBezTo>
                  <a:pt x="31" y="24"/>
                  <a:pt x="30" y="24"/>
                  <a:pt x="29" y="24"/>
                </a:cubicBezTo>
                <a:cubicBezTo>
                  <a:pt x="28" y="24"/>
                  <a:pt x="27" y="24"/>
                  <a:pt x="27" y="25"/>
                </a:cubicBezTo>
                <a:cubicBezTo>
                  <a:pt x="27" y="25"/>
                  <a:pt x="27" y="25"/>
                  <a:pt x="27" y="25"/>
                </a:cubicBezTo>
                <a:cubicBezTo>
                  <a:pt x="26" y="25"/>
                  <a:pt x="26" y="26"/>
                  <a:pt x="26" y="27"/>
                </a:cubicBezTo>
                <a:cubicBezTo>
                  <a:pt x="26" y="28"/>
                  <a:pt x="26" y="29"/>
                  <a:pt x="27" y="30"/>
                </a:cubicBezTo>
                <a:cubicBezTo>
                  <a:pt x="27" y="30"/>
                  <a:pt x="27" y="30"/>
                  <a:pt x="27" y="30"/>
                </a:cubicBezTo>
                <a:cubicBezTo>
                  <a:pt x="27" y="30"/>
                  <a:pt x="28" y="31"/>
                  <a:pt x="29" y="31"/>
                </a:cubicBezTo>
                <a:cubicBezTo>
                  <a:pt x="30" y="31"/>
                  <a:pt x="31" y="30"/>
                  <a:pt x="31" y="30"/>
                </a:cubicBezTo>
                <a:cubicBezTo>
                  <a:pt x="31" y="30"/>
                  <a:pt x="31" y="30"/>
                  <a:pt x="31" y="30"/>
                </a:cubicBezTo>
                <a:cubicBezTo>
                  <a:pt x="32" y="29"/>
                  <a:pt x="32" y="28"/>
                  <a:pt x="32" y="27"/>
                </a:cubicBezTo>
                <a:cubicBezTo>
                  <a:pt x="32" y="26"/>
                  <a:pt x="32" y="25"/>
                  <a:pt x="31" y="25"/>
                </a:cubicBezTo>
                <a:cubicBezTo>
                  <a:pt x="31" y="25"/>
                  <a:pt x="31" y="25"/>
                  <a:pt x="31" y="25"/>
                </a:cubicBezTo>
                <a:close/>
                <a:moveTo>
                  <a:pt x="29" y="60"/>
                </a:moveTo>
                <a:cubicBezTo>
                  <a:pt x="29" y="60"/>
                  <a:pt x="29" y="60"/>
                  <a:pt x="29" y="60"/>
                </a:cubicBezTo>
                <a:cubicBezTo>
                  <a:pt x="32" y="60"/>
                  <a:pt x="34" y="61"/>
                  <a:pt x="36" y="63"/>
                </a:cubicBezTo>
                <a:cubicBezTo>
                  <a:pt x="36" y="63"/>
                  <a:pt x="36" y="63"/>
                  <a:pt x="36" y="63"/>
                </a:cubicBezTo>
                <a:cubicBezTo>
                  <a:pt x="38" y="65"/>
                  <a:pt x="39" y="67"/>
                  <a:pt x="39" y="70"/>
                </a:cubicBezTo>
                <a:cubicBezTo>
                  <a:pt x="39" y="73"/>
                  <a:pt x="38" y="75"/>
                  <a:pt x="36" y="77"/>
                </a:cubicBezTo>
                <a:cubicBezTo>
                  <a:pt x="36" y="77"/>
                  <a:pt x="36" y="77"/>
                  <a:pt x="36" y="77"/>
                </a:cubicBezTo>
                <a:cubicBezTo>
                  <a:pt x="34" y="79"/>
                  <a:pt x="32" y="80"/>
                  <a:pt x="29" y="80"/>
                </a:cubicBezTo>
                <a:cubicBezTo>
                  <a:pt x="26" y="80"/>
                  <a:pt x="24" y="79"/>
                  <a:pt x="22" y="77"/>
                </a:cubicBezTo>
                <a:cubicBezTo>
                  <a:pt x="22" y="77"/>
                  <a:pt x="22" y="77"/>
                  <a:pt x="22" y="77"/>
                </a:cubicBezTo>
                <a:cubicBezTo>
                  <a:pt x="20" y="75"/>
                  <a:pt x="19" y="73"/>
                  <a:pt x="19" y="70"/>
                </a:cubicBezTo>
                <a:cubicBezTo>
                  <a:pt x="19" y="67"/>
                  <a:pt x="20" y="65"/>
                  <a:pt x="22" y="63"/>
                </a:cubicBezTo>
                <a:cubicBezTo>
                  <a:pt x="22" y="63"/>
                  <a:pt x="22" y="63"/>
                  <a:pt x="22" y="63"/>
                </a:cubicBezTo>
                <a:cubicBezTo>
                  <a:pt x="24" y="61"/>
                  <a:pt x="26" y="60"/>
                  <a:pt x="29" y="60"/>
                </a:cubicBezTo>
                <a:close/>
                <a:moveTo>
                  <a:pt x="31" y="68"/>
                </a:moveTo>
                <a:cubicBezTo>
                  <a:pt x="31" y="68"/>
                  <a:pt x="31" y="68"/>
                  <a:pt x="31" y="68"/>
                </a:cubicBezTo>
                <a:cubicBezTo>
                  <a:pt x="31" y="67"/>
                  <a:pt x="30" y="67"/>
                  <a:pt x="29" y="67"/>
                </a:cubicBezTo>
                <a:cubicBezTo>
                  <a:pt x="28" y="67"/>
                  <a:pt x="27" y="67"/>
                  <a:pt x="27" y="68"/>
                </a:cubicBezTo>
                <a:cubicBezTo>
                  <a:pt x="27" y="68"/>
                  <a:pt x="27" y="68"/>
                  <a:pt x="27" y="68"/>
                </a:cubicBezTo>
                <a:cubicBezTo>
                  <a:pt x="26" y="68"/>
                  <a:pt x="26" y="69"/>
                  <a:pt x="26" y="70"/>
                </a:cubicBezTo>
                <a:cubicBezTo>
                  <a:pt x="26" y="71"/>
                  <a:pt x="26" y="72"/>
                  <a:pt x="27" y="73"/>
                </a:cubicBezTo>
                <a:cubicBezTo>
                  <a:pt x="27" y="73"/>
                  <a:pt x="27" y="73"/>
                  <a:pt x="27" y="73"/>
                </a:cubicBezTo>
                <a:cubicBezTo>
                  <a:pt x="27" y="73"/>
                  <a:pt x="28" y="73"/>
                  <a:pt x="29" y="73"/>
                </a:cubicBezTo>
                <a:cubicBezTo>
                  <a:pt x="30" y="73"/>
                  <a:pt x="31" y="73"/>
                  <a:pt x="31" y="73"/>
                </a:cubicBezTo>
                <a:cubicBezTo>
                  <a:pt x="31" y="73"/>
                  <a:pt x="31" y="73"/>
                  <a:pt x="31" y="73"/>
                </a:cubicBezTo>
                <a:cubicBezTo>
                  <a:pt x="32" y="72"/>
                  <a:pt x="32" y="71"/>
                  <a:pt x="32" y="70"/>
                </a:cubicBezTo>
                <a:cubicBezTo>
                  <a:pt x="32" y="69"/>
                  <a:pt x="32" y="68"/>
                  <a:pt x="31" y="68"/>
                </a:cubicBezTo>
                <a:cubicBezTo>
                  <a:pt x="31" y="68"/>
                  <a:pt x="31" y="68"/>
                  <a:pt x="31" y="68"/>
                </a:cubicBezTo>
                <a:close/>
                <a:moveTo>
                  <a:pt x="31" y="111"/>
                </a:moveTo>
                <a:cubicBezTo>
                  <a:pt x="31" y="111"/>
                  <a:pt x="31" y="111"/>
                  <a:pt x="31" y="111"/>
                </a:cubicBezTo>
                <a:cubicBezTo>
                  <a:pt x="31" y="110"/>
                  <a:pt x="30" y="110"/>
                  <a:pt x="29" y="110"/>
                </a:cubicBezTo>
                <a:cubicBezTo>
                  <a:pt x="28" y="110"/>
                  <a:pt x="27" y="110"/>
                  <a:pt x="27" y="111"/>
                </a:cubicBezTo>
                <a:cubicBezTo>
                  <a:pt x="27" y="111"/>
                  <a:pt x="27" y="111"/>
                  <a:pt x="27" y="111"/>
                </a:cubicBezTo>
                <a:cubicBezTo>
                  <a:pt x="26" y="111"/>
                  <a:pt x="26" y="112"/>
                  <a:pt x="26" y="113"/>
                </a:cubicBezTo>
                <a:cubicBezTo>
                  <a:pt x="26" y="114"/>
                  <a:pt x="26" y="115"/>
                  <a:pt x="27" y="115"/>
                </a:cubicBezTo>
                <a:cubicBezTo>
                  <a:pt x="27" y="115"/>
                  <a:pt x="27" y="115"/>
                  <a:pt x="27" y="115"/>
                </a:cubicBezTo>
                <a:cubicBezTo>
                  <a:pt x="27" y="116"/>
                  <a:pt x="28" y="116"/>
                  <a:pt x="29" y="116"/>
                </a:cubicBezTo>
                <a:cubicBezTo>
                  <a:pt x="30" y="116"/>
                  <a:pt x="31" y="116"/>
                  <a:pt x="31" y="115"/>
                </a:cubicBezTo>
                <a:cubicBezTo>
                  <a:pt x="31" y="115"/>
                  <a:pt x="31" y="115"/>
                  <a:pt x="31" y="115"/>
                </a:cubicBezTo>
                <a:cubicBezTo>
                  <a:pt x="32" y="115"/>
                  <a:pt x="32" y="114"/>
                  <a:pt x="32" y="113"/>
                </a:cubicBezTo>
                <a:cubicBezTo>
                  <a:pt x="32" y="112"/>
                  <a:pt x="32" y="111"/>
                  <a:pt x="31" y="111"/>
                </a:cubicBezTo>
                <a:cubicBezTo>
                  <a:pt x="31" y="111"/>
                  <a:pt x="31" y="111"/>
                  <a:pt x="31" y="11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9" name="PA_椭圆 8">
            <a:extLst>
              <a:ext uri="{FF2B5EF4-FFF2-40B4-BE49-F238E27FC236}">
                <a16:creationId xmlns:a16="http://schemas.microsoft.com/office/drawing/2014/main" id="{1083683D-858C-40AC-9B88-71328442BC07}"/>
              </a:ext>
            </a:extLst>
          </p:cNvPr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6900052" y="1855811"/>
            <a:ext cx="516467" cy="514509"/>
          </a:xfrm>
          <a:prstGeom prst="ellipse">
            <a:avLst/>
          </a:prstGeom>
          <a:solidFill>
            <a:srgbClr val="B0C9C7"/>
          </a:solidFill>
          <a:ln>
            <a:noFill/>
          </a:ln>
          <a:effectLst>
            <a:outerShdw blurRad="190500" dist="63500" dir="3300000" algn="tl" rotWithShape="0">
              <a:schemeClr val="tx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35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0" name="PA_任意多边形 36">
            <a:extLst>
              <a:ext uri="{FF2B5EF4-FFF2-40B4-BE49-F238E27FC236}">
                <a16:creationId xmlns:a16="http://schemas.microsoft.com/office/drawing/2014/main" id="{1C1A480A-F5C0-42FE-B3AB-B5F46B7E3DE9}"/>
              </a:ext>
            </a:extLst>
          </p:cNvPr>
          <p:cNvSpPr>
            <a:spLocks noEditPoints="1"/>
          </p:cNvSpPr>
          <p:nvPr>
            <p:custDataLst>
              <p:tags r:id="rId8"/>
            </p:custDataLst>
          </p:nvPr>
        </p:nvSpPr>
        <p:spPr bwMode="auto">
          <a:xfrm>
            <a:off x="7008003" y="1963795"/>
            <a:ext cx="300567" cy="298541"/>
          </a:xfrm>
          <a:custGeom>
            <a:avLst/>
            <a:gdLst>
              <a:gd name="T0" fmla="*/ 72 w 144"/>
              <a:gd name="T1" fmla="*/ 34 h 144"/>
              <a:gd name="T2" fmla="*/ 77 w 144"/>
              <a:gd name="T3" fmla="*/ 66 h 144"/>
              <a:gd name="T4" fmla="*/ 66 w 144"/>
              <a:gd name="T5" fmla="*/ 66 h 144"/>
              <a:gd name="T6" fmla="*/ 72 w 144"/>
              <a:gd name="T7" fmla="*/ 0 h 144"/>
              <a:gd name="T8" fmla="*/ 123 w 144"/>
              <a:gd name="T9" fmla="*/ 21 h 144"/>
              <a:gd name="T10" fmla="*/ 123 w 144"/>
              <a:gd name="T11" fmla="*/ 21 h 144"/>
              <a:gd name="T12" fmla="*/ 123 w 144"/>
              <a:gd name="T13" fmla="*/ 123 h 144"/>
              <a:gd name="T14" fmla="*/ 123 w 144"/>
              <a:gd name="T15" fmla="*/ 123 h 144"/>
              <a:gd name="T16" fmla="*/ 72 w 144"/>
              <a:gd name="T17" fmla="*/ 144 h 144"/>
              <a:gd name="T18" fmla="*/ 21 w 144"/>
              <a:gd name="T19" fmla="*/ 123 h 144"/>
              <a:gd name="T20" fmla="*/ 21 w 144"/>
              <a:gd name="T21" fmla="*/ 21 h 144"/>
              <a:gd name="T22" fmla="*/ 21 w 144"/>
              <a:gd name="T23" fmla="*/ 21 h 144"/>
              <a:gd name="T24" fmla="*/ 115 w 144"/>
              <a:gd name="T25" fmla="*/ 29 h 144"/>
              <a:gd name="T26" fmla="*/ 72 w 144"/>
              <a:gd name="T27" fmla="*/ 11 h 144"/>
              <a:gd name="T28" fmla="*/ 29 w 144"/>
              <a:gd name="T29" fmla="*/ 29 h 144"/>
              <a:gd name="T30" fmla="*/ 29 w 144"/>
              <a:gd name="T31" fmla="*/ 115 h 144"/>
              <a:gd name="T32" fmla="*/ 72 w 144"/>
              <a:gd name="T33" fmla="*/ 133 h 144"/>
              <a:gd name="T34" fmla="*/ 115 w 144"/>
              <a:gd name="T35" fmla="*/ 115 h 144"/>
              <a:gd name="T36" fmla="*/ 115 w 144"/>
              <a:gd name="T37" fmla="*/ 29 h 144"/>
              <a:gd name="T38" fmla="*/ 91 w 144"/>
              <a:gd name="T39" fmla="*/ 53 h 144"/>
              <a:gd name="T40" fmla="*/ 91 w 144"/>
              <a:gd name="T41" fmla="*/ 45 h 144"/>
              <a:gd name="T42" fmla="*/ 103 w 144"/>
              <a:gd name="T43" fmla="*/ 51 h 144"/>
              <a:gd name="T44" fmla="*/ 109 w 144"/>
              <a:gd name="T45" fmla="*/ 65 h 144"/>
              <a:gd name="T46" fmla="*/ 109 w 144"/>
              <a:gd name="T47" fmla="*/ 80 h 144"/>
              <a:gd name="T48" fmla="*/ 103 w 144"/>
              <a:gd name="T49" fmla="*/ 93 h 144"/>
              <a:gd name="T50" fmla="*/ 93 w 144"/>
              <a:gd name="T51" fmla="*/ 104 h 144"/>
              <a:gd name="T52" fmla="*/ 79 w 144"/>
              <a:gd name="T53" fmla="*/ 109 h 144"/>
              <a:gd name="T54" fmla="*/ 64 w 144"/>
              <a:gd name="T55" fmla="*/ 109 h 144"/>
              <a:gd name="T56" fmla="*/ 51 w 144"/>
              <a:gd name="T57" fmla="*/ 104 h 144"/>
              <a:gd name="T58" fmla="*/ 40 w 144"/>
              <a:gd name="T59" fmla="*/ 93 h 144"/>
              <a:gd name="T60" fmla="*/ 35 w 144"/>
              <a:gd name="T61" fmla="*/ 80 h 144"/>
              <a:gd name="T62" fmla="*/ 35 w 144"/>
              <a:gd name="T63" fmla="*/ 65 h 144"/>
              <a:gd name="T64" fmla="*/ 40 w 144"/>
              <a:gd name="T65" fmla="*/ 51 h 144"/>
              <a:gd name="T66" fmla="*/ 53 w 144"/>
              <a:gd name="T67" fmla="*/ 45 h 144"/>
              <a:gd name="T68" fmla="*/ 50 w 144"/>
              <a:gd name="T69" fmla="*/ 57 h 144"/>
              <a:gd name="T70" fmla="*/ 46 w 144"/>
              <a:gd name="T71" fmla="*/ 67 h 144"/>
              <a:gd name="T72" fmla="*/ 46 w 144"/>
              <a:gd name="T73" fmla="*/ 78 h 144"/>
              <a:gd name="T74" fmla="*/ 50 w 144"/>
              <a:gd name="T75" fmla="*/ 87 h 144"/>
              <a:gd name="T76" fmla="*/ 57 w 144"/>
              <a:gd name="T77" fmla="*/ 94 h 144"/>
              <a:gd name="T78" fmla="*/ 66 w 144"/>
              <a:gd name="T79" fmla="*/ 99 h 144"/>
              <a:gd name="T80" fmla="*/ 77 w 144"/>
              <a:gd name="T81" fmla="*/ 99 h 144"/>
              <a:gd name="T82" fmla="*/ 87 w 144"/>
              <a:gd name="T83" fmla="*/ 94 h 144"/>
              <a:gd name="T84" fmla="*/ 94 w 144"/>
              <a:gd name="T85" fmla="*/ 87 h 144"/>
              <a:gd name="T86" fmla="*/ 98 w 144"/>
              <a:gd name="T87" fmla="*/ 78 h 144"/>
              <a:gd name="T88" fmla="*/ 98 w 144"/>
              <a:gd name="T89" fmla="*/ 67 h 144"/>
              <a:gd name="T90" fmla="*/ 94 w 144"/>
              <a:gd name="T91" fmla="*/ 57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44" h="144">
                <a:moveTo>
                  <a:pt x="66" y="40"/>
                </a:moveTo>
                <a:cubicBezTo>
                  <a:pt x="66" y="37"/>
                  <a:pt x="69" y="34"/>
                  <a:pt x="72" y="34"/>
                </a:cubicBezTo>
                <a:cubicBezTo>
                  <a:pt x="75" y="34"/>
                  <a:pt x="77" y="37"/>
                  <a:pt x="77" y="40"/>
                </a:cubicBezTo>
                <a:cubicBezTo>
                  <a:pt x="77" y="66"/>
                  <a:pt x="77" y="66"/>
                  <a:pt x="77" y="66"/>
                </a:cubicBezTo>
                <a:cubicBezTo>
                  <a:pt x="77" y="70"/>
                  <a:pt x="75" y="72"/>
                  <a:pt x="72" y="72"/>
                </a:cubicBezTo>
                <a:cubicBezTo>
                  <a:pt x="69" y="72"/>
                  <a:pt x="66" y="70"/>
                  <a:pt x="66" y="66"/>
                </a:cubicBezTo>
                <a:cubicBezTo>
                  <a:pt x="66" y="40"/>
                  <a:pt x="66" y="40"/>
                  <a:pt x="66" y="40"/>
                </a:cubicBezTo>
                <a:close/>
                <a:moveTo>
                  <a:pt x="72" y="0"/>
                </a:moveTo>
                <a:cubicBezTo>
                  <a:pt x="72" y="0"/>
                  <a:pt x="72" y="0"/>
                  <a:pt x="72" y="0"/>
                </a:cubicBezTo>
                <a:cubicBezTo>
                  <a:pt x="92" y="0"/>
                  <a:pt x="110" y="8"/>
                  <a:pt x="123" y="21"/>
                </a:cubicBezTo>
                <a:cubicBezTo>
                  <a:pt x="123" y="21"/>
                  <a:pt x="123" y="21"/>
                  <a:pt x="123" y="21"/>
                </a:cubicBezTo>
                <a:cubicBezTo>
                  <a:pt x="123" y="21"/>
                  <a:pt x="123" y="21"/>
                  <a:pt x="123" y="21"/>
                </a:cubicBezTo>
                <a:cubicBezTo>
                  <a:pt x="136" y="34"/>
                  <a:pt x="144" y="52"/>
                  <a:pt x="144" y="72"/>
                </a:cubicBezTo>
                <a:cubicBezTo>
                  <a:pt x="144" y="92"/>
                  <a:pt x="136" y="110"/>
                  <a:pt x="123" y="123"/>
                </a:cubicBezTo>
                <a:cubicBezTo>
                  <a:pt x="123" y="123"/>
                  <a:pt x="123" y="123"/>
                  <a:pt x="123" y="123"/>
                </a:cubicBezTo>
                <a:cubicBezTo>
                  <a:pt x="123" y="123"/>
                  <a:pt x="123" y="123"/>
                  <a:pt x="123" y="123"/>
                </a:cubicBezTo>
                <a:cubicBezTo>
                  <a:pt x="123" y="123"/>
                  <a:pt x="123" y="123"/>
                  <a:pt x="123" y="123"/>
                </a:cubicBezTo>
                <a:cubicBezTo>
                  <a:pt x="110" y="136"/>
                  <a:pt x="92" y="144"/>
                  <a:pt x="72" y="144"/>
                </a:cubicBezTo>
                <a:cubicBezTo>
                  <a:pt x="52" y="144"/>
                  <a:pt x="34" y="136"/>
                  <a:pt x="21" y="123"/>
                </a:cubicBezTo>
                <a:cubicBezTo>
                  <a:pt x="21" y="123"/>
                  <a:pt x="21" y="123"/>
                  <a:pt x="21" y="123"/>
                </a:cubicBezTo>
                <a:cubicBezTo>
                  <a:pt x="8" y="110"/>
                  <a:pt x="0" y="92"/>
                  <a:pt x="0" y="72"/>
                </a:cubicBezTo>
                <a:cubicBezTo>
                  <a:pt x="0" y="52"/>
                  <a:pt x="8" y="34"/>
                  <a:pt x="21" y="21"/>
                </a:cubicBezTo>
                <a:cubicBezTo>
                  <a:pt x="21" y="21"/>
                  <a:pt x="21" y="21"/>
                  <a:pt x="21" y="21"/>
                </a:cubicBezTo>
                <a:cubicBezTo>
                  <a:pt x="21" y="21"/>
                  <a:pt x="21" y="21"/>
                  <a:pt x="21" y="21"/>
                </a:cubicBezTo>
                <a:cubicBezTo>
                  <a:pt x="34" y="8"/>
                  <a:pt x="52" y="0"/>
                  <a:pt x="72" y="0"/>
                </a:cubicBezTo>
                <a:close/>
                <a:moveTo>
                  <a:pt x="115" y="29"/>
                </a:moveTo>
                <a:cubicBezTo>
                  <a:pt x="115" y="29"/>
                  <a:pt x="115" y="29"/>
                  <a:pt x="115" y="29"/>
                </a:cubicBezTo>
                <a:cubicBezTo>
                  <a:pt x="104" y="18"/>
                  <a:pt x="89" y="11"/>
                  <a:pt x="72" y="11"/>
                </a:cubicBezTo>
                <a:cubicBezTo>
                  <a:pt x="55" y="11"/>
                  <a:pt x="40" y="18"/>
                  <a:pt x="29" y="29"/>
                </a:cubicBezTo>
                <a:cubicBezTo>
                  <a:pt x="29" y="29"/>
                  <a:pt x="29" y="29"/>
                  <a:pt x="29" y="29"/>
                </a:cubicBezTo>
                <a:cubicBezTo>
                  <a:pt x="18" y="40"/>
                  <a:pt x="11" y="55"/>
                  <a:pt x="11" y="72"/>
                </a:cubicBezTo>
                <a:cubicBezTo>
                  <a:pt x="11" y="89"/>
                  <a:pt x="18" y="104"/>
                  <a:pt x="29" y="115"/>
                </a:cubicBezTo>
                <a:cubicBezTo>
                  <a:pt x="29" y="115"/>
                  <a:pt x="29" y="115"/>
                  <a:pt x="29" y="115"/>
                </a:cubicBezTo>
                <a:cubicBezTo>
                  <a:pt x="40" y="126"/>
                  <a:pt x="55" y="133"/>
                  <a:pt x="72" y="133"/>
                </a:cubicBezTo>
                <a:cubicBezTo>
                  <a:pt x="89" y="133"/>
                  <a:pt x="104" y="126"/>
                  <a:pt x="115" y="115"/>
                </a:cubicBezTo>
                <a:cubicBezTo>
                  <a:pt x="115" y="115"/>
                  <a:pt x="115" y="115"/>
                  <a:pt x="115" y="115"/>
                </a:cubicBezTo>
                <a:cubicBezTo>
                  <a:pt x="126" y="104"/>
                  <a:pt x="133" y="89"/>
                  <a:pt x="133" y="72"/>
                </a:cubicBezTo>
                <a:cubicBezTo>
                  <a:pt x="133" y="55"/>
                  <a:pt x="126" y="40"/>
                  <a:pt x="115" y="29"/>
                </a:cubicBezTo>
                <a:cubicBezTo>
                  <a:pt x="115" y="29"/>
                  <a:pt x="115" y="29"/>
                  <a:pt x="115" y="29"/>
                </a:cubicBezTo>
                <a:close/>
                <a:moveTo>
                  <a:pt x="91" y="53"/>
                </a:moveTo>
                <a:cubicBezTo>
                  <a:pt x="91" y="53"/>
                  <a:pt x="91" y="53"/>
                  <a:pt x="91" y="53"/>
                </a:cubicBezTo>
                <a:cubicBezTo>
                  <a:pt x="89" y="51"/>
                  <a:pt x="89" y="47"/>
                  <a:pt x="91" y="45"/>
                </a:cubicBezTo>
                <a:cubicBezTo>
                  <a:pt x="93" y="43"/>
                  <a:pt x="97" y="43"/>
                  <a:pt x="99" y="45"/>
                </a:cubicBezTo>
                <a:cubicBezTo>
                  <a:pt x="100" y="47"/>
                  <a:pt x="102" y="49"/>
                  <a:pt x="103" y="51"/>
                </a:cubicBezTo>
                <a:cubicBezTo>
                  <a:pt x="105" y="53"/>
                  <a:pt x="106" y="55"/>
                  <a:pt x="107" y="57"/>
                </a:cubicBezTo>
                <a:cubicBezTo>
                  <a:pt x="108" y="60"/>
                  <a:pt x="109" y="62"/>
                  <a:pt x="109" y="65"/>
                </a:cubicBezTo>
                <a:cubicBezTo>
                  <a:pt x="110" y="67"/>
                  <a:pt x="110" y="70"/>
                  <a:pt x="110" y="72"/>
                </a:cubicBezTo>
                <a:cubicBezTo>
                  <a:pt x="110" y="75"/>
                  <a:pt x="110" y="77"/>
                  <a:pt x="109" y="80"/>
                </a:cubicBezTo>
                <a:cubicBezTo>
                  <a:pt x="109" y="82"/>
                  <a:pt x="108" y="85"/>
                  <a:pt x="107" y="87"/>
                </a:cubicBezTo>
                <a:cubicBezTo>
                  <a:pt x="106" y="89"/>
                  <a:pt x="105" y="91"/>
                  <a:pt x="103" y="93"/>
                </a:cubicBezTo>
                <a:cubicBezTo>
                  <a:pt x="102" y="95"/>
                  <a:pt x="100" y="97"/>
                  <a:pt x="99" y="99"/>
                </a:cubicBezTo>
                <a:cubicBezTo>
                  <a:pt x="97" y="101"/>
                  <a:pt x="95" y="102"/>
                  <a:pt x="93" y="104"/>
                </a:cubicBezTo>
                <a:cubicBezTo>
                  <a:pt x="91" y="105"/>
                  <a:pt x="89" y="106"/>
                  <a:pt x="87" y="107"/>
                </a:cubicBezTo>
                <a:cubicBezTo>
                  <a:pt x="84" y="108"/>
                  <a:pt x="82" y="109"/>
                  <a:pt x="79" y="109"/>
                </a:cubicBezTo>
                <a:cubicBezTo>
                  <a:pt x="77" y="110"/>
                  <a:pt x="74" y="110"/>
                  <a:pt x="72" y="110"/>
                </a:cubicBezTo>
                <a:cubicBezTo>
                  <a:pt x="69" y="110"/>
                  <a:pt x="67" y="110"/>
                  <a:pt x="64" y="109"/>
                </a:cubicBezTo>
                <a:cubicBezTo>
                  <a:pt x="62" y="109"/>
                  <a:pt x="59" y="108"/>
                  <a:pt x="57" y="107"/>
                </a:cubicBezTo>
                <a:cubicBezTo>
                  <a:pt x="55" y="106"/>
                  <a:pt x="53" y="105"/>
                  <a:pt x="51" y="104"/>
                </a:cubicBezTo>
                <a:cubicBezTo>
                  <a:pt x="49" y="102"/>
                  <a:pt x="47" y="101"/>
                  <a:pt x="45" y="99"/>
                </a:cubicBezTo>
                <a:cubicBezTo>
                  <a:pt x="43" y="97"/>
                  <a:pt x="42" y="95"/>
                  <a:pt x="40" y="93"/>
                </a:cubicBezTo>
                <a:cubicBezTo>
                  <a:pt x="39" y="91"/>
                  <a:pt x="38" y="89"/>
                  <a:pt x="37" y="87"/>
                </a:cubicBezTo>
                <a:cubicBezTo>
                  <a:pt x="36" y="85"/>
                  <a:pt x="35" y="82"/>
                  <a:pt x="35" y="80"/>
                </a:cubicBezTo>
                <a:cubicBezTo>
                  <a:pt x="34" y="77"/>
                  <a:pt x="34" y="75"/>
                  <a:pt x="34" y="72"/>
                </a:cubicBezTo>
                <a:cubicBezTo>
                  <a:pt x="34" y="70"/>
                  <a:pt x="34" y="67"/>
                  <a:pt x="35" y="65"/>
                </a:cubicBezTo>
                <a:cubicBezTo>
                  <a:pt x="35" y="62"/>
                  <a:pt x="36" y="60"/>
                  <a:pt x="37" y="57"/>
                </a:cubicBezTo>
                <a:cubicBezTo>
                  <a:pt x="38" y="55"/>
                  <a:pt x="39" y="53"/>
                  <a:pt x="40" y="51"/>
                </a:cubicBezTo>
                <a:cubicBezTo>
                  <a:pt x="42" y="49"/>
                  <a:pt x="43" y="47"/>
                  <a:pt x="45" y="45"/>
                </a:cubicBezTo>
                <a:cubicBezTo>
                  <a:pt x="47" y="43"/>
                  <a:pt x="51" y="43"/>
                  <a:pt x="53" y="45"/>
                </a:cubicBezTo>
                <a:cubicBezTo>
                  <a:pt x="55" y="47"/>
                  <a:pt x="55" y="51"/>
                  <a:pt x="53" y="53"/>
                </a:cubicBezTo>
                <a:cubicBezTo>
                  <a:pt x="52" y="54"/>
                  <a:pt x="51" y="56"/>
                  <a:pt x="50" y="57"/>
                </a:cubicBezTo>
                <a:cubicBezTo>
                  <a:pt x="49" y="59"/>
                  <a:pt x="48" y="60"/>
                  <a:pt x="47" y="62"/>
                </a:cubicBezTo>
                <a:cubicBezTo>
                  <a:pt x="46" y="63"/>
                  <a:pt x="46" y="65"/>
                  <a:pt x="46" y="67"/>
                </a:cubicBezTo>
                <a:cubicBezTo>
                  <a:pt x="45" y="68"/>
                  <a:pt x="45" y="70"/>
                  <a:pt x="45" y="72"/>
                </a:cubicBezTo>
                <a:cubicBezTo>
                  <a:pt x="45" y="74"/>
                  <a:pt x="45" y="76"/>
                  <a:pt x="46" y="78"/>
                </a:cubicBezTo>
                <a:cubicBezTo>
                  <a:pt x="46" y="79"/>
                  <a:pt x="46" y="81"/>
                  <a:pt x="47" y="83"/>
                </a:cubicBezTo>
                <a:cubicBezTo>
                  <a:pt x="48" y="84"/>
                  <a:pt x="49" y="86"/>
                  <a:pt x="50" y="87"/>
                </a:cubicBezTo>
                <a:cubicBezTo>
                  <a:pt x="51" y="89"/>
                  <a:pt x="52" y="90"/>
                  <a:pt x="53" y="91"/>
                </a:cubicBezTo>
                <a:cubicBezTo>
                  <a:pt x="54" y="92"/>
                  <a:pt x="55" y="93"/>
                  <a:pt x="57" y="94"/>
                </a:cubicBezTo>
                <a:cubicBezTo>
                  <a:pt x="58" y="95"/>
                  <a:pt x="60" y="96"/>
                  <a:pt x="61" y="97"/>
                </a:cubicBezTo>
                <a:cubicBezTo>
                  <a:pt x="63" y="98"/>
                  <a:pt x="65" y="98"/>
                  <a:pt x="66" y="99"/>
                </a:cubicBezTo>
                <a:cubicBezTo>
                  <a:pt x="68" y="99"/>
                  <a:pt x="70" y="99"/>
                  <a:pt x="72" y="99"/>
                </a:cubicBezTo>
                <a:cubicBezTo>
                  <a:pt x="74" y="99"/>
                  <a:pt x="76" y="99"/>
                  <a:pt x="77" y="99"/>
                </a:cubicBezTo>
                <a:cubicBezTo>
                  <a:pt x="79" y="98"/>
                  <a:pt x="81" y="98"/>
                  <a:pt x="82" y="97"/>
                </a:cubicBezTo>
                <a:cubicBezTo>
                  <a:pt x="84" y="96"/>
                  <a:pt x="85" y="95"/>
                  <a:pt x="87" y="94"/>
                </a:cubicBezTo>
                <a:cubicBezTo>
                  <a:pt x="88" y="93"/>
                  <a:pt x="90" y="92"/>
                  <a:pt x="91" y="91"/>
                </a:cubicBezTo>
                <a:cubicBezTo>
                  <a:pt x="92" y="90"/>
                  <a:pt x="93" y="89"/>
                  <a:pt x="94" y="87"/>
                </a:cubicBezTo>
                <a:cubicBezTo>
                  <a:pt x="95" y="86"/>
                  <a:pt x="96" y="84"/>
                  <a:pt x="97" y="83"/>
                </a:cubicBezTo>
                <a:cubicBezTo>
                  <a:pt x="97" y="81"/>
                  <a:pt x="98" y="79"/>
                  <a:pt x="98" y="78"/>
                </a:cubicBezTo>
                <a:cubicBezTo>
                  <a:pt x="99" y="76"/>
                  <a:pt x="99" y="74"/>
                  <a:pt x="99" y="72"/>
                </a:cubicBezTo>
                <a:cubicBezTo>
                  <a:pt x="99" y="70"/>
                  <a:pt x="99" y="68"/>
                  <a:pt x="98" y="67"/>
                </a:cubicBezTo>
                <a:cubicBezTo>
                  <a:pt x="98" y="65"/>
                  <a:pt x="97" y="63"/>
                  <a:pt x="97" y="62"/>
                </a:cubicBezTo>
                <a:cubicBezTo>
                  <a:pt x="96" y="60"/>
                  <a:pt x="95" y="59"/>
                  <a:pt x="94" y="57"/>
                </a:cubicBezTo>
                <a:cubicBezTo>
                  <a:pt x="93" y="56"/>
                  <a:pt x="92" y="54"/>
                  <a:pt x="91" y="5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11" name="PA_椭圆 5">
            <a:extLst>
              <a:ext uri="{FF2B5EF4-FFF2-40B4-BE49-F238E27FC236}">
                <a16:creationId xmlns:a16="http://schemas.microsoft.com/office/drawing/2014/main" id="{81C3AA29-3980-483A-8BE7-183B0E5CCF68}"/>
              </a:ext>
            </a:extLst>
          </p:cNvPr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4487332" y="3429000"/>
            <a:ext cx="516467" cy="514509"/>
          </a:xfrm>
          <a:prstGeom prst="ellipse">
            <a:avLst/>
          </a:prstGeom>
          <a:solidFill>
            <a:srgbClr val="B0C9C7"/>
          </a:solidFill>
          <a:ln>
            <a:noFill/>
          </a:ln>
          <a:effectLst>
            <a:outerShdw blurRad="190500" dist="63500" dir="3300000" algn="tl" rotWithShape="0">
              <a:schemeClr val="tx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35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2" name="PA_任意多边形 40">
            <a:extLst>
              <a:ext uri="{FF2B5EF4-FFF2-40B4-BE49-F238E27FC236}">
                <a16:creationId xmlns:a16="http://schemas.microsoft.com/office/drawing/2014/main" id="{841911D3-E96C-47B0-8538-A2A988BFC4FC}"/>
              </a:ext>
            </a:extLst>
          </p:cNvPr>
          <p:cNvSpPr>
            <a:spLocks noEditPoints="1"/>
          </p:cNvSpPr>
          <p:nvPr>
            <p:custDataLst>
              <p:tags r:id="rId10"/>
            </p:custDataLst>
          </p:nvPr>
        </p:nvSpPr>
        <p:spPr bwMode="auto">
          <a:xfrm>
            <a:off x="4593168" y="3558157"/>
            <a:ext cx="315383" cy="256195"/>
          </a:xfrm>
          <a:custGeom>
            <a:avLst/>
            <a:gdLst>
              <a:gd name="T0" fmla="*/ 105 w 152"/>
              <a:gd name="T1" fmla="*/ 37 h 124"/>
              <a:gd name="T2" fmla="*/ 11 w 152"/>
              <a:gd name="T3" fmla="*/ 97 h 124"/>
              <a:gd name="T4" fmla="*/ 117 w 152"/>
              <a:gd name="T5" fmla="*/ 76 h 124"/>
              <a:gd name="T6" fmla="*/ 116 w 152"/>
              <a:gd name="T7" fmla="*/ 76 h 124"/>
              <a:gd name="T8" fmla="*/ 111 w 152"/>
              <a:gd name="T9" fmla="*/ 108 h 124"/>
              <a:gd name="T10" fmla="*/ 96 w 152"/>
              <a:gd name="T11" fmla="*/ 108 h 124"/>
              <a:gd name="T12" fmla="*/ 141 w 152"/>
              <a:gd name="T13" fmla="*/ 113 h 124"/>
              <a:gd name="T14" fmla="*/ 96 w 152"/>
              <a:gd name="T15" fmla="*/ 12 h 124"/>
              <a:gd name="T16" fmla="*/ 111 w 152"/>
              <a:gd name="T17" fmla="*/ 26 h 124"/>
              <a:gd name="T18" fmla="*/ 116 w 152"/>
              <a:gd name="T19" fmla="*/ 32 h 124"/>
              <a:gd name="T20" fmla="*/ 117 w 152"/>
              <a:gd name="T21" fmla="*/ 34 h 124"/>
              <a:gd name="T22" fmla="*/ 137 w 152"/>
              <a:gd name="T23" fmla="*/ 37 h 124"/>
              <a:gd name="T24" fmla="*/ 117 w 152"/>
              <a:gd name="T25" fmla="*/ 40 h 124"/>
              <a:gd name="T26" fmla="*/ 116 w 152"/>
              <a:gd name="T27" fmla="*/ 52 h 124"/>
              <a:gd name="T28" fmla="*/ 134 w 152"/>
              <a:gd name="T29" fmla="*/ 52 h 124"/>
              <a:gd name="T30" fmla="*/ 134 w 152"/>
              <a:gd name="T31" fmla="*/ 58 h 124"/>
              <a:gd name="T32" fmla="*/ 116 w 152"/>
              <a:gd name="T33" fmla="*/ 58 h 124"/>
              <a:gd name="T34" fmla="*/ 117 w 152"/>
              <a:gd name="T35" fmla="*/ 69 h 124"/>
              <a:gd name="T36" fmla="*/ 137 w 152"/>
              <a:gd name="T37" fmla="*/ 73 h 124"/>
              <a:gd name="T38" fmla="*/ 117 w 152"/>
              <a:gd name="T39" fmla="*/ 76 h 124"/>
              <a:gd name="T40" fmla="*/ 40 w 152"/>
              <a:gd name="T41" fmla="*/ 124 h 124"/>
              <a:gd name="T42" fmla="*/ 40 w 152"/>
              <a:gd name="T43" fmla="*/ 117 h 124"/>
              <a:gd name="T44" fmla="*/ 53 w 152"/>
              <a:gd name="T45" fmla="*/ 108 h 124"/>
              <a:gd name="T46" fmla="*/ 0 w 152"/>
              <a:gd name="T47" fmla="*/ 103 h 124"/>
              <a:gd name="T48" fmla="*/ 0 w 152"/>
              <a:gd name="T49" fmla="*/ 32 h 124"/>
              <a:gd name="T50" fmla="*/ 6 w 152"/>
              <a:gd name="T51" fmla="*/ 26 h 124"/>
              <a:gd name="T52" fmla="*/ 85 w 152"/>
              <a:gd name="T53" fmla="*/ 6 h 124"/>
              <a:gd name="T54" fmla="*/ 90 w 152"/>
              <a:gd name="T55" fmla="*/ 0 h 124"/>
              <a:gd name="T56" fmla="*/ 152 w 152"/>
              <a:gd name="T57" fmla="*/ 6 h 124"/>
              <a:gd name="T58" fmla="*/ 152 w 152"/>
              <a:gd name="T59" fmla="*/ 118 h 124"/>
              <a:gd name="T60" fmla="*/ 146 w 152"/>
              <a:gd name="T61" fmla="*/ 124 h 124"/>
              <a:gd name="T62" fmla="*/ 85 w 152"/>
              <a:gd name="T63" fmla="*/ 118 h 124"/>
              <a:gd name="T64" fmla="*/ 85 w 152"/>
              <a:gd name="T65" fmla="*/ 108 h 124"/>
              <a:gd name="T66" fmla="*/ 64 w 152"/>
              <a:gd name="T67" fmla="*/ 117 h 124"/>
              <a:gd name="T68" fmla="*/ 80 w 152"/>
              <a:gd name="T69" fmla="*/ 120 h 124"/>
              <a:gd name="T70" fmla="*/ 40 w 152"/>
              <a:gd name="T71" fmla="*/ 124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52" h="124">
                <a:moveTo>
                  <a:pt x="105" y="97"/>
                </a:moveTo>
                <a:cubicBezTo>
                  <a:pt x="105" y="37"/>
                  <a:pt x="105" y="37"/>
                  <a:pt x="105" y="37"/>
                </a:cubicBezTo>
                <a:cubicBezTo>
                  <a:pt x="11" y="37"/>
                  <a:pt x="11" y="37"/>
                  <a:pt x="11" y="37"/>
                </a:cubicBezTo>
                <a:cubicBezTo>
                  <a:pt x="11" y="97"/>
                  <a:pt x="11" y="97"/>
                  <a:pt x="11" y="97"/>
                </a:cubicBezTo>
                <a:cubicBezTo>
                  <a:pt x="42" y="97"/>
                  <a:pt x="74" y="97"/>
                  <a:pt x="105" y="97"/>
                </a:cubicBezTo>
                <a:close/>
                <a:moveTo>
                  <a:pt x="117" y="76"/>
                </a:moveTo>
                <a:cubicBezTo>
                  <a:pt x="117" y="76"/>
                  <a:pt x="117" y="76"/>
                  <a:pt x="117" y="76"/>
                </a:cubicBezTo>
                <a:cubicBezTo>
                  <a:pt x="116" y="76"/>
                  <a:pt x="116" y="76"/>
                  <a:pt x="116" y="76"/>
                </a:cubicBezTo>
                <a:cubicBezTo>
                  <a:pt x="116" y="103"/>
                  <a:pt x="116" y="103"/>
                  <a:pt x="116" y="103"/>
                </a:cubicBezTo>
                <a:cubicBezTo>
                  <a:pt x="116" y="106"/>
                  <a:pt x="114" y="108"/>
                  <a:pt x="111" y="108"/>
                </a:cubicBezTo>
                <a:cubicBezTo>
                  <a:pt x="111" y="108"/>
                  <a:pt x="111" y="108"/>
                  <a:pt x="111" y="108"/>
                </a:cubicBezTo>
                <a:cubicBezTo>
                  <a:pt x="96" y="108"/>
                  <a:pt x="96" y="108"/>
                  <a:pt x="96" y="108"/>
                </a:cubicBezTo>
                <a:cubicBezTo>
                  <a:pt x="96" y="113"/>
                  <a:pt x="96" y="113"/>
                  <a:pt x="96" y="113"/>
                </a:cubicBezTo>
                <a:cubicBezTo>
                  <a:pt x="141" y="113"/>
                  <a:pt x="141" y="113"/>
                  <a:pt x="141" y="113"/>
                </a:cubicBezTo>
                <a:cubicBezTo>
                  <a:pt x="141" y="12"/>
                  <a:pt x="141" y="12"/>
                  <a:pt x="141" y="12"/>
                </a:cubicBezTo>
                <a:cubicBezTo>
                  <a:pt x="96" y="12"/>
                  <a:pt x="96" y="12"/>
                  <a:pt x="96" y="12"/>
                </a:cubicBezTo>
                <a:cubicBezTo>
                  <a:pt x="96" y="26"/>
                  <a:pt x="96" y="26"/>
                  <a:pt x="96" y="26"/>
                </a:cubicBezTo>
                <a:cubicBezTo>
                  <a:pt x="111" y="26"/>
                  <a:pt x="111" y="26"/>
                  <a:pt x="111" y="26"/>
                </a:cubicBezTo>
                <a:cubicBezTo>
                  <a:pt x="114" y="26"/>
                  <a:pt x="116" y="29"/>
                  <a:pt x="116" y="32"/>
                </a:cubicBezTo>
                <a:cubicBezTo>
                  <a:pt x="116" y="32"/>
                  <a:pt x="116" y="32"/>
                  <a:pt x="116" y="32"/>
                </a:cubicBezTo>
                <a:cubicBezTo>
                  <a:pt x="116" y="34"/>
                  <a:pt x="116" y="34"/>
                  <a:pt x="116" y="34"/>
                </a:cubicBezTo>
                <a:cubicBezTo>
                  <a:pt x="117" y="34"/>
                  <a:pt x="117" y="34"/>
                  <a:pt x="117" y="34"/>
                </a:cubicBezTo>
                <a:cubicBezTo>
                  <a:pt x="134" y="34"/>
                  <a:pt x="134" y="34"/>
                  <a:pt x="134" y="34"/>
                </a:cubicBezTo>
                <a:cubicBezTo>
                  <a:pt x="136" y="34"/>
                  <a:pt x="137" y="35"/>
                  <a:pt x="137" y="37"/>
                </a:cubicBezTo>
                <a:cubicBezTo>
                  <a:pt x="137" y="39"/>
                  <a:pt x="136" y="40"/>
                  <a:pt x="134" y="40"/>
                </a:cubicBezTo>
                <a:cubicBezTo>
                  <a:pt x="117" y="40"/>
                  <a:pt x="117" y="40"/>
                  <a:pt x="117" y="40"/>
                </a:cubicBezTo>
                <a:cubicBezTo>
                  <a:pt x="116" y="40"/>
                  <a:pt x="116" y="40"/>
                  <a:pt x="116" y="40"/>
                </a:cubicBezTo>
                <a:cubicBezTo>
                  <a:pt x="116" y="52"/>
                  <a:pt x="116" y="52"/>
                  <a:pt x="116" y="52"/>
                </a:cubicBezTo>
                <a:cubicBezTo>
                  <a:pt x="117" y="52"/>
                  <a:pt x="117" y="52"/>
                  <a:pt x="117" y="52"/>
                </a:cubicBezTo>
                <a:cubicBezTo>
                  <a:pt x="134" y="52"/>
                  <a:pt x="134" y="52"/>
                  <a:pt x="134" y="52"/>
                </a:cubicBezTo>
                <a:cubicBezTo>
                  <a:pt x="136" y="52"/>
                  <a:pt x="137" y="53"/>
                  <a:pt x="137" y="55"/>
                </a:cubicBezTo>
                <a:cubicBezTo>
                  <a:pt x="137" y="57"/>
                  <a:pt x="136" y="58"/>
                  <a:pt x="134" y="58"/>
                </a:cubicBezTo>
                <a:cubicBezTo>
                  <a:pt x="117" y="58"/>
                  <a:pt x="117" y="58"/>
                  <a:pt x="117" y="58"/>
                </a:cubicBezTo>
                <a:cubicBezTo>
                  <a:pt x="116" y="58"/>
                  <a:pt x="116" y="58"/>
                  <a:pt x="116" y="58"/>
                </a:cubicBezTo>
                <a:cubicBezTo>
                  <a:pt x="116" y="69"/>
                  <a:pt x="116" y="69"/>
                  <a:pt x="116" y="69"/>
                </a:cubicBezTo>
                <a:cubicBezTo>
                  <a:pt x="117" y="69"/>
                  <a:pt x="117" y="69"/>
                  <a:pt x="117" y="69"/>
                </a:cubicBezTo>
                <a:cubicBezTo>
                  <a:pt x="134" y="69"/>
                  <a:pt x="134" y="69"/>
                  <a:pt x="134" y="69"/>
                </a:cubicBezTo>
                <a:cubicBezTo>
                  <a:pt x="136" y="69"/>
                  <a:pt x="137" y="71"/>
                  <a:pt x="137" y="73"/>
                </a:cubicBezTo>
                <a:cubicBezTo>
                  <a:pt x="137" y="74"/>
                  <a:pt x="136" y="76"/>
                  <a:pt x="134" y="76"/>
                </a:cubicBezTo>
                <a:cubicBezTo>
                  <a:pt x="117" y="76"/>
                  <a:pt x="117" y="76"/>
                  <a:pt x="117" y="76"/>
                </a:cubicBezTo>
                <a:close/>
                <a:moveTo>
                  <a:pt x="40" y="124"/>
                </a:moveTo>
                <a:cubicBezTo>
                  <a:pt x="40" y="124"/>
                  <a:pt x="40" y="124"/>
                  <a:pt x="40" y="124"/>
                </a:cubicBezTo>
                <a:cubicBezTo>
                  <a:pt x="38" y="124"/>
                  <a:pt x="37" y="122"/>
                  <a:pt x="37" y="120"/>
                </a:cubicBezTo>
                <a:cubicBezTo>
                  <a:pt x="37" y="119"/>
                  <a:pt x="38" y="117"/>
                  <a:pt x="40" y="117"/>
                </a:cubicBezTo>
                <a:cubicBezTo>
                  <a:pt x="53" y="117"/>
                  <a:pt x="53" y="117"/>
                  <a:pt x="53" y="117"/>
                </a:cubicBezTo>
                <a:cubicBezTo>
                  <a:pt x="53" y="108"/>
                  <a:pt x="53" y="108"/>
                  <a:pt x="53" y="108"/>
                </a:cubicBezTo>
                <a:cubicBezTo>
                  <a:pt x="6" y="108"/>
                  <a:pt x="6" y="108"/>
                  <a:pt x="6" y="108"/>
                </a:cubicBezTo>
                <a:cubicBezTo>
                  <a:pt x="3" y="108"/>
                  <a:pt x="0" y="106"/>
                  <a:pt x="0" y="103"/>
                </a:cubicBezTo>
                <a:cubicBezTo>
                  <a:pt x="0" y="102"/>
                  <a:pt x="0" y="102"/>
                  <a:pt x="0" y="102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29"/>
                  <a:pt x="3" y="26"/>
                  <a:pt x="6" y="26"/>
                </a:cubicBezTo>
                <a:cubicBezTo>
                  <a:pt x="6" y="26"/>
                  <a:pt x="6" y="26"/>
                  <a:pt x="6" y="26"/>
                </a:cubicBezTo>
                <a:cubicBezTo>
                  <a:pt x="85" y="26"/>
                  <a:pt x="85" y="26"/>
                  <a:pt x="85" y="26"/>
                </a:cubicBezTo>
                <a:cubicBezTo>
                  <a:pt x="85" y="6"/>
                  <a:pt x="85" y="6"/>
                  <a:pt x="85" y="6"/>
                </a:cubicBezTo>
                <a:cubicBezTo>
                  <a:pt x="85" y="3"/>
                  <a:pt x="87" y="0"/>
                  <a:pt x="90" y="0"/>
                </a:cubicBezTo>
                <a:cubicBezTo>
                  <a:pt x="90" y="0"/>
                  <a:pt x="90" y="0"/>
                  <a:pt x="90" y="0"/>
                </a:cubicBezTo>
                <a:cubicBezTo>
                  <a:pt x="146" y="0"/>
                  <a:pt x="146" y="0"/>
                  <a:pt x="146" y="0"/>
                </a:cubicBezTo>
                <a:cubicBezTo>
                  <a:pt x="150" y="0"/>
                  <a:pt x="152" y="3"/>
                  <a:pt x="152" y="6"/>
                </a:cubicBezTo>
                <a:cubicBezTo>
                  <a:pt x="152" y="6"/>
                  <a:pt x="152" y="6"/>
                  <a:pt x="152" y="6"/>
                </a:cubicBezTo>
                <a:cubicBezTo>
                  <a:pt x="152" y="118"/>
                  <a:pt x="152" y="118"/>
                  <a:pt x="152" y="118"/>
                </a:cubicBezTo>
                <a:cubicBezTo>
                  <a:pt x="152" y="121"/>
                  <a:pt x="150" y="124"/>
                  <a:pt x="146" y="124"/>
                </a:cubicBezTo>
                <a:cubicBezTo>
                  <a:pt x="146" y="124"/>
                  <a:pt x="146" y="124"/>
                  <a:pt x="146" y="124"/>
                </a:cubicBezTo>
                <a:cubicBezTo>
                  <a:pt x="90" y="124"/>
                  <a:pt x="90" y="124"/>
                  <a:pt x="90" y="124"/>
                </a:cubicBezTo>
                <a:cubicBezTo>
                  <a:pt x="87" y="124"/>
                  <a:pt x="85" y="121"/>
                  <a:pt x="85" y="118"/>
                </a:cubicBezTo>
                <a:cubicBezTo>
                  <a:pt x="85" y="118"/>
                  <a:pt x="85" y="118"/>
                  <a:pt x="85" y="118"/>
                </a:cubicBezTo>
                <a:cubicBezTo>
                  <a:pt x="85" y="108"/>
                  <a:pt x="85" y="108"/>
                  <a:pt x="85" y="108"/>
                </a:cubicBezTo>
                <a:cubicBezTo>
                  <a:pt x="64" y="108"/>
                  <a:pt x="64" y="108"/>
                  <a:pt x="64" y="108"/>
                </a:cubicBezTo>
                <a:cubicBezTo>
                  <a:pt x="64" y="117"/>
                  <a:pt x="64" y="117"/>
                  <a:pt x="64" y="117"/>
                </a:cubicBezTo>
                <a:cubicBezTo>
                  <a:pt x="76" y="117"/>
                  <a:pt x="76" y="117"/>
                  <a:pt x="76" y="117"/>
                </a:cubicBezTo>
                <a:cubicBezTo>
                  <a:pt x="78" y="117"/>
                  <a:pt x="80" y="119"/>
                  <a:pt x="80" y="120"/>
                </a:cubicBezTo>
                <a:cubicBezTo>
                  <a:pt x="80" y="122"/>
                  <a:pt x="78" y="124"/>
                  <a:pt x="76" y="124"/>
                </a:cubicBezTo>
                <a:cubicBezTo>
                  <a:pt x="64" y="124"/>
                  <a:pt x="52" y="124"/>
                  <a:pt x="40" y="12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13" name="PA_椭圆 7">
            <a:extLst>
              <a:ext uri="{FF2B5EF4-FFF2-40B4-BE49-F238E27FC236}">
                <a16:creationId xmlns:a16="http://schemas.microsoft.com/office/drawing/2014/main" id="{95FD28BC-4A4B-460B-855F-DE32D86BF062}"/>
              </a:ext>
            </a:extLst>
          </p:cNvPr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4493682" y="5459511"/>
            <a:ext cx="516467" cy="514508"/>
          </a:xfrm>
          <a:prstGeom prst="ellipse">
            <a:avLst/>
          </a:prstGeom>
          <a:solidFill>
            <a:srgbClr val="7B7B7B"/>
          </a:solidFill>
          <a:ln>
            <a:noFill/>
          </a:ln>
          <a:effectLst>
            <a:outerShdw blurRad="190500" dist="63500" dir="3300000" algn="tl" rotWithShape="0">
              <a:schemeClr val="tx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35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4" name="PA_任意多边形 41">
            <a:extLst>
              <a:ext uri="{FF2B5EF4-FFF2-40B4-BE49-F238E27FC236}">
                <a16:creationId xmlns:a16="http://schemas.microsoft.com/office/drawing/2014/main" id="{B83073C9-6775-40DD-8FBB-A37637E2BE08}"/>
              </a:ext>
            </a:extLst>
          </p:cNvPr>
          <p:cNvSpPr>
            <a:spLocks noEditPoints="1"/>
          </p:cNvSpPr>
          <p:nvPr>
            <p:custDataLst>
              <p:tags r:id="rId12"/>
            </p:custDataLst>
          </p:nvPr>
        </p:nvSpPr>
        <p:spPr bwMode="auto">
          <a:xfrm>
            <a:off x="4616450" y="5556907"/>
            <a:ext cx="258233" cy="309129"/>
          </a:xfrm>
          <a:custGeom>
            <a:avLst/>
            <a:gdLst>
              <a:gd name="T0" fmla="*/ 110 w 124"/>
              <a:gd name="T1" fmla="*/ 106 h 149"/>
              <a:gd name="T2" fmla="*/ 113 w 124"/>
              <a:gd name="T3" fmla="*/ 66 h 149"/>
              <a:gd name="T4" fmla="*/ 106 w 124"/>
              <a:gd name="T5" fmla="*/ 65 h 149"/>
              <a:gd name="T6" fmla="*/ 105 w 124"/>
              <a:gd name="T7" fmla="*/ 65 h 149"/>
              <a:gd name="T8" fmla="*/ 99 w 124"/>
              <a:gd name="T9" fmla="*/ 62 h 149"/>
              <a:gd name="T10" fmla="*/ 98 w 124"/>
              <a:gd name="T11" fmla="*/ 59 h 149"/>
              <a:gd name="T12" fmla="*/ 92 w 124"/>
              <a:gd name="T13" fmla="*/ 57 h 149"/>
              <a:gd name="T14" fmla="*/ 89 w 124"/>
              <a:gd name="T15" fmla="*/ 59 h 149"/>
              <a:gd name="T16" fmla="*/ 85 w 124"/>
              <a:gd name="T17" fmla="*/ 59 h 149"/>
              <a:gd name="T18" fmla="*/ 82 w 124"/>
              <a:gd name="T19" fmla="*/ 58 h 149"/>
              <a:gd name="T20" fmla="*/ 81 w 124"/>
              <a:gd name="T21" fmla="*/ 55 h 149"/>
              <a:gd name="T22" fmla="*/ 74 w 124"/>
              <a:gd name="T23" fmla="*/ 55 h 149"/>
              <a:gd name="T24" fmla="*/ 62 w 124"/>
              <a:gd name="T25" fmla="*/ 19 h 149"/>
              <a:gd name="T26" fmla="*/ 55 w 124"/>
              <a:gd name="T27" fmla="*/ 80 h 149"/>
              <a:gd name="T28" fmla="*/ 54 w 124"/>
              <a:gd name="T29" fmla="*/ 84 h 149"/>
              <a:gd name="T30" fmla="*/ 51 w 124"/>
              <a:gd name="T31" fmla="*/ 87 h 149"/>
              <a:gd name="T32" fmla="*/ 42 w 124"/>
              <a:gd name="T33" fmla="*/ 88 h 149"/>
              <a:gd name="T34" fmla="*/ 28 w 124"/>
              <a:gd name="T35" fmla="*/ 82 h 149"/>
              <a:gd name="T36" fmla="*/ 19 w 124"/>
              <a:gd name="T37" fmla="*/ 87 h 149"/>
              <a:gd name="T38" fmla="*/ 46 w 124"/>
              <a:gd name="T39" fmla="*/ 103 h 149"/>
              <a:gd name="T40" fmla="*/ 62 w 124"/>
              <a:gd name="T41" fmla="*/ 117 h 149"/>
              <a:gd name="T42" fmla="*/ 52 w 124"/>
              <a:gd name="T43" fmla="*/ 124 h 149"/>
              <a:gd name="T44" fmla="*/ 39 w 124"/>
              <a:gd name="T45" fmla="*/ 111 h 149"/>
              <a:gd name="T46" fmla="*/ 12 w 124"/>
              <a:gd name="T47" fmla="*/ 95 h 149"/>
              <a:gd name="T48" fmla="*/ 31 w 124"/>
              <a:gd name="T49" fmla="*/ 71 h 149"/>
              <a:gd name="T50" fmla="*/ 44 w 124"/>
              <a:gd name="T51" fmla="*/ 77 h 149"/>
              <a:gd name="T52" fmla="*/ 73 w 124"/>
              <a:gd name="T53" fmla="*/ 19 h 149"/>
              <a:gd name="T54" fmla="*/ 88 w 124"/>
              <a:gd name="T55" fmla="*/ 47 h 149"/>
              <a:gd name="T56" fmla="*/ 124 w 124"/>
              <a:gd name="T57" fmla="*/ 66 h 149"/>
              <a:gd name="T58" fmla="*/ 120 w 124"/>
              <a:gd name="T59" fmla="*/ 110 h 149"/>
              <a:gd name="T60" fmla="*/ 118 w 124"/>
              <a:gd name="T61" fmla="*/ 127 h 149"/>
              <a:gd name="T62" fmla="*/ 115 w 124"/>
              <a:gd name="T63" fmla="*/ 146 h 149"/>
              <a:gd name="T64" fmla="*/ 108 w 124"/>
              <a:gd name="T65" fmla="*/ 149 h 149"/>
              <a:gd name="T66" fmla="*/ 55 w 124"/>
              <a:gd name="T67" fmla="*/ 146 h 149"/>
              <a:gd name="T68" fmla="*/ 52 w 124"/>
              <a:gd name="T69" fmla="*/ 139 h 149"/>
              <a:gd name="T70" fmla="*/ 52 w 124"/>
              <a:gd name="T71" fmla="*/ 124 h 149"/>
              <a:gd name="T72" fmla="*/ 63 w 124"/>
              <a:gd name="T73" fmla="*/ 128 h 149"/>
              <a:gd name="T74" fmla="*/ 107 w 124"/>
              <a:gd name="T75" fmla="*/ 138 h 149"/>
              <a:gd name="T76" fmla="*/ 63 w 124"/>
              <a:gd name="T77" fmla="*/ 128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24" h="149">
                <a:moveTo>
                  <a:pt x="105" y="117"/>
                </a:moveTo>
                <a:cubicBezTo>
                  <a:pt x="107" y="114"/>
                  <a:pt x="109" y="110"/>
                  <a:pt x="110" y="106"/>
                </a:cubicBezTo>
                <a:cubicBezTo>
                  <a:pt x="111" y="102"/>
                  <a:pt x="113" y="97"/>
                  <a:pt x="113" y="93"/>
                </a:cubicBezTo>
                <a:cubicBezTo>
                  <a:pt x="113" y="66"/>
                  <a:pt x="113" y="66"/>
                  <a:pt x="113" y="66"/>
                </a:cubicBezTo>
                <a:cubicBezTo>
                  <a:pt x="113" y="63"/>
                  <a:pt x="109" y="64"/>
                  <a:pt x="109" y="64"/>
                </a:cubicBezTo>
                <a:cubicBezTo>
                  <a:pt x="108" y="65"/>
                  <a:pt x="107" y="65"/>
                  <a:pt x="106" y="65"/>
                </a:cubicBezTo>
                <a:cubicBezTo>
                  <a:pt x="105" y="65"/>
                  <a:pt x="105" y="65"/>
                  <a:pt x="105" y="65"/>
                </a:cubicBezTo>
                <a:cubicBezTo>
                  <a:pt x="105" y="65"/>
                  <a:pt x="105" y="65"/>
                  <a:pt x="105" y="65"/>
                </a:cubicBezTo>
                <a:cubicBezTo>
                  <a:pt x="104" y="65"/>
                  <a:pt x="103" y="65"/>
                  <a:pt x="102" y="65"/>
                </a:cubicBezTo>
                <a:cubicBezTo>
                  <a:pt x="101" y="64"/>
                  <a:pt x="100" y="63"/>
                  <a:pt x="99" y="62"/>
                </a:cubicBezTo>
                <a:cubicBezTo>
                  <a:pt x="99" y="62"/>
                  <a:pt x="99" y="62"/>
                  <a:pt x="99" y="62"/>
                </a:cubicBezTo>
                <a:cubicBezTo>
                  <a:pt x="98" y="61"/>
                  <a:pt x="98" y="60"/>
                  <a:pt x="98" y="59"/>
                </a:cubicBezTo>
                <a:cubicBezTo>
                  <a:pt x="97" y="56"/>
                  <a:pt x="94" y="56"/>
                  <a:pt x="92" y="57"/>
                </a:cubicBezTo>
                <a:cubicBezTo>
                  <a:pt x="92" y="57"/>
                  <a:pt x="92" y="57"/>
                  <a:pt x="92" y="57"/>
                </a:cubicBezTo>
                <a:cubicBezTo>
                  <a:pt x="92" y="57"/>
                  <a:pt x="92" y="57"/>
                  <a:pt x="92" y="57"/>
                </a:cubicBezTo>
                <a:cubicBezTo>
                  <a:pt x="92" y="58"/>
                  <a:pt x="91" y="59"/>
                  <a:pt x="89" y="59"/>
                </a:cubicBezTo>
                <a:cubicBezTo>
                  <a:pt x="88" y="60"/>
                  <a:pt x="87" y="60"/>
                  <a:pt x="86" y="59"/>
                </a:cubicBezTo>
                <a:cubicBezTo>
                  <a:pt x="85" y="59"/>
                  <a:pt x="85" y="59"/>
                  <a:pt x="85" y="59"/>
                </a:cubicBezTo>
                <a:cubicBezTo>
                  <a:pt x="84" y="59"/>
                  <a:pt x="83" y="59"/>
                  <a:pt x="83" y="58"/>
                </a:cubicBezTo>
                <a:cubicBezTo>
                  <a:pt x="82" y="58"/>
                  <a:pt x="82" y="58"/>
                  <a:pt x="82" y="58"/>
                </a:cubicBezTo>
                <a:cubicBezTo>
                  <a:pt x="82" y="57"/>
                  <a:pt x="82" y="57"/>
                  <a:pt x="82" y="57"/>
                </a:cubicBezTo>
                <a:cubicBezTo>
                  <a:pt x="81" y="57"/>
                  <a:pt x="81" y="56"/>
                  <a:pt x="81" y="55"/>
                </a:cubicBezTo>
                <a:cubicBezTo>
                  <a:pt x="81" y="55"/>
                  <a:pt x="81" y="55"/>
                  <a:pt x="81" y="55"/>
                </a:cubicBezTo>
                <a:cubicBezTo>
                  <a:pt x="79" y="52"/>
                  <a:pt x="75" y="53"/>
                  <a:pt x="74" y="55"/>
                </a:cubicBezTo>
                <a:cubicBezTo>
                  <a:pt x="72" y="61"/>
                  <a:pt x="62" y="63"/>
                  <a:pt x="62" y="55"/>
                </a:cubicBezTo>
                <a:cubicBezTo>
                  <a:pt x="62" y="19"/>
                  <a:pt x="62" y="19"/>
                  <a:pt x="62" y="19"/>
                </a:cubicBezTo>
                <a:cubicBezTo>
                  <a:pt x="62" y="15"/>
                  <a:pt x="55" y="15"/>
                  <a:pt x="55" y="19"/>
                </a:cubicBezTo>
                <a:cubicBezTo>
                  <a:pt x="55" y="39"/>
                  <a:pt x="55" y="59"/>
                  <a:pt x="55" y="80"/>
                </a:cubicBezTo>
                <a:cubicBezTo>
                  <a:pt x="55" y="81"/>
                  <a:pt x="55" y="83"/>
                  <a:pt x="54" y="84"/>
                </a:cubicBezTo>
                <a:cubicBezTo>
                  <a:pt x="54" y="84"/>
                  <a:pt x="54" y="84"/>
                  <a:pt x="54" y="84"/>
                </a:cubicBezTo>
                <a:cubicBezTo>
                  <a:pt x="54" y="86"/>
                  <a:pt x="53" y="87"/>
                  <a:pt x="51" y="87"/>
                </a:cubicBezTo>
                <a:cubicBezTo>
                  <a:pt x="51" y="87"/>
                  <a:pt x="51" y="87"/>
                  <a:pt x="51" y="87"/>
                </a:cubicBezTo>
                <a:cubicBezTo>
                  <a:pt x="50" y="88"/>
                  <a:pt x="48" y="89"/>
                  <a:pt x="47" y="89"/>
                </a:cubicBezTo>
                <a:cubicBezTo>
                  <a:pt x="45" y="89"/>
                  <a:pt x="44" y="89"/>
                  <a:pt x="42" y="88"/>
                </a:cubicBezTo>
                <a:cubicBezTo>
                  <a:pt x="40" y="87"/>
                  <a:pt x="38" y="86"/>
                  <a:pt x="35" y="85"/>
                </a:cubicBezTo>
                <a:cubicBezTo>
                  <a:pt x="33" y="84"/>
                  <a:pt x="30" y="82"/>
                  <a:pt x="28" y="82"/>
                </a:cubicBezTo>
                <a:cubicBezTo>
                  <a:pt x="26" y="81"/>
                  <a:pt x="24" y="81"/>
                  <a:pt x="22" y="81"/>
                </a:cubicBezTo>
                <a:cubicBezTo>
                  <a:pt x="19" y="81"/>
                  <a:pt x="15" y="84"/>
                  <a:pt x="19" y="87"/>
                </a:cubicBezTo>
                <a:cubicBezTo>
                  <a:pt x="20" y="88"/>
                  <a:pt x="22" y="89"/>
                  <a:pt x="25" y="90"/>
                </a:cubicBezTo>
                <a:cubicBezTo>
                  <a:pt x="33" y="93"/>
                  <a:pt x="40" y="98"/>
                  <a:pt x="46" y="103"/>
                </a:cubicBezTo>
                <a:cubicBezTo>
                  <a:pt x="51" y="107"/>
                  <a:pt x="56" y="112"/>
                  <a:pt x="61" y="117"/>
                </a:cubicBezTo>
                <a:cubicBezTo>
                  <a:pt x="61" y="117"/>
                  <a:pt x="62" y="117"/>
                  <a:pt x="62" y="117"/>
                </a:cubicBezTo>
                <a:cubicBezTo>
                  <a:pt x="105" y="117"/>
                  <a:pt x="105" y="117"/>
                  <a:pt x="105" y="117"/>
                </a:cubicBezTo>
                <a:close/>
                <a:moveTo>
                  <a:pt x="52" y="124"/>
                </a:moveTo>
                <a:cubicBezTo>
                  <a:pt x="52" y="124"/>
                  <a:pt x="52" y="124"/>
                  <a:pt x="52" y="124"/>
                </a:cubicBezTo>
                <a:cubicBezTo>
                  <a:pt x="48" y="120"/>
                  <a:pt x="43" y="115"/>
                  <a:pt x="39" y="111"/>
                </a:cubicBezTo>
                <a:cubicBezTo>
                  <a:pt x="33" y="107"/>
                  <a:pt x="27" y="103"/>
                  <a:pt x="21" y="100"/>
                </a:cubicBezTo>
                <a:cubicBezTo>
                  <a:pt x="17" y="99"/>
                  <a:pt x="14" y="97"/>
                  <a:pt x="12" y="95"/>
                </a:cubicBezTo>
                <a:cubicBezTo>
                  <a:pt x="0" y="85"/>
                  <a:pt x="9" y="70"/>
                  <a:pt x="22" y="70"/>
                </a:cubicBezTo>
                <a:cubicBezTo>
                  <a:pt x="25" y="70"/>
                  <a:pt x="28" y="70"/>
                  <a:pt x="31" y="71"/>
                </a:cubicBezTo>
                <a:cubicBezTo>
                  <a:pt x="34" y="72"/>
                  <a:pt x="37" y="73"/>
                  <a:pt x="40" y="74"/>
                </a:cubicBezTo>
                <a:cubicBezTo>
                  <a:pt x="41" y="75"/>
                  <a:pt x="43" y="76"/>
                  <a:pt x="44" y="77"/>
                </a:cubicBezTo>
                <a:cubicBezTo>
                  <a:pt x="44" y="57"/>
                  <a:pt x="44" y="38"/>
                  <a:pt x="44" y="19"/>
                </a:cubicBezTo>
                <a:cubicBezTo>
                  <a:pt x="44" y="0"/>
                  <a:pt x="73" y="0"/>
                  <a:pt x="73" y="19"/>
                </a:cubicBezTo>
                <a:cubicBezTo>
                  <a:pt x="73" y="43"/>
                  <a:pt x="73" y="43"/>
                  <a:pt x="73" y="43"/>
                </a:cubicBezTo>
                <a:cubicBezTo>
                  <a:pt x="78" y="41"/>
                  <a:pt x="84" y="43"/>
                  <a:pt x="88" y="47"/>
                </a:cubicBezTo>
                <a:cubicBezTo>
                  <a:pt x="95" y="44"/>
                  <a:pt x="104" y="46"/>
                  <a:pt x="107" y="53"/>
                </a:cubicBezTo>
                <a:cubicBezTo>
                  <a:pt x="116" y="51"/>
                  <a:pt x="124" y="57"/>
                  <a:pt x="124" y="66"/>
                </a:cubicBezTo>
                <a:cubicBezTo>
                  <a:pt x="124" y="93"/>
                  <a:pt x="124" y="93"/>
                  <a:pt x="124" y="93"/>
                </a:cubicBezTo>
                <a:cubicBezTo>
                  <a:pt x="124" y="98"/>
                  <a:pt x="122" y="104"/>
                  <a:pt x="120" y="110"/>
                </a:cubicBezTo>
                <a:cubicBezTo>
                  <a:pt x="119" y="114"/>
                  <a:pt x="117" y="117"/>
                  <a:pt x="116" y="121"/>
                </a:cubicBezTo>
                <a:cubicBezTo>
                  <a:pt x="117" y="123"/>
                  <a:pt x="118" y="125"/>
                  <a:pt x="118" y="127"/>
                </a:cubicBezTo>
                <a:cubicBezTo>
                  <a:pt x="118" y="139"/>
                  <a:pt x="118" y="139"/>
                  <a:pt x="118" y="139"/>
                </a:cubicBezTo>
                <a:cubicBezTo>
                  <a:pt x="118" y="142"/>
                  <a:pt x="117" y="145"/>
                  <a:pt x="115" y="146"/>
                </a:cubicBezTo>
                <a:cubicBezTo>
                  <a:pt x="115" y="146"/>
                  <a:pt x="115" y="146"/>
                  <a:pt x="115" y="146"/>
                </a:cubicBezTo>
                <a:cubicBezTo>
                  <a:pt x="113" y="148"/>
                  <a:pt x="111" y="149"/>
                  <a:pt x="108" y="149"/>
                </a:cubicBezTo>
                <a:cubicBezTo>
                  <a:pt x="62" y="149"/>
                  <a:pt x="62" y="149"/>
                  <a:pt x="62" y="149"/>
                </a:cubicBezTo>
                <a:cubicBezTo>
                  <a:pt x="59" y="149"/>
                  <a:pt x="57" y="148"/>
                  <a:pt x="55" y="146"/>
                </a:cubicBezTo>
                <a:cubicBezTo>
                  <a:pt x="55" y="146"/>
                  <a:pt x="55" y="146"/>
                  <a:pt x="55" y="146"/>
                </a:cubicBezTo>
                <a:cubicBezTo>
                  <a:pt x="53" y="145"/>
                  <a:pt x="52" y="142"/>
                  <a:pt x="52" y="139"/>
                </a:cubicBezTo>
                <a:cubicBezTo>
                  <a:pt x="52" y="127"/>
                  <a:pt x="52" y="127"/>
                  <a:pt x="52" y="127"/>
                </a:cubicBezTo>
                <a:cubicBezTo>
                  <a:pt x="52" y="126"/>
                  <a:pt x="52" y="125"/>
                  <a:pt x="52" y="124"/>
                </a:cubicBezTo>
                <a:close/>
                <a:moveTo>
                  <a:pt x="63" y="128"/>
                </a:moveTo>
                <a:cubicBezTo>
                  <a:pt x="63" y="128"/>
                  <a:pt x="63" y="128"/>
                  <a:pt x="63" y="128"/>
                </a:cubicBezTo>
                <a:cubicBezTo>
                  <a:pt x="63" y="138"/>
                  <a:pt x="63" y="138"/>
                  <a:pt x="63" y="138"/>
                </a:cubicBezTo>
                <a:cubicBezTo>
                  <a:pt x="107" y="138"/>
                  <a:pt x="107" y="138"/>
                  <a:pt x="107" y="138"/>
                </a:cubicBezTo>
                <a:cubicBezTo>
                  <a:pt x="107" y="128"/>
                  <a:pt x="107" y="128"/>
                  <a:pt x="107" y="128"/>
                </a:cubicBezTo>
                <a:cubicBezTo>
                  <a:pt x="63" y="128"/>
                  <a:pt x="63" y="128"/>
                  <a:pt x="63" y="12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15" name="_16">
            <a:extLst>
              <a:ext uri="{FF2B5EF4-FFF2-40B4-BE49-F238E27FC236}">
                <a16:creationId xmlns:a16="http://schemas.microsoft.com/office/drawing/2014/main" id="{F449CE4A-D964-4256-975C-02A393A9E217}"/>
              </a:ext>
            </a:extLst>
          </p:cNvPr>
          <p:cNvSpPr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7560452" y="1937513"/>
            <a:ext cx="2785533" cy="408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marL="0" marR="0" lvl="0" algn="l" defTabSz="914400" rtl="0" eaLnBrk="1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06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6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065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_15">
            <a:extLst>
              <a:ext uri="{FF2B5EF4-FFF2-40B4-BE49-F238E27FC236}">
                <a16:creationId xmlns:a16="http://schemas.microsoft.com/office/drawing/2014/main" id="{11417F84-CB91-445E-BA37-FCB7FEBEB5DB}"/>
              </a:ext>
            </a:extLst>
          </p:cNvPr>
          <p:cNvSpPr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7560452" y="2911481"/>
            <a:ext cx="2785533" cy="408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marL="0" marR="0" lvl="0" algn="l" defTabSz="914400" rtl="0" eaLnBrk="1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06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6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065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" name="_14">
            <a:extLst>
              <a:ext uri="{FF2B5EF4-FFF2-40B4-BE49-F238E27FC236}">
                <a16:creationId xmlns:a16="http://schemas.microsoft.com/office/drawing/2014/main" id="{D5F831BF-89F5-443D-BB27-ED62828A1AF9}"/>
              </a:ext>
            </a:extLst>
          </p:cNvPr>
          <p:cNvSpPr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7560452" y="3927795"/>
            <a:ext cx="2785533" cy="408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marL="0" marR="0" lvl="0" algn="l" defTabSz="914400" rtl="0" eaLnBrk="1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06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6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065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" name="_13">
            <a:extLst>
              <a:ext uri="{FF2B5EF4-FFF2-40B4-BE49-F238E27FC236}">
                <a16:creationId xmlns:a16="http://schemas.microsoft.com/office/drawing/2014/main" id="{0C65A575-CBB1-4071-90A3-81B452A41F3C}"/>
              </a:ext>
            </a:extLst>
          </p:cNvPr>
          <p:cNvSpPr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1590462" y="3470267"/>
            <a:ext cx="2785533" cy="380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106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6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  <a:r>
              <a:rPr lang="en-US" altLang="zh-CN" sz="1065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endParaRPr lang="zh-CN" altLang="en-US" sz="1065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" name="_12">
            <a:extLst>
              <a:ext uri="{FF2B5EF4-FFF2-40B4-BE49-F238E27FC236}">
                <a16:creationId xmlns:a16="http://schemas.microsoft.com/office/drawing/2014/main" id="{E306784C-8DCE-4B87-9DAF-AD44600FCE33}"/>
              </a:ext>
            </a:extLst>
          </p:cNvPr>
          <p:cNvSpPr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1590462" y="4444233"/>
            <a:ext cx="2785533" cy="380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106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6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  <a:r>
              <a:rPr lang="en-US" altLang="zh-CN" sz="1065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 </a:t>
            </a:r>
            <a:endParaRPr lang="zh-CN" altLang="en-US" sz="1065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0" name="_11">
            <a:extLst>
              <a:ext uri="{FF2B5EF4-FFF2-40B4-BE49-F238E27FC236}">
                <a16:creationId xmlns:a16="http://schemas.microsoft.com/office/drawing/2014/main" id="{0087F07E-D798-4AB8-BE19-5756BA84E085}"/>
              </a:ext>
            </a:extLst>
          </p:cNvPr>
          <p:cNvSpPr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1590462" y="5460547"/>
            <a:ext cx="2785533" cy="408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marL="0" marR="0" lvl="0" algn="r" defTabSz="914400" rtl="0" eaLnBrk="1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06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6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065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24" name="图片 23">
            <a:extLst>
              <a:ext uri="{FF2B5EF4-FFF2-40B4-BE49-F238E27FC236}">
                <a16:creationId xmlns:a16="http://schemas.microsoft.com/office/drawing/2014/main" id="{DB7BAB33-6245-49A5-B574-10A9DC159EFB}"/>
              </a:ext>
            </a:extLst>
          </p:cNvPr>
          <p:cNvPicPr>
            <a:picLocks noChangeAspect="1"/>
          </p:cNvPicPr>
          <p:nvPr/>
        </p:nvPicPr>
        <p:blipFill rotWithShape="1">
          <a:blip r:embed="rId2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93296" y="978326"/>
            <a:ext cx="3002703" cy="3335978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id="{A1E15285-AD7E-40B4-95CA-3A25F17F97A5}"/>
              </a:ext>
            </a:extLst>
          </p:cNvPr>
          <p:cNvPicPr>
            <a:picLocks noChangeAspect="1"/>
          </p:cNvPicPr>
          <p:nvPr/>
        </p:nvPicPr>
        <p:blipFill rotWithShape="1">
          <a:blip r:embed="rId2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8005" r="-8952"/>
          <a:stretch/>
        </p:blipFill>
        <p:spPr>
          <a:xfrm>
            <a:off x="6096000" y="4329114"/>
            <a:ext cx="2078285" cy="23089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043313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文本框 52">
            <a:extLst>
              <a:ext uri="{FF2B5EF4-FFF2-40B4-BE49-F238E27FC236}">
                <a16:creationId xmlns:a16="http://schemas.microsoft.com/office/drawing/2014/main" id="{FA638A71-ED03-4C99-8CF6-4B147FF5143B}"/>
              </a:ext>
            </a:extLst>
          </p:cNvPr>
          <p:cNvSpPr txBox="1"/>
          <p:nvPr/>
        </p:nvSpPr>
        <p:spPr>
          <a:xfrm>
            <a:off x="3822698" y="326863"/>
            <a:ext cx="45466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添加您的文本标题</a:t>
            </a:r>
          </a:p>
        </p:txBody>
      </p:sp>
      <p:sp>
        <p:nvSpPr>
          <p:cNvPr id="3" name="PA_任意多边形 21">
            <a:extLst>
              <a:ext uri="{FF2B5EF4-FFF2-40B4-BE49-F238E27FC236}">
                <a16:creationId xmlns:a16="http://schemas.microsoft.com/office/drawing/2014/main" id="{FA8CEFC4-CCA9-488F-96FC-8D27BC27DE5F}"/>
              </a:ext>
            </a:extLst>
          </p:cNvPr>
          <p:cNvSpPr/>
          <p:nvPr>
            <p:custDataLst>
              <p:tags r:id="rId1"/>
            </p:custDataLst>
          </p:nvPr>
        </p:nvSpPr>
        <p:spPr bwMode="auto">
          <a:xfrm>
            <a:off x="4260852" y="2120708"/>
            <a:ext cx="2239433" cy="2244359"/>
          </a:xfrm>
          <a:custGeom>
            <a:avLst/>
            <a:gdLst>
              <a:gd name="T0" fmla="*/ 0 w 878"/>
              <a:gd name="T1" fmla="*/ 557 h 879"/>
              <a:gd name="T2" fmla="*/ 0 w 878"/>
              <a:gd name="T3" fmla="*/ 879 h 879"/>
              <a:gd name="T4" fmla="*/ 878 w 878"/>
              <a:gd name="T5" fmla="*/ 0 h 879"/>
              <a:gd name="T6" fmla="*/ 557 w 878"/>
              <a:gd name="T7" fmla="*/ 0 h 879"/>
              <a:gd name="T8" fmla="*/ 0 w 878"/>
              <a:gd name="T9" fmla="*/ 557 h 8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78" h="879">
                <a:moveTo>
                  <a:pt x="0" y="557"/>
                </a:moveTo>
                <a:cubicBezTo>
                  <a:pt x="0" y="879"/>
                  <a:pt x="0" y="879"/>
                  <a:pt x="0" y="879"/>
                </a:cubicBezTo>
                <a:cubicBezTo>
                  <a:pt x="485" y="879"/>
                  <a:pt x="878" y="486"/>
                  <a:pt x="878" y="0"/>
                </a:cubicBezTo>
                <a:cubicBezTo>
                  <a:pt x="557" y="0"/>
                  <a:pt x="557" y="0"/>
                  <a:pt x="557" y="0"/>
                </a:cubicBezTo>
                <a:cubicBezTo>
                  <a:pt x="557" y="308"/>
                  <a:pt x="307" y="557"/>
                  <a:pt x="0" y="557"/>
                </a:cubicBezTo>
                <a:close/>
              </a:path>
            </a:pathLst>
          </a:custGeom>
          <a:solidFill>
            <a:srgbClr val="E0E3E4"/>
          </a:solidFill>
          <a:ln>
            <a:noFill/>
          </a:ln>
        </p:spPr>
        <p:txBody>
          <a:bodyPr/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4" name="PA_任意多边形 22">
            <a:extLst>
              <a:ext uri="{FF2B5EF4-FFF2-40B4-BE49-F238E27FC236}">
                <a16:creationId xmlns:a16="http://schemas.microsoft.com/office/drawing/2014/main" id="{FE5BA764-B6BC-41B3-8810-8E4F0485C11F}"/>
              </a:ext>
            </a:extLst>
          </p:cNvPr>
          <p:cNvSpPr/>
          <p:nvPr>
            <p:custDataLst>
              <p:tags r:id="rId2"/>
            </p:custDataLst>
          </p:nvPr>
        </p:nvSpPr>
        <p:spPr bwMode="auto">
          <a:xfrm>
            <a:off x="4260852" y="3545665"/>
            <a:ext cx="2239433" cy="2240124"/>
          </a:xfrm>
          <a:custGeom>
            <a:avLst/>
            <a:gdLst>
              <a:gd name="T0" fmla="*/ 557 w 878"/>
              <a:gd name="T1" fmla="*/ 878 h 878"/>
              <a:gd name="T2" fmla="*/ 878 w 878"/>
              <a:gd name="T3" fmla="*/ 878 h 878"/>
              <a:gd name="T4" fmla="*/ 0 w 878"/>
              <a:gd name="T5" fmla="*/ 0 h 878"/>
              <a:gd name="T6" fmla="*/ 0 w 878"/>
              <a:gd name="T7" fmla="*/ 321 h 878"/>
              <a:gd name="T8" fmla="*/ 557 w 878"/>
              <a:gd name="T9" fmla="*/ 878 h 8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78" h="878">
                <a:moveTo>
                  <a:pt x="557" y="878"/>
                </a:moveTo>
                <a:cubicBezTo>
                  <a:pt x="878" y="878"/>
                  <a:pt x="878" y="878"/>
                  <a:pt x="878" y="878"/>
                </a:cubicBezTo>
                <a:cubicBezTo>
                  <a:pt x="878" y="393"/>
                  <a:pt x="485" y="0"/>
                  <a:pt x="0" y="0"/>
                </a:cubicBezTo>
                <a:cubicBezTo>
                  <a:pt x="0" y="321"/>
                  <a:pt x="0" y="321"/>
                  <a:pt x="0" y="321"/>
                </a:cubicBezTo>
                <a:cubicBezTo>
                  <a:pt x="307" y="321"/>
                  <a:pt x="557" y="571"/>
                  <a:pt x="557" y="878"/>
                </a:cubicBezTo>
                <a:close/>
              </a:path>
            </a:pathLst>
          </a:custGeom>
          <a:solidFill>
            <a:srgbClr val="7B7B7B"/>
          </a:solidFill>
          <a:ln>
            <a:noFill/>
          </a:ln>
        </p:spPr>
        <p:txBody>
          <a:bodyPr/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5" name="PA_任意多边形 23">
            <a:extLst>
              <a:ext uri="{FF2B5EF4-FFF2-40B4-BE49-F238E27FC236}">
                <a16:creationId xmlns:a16="http://schemas.microsoft.com/office/drawing/2014/main" id="{7634C41B-DD44-4922-9CEF-A149C142AC9E}"/>
              </a:ext>
            </a:extLst>
          </p:cNvPr>
          <p:cNvSpPr/>
          <p:nvPr>
            <p:custDataLst>
              <p:tags r:id="rId3"/>
            </p:custDataLst>
          </p:nvPr>
        </p:nvSpPr>
        <p:spPr bwMode="auto">
          <a:xfrm>
            <a:off x="5681135" y="2120708"/>
            <a:ext cx="2239433" cy="2244359"/>
          </a:xfrm>
          <a:custGeom>
            <a:avLst/>
            <a:gdLst>
              <a:gd name="T0" fmla="*/ 321 w 878"/>
              <a:gd name="T1" fmla="*/ 0 h 879"/>
              <a:gd name="T2" fmla="*/ 0 w 878"/>
              <a:gd name="T3" fmla="*/ 0 h 879"/>
              <a:gd name="T4" fmla="*/ 878 w 878"/>
              <a:gd name="T5" fmla="*/ 879 h 879"/>
              <a:gd name="T6" fmla="*/ 878 w 878"/>
              <a:gd name="T7" fmla="*/ 557 h 879"/>
              <a:gd name="T8" fmla="*/ 321 w 878"/>
              <a:gd name="T9" fmla="*/ 0 h 8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78" h="879">
                <a:moveTo>
                  <a:pt x="321" y="0"/>
                </a:moveTo>
                <a:cubicBezTo>
                  <a:pt x="0" y="0"/>
                  <a:pt x="0" y="0"/>
                  <a:pt x="0" y="0"/>
                </a:cubicBezTo>
                <a:cubicBezTo>
                  <a:pt x="0" y="486"/>
                  <a:pt x="393" y="879"/>
                  <a:pt x="878" y="879"/>
                </a:cubicBezTo>
                <a:cubicBezTo>
                  <a:pt x="878" y="557"/>
                  <a:pt x="878" y="557"/>
                  <a:pt x="878" y="557"/>
                </a:cubicBezTo>
                <a:cubicBezTo>
                  <a:pt x="571" y="557"/>
                  <a:pt x="321" y="308"/>
                  <a:pt x="321" y="0"/>
                </a:cubicBezTo>
                <a:close/>
              </a:path>
            </a:pathLst>
          </a:custGeom>
          <a:solidFill>
            <a:srgbClr val="C2CFDC"/>
          </a:solidFill>
          <a:ln>
            <a:noFill/>
          </a:ln>
        </p:spPr>
        <p:txBody>
          <a:bodyPr/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6" name="PA_任意多边形 24">
            <a:extLst>
              <a:ext uri="{FF2B5EF4-FFF2-40B4-BE49-F238E27FC236}">
                <a16:creationId xmlns:a16="http://schemas.microsoft.com/office/drawing/2014/main" id="{A83698E7-1B2D-4507-9D6C-D386B60DEC91}"/>
              </a:ext>
            </a:extLst>
          </p:cNvPr>
          <p:cNvSpPr/>
          <p:nvPr>
            <p:custDataLst>
              <p:tags r:id="rId4"/>
            </p:custDataLst>
          </p:nvPr>
        </p:nvSpPr>
        <p:spPr bwMode="auto">
          <a:xfrm>
            <a:off x="5681135" y="3545665"/>
            <a:ext cx="2239433" cy="2240124"/>
          </a:xfrm>
          <a:custGeom>
            <a:avLst/>
            <a:gdLst>
              <a:gd name="T0" fmla="*/ 878 w 878"/>
              <a:gd name="T1" fmla="*/ 321 h 878"/>
              <a:gd name="T2" fmla="*/ 878 w 878"/>
              <a:gd name="T3" fmla="*/ 0 h 878"/>
              <a:gd name="T4" fmla="*/ 0 w 878"/>
              <a:gd name="T5" fmla="*/ 878 h 878"/>
              <a:gd name="T6" fmla="*/ 321 w 878"/>
              <a:gd name="T7" fmla="*/ 878 h 878"/>
              <a:gd name="T8" fmla="*/ 878 w 878"/>
              <a:gd name="T9" fmla="*/ 321 h 8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78" h="878">
                <a:moveTo>
                  <a:pt x="878" y="321"/>
                </a:moveTo>
                <a:cubicBezTo>
                  <a:pt x="878" y="0"/>
                  <a:pt x="878" y="0"/>
                  <a:pt x="878" y="0"/>
                </a:cubicBezTo>
                <a:cubicBezTo>
                  <a:pt x="393" y="0"/>
                  <a:pt x="0" y="393"/>
                  <a:pt x="0" y="878"/>
                </a:cubicBezTo>
                <a:cubicBezTo>
                  <a:pt x="321" y="878"/>
                  <a:pt x="321" y="878"/>
                  <a:pt x="321" y="878"/>
                </a:cubicBezTo>
                <a:cubicBezTo>
                  <a:pt x="321" y="571"/>
                  <a:pt x="571" y="321"/>
                  <a:pt x="878" y="321"/>
                </a:cubicBezTo>
                <a:close/>
              </a:path>
            </a:pathLst>
          </a:custGeom>
          <a:solidFill>
            <a:srgbClr val="B0BDC7"/>
          </a:solidFill>
          <a:ln>
            <a:solidFill>
              <a:srgbClr val="ADBCC8"/>
            </a:solidFill>
          </a:ln>
        </p:spPr>
        <p:txBody>
          <a:bodyPr/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7" name="PA_任意多边形 25">
            <a:extLst>
              <a:ext uri="{FF2B5EF4-FFF2-40B4-BE49-F238E27FC236}">
                <a16:creationId xmlns:a16="http://schemas.microsoft.com/office/drawing/2014/main" id="{414520B5-C8A2-4AB4-89E0-4DD641B1BF36}"/>
              </a:ext>
            </a:extLst>
          </p:cNvPr>
          <p:cNvSpPr>
            <a:spLocks noEditPoints="1"/>
          </p:cNvSpPr>
          <p:nvPr>
            <p:custDataLst>
              <p:tags r:id="rId5"/>
            </p:custDataLst>
          </p:nvPr>
        </p:nvSpPr>
        <p:spPr bwMode="auto">
          <a:xfrm>
            <a:off x="7325785" y="3842089"/>
            <a:ext cx="376767" cy="302776"/>
          </a:xfrm>
          <a:custGeom>
            <a:avLst/>
            <a:gdLst>
              <a:gd name="T0" fmla="*/ 127 w 147"/>
              <a:gd name="T1" fmla="*/ 45 h 119"/>
              <a:gd name="T2" fmla="*/ 116 w 147"/>
              <a:gd name="T3" fmla="*/ 45 h 119"/>
              <a:gd name="T4" fmla="*/ 35 w 147"/>
              <a:gd name="T5" fmla="*/ 18 h 119"/>
              <a:gd name="T6" fmla="*/ 17 w 147"/>
              <a:gd name="T7" fmla="*/ 18 h 119"/>
              <a:gd name="T8" fmla="*/ 34 w 147"/>
              <a:gd name="T9" fmla="*/ 21 h 119"/>
              <a:gd name="T10" fmla="*/ 10 w 147"/>
              <a:gd name="T11" fmla="*/ 21 h 119"/>
              <a:gd name="T12" fmla="*/ 10 w 147"/>
              <a:gd name="T13" fmla="*/ 15 h 119"/>
              <a:gd name="T14" fmla="*/ 13 w 147"/>
              <a:gd name="T15" fmla="*/ 11 h 119"/>
              <a:gd name="T16" fmla="*/ 40 w 147"/>
              <a:gd name="T17" fmla="*/ 4 h 119"/>
              <a:gd name="T18" fmla="*/ 101 w 147"/>
              <a:gd name="T19" fmla="*/ 0 h 119"/>
              <a:gd name="T20" fmla="*/ 113 w 147"/>
              <a:gd name="T21" fmla="*/ 21 h 119"/>
              <a:gd name="T22" fmla="*/ 147 w 147"/>
              <a:gd name="T23" fmla="*/ 26 h 119"/>
              <a:gd name="T24" fmla="*/ 147 w 147"/>
              <a:gd name="T25" fmla="*/ 113 h 119"/>
              <a:gd name="T26" fmla="*/ 141 w 147"/>
              <a:gd name="T27" fmla="*/ 119 h 119"/>
              <a:gd name="T28" fmla="*/ 0 w 147"/>
              <a:gd name="T29" fmla="*/ 113 h 119"/>
              <a:gd name="T30" fmla="*/ 0 w 147"/>
              <a:gd name="T31" fmla="*/ 26 h 119"/>
              <a:gd name="T32" fmla="*/ 6 w 147"/>
              <a:gd name="T33" fmla="*/ 21 h 119"/>
              <a:gd name="T34" fmla="*/ 73 w 147"/>
              <a:gd name="T35" fmla="*/ 43 h 119"/>
              <a:gd name="T36" fmla="*/ 87 w 147"/>
              <a:gd name="T37" fmla="*/ 49 h 119"/>
              <a:gd name="T38" fmla="*/ 73 w 147"/>
              <a:gd name="T39" fmla="*/ 81 h 119"/>
              <a:gd name="T40" fmla="*/ 73 w 147"/>
              <a:gd name="T41" fmla="*/ 43 h 119"/>
              <a:gd name="T42" fmla="*/ 82 w 147"/>
              <a:gd name="T43" fmla="*/ 54 h 119"/>
              <a:gd name="T44" fmla="*/ 61 w 147"/>
              <a:gd name="T45" fmla="*/ 62 h 119"/>
              <a:gd name="T46" fmla="*/ 86 w 147"/>
              <a:gd name="T47" fmla="*/ 62 h 119"/>
              <a:gd name="T48" fmla="*/ 82 w 147"/>
              <a:gd name="T49" fmla="*/ 54 h 119"/>
              <a:gd name="T50" fmla="*/ 38 w 147"/>
              <a:gd name="T51" fmla="*/ 32 h 119"/>
              <a:gd name="T52" fmla="*/ 11 w 147"/>
              <a:gd name="T53" fmla="*/ 108 h 119"/>
              <a:gd name="T54" fmla="*/ 136 w 147"/>
              <a:gd name="T55" fmla="*/ 32 h 119"/>
              <a:gd name="T56" fmla="*/ 109 w 147"/>
              <a:gd name="T57" fmla="*/ 32 h 119"/>
              <a:gd name="T58" fmla="*/ 97 w 147"/>
              <a:gd name="T59" fmla="*/ 12 h 119"/>
              <a:gd name="T60" fmla="*/ 44 w 147"/>
              <a:gd name="T61" fmla="*/ 28 h 119"/>
              <a:gd name="T62" fmla="*/ 73 w 147"/>
              <a:gd name="T63" fmla="*/ 23 h 119"/>
              <a:gd name="T64" fmla="*/ 112 w 147"/>
              <a:gd name="T65" fmla="*/ 62 h 119"/>
              <a:gd name="T66" fmla="*/ 34 w 147"/>
              <a:gd name="T67" fmla="*/ 62 h 119"/>
              <a:gd name="T68" fmla="*/ 73 w 147"/>
              <a:gd name="T69" fmla="*/ 35 h 119"/>
              <a:gd name="T70" fmla="*/ 46 w 147"/>
              <a:gd name="T71" fmla="*/ 62 h 119"/>
              <a:gd name="T72" fmla="*/ 101 w 147"/>
              <a:gd name="T73" fmla="*/ 62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47" h="119">
                <a:moveTo>
                  <a:pt x="122" y="40"/>
                </a:moveTo>
                <a:cubicBezTo>
                  <a:pt x="125" y="40"/>
                  <a:pt x="127" y="42"/>
                  <a:pt x="127" y="45"/>
                </a:cubicBezTo>
                <a:cubicBezTo>
                  <a:pt x="127" y="48"/>
                  <a:pt x="125" y="50"/>
                  <a:pt x="122" y="50"/>
                </a:cubicBezTo>
                <a:cubicBezTo>
                  <a:pt x="119" y="50"/>
                  <a:pt x="116" y="48"/>
                  <a:pt x="116" y="45"/>
                </a:cubicBezTo>
                <a:cubicBezTo>
                  <a:pt x="116" y="42"/>
                  <a:pt x="119" y="40"/>
                  <a:pt x="122" y="40"/>
                </a:cubicBezTo>
                <a:close/>
                <a:moveTo>
                  <a:pt x="35" y="18"/>
                </a:moveTo>
                <a:cubicBezTo>
                  <a:pt x="35" y="18"/>
                  <a:pt x="35" y="18"/>
                  <a:pt x="35" y="18"/>
                </a:cubicBezTo>
                <a:cubicBezTo>
                  <a:pt x="17" y="18"/>
                  <a:pt x="17" y="18"/>
                  <a:pt x="17" y="18"/>
                </a:cubicBezTo>
                <a:cubicBezTo>
                  <a:pt x="17" y="21"/>
                  <a:pt x="17" y="21"/>
                  <a:pt x="17" y="21"/>
                </a:cubicBezTo>
                <a:cubicBezTo>
                  <a:pt x="34" y="21"/>
                  <a:pt x="34" y="21"/>
                  <a:pt x="34" y="21"/>
                </a:cubicBezTo>
                <a:cubicBezTo>
                  <a:pt x="35" y="18"/>
                  <a:pt x="35" y="18"/>
                  <a:pt x="35" y="18"/>
                </a:cubicBezTo>
                <a:close/>
                <a:moveTo>
                  <a:pt x="10" y="21"/>
                </a:moveTo>
                <a:cubicBezTo>
                  <a:pt x="10" y="21"/>
                  <a:pt x="10" y="21"/>
                  <a:pt x="10" y="21"/>
                </a:cubicBezTo>
                <a:cubicBezTo>
                  <a:pt x="10" y="15"/>
                  <a:pt x="10" y="15"/>
                  <a:pt x="10" y="15"/>
                </a:cubicBezTo>
                <a:cubicBezTo>
                  <a:pt x="10" y="15"/>
                  <a:pt x="10" y="15"/>
                  <a:pt x="10" y="15"/>
                </a:cubicBezTo>
                <a:cubicBezTo>
                  <a:pt x="10" y="13"/>
                  <a:pt x="12" y="11"/>
                  <a:pt x="13" y="11"/>
                </a:cubicBezTo>
                <a:cubicBezTo>
                  <a:pt x="38" y="11"/>
                  <a:pt x="38" y="11"/>
                  <a:pt x="38" y="11"/>
                </a:cubicBezTo>
                <a:cubicBezTo>
                  <a:pt x="40" y="4"/>
                  <a:pt x="40" y="4"/>
                  <a:pt x="40" y="4"/>
                </a:cubicBezTo>
                <a:cubicBezTo>
                  <a:pt x="41" y="2"/>
                  <a:pt x="44" y="0"/>
                  <a:pt x="46" y="0"/>
                </a:cubicBezTo>
                <a:cubicBezTo>
                  <a:pt x="101" y="0"/>
                  <a:pt x="101" y="0"/>
                  <a:pt x="101" y="0"/>
                </a:cubicBezTo>
                <a:cubicBezTo>
                  <a:pt x="104" y="0"/>
                  <a:pt x="106" y="2"/>
                  <a:pt x="107" y="4"/>
                </a:cubicBezTo>
                <a:cubicBezTo>
                  <a:pt x="113" y="21"/>
                  <a:pt x="113" y="21"/>
                  <a:pt x="113" y="21"/>
                </a:cubicBezTo>
                <a:cubicBezTo>
                  <a:pt x="141" y="21"/>
                  <a:pt x="141" y="21"/>
                  <a:pt x="141" y="21"/>
                </a:cubicBezTo>
                <a:cubicBezTo>
                  <a:pt x="144" y="21"/>
                  <a:pt x="147" y="23"/>
                  <a:pt x="147" y="26"/>
                </a:cubicBezTo>
                <a:cubicBezTo>
                  <a:pt x="147" y="27"/>
                  <a:pt x="147" y="27"/>
                  <a:pt x="147" y="27"/>
                </a:cubicBezTo>
                <a:cubicBezTo>
                  <a:pt x="147" y="113"/>
                  <a:pt x="147" y="113"/>
                  <a:pt x="147" y="113"/>
                </a:cubicBezTo>
                <a:cubicBezTo>
                  <a:pt x="147" y="117"/>
                  <a:pt x="144" y="119"/>
                  <a:pt x="141" y="119"/>
                </a:cubicBezTo>
                <a:cubicBezTo>
                  <a:pt x="141" y="119"/>
                  <a:pt x="141" y="119"/>
                  <a:pt x="141" y="119"/>
                </a:cubicBezTo>
                <a:cubicBezTo>
                  <a:pt x="6" y="119"/>
                  <a:pt x="6" y="119"/>
                  <a:pt x="6" y="119"/>
                </a:cubicBezTo>
                <a:cubicBezTo>
                  <a:pt x="3" y="119"/>
                  <a:pt x="0" y="117"/>
                  <a:pt x="0" y="113"/>
                </a:cubicBezTo>
                <a:cubicBezTo>
                  <a:pt x="0" y="113"/>
                  <a:pt x="0" y="113"/>
                  <a:pt x="0" y="113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23"/>
                  <a:pt x="3" y="21"/>
                  <a:pt x="6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10" y="21"/>
                  <a:pt x="10" y="21"/>
                  <a:pt x="10" y="21"/>
                </a:cubicBezTo>
                <a:close/>
                <a:moveTo>
                  <a:pt x="73" y="43"/>
                </a:moveTo>
                <a:cubicBezTo>
                  <a:pt x="73" y="43"/>
                  <a:pt x="73" y="43"/>
                  <a:pt x="73" y="43"/>
                </a:cubicBezTo>
                <a:cubicBezTo>
                  <a:pt x="79" y="43"/>
                  <a:pt x="83" y="45"/>
                  <a:pt x="87" y="49"/>
                </a:cubicBezTo>
                <a:cubicBezTo>
                  <a:pt x="90" y="52"/>
                  <a:pt x="92" y="57"/>
                  <a:pt x="92" y="62"/>
                </a:cubicBezTo>
                <a:cubicBezTo>
                  <a:pt x="92" y="73"/>
                  <a:pt x="84" y="81"/>
                  <a:pt x="73" y="81"/>
                </a:cubicBezTo>
                <a:cubicBezTo>
                  <a:pt x="63" y="81"/>
                  <a:pt x="54" y="73"/>
                  <a:pt x="54" y="62"/>
                </a:cubicBezTo>
                <a:cubicBezTo>
                  <a:pt x="54" y="52"/>
                  <a:pt x="63" y="43"/>
                  <a:pt x="73" y="43"/>
                </a:cubicBezTo>
                <a:close/>
                <a:moveTo>
                  <a:pt x="82" y="54"/>
                </a:moveTo>
                <a:cubicBezTo>
                  <a:pt x="82" y="54"/>
                  <a:pt x="82" y="54"/>
                  <a:pt x="82" y="54"/>
                </a:cubicBezTo>
                <a:cubicBezTo>
                  <a:pt x="80" y="51"/>
                  <a:pt x="77" y="50"/>
                  <a:pt x="73" y="50"/>
                </a:cubicBezTo>
                <a:cubicBezTo>
                  <a:pt x="67" y="50"/>
                  <a:pt x="61" y="56"/>
                  <a:pt x="61" y="62"/>
                </a:cubicBezTo>
                <a:cubicBezTo>
                  <a:pt x="61" y="69"/>
                  <a:pt x="67" y="74"/>
                  <a:pt x="73" y="74"/>
                </a:cubicBezTo>
                <a:cubicBezTo>
                  <a:pt x="80" y="74"/>
                  <a:pt x="86" y="69"/>
                  <a:pt x="86" y="62"/>
                </a:cubicBezTo>
                <a:cubicBezTo>
                  <a:pt x="86" y="59"/>
                  <a:pt x="84" y="56"/>
                  <a:pt x="82" y="54"/>
                </a:cubicBezTo>
                <a:cubicBezTo>
                  <a:pt x="82" y="54"/>
                  <a:pt x="82" y="54"/>
                  <a:pt x="82" y="54"/>
                </a:cubicBezTo>
                <a:close/>
                <a:moveTo>
                  <a:pt x="38" y="32"/>
                </a:moveTo>
                <a:cubicBezTo>
                  <a:pt x="38" y="32"/>
                  <a:pt x="38" y="32"/>
                  <a:pt x="38" y="32"/>
                </a:cubicBezTo>
                <a:cubicBezTo>
                  <a:pt x="11" y="32"/>
                  <a:pt x="11" y="32"/>
                  <a:pt x="11" y="32"/>
                </a:cubicBezTo>
                <a:cubicBezTo>
                  <a:pt x="11" y="108"/>
                  <a:pt x="11" y="108"/>
                  <a:pt x="11" y="108"/>
                </a:cubicBezTo>
                <a:cubicBezTo>
                  <a:pt x="136" y="108"/>
                  <a:pt x="136" y="108"/>
                  <a:pt x="136" y="108"/>
                </a:cubicBezTo>
                <a:cubicBezTo>
                  <a:pt x="136" y="32"/>
                  <a:pt x="136" y="32"/>
                  <a:pt x="136" y="32"/>
                </a:cubicBezTo>
                <a:cubicBezTo>
                  <a:pt x="109" y="32"/>
                  <a:pt x="109" y="32"/>
                  <a:pt x="109" y="32"/>
                </a:cubicBezTo>
                <a:cubicBezTo>
                  <a:pt x="109" y="32"/>
                  <a:pt x="109" y="32"/>
                  <a:pt x="109" y="32"/>
                </a:cubicBezTo>
                <a:cubicBezTo>
                  <a:pt x="106" y="32"/>
                  <a:pt x="104" y="31"/>
                  <a:pt x="103" y="28"/>
                </a:cubicBezTo>
                <a:cubicBezTo>
                  <a:pt x="97" y="12"/>
                  <a:pt x="97" y="12"/>
                  <a:pt x="97" y="12"/>
                </a:cubicBezTo>
                <a:cubicBezTo>
                  <a:pt x="50" y="12"/>
                  <a:pt x="50" y="12"/>
                  <a:pt x="50" y="12"/>
                </a:cubicBezTo>
                <a:cubicBezTo>
                  <a:pt x="44" y="28"/>
                  <a:pt x="44" y="28"/>
                  <a:pt x="44" y="28"/>
                </a:cubicBezTo>
                <a:cubicBezTo>
                  <a:pt x="43" y="30"/>
                  <a:pt x="41" y="32"/>
                  <a:pt x="38" y="32"/>
                </a:cubicBezTo>
                <a:close/>
                <a:moveTo>
                  <a:pt x="73" y="23"/>
                </a:moveTo>
                <a:cubicBezTo>
                  <a:pt x="73" y="23"/>
                  <a:pt x="73" y="23"/>
                  <a:pt x="73" y="23"/>
                </a:cubicBezTo>
                <a:cubicBezTo>
                  <a:pt x="95" y="23"/>
                  <a:pt x="112" y="41"/>
                  <a:pt x="112" y="62"/>
                </a:cubicBezTo>
                <a:cubicBezTo>
                  <a:pt x="112" y="84"/>
                  <a:pt x="95" y="101"/>
                  <a:pt x="73" y="101"/>
                </a:cubicBezTo>
                <a:cubicBezTo>
                  <a:pt x="52" y="101"/>
                  <a:pt x="34" y="84"/>
                  <a:pt x="34" y="62"/>
                </a:cubicBezTo>
                <a:cubicBezTo>
                  <a:pt x="34" y="41"/>
                  <a:pt x="52" y="23"/>
                  <a:pt x="73" y="23"/>
                </a:cubicBezTo>
                <a:close/>
                <a:moveTo>
                  <a:pt x="73" y="35"/>
                </a:moveTo>
                <a:cubicBezTo>
                  <a:pt x="73" y="35"/>
                  <a:pt x="73" y="35"/>
                  <a:pt x="73" y="35"/>
                </a:cubicBezTo>
                <a:cubicBezTo>
                  <a:pt x="58" y="35"/>
                  <a:pt x="46" y="47"/>
                  <a:pt x="46" y="62"/>
                </a:cubicBezTo>
                <a:cubicBezTo>
                  <a:pt x="46" y="77"/>
                  <a:pt x="58" y="90"/>
                  <a:pt x="73" y="90"/>
                </a:cubicBezTo>
                <a:cubicBezTo>
                  <a:pt x="89" y="90"/>
                  <a:pt x="101" y="77"/>
                  <a:pt x="101" y="62"/>
                </a:cubicBezTo>
                <a:cubicBezTo>
                  <a:pt x="101" y="47"/>
                  <a:pt x="89" y="35"/>
                  <a:pt x="73" y="3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8" name="PA_任意多边形 26">
            <a:extLst>
              <a:ext uri="{FF2B5EF4-FFF2-40B4-BE49-F238E27FC236}">
                <a16:creationId xmlns:a16="http://schemas.microsoft.com/office/drawing/2014/main" id="{175C1C59-3E4C-4ED8-A495-5EE5903BFD2B}"/>
              </a:ext>
            </a:extLst>
          </p:cNvPr>
          <p:cNvSpPr>
            <a:spLocks noEditPoints="1"/>
          </p:cNvSpPr>
          <p:nvPr>
            <p:custDataLst>
              <p:tags r:id="rId6"/>
            </p:custDataLst>
          </p:nvPr>
        </p:nvSpPr>
        <p:spPr bwMode="auto">
          <a:xfrm>
            <a:off x="4445000" y="3837855"/>
            <a:ext cx="372533" cy="311245"/>
          </a:xfrm>
          <a:custGeom>
            <a:avLst/>
            <a:gdLst>
              <a:gd name="T0" fmla="*/ 146 w 146"/>
              <a:gd name="T1" fmla="*/ 94 h 122"/>
              <a:gd name="T2" fmla="*/ 118 w 146"/>
              <a:gd name="T3" fmla="*/ 122 h 122"/>
              <a:gd name="T4" fmla="*/ 28 w 146"/>
              <a:gd name="T5" fmla="*/ 122 h 122"/>
              <a:gd name="T6" fmla="*/ 0 w 146"/>
              <a:gd name="T7" fmla="*/ 94 h 122"/>
              <a:gd name="T8" fmla="*/ 0 w 146"/>
              <a:gd name="T9" fmla="*/ 28 h 122"/>
              <a:gd name="T10" fmla="*/ 28 w 146"/>
              <a:gd name="T11" fmla="*/ 0 h 122"/>
              <a:gd name="T12" fmla="*/ 118 w 146"/>
              <a:gd name="T13" fmla="*/ 0 h 122"/>
              <a:gd name="T14" fmla="*/ 146 w 146"/>
              <a:gd name="T15" fmla="*/ 28 h 122"/>
              <a:gd name="T16" fmla="*/ 146 w 146"/>
              <a:gd name="T17" fmla="*/ 94 h 122"/>
              <a:gd name="T18" fmla="*/ 49 w 146"/>
              <a:gd name="T19" fmla="*/ 27 h 122"/>
              <a:gd name="T20" fmla="*/ 49 w 146"/>
              <a:gd name="T21" fmla="*/ 27 h 122"/>
              <a:gd name="T22" fmla="*/ 101 w 146"/>
              <a:gd name="T23" fmla="*/ 58 h 122"/>
              <a:gd name="T24" fmla="*/ 102 w 146"/>
              <a:gd name="T25" fmla="*/ 62 h 122"/>
              <a:gd name="T26" fmla="*/ 101 w 146"/>
              <a:gd name="T27" fmla="*/ 64 h 122"/>
              <a:gd name="T28" fmla="*/ 48 w 146"/>
              <a:gd name="T29" fmla="*/ 94 h 122"/>
              <a:gd name="T30" fmla="*/ 44 w 146"/>
              <a:gd name="T31" fmla="*/ 93 h 122"/>
              <a:gd name="T32" fmla="*/ 43 w 146"/>
              <a:gd name="T33" fmla="*/ 91 h 122"/>
              <a:gd name="T34" fmla="*/ 43 w 146"/>
              <a:gd name="T35" fmla="*/ 91 h 122"/>
              <a:gd name="T36" fmla="*/ 43 w 146"/>
              <a:gd name="T37" fmla="*/ 30 h 122"/>
              <a:gd name="T38" fmla="*/ 47 w 146"/>
              <a:gd name="T39" fmla="*/ 27 h 122"/>
              <a:gd name="T40" fmla="*/ 49 w 146"/>
              <a:gd name="T41" fmla="*/ 27 h 122"/>
              <a:gd name="T42" fmla="*/ 50 w 146"/>
              <a:gd name="T43" fmla="*/ 36 h 122"/>
              <a:gd name="T44" fmla="*/ 50 w 146"/>
              <a:gd name="T45" fmla="*/ 36 h 122"/>
              <a:gd name="T46" fmla="*/ 50 w 146"/>
              <a:gd name="T47" fmla="*/ 85 h 122"/>
              <a:gd name="T48" fmla="*/ 93 w 146"/>
              <a:gd name="T49" fmla="*/ 61 h 122"/>
              <a:gd name="T50" fmla="*/ 50 w 146"/>
              <a:gd name="T51" fmla="*/ 36 h 122"/>
              <a:gd name="T52" fmla="*/ 11 w 146"/>
              <a:gd name="T53" fmla="*/ 94 h 122"/>
              <a:gd name="T54" fmla="*/ 11 w 146"/>
              <a:gd name="T55" fmla="*/ 94 h 122"/>
              <a:gd name="T56" fmla="*/ 28 w 146"/>
              <a:gd name="T57" fmla="*/ 110 h 122"/>
              <a:gd name="T58" fmla="*/ 118 w 146"/>
              <a:gd name="T59" fmla="*/ 110 h 122"/>
              <a:gd name="T60" fmla="*/ 135 w 146"/>
              <a:gd name="T61" fmla="*/ 94 h 122"/>
              <a:gd name="T62" fmla="*/ 135 w 146"/>
              <a:gd name="T63" fmla="*/ 28 h 122"/>
              <a:gd name="T64" fmla="*/ 118 w 146"/>
              <a:gd name="T65" fmla="*/ 11 h 122"/>
              <a:gd name="T66" fmla="*/ 28 w 146"/>
              <a:gd name="T67" fmla="*/ 11 h 122"/>
              <a:gd name="T68" fmla="*/ 11 w 146"/>
              <a:gd name="T69" fmla="*/ 28 h 122"/>
              <a:gd name="T70" fmla="*/ 11 w 146"/>
              <a:gd name="T71" fmla="*/ 94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46" h="122">
                <a:moveTo>
                  <a:pt x="146" y="94"/>
                </a:moveTo>
                <a:cubicBezTo>
                  <a:pt x="146" y="109"/>
                  <a:pt x="133" y="122"/>
                  <a:pt x="118" y="122"/>
                </a:cubicBezTo>
                <a:cubicBezTo>
                  <a:pt x="28" y="122"/>
                  <a:pt x="28" y="122"/>
                  <a:pt x="28" y="122"/>
                </a:cubicBezTo>
                <a:cubicBezTo>
                  <a:pt x="13" y="122"/>
                  <a:pt x="0" y="109"/>
                  <a:pt x="0" y="94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12"/>
                  <a:pt x="13" y="0"/>
                  <a:pt x="28" y="0"/>
                </a:cubicBezTo>
                <a:cubicBezTo>
                  <a:pt x="118" y="0"/>
                  <a:pt x="118" y="0"/>
                  <a:pt x="118" y="0"/>
                </a:cubicBezTo>
                <a:cubicBezTo>
                  <a:pt x="133" y="0"/>
                  <a:pt x="146" y="12"/>
                  <a:pt x="146" y="28"/>
                </a:cubicBezTo>
                <a:cubicBezTo>
                  <a:pt x="146" y="94"/>
                  <a:pt x="146" y="94"/>
                  <a:pt x="146" y="94"/>
                </a:cubicBezTo>
                <a:close/>
                <a:moveTo>
                  <a:pt x="49" y="27"/>
                </a:moveTo>
                <a:cubicBezTo>
                  <a:pt x="49" y="27"/>
                  <a:pt x="49" y="27"/>
                  <a:pt x="49" y="27"/>
                </a:cubicBezTo>
                <a:cubicBezTo>
                  <a:pt x="66" y="38"/>
                  <a:pt x="84" y="48"/>
                  <a:pt x="101" y="58"/>
                </a:cubicBezTo>
                <a:cubicBezTo>
                  <a:pt x="103" y="59"/>
                  <a:pt x="103" y="61"/>
                  <a:pt x="102" y="62"/>
                </a:cubicBezTo>
                <a:cubicBezTo>
                  <a:pt x="102" y="63"/>
                  <a:pt x="102" y="63"/>
                  <a:pt x="101" y="64"/>
                </a:cubicBezTo>
                <a:cubicBezTo>
                  <a:pt x="84" y="74"/>
                  <a:pt x="66" y="84"/>
                  <a:pt x="48" y="94"/>
                </a:cubicBezTo>
                <a:cubicBezTo>
                  <a:pt x="47" y="95"/>
                  <a:pt x="45" y="94"/>
                  <a:pt x="44" y="93"/>
                </a:cubicBezTo>
                <a:cubicBezTo>
                  <a:pt x="44" y="92"/>
                  <a:pt x="43" y="92"/>
                  <a:pt x="43" y="91"/>
                </a:cubicBezTo>
                <a:cubicBezTo>
                  <a:pt x="43" y="91"/>
                  <a:pt x="43" y="91"/>
                  <a:pt x="43" y="91"/>
                </a:cubicBezTo>
                <a:cubicBezTo>
                  <a:pt x="43" y="71"/>
                  <a:pt x="43" y="51"/>
                  <a:pt x="43" y="30"/>
                </a:cubicBezTo>
                <a:cubicBezTo>
                  <a:pt x="43" y="28"/>
                  <a:pt x="45" y="27"/>
                  <a:pt x="47" y="27"/>
                </a:cubicBezTo>
                <a:cubicBezTo>
                  <a:pt x="47" y="27"/>
                  <a:pt x="48" y="27"/>
                  <a:pt x="49" y="27"/>
                </a:cubicBezTo>
                <a:close/>
                <a:moveTo>
                  <a:pt x="50" y="36"/>
                </a:moveTo>
                <a:cubicBezTo>
                  <a:pt x="50" y="36"/>
                  <a:pt x="50" y="36"/>
                  <a:pt x="50" y="36"/>
                </a:cubicBezTo>
                <a:cubicBezTo>
                  <a:pt x="50" y="53"/>
                  <a:pt x="50" y="69"/>
                  <a:pt x="50" y="85"/>
                </a:cubicBezTo>
                <a:cubicBezTo>
                  <a:pt x="64" y="77"/>
                  <a:pt x="78" y="69"/>
                  <a:pt x="93" y="61"/>
                </a:cubicBezTo>
                <a:cubicBezTo>
                  <a:pt x="78" y="53"/>
                  <a:pt x="64" y="44"/>
                  <a:pt x="50" y="36"/>
                </a:cubicBezTo>
                <a:close/>
                <a:moveTo>
                  <a:pt x="11" y="94"/>
                </a:moveTo>
                <a:cubicBezTo>
                  <a:pt x="11" y="94"/>
                  <a:pt x="11" y="94"/>
                  <a:pt x="11" y="94"/>
                </a:cubicBezTo>
                <a:cubicBezTo>
                  <a:pt x="11" y="103"/>
                  <a:pt x="19" y="110"/>
                  <a:pt x="28" y="110"/>
                </a:cubicBezTo>
                <a:cubicBezTo>
                  <a:pt x="118" y="110"/>
                  <a:pt x="118" y="110"/>
                  <a:pt x="118" y="110"/>
                </a:cubicBezTo>
                <a:cubicBezTo>
                  <a:pt x="127" y="110"/>
                  <a:pt x="135" y="103"/>
                  <a:pt x="135" y="94"/>
                </a:cubicBezTo>
                <a:cubicBezTo>
                  <a:pt x="135" y="28"/>
                  <a:pt x="135" y="28"/>
                  <a:pt x="135" y="28"/>
                </a:cubicBezTo>
                <a:cubicBezTo>
                  <a:pt x="135" y="18"/>
                  <a:pt x="127" y="11"/>
                  <a:pt x="118" y="11"/>
                </a:cubicBezTo>
                <a:cubicBezTo>
                  <a:pt x="28" y="11"/>
                  <a:pt x="28" y="11"/>
                  <a:pt x="28" y="11"/>
                </a:cubicBezTo>
                <a:cubicBezTo>
                  <a:pt x="19" y="11"/>
                  <a:pt x="11" y="18"/>
                  <a:pt x="11" y="28"/>
                </a:cubicBezTo>
                <a:cubicBezTo>
                  <a:pt x="11" y="94"/>
                  <a:pt x="11" y="94"/>
                  <a:pt x="11" y="9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9" name="PA_任意多边形 27">
            <a:extLst>
              <a:ext uri="{FF2B5EF4-FFF2-40B4-BE49-F238E27FC236}">
                <a16:creationId xmlns:a16="http://schemas.microsoft.com/office/drawing/2014/main" id="{DE1A963F-1FCD-474B-9A07-2376D3966DA6}"/>
              </a:ext>
            </a:extLst>
          </p:cNvPr>
          <p:cNvSpPr>
            <a:spLocks noEditPoints="1"/>
          </p:cNvSpPr>
          <p:nvPr>
            <p:custDataLst>
              <p:tags r:id="rId7"/>
            </p:custDataLst>
          </p:nvPr>
        </p:nvSpPr>
        <p:spPr bwMode="auto">
          <a:xfrm>
            <a:off x="5930900" y="2330323"/>
            <a:ext cx="374651" cy="311245"/>
          </a:xfrm>
          <a:custGeom>
            <a:avLst/>
            <a:gdLst>
              <a:gd name="T0" fmla="*/ 6 w 147"/>
              <a:gd name="T1" fmla="*/ 0 h 122"/>
              <a:gd name="T2" fmla="*/ 6 w 147"/>
              <a:gd name="T3" fmla="*/ 0 h 122"/>
              <a:gd name="T4" fmla="*/ 141 w 147"/>
              <a:gd name="T5" fmla="*/ 0 h 122"/>
              <a:gd name="T6" fmla="*/ 147 w 147"/>
              <a:gd name="T7" fmla="*/ 5 h 122"/>
              <a:gd name="T8" fmla="*/ 147 w 147"/>
              <a:gd name="T9" fmla="*/ 5 h 122"/>
              <a:gd name="T10" fmla="*/ 147 w 147"/>
              <a:gd name="T11" fmla="*/ 103 h 122"/>
              <a:gd name="T12" fmla="*/ 141 w 147"/>
              <a:gd name="T13" fmla="*/ 108 h 122"/>
              <a:gd name="T14" fmla="*/ 141 w 147"/>
              <a:gd name="T15" fmla="*/ 108 h 122"/>
              <a:gd name="T16" fmla="*/ 79 w 147"/>
              <a:gd name="T17" fmla="*/ 108 h 122"/>
              <a:gd name="T18" fmla="*/ 79 w 147"/>
              <a:gd name="T19" fmla="*/ 115 h 122"/>
              <a:gd name="T20" fmla="*/ 79 w 147"/>
              <a:gd name="T21" fmla="*/ 115 h 122"/>
              <a:gd name="T22" fmla="*/ 110 w 147"/>
              <a:gd name="T23" fmla="*/ 115 h 122"/>
              <a:gd name="T24" fmla="*/ 114 w 147"/>
              <a:gd name="T25" fmla="*/ 119 h 122"/>
              <a:gd name="T26" fmla="*/ 110 w 147"/>
              <a:gd name="T27" fmla="*/ 122 h 122"/>
              <a:gd name="T28" fmla="*/ 36 w 147"/>
              <a:gd name="T29" fmla="*/ 122 h 122"/>
              <a:gd name="T30" fmla="*/ 33 w 147"/>
              <a:gd name="T31" fmla="*/ 119 h 122"/>
              <a:gd name="T32" fmla="*/ 36 w 147"/>
              <a:gd name="T33" fmla="*/ 115 h 122"/>
              <a:gd name="T34" fmla="*/ 68 w 147"/>
              <a:gd name="T35" fmla="*/ 115 h 122"/>
              <a:gd name="T36" fmla="*/ 68 w 147"/>
              <a:gd name="T37" fmla="*/ 115 h 122"/>
              <a:gd name="T38" fmla="*/ 68 w 147"/>
              <a:gd name="T39" fmla="*/ 108 h 122"/>
              <a:gd name="T40" fmla="*/ 6 w 147"/>
              <a:gd name="T41" fmla="*/ 108 h 122"/>
              <a:gd name="T42" fmla="*/ 0 w 147"/>
              <a:gd name="T43" fmla="*/ 103 h 122"/>
              <a:gd name="T44" fmla="*/ 0 w 147"/>
              <a:gd name="T45" fmla="*/ 103 h 122"/>
              <a:gd name="T46" fmla="*/ 0 w 147"/>
              <a:gd name="T47" fmla="*/ 5 h 122"/>
              <a:gd name="T48" fmla="*/ 6 w 147"/>
              <a:gd name="T49" fmla="*/ 0 h 122"/>
              <a:gd name="T50" fmla="*/ 125 w 147"/>
              <a:gd name="T51" fmla="*/ 81 h 122"/>
              <a:gd name="T52" fmla="*/ 125 w 147"/>
              <a:gd name="T53" fmla="*/ 81 h 122"/>
              <a:gd name="T54" fmla="*/ 131 w 147"/>
              <a:gd name="T55" fmla="*/ 87 h 122"/>
              <a:gd name="T56" fmla="*/ 125 w 147"/>
              <a:gd name="T57" fmla="*/ 93 h 122"/>
              <a:gd name="T58" fmla="*/ 120 w 147"/>
              <a:gd name="T59" fmla="*/ 87 h 122"/>
              <a:gd name="T60" fmla="*/ 125 w 147"/>
              <a:gd name="T61" fmla="*/ 81 h 122"/>
              <a:gd name="T62" fmla="*/ 135 w 147"/>
              <a:gd name="T63" fmla="*/ 11 h 122"/>
              <a:gd name="T64" fmla="*/ 135 w 147"/>
              <a:gd name="T65" fmla="*/ 11 h 122"/>
              <a:gd name="T66" fmla="*/ 11 w 147"/>
              <a:gd name="T67" fmla="*/ 11 h 122"/>
              <a:gd name="T68" fmla="*/ 11 w 147"/>
              <a:gd name="T69" fmla="*/ 97 h 122"/>
              <a:gd name="T70" fmla="*/ 135 w 147"/>
              <a:gd name="T71" fmla="*/ 97 h 122"/>
              <a:gd name="T72" fmla="*/ 135 w 147"/>
              <a:gd name="T73" fmla="*/ 11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47" h="122"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141" y="0"/>
                  <a:pt x="141" y="0"/>
                  <a:pt x="141" y="0"/>
                </a:cubicBezTo>
                <a:cubicBezTo>
                  <a:pt x="144" y="0"/>
                  <a:pt x="147" y="2"/>
                  <a:pt x="147" y="5"/>
                </a:cubicBezTo>
                <a:cubicBezTo>
                  <a:pt x="147" y="5"/>
                  <a:pt x="147" y="5"/>
                  <a:pt x="147" y="5"/>
                </a:cubicBezTo>
                <a:cubicBezTo>
                  <a:pt x="147" y="103"/>
                  <a:pt x="147" y="103"/>
                  <a:pt x="147" y="103"/>
                </a:cubicBezTo>
                <a:cubicBezTo>
                  <a:pt x="147" y="106"/>
                  <a:pt x="144" y="108"/>
                  <a:pt x="141" y="108"/>
                </a:cubicBezTo>
                <a:cubicBezTo>
                  <a:pt x="141" y="108"/>
                  <a:pt x="141" y="108"/>
                  <a:pt x="141" y="108"/>
                </a:cubicBezTo>
                <a:cubicBezTo>
                  <a:pt x="79" y="108"/>
                  <a:pt x="79" y="108"/>
                  <a:pt x="79" y="108"/>
                </a:cubicBezTo>
                <a:cubicBezTo>
                  <a:pt x="79" y="115"/>
                  <a:pt x="79" y="115"/>
                  <a:pt x="79" y="115"/>
                </a:cubicBezTo>
                <a:cubicBezTo>
                  <a:pt x="79" y="115"/>
                  <a:pt x="79" y="115"/>
                  <a:pt x="79" y="115"/>
                </a:cubicBezTo>
                <a:cubicBezTo>
                  <a:pt x="110" y="115"/>
                  <a:pt x="110" y="115"/>
                  <a:pt x="110" y="115"/>
                </a:cubicBezTo>
                <a:cubicBezTo>
                  <a:pt x="112" y="115"/>
                  <a:pt x="114" y="117"/>
                  <a:pt x="114" y="119"/>
                </a:cubicBezTo>
                <a:cubicBezTo>
                  <a:pt x="114" y="120"/>
                  <a:pt x="112" y="122"/>
                  <a:pt x="110" y="122"/>
                </a:cubicBezTo>
                <a:cubicBezTo>
                  <a:pt x="36" y="122"/>
                  <a:pt x="36" y="122"/>
                  <a:pt x="36" y="122"/>
                </a:cubicBezTo>
                <a:cubicBezTo>
                  <a:pt x="35" y="122"/>
                  <a:pt x="33" y="120"/>
                  <a:pt x="33" y="119"/>
                </a:cubicBezTo>
                <a:cubicBezTo>
                  <a:pt x="33" y="117"/>
                  <a:pt x="35" y="115"/>
                  <a:pt x="36" y="115"/>
                </a:cubicBezTo>
                <a:cubicBezTo>
                  <a:pt x="68" y="115"/>
                  <a:pt x="68" y="115"/>
                  <a:pt x="68" y="115"/>
                </a:cubicBezTo>
                <a:cubicBezTo>
                  <a:pt x="68" y="115"/>
                  <a:pt x="68" y="115"/>
                  <a:pt x="68" y="115"/>
                </a:cubicBezTo>
                <a:cubicBezTo>
                  <a:pt x="68" y="108"/>
                  <a:pt x="68" y="108"/>
                  <a:pt x="68" y="108"/>
                </a:cubicBezTo>
                <a:cubicBezTo>
                  <a:pt x="6" y="108"/>
                  <a:pt x="6" y="108"/>
                  <a:pt x="6" y="108"/>
                </a:cubicBezTo>
                <a:cubicBezTo>
                  <a:pt x="2" y="108"/>
                  <a:pt x="0" y="106"/>
                  <a:pt x="0" y="103"/>
                </a:cubicBezTo>
                <a:cubicBezTo>
                  <a:pt x="0" y="103"/>
                  <a:pt x="0" y="103"/>
                  <a:pt x="0" y="103"/>
                </a:cubicBezTo>
                <a:cubicBezTo>
                  <a:pt x="0" y="5"/>
                  <a:pt x="0" y="5"/>
                  <a:pt x="0" y="5"/>
                </a:cubicBezTo>
                <a:cubicBezTo>
                  <a:pt x="0" y="2"/>
                  <a:pt x="2" y="0"/>
                  <a:pt x="6" y="0"/>
                </a:cubicBezTo>
                <a:close/>
                <a:moveTo>
                  <a:pt x="125" y="81"/>
                </a:moveTo>
                <a:cubicBezTo>
                  <a:pt x="125" y="81"/>
                  <a:pt x="125" y="81"/>
                  <a:pt x="125" y="81"/>
                </a:cubicBezTo>
                <a:cubicBezTo>
                  <a:pt x="129" y="81"/>
                  <a:pt x="131" y="84"/>
                  <a:pt x="131" y="87"/>
                </a:cubicBezTo>
                <a:cubicBezTo>
                  <a:pt x="131" y="90"/>
                  <a:pt x="129" y="93"/>
                  <a:pt x="125" y="93"/>
                </a:cubicBezTo>
                <a:cubicBezTo>
                  <a:pt x="122" y="93"/>
                  <a:pt x="120" y="90"/>
                  <a:pt x="120" y="87"/>
                </a:cubicBezTo>
                <a:cubicBezTo>
                  <a:pt x="120" y="84"/>
                  <a:pt x="122" y="81"/>
                  <a:pt x="125" y="81"/>
                </a:cubicBezTo>
                <a:close/>
                <a:moveTo>
                  <a:pt x="135" y="11"/>
                </a:moveTo>
                <a:cubicBezTo>
                  <a:pt x="135" y="11"/>
                  <a:pt x="135" y="11"/>
                  <a:pt x="135" y="11"/>
                </a:cubicBezTo>
                <a:cubicBezTo>
                  <a:pt x="11" y="11"/>
                  <a:pt x="11" y="11"/>
                  <a:pt x="11" y="11"/>
                </a:cubicBezTo>
                <a:cubicBezTo>
                  <a:pt x="11" y="40"/>
                  <a:pt x="11" y="68"/>
                  <a:pt x="11" y="97"/>
                </a:cubicBezTo>
                <a:cubicBezTo>
                  <a:pt x="53" y="97"/>
                  <a:pt x="94" y="97"/>
                  <a:pt x="135" y="97"/>
                </a:cubicBezTo>
                <a:cubicBezTo>
                  <a:pt x="135" y="68"/>
                  <a:pt x="135" y="40"/>
                  <a:pt x="135" y="1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10" name="PA_任意多边形 28">
            <a:extLst>
              <a:ext uri="{FF2B5EF4-FFF2-40B4-BE49-F238E27FC236}">
                <a16:creationId xmlns:a16="http://schemas.microsoft.com/office/drawing/2014/main" id="{00EF15F0-0432-4C5B-B298-2A741B48BDBD}"/>
              </a:ext>
            </a:extLst>
          </p:cNvPr>
          <p:cNvSpPr>
            <a:spLocks noEditPoints="1"/>
          </p:cNvSpPr>
          <p:nvPr>
            <p:custDataLst>
              <p:tags r:id="rId8"/>
            </p:custDataLst>
          </p:nvPr>
        </p:nvSpPr>
        <p:spPr bwMode="auto">
          <a:xfrm>
            <a:off x="5888568" y="3782804"/>
            <a:ext cx="412751" cy="336653"/>
          </a:xfrm>
          <a:custGeom>
            <a:avLst/>
            <a:gdLst>
              <a:gd name="T0" fmla="*/ 125 w 162"/>
              <a:gd name="T1" fmla="*/ 29 h 132"/>
              <a:gd name="T2" fmla="*/ 146 w 162"/>
              <a:gd name="T3" fmla="*/ 77 h 132"/>
              <a:gd name="T4" fmla="*/ 162 w 162"/>
              <a:gd name="T5" fmla="*/ 106 h 132"/>
              <a:gd name="T6" fmla="*/ 154 w 162"/>
              <a:gd name="T7" fmla="*/ 125 h 132"/>
              <a:gd name="T8" fmla="*/ 146 w 162"/>
              <a:gd name="T9" fmla="*/ 127 h 132"/>
              <a:gd name="T10" fmla="*/ 21 w 162"/>
              <a:gd name="T11" fmla="*/ 132 h 132"/>
              <a:gd name="T12" fmla="*/ 16 w 162"/>
              <a:gd name="T13" fmla="*/ 125 h 132"/>
              <a:gd name="T14" fmla="*/ 2 w 162"/>
              <a:gd name="T15" fmla="*/ 121 h 132"/>
              <a:gd name="T16" fmla="*/ 3 w 162"/>
              <a:gd name="T17" fmla="*/ 94 h 132"/>
              <a:gd name="T18" fmla="*/ 8 w 162"/>
              <a:gd name="T19" fmla="*/ 58 h 132"/>
              <a:gd name="T20" fmla="*/ 46 w 162"/>
              <a:gd name="T21" fmla="*/ 30 h 132"/>
              <a:gd name="T22" fmla="*/ 97 w 162"/>
              <a:gd name="T23" fmla="*/ 122 h 132"/>
              <a:gd name="T24" fmla="*/ 97 w 162"/>
              <a:gd name="T25" fmla="*/ 117 h 132"/>
              <a:gd name="T26" fmla="*/ 103 w 162"/>
              <a:gd name="T27" fmla="*/ 98 h 132"/>
              <a:gd name="T28" fmla="*/ 117 w 162"/>
              <a:gd name="T29" fmla="*/ 111 h 132"/>
              <a:gd name="T30" fmla="*/ 115 w 162"/>
              <a:gd name="T31" fmla="*/ 88 h 132"/>
              <a:gd name="T32" fmla="*/ 112 w 162"/>
              <a:gd name="T33" fmla="*/ 83 h 132"/>
              <a:gd name="T34" fmla="*/ 112 w 162"/>
              <a:gd name="T35" fmla="*/ 82 h 132"/>
              <a:gd name="T36" fmla="*/ 109 w 162"/>
              <a:gd name="T37" fmla="*/ 79 h 132"/>
              <a:gd name="T38" fmla="*/ 64 w 162"/>
              <a:gd name="T39" fmla="*/ 68 h 132"/>
              <a:gd name="T40" fmla="*/ 50 w 162"/>
              <a:gd name="T41" fmla="*/ 82 h 132"/>
              <a:gd name="T42" fmla="*/ 50 w 162"/>
              <a:gd name="T43" fmla="*/ 82 h 132"/>
              <a:gd name="T44" fmla="*/ 45 w 162"/>
              <a:gd name="T45" fmla="*/ 100 h 132"/>
              <a:gd name="T46" fmla="*/ 59 w 162"/>
              <a:gd name="T47" fmla="*/ 112 h 132"/>
              <a:gd name="T48" fmla="*/ 65 w 162"/>
              <a:gd name="T49" fmla="*/ 98 h 132"/>
              <a:gd name="T50" fmla="*/ 65 w 162"/>
              <a:gd name="T51" fmla="*/ 117 h 132"/>
              <a:gd name="T52" fmla="*/ 81 w 162"/>
              <a:gd name="T53" fmla="*/ 61 h 132"/>
              <a:gd name="T54" fmla="*/ 81 w 162"/>
              <a:gd name="T55" fmla="*/ 11 h 132"/>
              <a:gd name="T56" fmla="*/ 26 w 162"/>
              <a:gd name="T57" fmla="*/ 122 h 132"/>
              <a:gd name="T58" fmla="*/ 37 w 162"/>
              <a:gd name="T59" fmla="*/ 118 h 132"/>
              <a:gd name="T60" fmla="*/ 36 w 162"/>
              <a:gd name="T61" fmla="*/ 86 h 132"/>
              <a:gd name="T62" fmla="*/ 12 w 162"/>
              <a:gd name="T63" fmla="*/ 98 h 132"/>
              <a:gd name="T64" fmla="*/ 11 w 162"/>
              <a:gd name="T65" fmla="*/ 114 h 132"/>
              <a:gd name="T66" fmla="*/ 23 w 162"/>
              <a:gd name="T67" fmla="*/ 102 h 132"/>
              <a:gd name="T68" fmla="*/ 46 w 162"/>
              <a:gd name="T69" fmla="*/ 42 h 132"/>
              <a:gd name="T70" fmla="*/ 37 w 162"/>
              <a:gd name="T71" fmla="*/ 40 h 132"/>
              <a:gd name="T72" fmla="*/ 24 w 162"/>
              <a:gd name="T73" fmla="*/ 71 h 132"/>
              <a:gd name="T74" fmla="*/ 41 w 162"/>
              <a:gd name="T75" fmla="*/ 76 h 132"/>
              <a:gd name="T76" fmla="*/ 56 w 162"/>
              <a:gd name="T77" fmla="*/ 62 h 132"/>
              <a:gd name="T78" fmla="*/ 56 w 162"/>
              <a:gd name="T79" fmla="*/ 61 h 132"/>
              <a:gd name="T80" fmla="*/ 46 w 162"/>
              <a:gd name="T81" fmla="*/ 42 h 132"/>
              <a:gd name="T82" fmla="*/ 136 w 162"/>
              <a:gd name="T83" fmla="*/ 122 h 132"/>
              <a:gd name="T84" fmla="*/ 139 w 162"/>
              <a:gd name="T85" fmla="*/ 102 h 132"/>
              <a:gd name="T86" fmla="*/ 151 w 162"/>
              <a:gd name="T87" fmla="*/ 114 h 132"/>
              <a:gd name="T88" fmla="*/ 150 w 162"/>
              <a:gd name="T89" fmla="*/ 98 h 132"/>
              <a:gd name="T90" fmla="*/ 137 w 162"/>
              <a:gd name="T91" fmla="*/ 84 h 132"/>
              <a:gd name="T92" fmla="*/ 128 w 162"/>
              <a:gd name="T93" fmla="*/ 111 h 132"/>
              <a:gd name="T94" fmla="*/ 136 w 162"/>
              <a:gd name="T95" fmla="*/ 122 h 132"/>
              <a:gd name="T96" fmla="*/ 116 w 162"/>
              <a:gd name="T97" fmla="*/ 42 h 132"/>
              <a:gd name="T98" fmla="*/ 116 w 162"/>
              <a:gd name="T99" fmla="*/ 42 h 132"/>
              <a:gd name="T100" fmla="*/ 106 w 162"/>
              <a:gd name="T101" fmla="*/ 61 h 132"/>
              <a:gd name="T102" fmla="*/ 116 w 162"/>
              <a:gd name="T103" fmla="*/ 72 h 132"/>
              <a:gd name="T104" fmla="*/ 121 w 162"/>
              <a:gd name="T105" fmla="*/ 76 h 132"/>
              <a:gd name="T106" fmla="*/ 138 w 162"/>
              <a:gd name="T107" fmla="*/ 71 h 132"/>
              <a:gd name="T108" fmla="*/ 125 w 162"/>
              <a:gd name="T109" fmla="*/ 40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62" h="132">
                <a:moveTo>
                  <a:pt x="81" y="0"/>
                </a:moveTo>
                <a:cubicBezTo>
                  <a:pt x="99" y="0"/>
                  <a:pt x="114" y="13"/>
                  <a:pt x="116" y="30"/>
                </a:cubicBezTo>
                <a:cubicBezTo>
                  <a:pt x="119" y="30"/>
                  <a:pt x="122" y="29"/>
                  <a:pt x="125" y="29"/>
                </a:cubicBezTo>
                <a:cubicBezTo>
                  <a:pt x="133" y="29"/>
                  <a:pt x="140" y="32"/>
                  <a:pt x="145" y="37"/>
                </a:cubicBezTo>
                <a:cubicBezTo>
                  <a:pt x="150" y="43"/>
                  <a:pt x="154" y="50"/>
                  <a:pt x="154" y="58"/>
                </a:cubicBezTo>
                <a:cubicBezTo>
                  <a:pt x="154" y="65"/>
                  <a:pt x="151" y="72"/>
                  <a:pt x="146" y="77"/>
                </a:cubicBezTo>
                <a:cubicBezTo>
                  <a:pt x="153" y="84"/>
                  <a:pt x="153" y="84"/>
                  <a:pt x="153" y="84"/>
                </a:cubicBezTo>
                <a:cubicBezTo>
                  <a:pt x="156" y="87"/>
                  <a:pt x="158" y="90"/>
                  <a:pt x="159" y="94"/>
                </a:cubicBezTo>
                <a:cubicBezTo>
                  <a:pt x="161" y="98"/>
                  <a:pt x="162" y="102"/>
                  <a:pt x="162" y="106"/>
                </a:cubicBezTo>
                <a:cubicBezTo>
                  <a:pt x="162" y="115"/>
                  <a:pt x="162" y="115"/>
                  <a:pt x="162" y="115"/>
                </a:cubicBezTo>
                <a:cubicBezTo>
                  <a:pt x="162" y="117"/>
                  <a:pt x="161" y="119"/>
                  <a:pt x="160" y="121"/>
                </a:cubicBezTo>
                <a:cubicBezTo>
                  <a:pt x="158" y="123"/>
                  <a:pt x="156" y="124"/>
                  <a:pt x="154" y="125"/>
                </a:cubicBezTo>
                <a:cubicBezTo>
                  <a:pt x="153" y="125"/>
                  <a:pt x="153" y="125"/>
                  <a:pt x="153" y="125"/>
                </a:cubicBezTo>
                <a:cubicBezTo>
                  <a:pt x="146" y="125"/>
                  <a:pt x="146" y="125"/>
                  <a:pt x="146" y="125"/>
                </a:cubicBezTo>
                <a:cubicBezTo>
                  <a:pt x="146" y="127"/>
                  <a:pt x="146" y="127"/>
                  <a:pt x="146" y="127"/>
                </a:cubicBezTo>
                <a:cubicBezTo>
                  <a:pt x="146" y="130"/>
                  <a:pt x="144" y="132"/>
                  <a:pt x="141" y="132"/>
                </a:cubicBezTo>
                <a:cubicBezTo>
                  <a:pt x="141" y="132"/>
                  <a:pt x="141" y="132"/>
                  <a:pt x="141" y="132"/>
                </a:cubicBezTo>
                <a:cubicBezTo>
                  <a:pt x="21" y="132"/>
                  <a:pt x="21" y="132"/>
                  <a:pt x="21" y="132"/>
                </a:cubicBezTo>
                <a:cubicBezTo>
                  <a:pt x="21" y="132"/>
                  <a:pt x="21" y="132"/>
                  <a:pt x="21" y="132"/>
                </a:cubicBezTo>
                <a:cubicBezTo>
                  <a:pt x="18" y="132"/>
                  <a:pt x="16" y="130"/>
                  <a:pt x="16" y="127"/>
                </a:cubicBezTo>
                <a:cubicBezTo>
                  <a:pt x="16" y="125"/>
                  <a:pt x="16" y="125"/>
                  <a:pt x="16" y="125"/>
                </a:cubicBezTo>
                <a:cubicBezTo>
                  <a:pt x="9" y="125"/>
                  <a:pt x="9" y="125"/>
                  <a:pt x="9" y="125"/>
                </a:cubicBezTo>
                <a:cubicBezTo>
                  <a:pt x="9" y="125"/>
                  <a:pt x="9" y="125"/>
                  <a:pt x="8" y="125"/>
                </a:cubicBezTo>
                <a:cubicBezTo>
                  <a:pt x="6" y="124"/>
                  <a:pt x="4" y="123"/>
                  <a:pt x="2" y="121"/>
                </a:cubicBezTo>
                <a:cubicBezTo>
                  <a:pt x="1" y="119"/>
                  <a:pt x="0" y="117"/>
                  <a:pt x="0" y="115"/>
                </a:cubicBezTo>
                <a:cubicBezTo>
                  <a:pt x="0" y="106"/>
                  <a:pt x="0" y="106"/>
                  <a:pt x="0" y="106"/>
                </a:cubicBezTo>
                <a:cubicBezTo>
                  <a:pt x="0" y="102"/>
                  <a:pt x="1" y="98"/>
                  <a:pt x="3" y="94"/>
                </a:cubicBezTo>
                <a:cubicBezTo>
                  <a:pt x="4" y="90"/>
                  <a:pt x="6" y="87"/>
                  <a:pt x="9" y="84"/>
                </a:cubicBezTo>
                <a:cubicBezTo>
                  <a:pt x="16" y="77"/>
                  <a:pt x="16" y="77"/>
                  <a:pt x="16" y="77"/>
                </a:cubicBezTo>
                <a:cubicBezTo>
                  <a:pt x="11" y="72"/>
                  <a:pt x="8" y="65"/>
                  <a:pt x="8" y="58"/>
                </a:cubicBezTo>
                <a:cubicBezTo>
                  <a:pt x="8" y="50"/>
                  <a:pt x="12" y="43"/>
                  <a:pt x="17" y="37"/>
                </a:cubicBezTo>
                <a:cubicBezTo>
                  <a:pt x="22" y="32"/>
                  <a:pt x="29" y="29"/>
                  <a:pt x="37" y="29"/>
                </a:cubicBezTo>
                <a:cubicBezTo>
                  <a:pt x="40" y="29"/>
                  <a:pt x="43" y="30"/>
                  <a:pt x="46" y="30"/>
                </a:cubicBezTo>
                <a:cubicBezTo>
                  <a:pt x="48" y="13"/>
                  <a:pt x="63" y="0"/>
                  <a:pt x="81" y="0"/>
                </a:cubicBezTo>
                <a:close/>
                <a:moveTo>
                  <a:pt x="97" y="122"/>
                </a:moveTo>
                <a:cubicBezTo>
                  <a:pt x="97" y="122"/>
                  <a:pt x="97" y="122"/>
                  <a:pt x="97" y="122"/>
                </a:cubicBezTo>
                <a:cubicBezTo>
                  <a:pt x="97" y="117"/>
                  <a:pt x="97" y="117"/>
                  <a:pt x="97" y="117"/>
                </a:cubicBezTo>
                <a:cubicBezTo>
                  <a:pt x="97" y="117"/>
                  <a:pt x="97" y="117"/>
                  <a:pt x="97" y="117"/>
                </a:cubicBezTo>
                <a:cubicBezTo>
                  <a:pt x="97" y="117"/>
                  <a:pt x="97" y="117"/>
                  <a:pt x="97" y="117"/>
                </a:cubicBezTo>
                <a:cubicBezTo>
                  <a:pt x="97" y="98"/>
                  <a:pt x="97" y="98"/>
                  <a:pt x="97" y="98"/>
                </a:cubicBezTo>
                <a:cubicBezTo>
                  <a:pt x="97" y="96"/>
                  <a:pt x="99" y="95"/>
                  <a:pt x="100" y="95"/>
                </a:cubicBezTo>
                <a:cubicBezTo>
                  <a:pt x="102" y="95"/>
                  <a:pt x="103" y="96"/>
                  <a:pt x="103" y="98"/>
                </a:cubicBezTo>
                <a:cubicBezTo>
                  <a:pt x="103" y="112"/>
                  <a:pt x="103" y="112"/>
                  <a:pt x="103" y="112"/>
                </a:cubicBezTo>
                <a:cubicBezTo>
                  <a:pt x="117" y="112"/>
                  <a:pt x="117" y="112"/>
                  <a:pt x="117" y="112"/>
                </a:cubicBezTo>
                <a:cubicBezTo>
                  <a:pt x="117" y="112"/>
                  <a:pt x="117" y="111"/>
                  <a:pt x="117" y="111"/>
                </a:cubicBezTo>
                <a:cubicBezTo>
                  <a:pt x="117" y="100"/>
                  <a:pt x="117" y="100"/>
                  <a:pt x="117" y="100"/>
                </a:cubicBezTo>
                <a:cubicBezTo>
                  <a:pt x="117" y="96"/>
                  <a:pt x="117" y="92"/>
                  <a:pt x="115" y="88"/>
                </a:cubicBezTo>
                <a:cubicBezTo>
                  <a:pt x="115" y="88"/>
                  <a:pt x="115" y="88"/>
                  <a:pt x="115" y="88"/>
                </a:cubicBezTo>
                <a:cubicBezTo>
                  <a:pt x="115" y="88"/>
                  <a:pt x="115" y="88"/>
                  <a:pt x="115" y="88"/>
                </a:cubicBezTo>
                <a:cubicBezTo>
                  <a:pt x="114" y="86"/>
                  <a:pt x="113" y="84"/>
                  <a:pt x="112" y="83"/>
                </a:cubicBezTo>
                <a:cubicBezTo>
                  <a:pt x="112" y="83"/>
                  <a:pt x="112" y="83"/>
                  <a:pt x="112" y="83"/>
                </a:cubicBezTo>
                <a:cubicBezTo>
                  <a:pt x="112" y="82"/>
                  <a:pt x="112" y="82"/>
                  <a:pt x="112" y="82"/>
                </a:cubicBezTo>
                <a:cubicBezTo>
                  <a:pt x="112" y="82"/>
                  <a:pt x="112" y="82"/>
                  <a:pt x="112" y="82"/>
                </a:cubicBezTo>
                <a:cubicBezTo>
                  <a:pt x="112" y="82"/>
                  <a:pt x="112" y="82"/>
                  <a:pt x="112" y="82"/>
                </a:cubicBezTo>
                <a:cubicBezTo>
                  <a:pt x="112" y="82"/>
                  <a:pt x="112" y="82"/>
                  <a:pt x="112" y="82"/>
                </a:cubicBezTo>
                <a:cubicBezTo>
                  <a:pt x="111" y="81"/>
                  <a:pt x="110" y="80"/>
                  <a:pt x="109" y="79"/>
                </a:cubicBezTo>
                <a:cubicBezTo>
                  <a:pt x="109" y="79"/>
                  <a:pt x="109" y="79"/>
                  <a:pt x="109" y="79"/>
                </a:cubicBezTo>
                <a:cubicBezTo>
                  <a:pt x="98" y="68"/>
                  <a:pt x="98" y="68"/>
                  <a:pt x="98" y="68"/>
                </a:cubicBezTo>
                <a:cubicBezTo>
                  <a:pt x="93" y="70"/>
                  <a:pt x="87" y="72"/>
                  <a:pt x="81" y="72"/>
                </a:cubicBezTo>
                <a:cubicBezTo>
                  <a:pt x="75" y="72"/>
                  <a:pt x="69" y="70"/>
                  <a:pt x="64" y="68"/>
                </a:cubicBezTo>
                <a:cubicBezTo>
                  <a:pt x="53" y="79"/>
                  <a:pt x="53" y="79"/>
                  <a:pt x="53" y="79"/>
                </a:cubicBezTo>
                <a:cubicBezTo>
                  <a:pt x="53" y="79"/>
                  <a:pt x="53" y="79"/>
                  <a:pt x="53" y="79"/>
                </a:cubicBezTo>
                <a:cubicBezTo>
                  <a:pt x="52" y="80"/>
                  <a:pt x="51" y="81"/>
                  <a:pt x="50" y="82"/>
                </a:cubicBezTo>
                <a:cubicBezTo>
                  <a:pt x="50" y="82"/>
                  <a:pt x="50" y="82"/>
                  <a:pt x="50" y="82"/>
                </a:cubicBezTo>
                <a:cubicBezTo>
                  <a:pt x="50" y="82"/>
                  <a:pt x="50" y="82"/>
                  <a:pt x="50" y="82"/>
                </a:cubicBezTo>
                <a:cubicBezTo>
                  <a:pt x="50" y="82"/>
                  <a:pt x="50" y="82"/>
                  <a:pt x="50" y="82"/>
                </a:cubicBezTo>
                <a:cubicBezTo>
                  <a:pt x="50" y="83"/>
                  <a:pt x="50" y="83"/>
                  <a:pt x="50" y="83"/>
                </a:cubicBezTo>
                <a:cubicBezTo>
                  <a:pt x="49" y="84"/>
                  <a:pt x="48" y="86"/>
                  <a:pt x="47" y="88"/>
                </a:cubicBezTo>
                <a:cubicBezTo>
                  <a:pt x="45" y="92"/>
                  <a:pt x="45" y="96"/>
                  <a:pt x="45" y="100"/>
                </a:cubicBezTo>
                <a:cubicBezTo>
                  <a:pt x="45" y="111"/>
                  <a:pt x="45" y="111"/>
                  <a:pt x="45" y="111"/>
                </a:cubicBezTo>
                <a:cubicBezTo>
                  <a:pt x="45" y="111"/>
                  <a:pt x="45" y="112"/>
                  <a:pt x="45" y="112"/>
                </a:cubicBezTo>
                <a:cubicBezTo>
                  <a:pt x="59" y="112"/>
                  <a:pt x="59" y="112"/>
                  <a:pt x="59" y="112"/>
                </a:cubicBezTo>
                <a:cubicBezTo>
                  <a:pt x="59" y="98"/>
                  <a:pt x="59" y="98"/>
                  <a:pt x="59" y="98"/>
                </a:cubicBezTo>
                <a:cubicBezTo>
                  <a:pt x="59" y="96"/>
                  <a:pt x="60" y="95"/>
                  <a:pt x="62" y="95"/>
                </a:cubicBezTo>
                <a:cubicBezTo>
                  <a:pt x="63" y="95"/>
                  <a:pt x="65" y="96"/>
                  <a:pt x="65" y="98"/>
                </a:cubicBezTo>
                <a:cubicBezTo>
                  <a:pt x="65" y="117"/>
                  <a:pt x="65" y="117"/>
                  <a:pt x="65" y="117"/>
                </a:cubicBezTo>
                <a:cubicBezTo>
                  <a:pt x="65" y="117"/>
                  <a:pt x="65" y="117"/>
                  <a:pt x="65" y="117"/>
                </a:cubicBezTo>
                <a:cubicBezTo>
                  <a:pt x="65" y="117"/>
                  <a:pt x="65" y="117"/>
                  <a:pt x="65" y="117"/>
                </a:cubicBezTo>
                <a:cubicBezTo>
                  <a:pt x="65" y="122"/>
                  <a:pt x="65" y="122"/>
                  <a:pt x="65" y="122"/>
                </a:cubicBezTo>
                <a:cubicBezTo>
                  <a:pt x="97" y="122"/>
                  <a:pt x="97" y="122"/>
                  <a:pt x="97" y="122"/>
                </a:cubicBezTo>
                <a:close/>
                <a:moveTo>
                  <a:pt x="81" y="61"/>
                </a:moveTo>
                <a:cubicBezTo>
                  <a:pt x="81" y="61"/>
                  <a:pt x="81" y="61"/>
                  <a:pt x="81" y="61"/>
                </a:cubicBezTo>
                <a:cubicBezTo>
                  <a:pt x="95" y="61"/>
                  <a:pt x="106" y="50"/>
                  <a:pt x="106" y="36"/>
                </a:cubicBezTo>
                <a:cubicBezTo>
                  <a:pt x="106" y="22"/>
                  <a:pt x="95" y="11"/>
                  <a:pt x="81" y="11"/>
                </a:cubicBezTo>
                <a:cubicBezTo>
                  <a:pt x="67" y="11"/>
                  <a:pt x="56" y="22"/>
                  <a:pt x="56" y="36"/>
                </a:cubicBezTo>
                <a:cubicBezTo>
                  <a:pt x="56" y="50"/>
                  <a:pt x="67" y="61"/>
                  <a:pt x="81" y="61"/>
                </a:cubicBezTo>
                <a:close/>
                <a:moveTo>
                  <a:pt x="26" y="122"/>
                </a:moveTo>
                <a:cubicBezTo>
                  <a:pt x="26" y="122"/>
                  <a:pt x="26" y="122"/>
                  <a:pt x="26" y="122"/>
                </a:cubicBezTo>
                <a:cubicBezTo>
                  <a:pt x="41" y="122"/>
                  <a:pt x="41" y="122"/>
                  <a:pt x="41" y="122"/>
                </a:cubicBezTo>
                <a:cubicBezTo>
                  <a:pt x="39" y="121"/>
                  <a:pt x="38" y="120"/>
                  <a:pt x="37" y="118"/>
                </a:cubicBezTo>
                <a:cubicBezTo>
                  <a:pt x="35" y="116"/>
                  <a:pt x="34" y="113"/>
                  <a:pt x="34" y="111"/>
                </a:cubicBezTo>
                <a:cubicBezTo>
                  <a:pt x="34" y="100"/>
                  <a:pt x="34" y="100"/>
                  <a:pt x="34" y="100"/>
                </a:cubicBezTo>
                <a:cubicBezTo>
                  <a:pt x="34" y="95"/>
                  <a:pt x="35" y="90"/>
                  <a:pt x="36" y="86"/>
                </a:cubicBezTo>
                <a:cubicBezTo>
                  <a:pt x="32" y="86"/>
                  <a:pt x="28" y="85"/>
                  <a:pt x="25" y="84"/>
                </a:cubicBezTo>
                <a:cubicBezTo>
                  <a:pt x="17" y="91"/>
                  <a:pt x="17" y="91"/>
                  <a:pt x="17" y="91"/>
                </a:cubicBezTo>
                <a:cubicBezTo>
                  <a:pt x="15" y="94"/>
                  <a:pt x="13" y="96"/>
                  <a:pt x="12" y="98"/>
                </a:cubicBezTo>
                <a:cubicBezTo>
                  <a:pt x="12" y="98"/>
                  <a:pt x="12" y="98"/>
                  <a:pt x="12" y="98"/>
                </a:cubicBezTo>
                <a:cubicBezTo>
                  <a:pt x="11" y="101"/>
                  <a:pt x="11" y="103"/>
                  <a:pt x="11" y="106"/>
                </a:cubicBezTo>
                <a:cubicBezTo>
                  <a:pt x="11" y="114"/>
                  <a:pt x="11" y="114"/>
                  <a:pt x="11" y="114"/>
                </a:cubicBezTo>
                <a:cubicBezTo>
                  <a:pt x="20" y="114"/>
                  <a:pt x="20" y="114"/>
                  <a:pt x="20" y="114"/>
                </a:cubicBezTo>
                <a:cubicBezTo>
                  <a:pt x="20" y="105"/>
                  <a:pt x="20" y="105"/>
                  <a:pt x="20" y="105"/>
                </a:cubicBezTo>
                <a:cubicBezTo>
                  <a:pt x="20" y="103"/>
                  <a:pt x="21" y="102"/>
                  <a:pt x="23" y="102"/>
                </a:cubicBezTo>
                <a:cubicBezTo>
                  <a:pt x="25" y="102"/>
                  <a:pt x="26" y="103"/>
                  <a:pt x="26" y="105"/>
                </a:cubicBezTo>
                <a:cubicBezTo>
                  <a:pt x="26" y="122"/>
                  <a:pt x="26" y="122"/>
                  <a:pt x="26" y="122"/>
                </a:cubicBezTo>
                <a:close/>
                <a:moveTo>
                  <a:pt x="46" y="42"/>
                </a:moveTo>
                <a:cubicBezTo>
                  <a:pt x="46" y="42"/>
                  <a:pt x="46" y="42"/>
                  <a:pt x="46" y="42"/>
                </a:cubicBezTo>
                <a:cubicBezTo>
                  <a:pt x="45" y="41"/>
                  <a:pt x="44" y="41"/>
                  <a:pt x="43" y="40"/>
                </a:cubicBezTo>
                <a:cubicBezTo>
                  <a:pt x="41" y="40"/>
                  <a:pt x="39" y="40"/>
                  <a:pt x="37" y="40"/>
                </a:cubicBezTo>
                <a:cubicBezTo>
                  <a:pt x="32" y="40"/>
                  <a:pt x="28" y="42"/>
                  <a:pt x="24" y="45"/>
                </a:cubicBezTo>
                <a:cubicBezTo>
                  <a:pt x="21" y="48"/>
                  <a:pt x="19" y="53"/>
                  <a:pt x="19" y="58"/>
                </a:cubicBezTo>
                <a:cubicBezTo>
                  <a:pt x="19" y="63"/>
                  <a:pt x="21" y="67"/>
                  <a:pt x="24" y="71"/>
                </a:cubicBezTo>
                <a:cubicBezTo>
                  <a:pt x="24" y="71"/>
                  <a:pt x="24" y="71"/>
                  <a:pt x="24" y="71"/>
                </a:cubicBezTo>
                <a:cubicBezTo>
                  <a:pt x="28" y="74"/>
                  <a:pt x="32" y="76"/>
                  <a:pt x="37" y="76"/>
                </a:cubicBezTo>
                <a:cubicBezTo>
                  <a:pt x="38" y="76"/>
                  <a:pt x="40" y="76"/>
                  <a:pt x="41" y="76"/>
                </a:cubicBezTo>
                <a:cubicBezTo>
                  <a:pt x="41" y="75"/>
                  <a:pt x="42" y="75"/>
                  <a:pt x="43" y="75"/>
                </a:cubicBezTo>
                <a:cubicBezTo>
                  <a:pt x="44" y="74"/>
                  <a:pt x="45" y="73"/>
                  <a:pt x="46" y="72"/>
                </a:cubicBezTo>
                <a:cubicBezTo>
                  <a:pt x="56" y="62"/>
                  <a:pt x="56" y="62"/>
                  <a:pt x="56" y="62"/>
                </a:cubicBezTo>
                <a:cubicBezTo>
                  <a:pt x="56" y="61"/>
                  <a:pt x="56" y="61"/>
                  <a:pt x="56" y="61"/>
                </a:cubicBezTo>
                <a:cubicBezTo>
                  <a:pt x="56" y="61"/>
                  <a:pt x="56" y="61"/>
                  <a:pt x="56" y="61"/>
                </a:cubicBezTo>
                <a:cubicBezTo>
                  <a:pt x="56" y="61"/>
                  <a:pt x="56" y="61"/>
                  <a:pt x="56" y="61"/>
                </a:cubicBezTo>
                <a:cubicBezTo>
                  <a:pt x="51" y="57"/>
                  <a:pt x="48" y="51"/>
                  <a:pt x="46" y="44"/>
                </a:cubicBezTo>
                <a:cubicBezTo>
                  <a:pt x="46" y="44"/>
                  <a:pt x="46" y="43"/>
                  <a:pt x="46" y="42"/>
                </a:cubicBezTo>
                <a:cubicBezTo>
                  <a:pt x="46" y="42"/>
                  <a:pt x="46" y="42"/>
                  <a:pt x="46" y="42"/>
                </a:cubicBezTo>
                <a:cubicBezTo>
                  <a:pt x="46" y="42"/>
                  <a:pt x="46" y="42"/>
                  <a:pt x="46" y="42"/>
                </a:cubicBezTo>
                <a:cubicBezTo>
                  <a:pt x="46" y="42"/>
                  <a:pt x="46" y="42"/>
                  <a:pt x="46" y="42"/>
                </a:cubicBezTo>
                <a:close/>
                <a:moveTo>
                  <a:pt x="136" y="122"/>
                </a:moveTo>
                <a:cubicBezTo>
                  <a:pt x="136" y="122"/>
                  <a:pt x="136" y="122"/>
                  <a:pt x="136" y="122"/>
                </a:cubicBezTo>
                <a:cubicBezTo>
                  <a:pt x="136" y="105"/>
                  <a:pt x="136" y="105"/>
                  <a:pt x="136" y="105"/>
                </a:cubicBezTo>
                <a:cubicBezTo>
                  <a:pt x="136" y="103"/>
                  <a:pt x="137" y="102"/>
                  <a:pt x="139" y="102"/>
                </a:cubicBezTo>
                <a:cubicBezTo>
                  <a:pt x="141" y="102"/>
                  <a:pt x="142" y="103"/>
                  <a:pt x="142" y="105"/>
                </a:cubicBezTo>
                <a:cubicBezTo>
                  <a:pt x="142" y="114"/>
                  <a:pt x="142" y="114"/>
                  <a:pt x="142" y="114"/>
                </a:cubicBezTo>
                <a:cubicBezTo>
                  <a:pt x="151" y="114"/>
                  <a:pt x="151" y="114"/>
                  <a:pt x="151" y="114"/>
                </a:cubicBezTo>
                <a:cubicBezTo>
                  <a:pt x="151" y="106"/>
                  <a:pt x="151" y="106"/>
                  <a:pt x="151" y="106"/>
                </a:cubicBezTo>
                <a:cubicBezTo>
                  <a:pt x="151" y="103"/>
                  <a:pt x="151" y="101"/>
                  <a:pt x="150" y="98"/>
                </a:cubicBezTo>
                <a:cubicBezTo>
                  <a:pt x="150" y="98"/>
                  <a:pt x="150" y="98"/>
                  <a:pt x="150" y="98"/>
                </a:cubicBezTo>
                <a:cubicBezTo>
                  <a:pt x="150" y="98"/>
                  <a:pt x="150" y="98"/>
                  <a:pt x="150" y="98"/>
                </a:cubicBezTo>
                <a:cubicBezTo>
                  <a:pt x="149" y="96"/>
                  <a:pt x="147" y="94"/>
                  <a:pt x="145" y="91"/>
                </a:cubicBezTo>
                <a:cubicBezTo>
                  <a:pt x="137" y="84"/>
                  <a:pt x="137" y="84"/>
                  <a:pt x="137" y="84"/>
                </a:cubicBezTo>
                <a:cubicBezTo>
                  <a:pt x="134" y="85"/>
                  <a:pt x="130" y="86"/>
                  <a:pt x="126" y="86"/>
                </a:cubicBezTo>
                <a:cubicBezTo>
                  <a:pt x="127" y="90"/>
                  <a:pt x="128" y="95"/>
                  <a:pt x="128" y="100"/>
                </a:cubicBezTo>
                <a:cubicBezTo>
                  <a:pt x="128" y="111"/>
                  <a:pt x="128" y="111"/>
                  <a:pt x="128" y="111"/>
                </a:cubicBezTo>
                <a:cubicBezTo>
                  <a:pt x="128" y="113"/>
                  <a:pt x="127" y="116"/>
                  <a:pt x="125" y="118"/>
                </a:cubicBezTo>
                <a:cubicBezTo>
                  <a:pt x="124" y="120"/>
                  <a:pt x="123" y="121"/>
                  <a:pt x="121" y="122"/>
                </a:cubicBezTo>
                <a:cubicBezTo>
                  <a:pt x="136" y="122"/>
                  <a:pt x="136" y="122"/>
                  <a:pt x="136" y="122"/>
                </a:cubicBezTo>
                <a:close/>
                <a:moveTo>
                  <a:pt x="116" y="42"/>
                </a:moveTo>
                <a:cubicBezTo>
                  <a:pt x="116" y="42"/>
                  <a:pt x="116" y="42"/>
                  <a:pt x="116" y="42"/>
                </a:cubicBezTo>
                <a:cubicBezTo>
                  <a:pt x="116" y="42"/>
                  <a:pt x="116" y="42"/>
                  <a:pt x="116" y="42"/>
                </a:cubicBezTo>
                <a:cubicBezTo>
                  <a:pt x="116" y="42"/>
                  <a:pt x="116" y="42"/>
                  <a:pt x="116" y="42"/>
                </a:cubicBezTo>
                <a:cubicBezTo>
                  <a:pt x="116" y="42"/>
                  <a:pt x="116" y="42"/>
                  <a:pt x="116" y="42"/>
                </a:cubicBezTo>
                <a:cubicBezTo>
                  <a:pt x="116" y="42"/>
                  <a:pt x="116" y="42"/>
                  <a:pt x="116" y="42"/>
                </a:cubicBezTo>
                <a:cubicBezTo>
                  <a:pt x="115" y="49"/>
                  <a:pt x="112" y="56"/>
                  <a:pt x="106" y="61"/>
                </a:cubicBezTo>
                <a:cubicBezTo>
                  <a:pt x="106" y="61"/>
                  <a:pt x="106" y="61"/>
                  <a:pt x="106" y="61"/>
                </a:cubicBezTo>
                <a:cubicBezTo>
                  <a:pt x="106" y="61"/>
                  <a:pt x="106" y="61"/>
                  <a:pt x="106" y="61"/>
                </a:cubicBezTo>
                <a:cubicBezTo>
                  <a:pt x="106" y="62"/>
                  <a:pt x="106" y="62"/>
                  <a:pt x="106" y="62"/>
                </a:cubicBezTo>
                <a:cubicBezTo>
                  <a:pt x="116" y="72"/>
                  <a:pt x="116" y="72"/>
                  <a:pt x="116" y="72"/>
                </a:cubicBezTo>
                <a:cubicBezTo>
                  <a:pt x="116" y="72"/>
                  <a:pt x="116" y="72"/>
                  <a:pt x="116" y="72"/>
                </a:cubicBezTo>
                <a:cubicBezTo>
                  <a:pt x="117" y="73"/>
                  <a:pt x="118" y="74"/>
                  <a:pt x="119" y="75"/>
                </a:cubicBezTo>
                <a:cubicBezTo>
                  <a:pt x="120" y="75"/>
                  <a:pt x="121" y="75"/>
                  <a:pt x="121" y="76"/>
                </a:cubicBezTo>
                <a:cubicBezTo>
                  <a:pt x="121" y="76"/>
                  <a:pt x="121" y="76"/>
                  <a:pt x="121" y="76"/>
                </a:cubicBezTo>
                <a:cubicBezTo>
                  <a:pt x="121" y="76"/>
                  <a:pt x="121" y="76"/>
                  <a:pt x="121" y="76"/>
                </a:cubicBezTo>
                <a:cubicBezTo>
                  <a:pt x="122" y="76"/>
                  <a:pt x="124" y="76"/>
                  <a:pt x="125" y="76"/>
                </a:cubicBezTo>
                <a:cubicBezTo>
                  <a:pt x="130" y="76"/>
                  <a:pt x="134" y="74"/>
                  <a:pt x="138" y="71"/>
                </a:cubicBezTo>
                <a:cubicBezTo>
                  <a:pt x="141" y="67"/>
                  <a:pt x="143" y="63"/>
                  <a:pt x="143" y="58"/>
                </a:cubicBezTo>
                <a:cubicBezTo>
                  <a:pt x="143" y="53"/>
                  <a:pt x="141" y="48"/>
                  <a:pt x="138" y="45"/>
                </a:cubicBezTo>
                <a:cubicBezTo>
                  <a:pt x="134" y="42"/>
                  <a:pt x="130" y="40"/>
                  <a:pt x="125" y="40"/>
                </a:cubicBezTo>
                <a:cubicBezTo>
                  <a:pt x="123" y="40"/>
                  <a:pt x="121" y="40"/>
                  <a:pt x="120" y="40"/>
                </a:cubicBezTo>
                <a:cubicBezTo>
                  <a:pt x="118" y="41"/>
                  <a:pt x="117" y="41"/>
                  <a:pt x="116" y="42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/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11" name="PA_任意多边形 29">
            <a:extLst>
              <a:ext uri="{FF2B5EF4-FFF2-40B4-BE49-F238E27FC236}">
                <a16:creationId xmlns:a16="http://schemas.microsoft.com/office/drawing/2014/main" id="{3D3F9E07-8BA8-4903-ADAB-21CBFB158A4D}"/>
              </a:ext>
            </a:extLst>
          </p:cNvPr>
          <p:cNvSpPr>
            <a:spLocks noEditPoints="1"/>
          </p:cNvSpPr>
          <p:nvPr>
            <p:custDataLst>
              <p:tags r:id="rId9"/>
            </p:custDataLst>
          </p:nvPr>
        </p:nvSpPr>
        <p:spPr bwMode="auto">
          <a:xfrm>
            <a:off x="5988051" y="5231052"/>
            <a:ext cx="260349" cy="368413"/>
          </a:xfrm>
          <a:custGeom>
            <a:avLst/>
            <a:gdLst>
              <a:gd name="T0" fmla="*/ 38 w 102"/>
              <a:gd name="T1" fmla="*/ 124 h 144"/>
              <a:gd name="T2" fmla="*/ 38 w 102"/>
              <a:gd name="T3" fmla="*/ 124 h 144"/>
              <a:gd name="T4" fmla="*/ 65 w 102"/>
              <a:gd name="T5" fmla="*/ 124 h 144"/>
              <a:gd name="T6" fmla="*/ 68 w 102"/>
              <a:gd name="T7" fmla="*/ 127 h 144"/>
              <a:gd name="T8" fmla="*/ 68 w 102"/>
              <a:gd name="T9" fmla="*/ 127 h 144"/>
              <a:gd name="T10" fmla="*/ 68 w 102"/>
              <a:gd name="T11" fmla="*/ 141 h 144"/>
              <a:gd name="T12" fmla="*/ 65 w 102"/>
              <a:gd name="T13" fmla="*/ 144 h 144"/>
              <a:gd name="T14" fmla="*/ 65 w 102"/>
              <a:gd name="T15" fmla="*/ 144 h 144"/>
              <a:gd name="T16" fmla="*/ 38 w 102"/>
              <a:gd name="T17" fmla="*/ 144 h 144"/>
              <a:gd name="T18" fmla="*/ 34 w 102"/>
              <a:gd name="T19" fmla="*/ 141 h 144"/>
              <a:gd name="T20" fmla="*/ 34 w 102"/>
              <a:gd name="T21" fmla="*/ 141 h 144"/>
              <a:gd name="T22" fmla="*/ 34 w 102"/>
              <a:gd name="T23" fmla="*/ 127 h 144"/>
              <a:gd name="T24" fmla="*/ 38 w 102"/>
              <a:gd name="T25" fmla="*/ 124 h 144"/>
              <a:gd name="T26" fmla="*/ 51 w 102"/>
              <a:gd name="T27" fmla="*/ 0 h 144"/>
              <a:gd name="T28" fmla="*/ 51 w 102"/>
              <a:gd name="T29" fmla="*/ 0 h 144"/>
              <a:gd name="T30" fmla="*/ 87 w 102"/>
              <a:gd name="T31" fmla="*/ 15 h 144"/>
              <a:gd name="T32" fmla="*/ 87 w 102"/>
              <a:gd name="T33" fmla="*/ 15 h 144"/>
              <a:gd name="T34" fmla="*/ 87 w 102"/>
              <a:gd name="T35" fmla="*/ 15 h 144"/>
              <a:gd name="T36" fmla="*/ 102 w 102"/>
              <a:gd name="T37" fmla="*/ 51 h 144"/>
              <a:gd name="T38" fmla="*/ 98 w 102"/>
              <a:gd name="T39" fmla="*/ 72 h 144"/>
              <a:gd name="T40" fmla="*/ 86 w 102"/>
              <a:gd name="T41" fmla="*/ 89 h 144"/>
              <a:gd name="T42" fmla="*/ 81 w 102"/>
              <a:gd name="T43" fmla="*/ 94 h 144"/>
              <a:gd name="T44" fmla="*/ 68 w 102"/>
              <a:gd name="T45" fmla="*/ 114 h 144"/>
              <a:gd name="T46" fmla="*/ 62 w 102"/>
              <a:gd name="T47" fmla="*/ 119 h 144"/>
              <a:gd name="T48" fmla="*/ 41 w 102"/>
              <a:gd name="T49" fmla="*/ 119 h 144"/>
              <a:gd name="T50" fmla="*/ 35 w 102"/>
              <a:gd name="T51" fmla="*/ 114 h 144"/>
              <a:gd name="T52" fmla="*/ 22 w 102"/>
              <a:gd name="T53" fmla="*/ 94 h 144"/>
              <a:gd name="T54" fmla="*/ 17 w 102"/>
              <a:gd name="T55" fmla="*/ 89 h 144"/>
              <a:gd name="T56" fmla="*/ 17 w 102"/>
              <a:gd name="T57" fmla="*/ 89 h 144"/>
              <a:gd name="T58" fmla="*/ 5 w 102"/>
              <a:gd name="T59" fmla="*/ 72 h 144"/>
              <a:gd name="T60" fmla="*/ 0 w 102"/>
              <a:gd name="T61" fmla="*/ 51 h 144"/>
              <a:gd name="T62" fmla="*/ 15 w 102"/>
              <a:gd name="T63" fmla="*/ 15 h 144"/>
              <a:gd name="T64" fmla="*/ 16 w 102"/>
              <a:gd name="T65" fmla="*/ 14 h 144"/>
              <a:gd name="T66" fmla="*/ 51 w 102"/>
              <a:gd name="T67" fmla="*/ 0 h 144"/>
              <a:gd name="T68" fmla="*/ 80 w 102"/>
              <a:gd name="T69" fmla="*/ 23 h 144"/>
              <a:gd name="T70" fmla="*/ 80 w 102"/>
              <a:gd name="T71" fmla="*/ 23 h 144"/>
              <a:gd name="T72" fmla="*/ 51 w 102"/>
              <a:gd name="T73" fmla="*/ 11 h 144"/>
              <a:gd name="T74" fmla="*/ 23 w 102"/>
              <a:gd name="T75" fmla="*/ 22 h 144"/>
              <a:gd name="T76" fmla="*/ 23 w 102"/>
              <a:gd name="T77" fmla="*/ 23 h 144"/>
              <a:gd name="T78" fmla="*/ 11 w 102"/>
              <a:gd name="T79" fmla="*/ 51 h 144"/>
              <a:gd name="T80" fmla="*/ 15 w 102"/>
              <a:gd name="T81" fmla="*/ 67 h 144"/>
              <a:gd name="T82" fmla="*/ 24 w 102"/>
              <a:gd name="T83" fmla="*/ 80 h 144"/>
              <a:gd name="T84" fmla="*/ 25 w 102"/>
              <a:gd name="T85" fmla="*/ 81 h 144"/>
              <a:gd name="T86" fmla="*/ 30 w 102"/>
              <a:gd name="T87" fmla="*/ 86 h 144"/>
              <a:gd name="T88" fmla="*/ 45 w 102"/>
              <a:gd name="T89" fmla="*/ 108 h 144"/>
              <a:gd name="T90" fmla="*/ 57 w 102"/>
              <a:gd name="T91" fmla="*/ 108 h 144"/>
              <a:gd name="T92" fmla="*/ 73 w 102"/>
              <a:gd name="T93" fmla="*/ 86 h 144"/>
              <a:gd name="T94" fmla="*/ 78 w 102"/>
              <a:gd name="T95" fmla="*/ 81 h 144"/>
              <a:gd name="T96" fmla="*/ 78 w 102"/>
              <a:gd name="T97" fmla="*/ 80 h 144"/>
              <a:gd name="T98" fmla="*/ 88 w 102"/>
              <a:gd name="T99" fmla="*/ 67 h 144"/>
              <a:gd name="T100" fmla="*/ 91 w 102"/>
              <a:gd name="T101" fmla="*/ 51 h 144"/>
              <a:gd name="T102" fmla="*/ 80 w 102"/>
              <a:gd name="T103" fmla="*/ 23 h 144"/>
              <a:gd name="T104" fmla="*/ 62 w 102"/>
              <a:gd name="T105" fmla="*/ 131 h 144"/>
              <a:gd name="T106" fmla="*/ 62 w 102"/>
              <a:gd name="T107" fmla="*/ 131 h 144"/>
              <a:gd name="T108" fmla="*/ 41 w 102"/>
              <a:gd name="T109" fmla="*/ 131 h 144"/>
              <a:gd name="T110" fmla="*/ 41 w 102"/>
              <a:gd name="T111" fmla="*/ 138 h 144"/>
              <a:gd name="T112" fmla="*/ 62 w 102"/>
              <a:gd name="T113" fmla="*/ 138 h 144"/>
              <a:gd name="T114" fmla="*/ 62 w 102"/>
              <a:gd name="T115" fmla="*/ 131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02" h="144">
                <a:moveTo>
                  <a:pt x="38" y="124"/>
                </a:moveTo>
                <a:cubicBezTo>
                  <a:pt x="38" y="124"/>
                  <a:pt x="38" y="124"/>
                  <a:pt x="38" y="124"/>
                </a:cubicBezTo>
                <a:cubicBezTo>
                  <a:pt x="65" y="124"/>
                  <a:pt x="65" y="124"/>
                  <a:pt x="65" y="124"/>
                </a:cubicBezTo>
                <a:cubicBezTo>
                  <a:pt x="67" y="124"/>
                  <a:pt x="68" y="125"/>
                  <a:pt x="68" y="127"/>
                </a:cubicBezTo>
                <a:cubicBezTo>
                  <a:pt x="68" y="127"/>
                  <a:pt x="68" y="127"/>
                  <a:pt x="68" y="127"/>
                </a:cubicBezTo>
                <a:cubicBezTo>
                  <a:pt x="68" y="141"/>
                  <a:pt x="68" y="141"/>
                  <a:pt x="68" y="141"/>
                </a:cubicBezTo>
                <a:cubicBezTo>
                  <a:pt x="68" y="143"/>
                  <a:pt x="67" y="144"/>
                  <a:pt x="65" y="144"/>
                </a:cubicBezTo>
                <a:cubicBezTo>
                  <a:pt x="65" y="144"/>
                  <a:pt x="65" y="144"/>
                  <a:pt x="65" y="144"/>
                </a:cubicBezTo>
                <a:cubicBezTo>
                  <a:pt x="38" y="144"/>
                  <a:pt x="38" y="144"/>
                  <a:pt x="38" y="144"/>
                </a:cubicBezTo>
                <a:cubicBezTo>
                  <a:pt x="36" y="144"/>
                  <a:pt x="34" y="143"/>
                  <a:pt x="34" y="141"/>
                </a:cubicBezTo>
                <a:cubicBezTo>
                  <a:pt x="34" y="141"/>
                  <a:pt x="34" y="141"/>
                  <a:pt x="34" y="141"/>
                </a:cubicBezTo>
                <a:cubicBezTo>
                  <a:pt x="34" y="127"/>
                  <a:pt x="34" y="127"/>
                  <a:pt x="34" y="127"/>
                </a:cubicBezTo>
                <a:cubicBezTo>
                  <a:pt x="34" y="125"/>
                  <a:pt x="36" y="124"/>
                  <a:pt x="38" y="124"/>
                </a:cubicBezTo>
                <a:close/>
                <a:moveTo>
                  <a:pt x="51" y="0"/>
                </a:moveTo>
                <a:cubicBezTo>
                  <a:pt x="51" y="0"/>
                  <a:pt x="51" y="0"/>
                  <a:pt x="51" y="0"/>
                </a:cubicBezTo>
                <a:cubicBezTo>
                  <a:pt x="65" y="0"/>
                  <a:pt x="78" y="5"/>
                  <a:pt x="87" y="15"/>
                </a:cubicBezTo>
                <a:cubicBezTo>
                  <a:pt x="87" y="15"/>
                  <a:pt x="87" y="15"/>
                  <a:pt x="87" y="15"/>
                </a:cubicBezTo>
                <a:cubicBezTo>
                  <a:pt x="87" y="15"/>
                  <a:pt x="87" y="15"/>
                  <a:pt x="87" y="15"/>
                </a:cubicBezTo>
                <a:cubicBezTo>
                  <a:pt x="97" y="24"/>
                  <a:pt x="102" y="37"/>
                  <a:pt x="102" y="51"/>
                </a:cubicBezTo>
                <a:cubicBezTo>
                  <a:pt x="102" y="58"/>
                  <a:pt x="101" y="65"/>
                  <a:pt x="98" y="72"/>
                </a:cubicBezTo>
                <a:cubicBezTo>
                  <a:pt x="95" y="78"/>
                  <a:pt x="91" y="84"/>
                  <a:pt x="86" y="89"/>
                </a:cubicBezTo>
                <a:cubicBezTo>
                  <a:pt x="85" y="90"/>
                  <a:pt x="82" y="92"/>
                  <a:pt x="81" y="94"/>
                </a:cubicBezTo>
                <a:cubicBezTo>
                  <a:pt x="73" y="101"/>
                  <a:pt x="69" y="105"/>
                  <a:pt x="68" y="114"/>
                </a:cubicBezTo>
                <a:cubicBezTo>
                  <a:pt x="67" y="117"/>
                  <a:pt x="65" y="119"/>
                  <a:pt x="62" y="119"/>
                </a:cubicBezTo>
                <a:cubicBezTo>
                  <a:pt x="41" y="119"/>
                  <a:pt x="41" y="119"/>
                  <a:pt x="41" y="119"/>
                </a:cubicBezTo>
                <a:cubicBezTo>
                  <a:pt x="38" y="119"/>
                  <a:pt x="35" y="117"/>
                  <a:pt x="35" y="114"/>
                </a:cubicBezTo>
                <a:cubicBezTo>
                  <a:pt x="34" y="105"/>
                  <a:pt x="30" y="101"/>
                  <a:pt x="22" y="94"/>
                </a:cubicBezTo>
                <a:cubicBezTo>
                  <a:pt x="20" y="92"/>
                  <a:pt x="18" y="90"/>
                  <a:pt x="17" y="89"/>
                </a:cubicBezTo>
                <a:cubicBezTo>
                  <a:pt x="17" y="89"/>
                  <a:pt x="17" y="89"/>
                  <a:pt x="17" y="89"/>
                </a:cubicBezTo>
                <a:cubicBezTo>
                  <a:pt x="12" y="84"/>
                  <a:pt x="7" y="78"/>
                  <a:pt x="5" y="72"/>
                </a:cubicBezTo>
                <a:cubicBezTo>
                  <a:pt x="2" y="65"/>
                  <a:pt x="0" y="58"/>
                  <a:pt x="0" y="51"/>
                </a:cubicBezTo>
                <a:cubicBezTo>
                  <a:pt x="0" y="37"/>
                  <a:pt x="6" y="24"/>
                  <a:pt x="15" y="15"/>
                </a:cubicBezTo>
                <a:cubicBezTo>
                  <a:pt x="16" y="14"/>
                  <a:pt x="16" y="14"/>
                  <a:pt x="16" y="14"/>
                </a:cubicBezTo>
                <a:cubicBezTo>
                  <a:pt x="25" y="5"/>
                  <a:pt x="37" y="0"/>
                  <a:pt x="51" y="0"/>
                </a:cubicBezTo>
                <a:close/>
                <a:moveTo>
                  <a:pt x="80" y="23"/>
                </a:moveTo>
                <a:cubicBezTo>
                  <a:pt x="80" y="23"/>
                  <a:pt x="80" y="23"/>
                  <a:pt x="80" y="23"/>
                </a:cubicBezTo>
                <a:cubicBezTo>
                  <a:pt x="72" y="15"/>
                  <a:pt x="62" y="11"/>
                  <a:pt x="51" y="11"/>
                </a:cubicBezTo>
                <a:cubicBezTo>
                  <a:pt x="40" y="11"/>
                  <a:pt x="31" y="15"/>
                  <a:pt x="23" y="22"/>
                </a:cubicBezTo>
                <a:cubicBezTo>
                  <a:pt x="23" y="23"/>
                  <a:pt x="23" y="23"/>
                  <a:pt x="23" y="23"/>
                </a:cubicBezTo>
                <a:cubicBezTo>
                  <a:pt x="16" y="30"/>
                  <a:pt x="11" y="40"/>
                  <a:pt x="11" y="51"/>
                </a:cubicBezTo>
                <a:cubicBezTo>
                  <a:pt x="11" y="57"/>
                  <a:pt x="13" y="62"/>
                  <a:pt x="15" y="67"/>
                </a:cubicBezTo>
                <a:cubicBezTo>
                  <a:pt x="17" y="72"/>
                  <a:pt x="20" y="77"/>
                  <a:pt x="24" y="80"/>
                </a:cubicBezTo>
                <a:cubicBezTo>
                  <a:pt x="25" y="81"/>
                  <a:pt x="25" y="81"/>
                  <a:pt x="25" y="81"/>
                </a:cubicBezTo>
                <a:cubicBezTo>
                  <a:pt x="27" y="83"/>
                  <a:pt x="29" y="84"/>
                  <a:pt x="30" y="86"/>
                </a:cubicBezTo>
                <a:cubicBezTo>
                  <a:pt x="38" y="93"/>
                  <a:pt x="43" y="98"/>
                  <a:pt x="45" y="108"/>
                </a:cubicBezTo>
                <a:cubicBezTo>
                  <a:pt x="57" y="108"/>
                  <a:pt x="57" y="108"/>
                  <a:pt x="57" y="108"/>
                </a:cubicBezTo>
                <a:cubicBezTo>
                  <a:pt x="60" y="98"/>
                  <a:pt x="65" y="93"/>
                  <a:pt x="73" y="86"/>
                </a:cubicBezTo>
                <a:cubicBezTo>
                  <a:pt x="74" y="84"/>
                  <a:pt x="75" y="83"/>
                  <a:pt x="78" y="81"/>
                </a:cubicBezTo>
                <a:cubicBezTo>
                  <a:pt x="78" y="80"/>
                  <a:pt x="78" y="80"/>
                  <a:pt x="78" y="80"/>
                </a:cubicBezTo>
                <a:cubicBezTo>
                  <a:pt x="82" y="77"/>
                  <a:pt x="85" y="72"/>
                  <a:pt x="88" y="67"/>
                </a:cubicBezTo>
                <a:cubicBezTo>
                  <a:pt x="90" y="62"/>
                  <a:pt x="91" y="57"/>
                  <a:pt x="91" y="51"/>
                </a:cubicBezTo>
                <a:cubicBezTo>
                  <a:pt x="91" y="40"/>
                  <a:pt x="87" y="30"/>
                  <a:pt x="80" y="23"/>
                </a:cubicBezTo>
                <a:close/>
                <a:moveTo>
                  <a:pt x="62" y="131"/>
                </a:moveTo>
                <a:cubicBezTo>
                  <a:pt x="62" y="131"/>
                  <a:pt x="62" y="131"/>
                  <a:pt x="62" y="131"/>
                </a:cubicBezTo>
                <a:cubicBezTo>
                  <a:pt x="41" y="131"/>
                  <a:pt x="41" y="131"/>
                  <a:pt x="41" y="131"/>
                </a:cubicBezTo>
                <a:cubicBezTo>
                  <a:pt x="41" y="138"/>
                  <a:pt x="41" y="138"/>
                  <a:pt x="41" y="138"/>
                </a:cubicBezTo>
                <a:cubicBezTo>
                  <a:pt x="62" y="138"/>
                  <a:pt x="62" y="138"/>
                  <a:pt x="62" y="138"/>
                </a:cubicBezTo>
                <a:cubicBezTo>
                  <a:pt x="62" y="131"/>
                  <a:pt x="62" y="131"/>
                  <a:pt x="62" y="13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12" name="PA_Line 30">
            <a:extLst>
              <a:ext uri="{FF2B5EF4-FFF2-40B4-BE49-F238E27FC236}">
                <a16:creationId xmlns:a16="http://schemas.microsoft.com/office/drawing/2014/main" id="{56E031F8-6997-413A-9624-A03AB2ADA826}"/>
              </a:ext>
            </a:extLst>
          </p:cNvPr>
          <p:cNvSpPr>
            <a:spLocks noChangeShapeType="1"/>
          </p:cNvSpPr>
          <p:nvPr>
            <p:custDataLst>
              <p:tags r:id="rId10"/>
            </p:custDataLst>
          </p:nvPr>
        </p:nvSpPr>
        <p:spPr bwMode="auto">
          <a:xfrm flipH="1">
            <a:off x="4631268" y="2431955"/>
            <a:ext cx="1013884" cy="0"/>
          </a:xfrm>
          <a:prstGeom prst="line">
            <a:avLst/>
          </a:prstGeom>
          <a:noFill/>
          <a:ln w="6350" cmpd="sng">
            <a:solidFill>
              <a:schemeClr val="bg1">
                <a:lumMod val="50000"/>
              </a:schemeClr>
            </a:solidFill>
            <a:prstDash val="solid"/>
            <a:rou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13" name="PA_Line 31">
            <a:extLst>
              <a:ext uri="{FF2B5EF4-FFF2-40B4-BE49-F238E27FC236}">
                <a16:creationId xmlns:a16="http://schemas.microsoft.com/office/drawing/2014/main" id="{E6BB7E41-A32E-405D-B1D4-427D859A68B7}"/>
              </a:ext>
            </a:extLst>
          </p:cNvPr>
          <p:cNvSpPr>
            <a:spLocks noChangeShapeType="1"/>
          </p:cNvSpPr>
          <p:nvPr>
            <p:custDataLst>
              <p:tags r:id="rId11"/>
            </p:custDataLst>
          </p:nvPr>
        </p:nvSpPr>
        <p:spPr bwMode="auto">
          <a:xfrm>
            <a:off x="4631267" y="4415883"/>
            <a:ext cx="0" cy="999375"/>
          </a:xfrm>
          <a:prstGeom prst="line">
            <a:avLst/>
          </a:prstGeom>
          <a:noFill/>
          <a:ln w="6350" cmpd="sng">
            <a:solidFill>
              <a:schemeClr val="bg1">
                <a:lumMod val="50000"/>
              </a:schemeClr>
            </a:solidFill>
            <a:prstDash val="solid"/>
            <a:rou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14" name="PA_Line 32">
            <a:extLst>
              <a:ext uri="{FF2B5EF4-FFF2-40B4-BE49-F238E27FC236}">
                <a16:creationId xmlns:a16="http://schemas.microsoft.com/office/drawing/2014/main" id="{A96302F5-BC18-4316-9D20-437F017B28B9}"/>
              </a:ext>
            </a:extLst>
          </p:cNvPr>
          <p:cNvSpPr>
            <a:spLocks noChangeShapeType="1"/>
          </p:cNvSpPr>
          <p:nvPr>
            <p:custDataLst>
              <p:tags r:id="rId12"/>
            </p:custDataLst>
          </p:nvPr>
        </p:nvSpPr>
        <p:spPr bwMode="auto">
          <a:xfrm>
            <a:off x="6551085" y="5415257"/>
            <a:ext cx="960967" cy="0"/>
          </a:xfrm>
          <a:prstGeom prst="line">
            <a:avLst/>
          </a:prstGeom>
          <a:noFill/>
          <a:ln w="6350" cmpd="sng">
            <a:solidFill>
              <a:schemeClr val="bg1">
                <a:lumMod val="50000"/>
              </a:schemeClr>
            </a:solidFill>
            <a:prstDash val="solid"/>
            <a:rou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15" name="PA_Line 33">
            <a:extLst>
              <a:ext uri="{FF2B5EF4-FFF2-40B4-BE49-F238E27FC236}">
                <a16:creationId xmlns:a16="http://schemas.microsoft.com/office/drawing/2014/main" id="{DB838980-610D-4719-808C-6AF7FDF8CBBE}"/>
              </a:ext>
            </a:extLst>
          </p:cNvPr>
          <p:cNvSpPr>
            <a:spLocks noChangeShapeType="1"/>
          </p:cNvSpPr>
          <p:nvPr>
            <p:custDataLst>
              <p:tags r:id="rId13"/>
            </p:custDataLst>
          </p:nvPr>
        </p:nvSpPr>
        <p:spPr bwMode="auto">
          <a:xfrm flipV="1">
            <a:off x="7512051" y="2431955"/>
            <a:ext cx="0" cy="1052308"/>
          </a:xfrm>
          <a:prstGeom prst="line">
            <a:avLst/>
          </a:prstGeom>
          <a:noFill/>
          <a:ln w="6350" cmpd="sng">
            <a:solidFill>
              <a:schemeClr val="bg1">
                <a:lumMod val="50000"/>
              </a:schemeClr>
            </a:solidFill>
            <a:prstDash val="solid"/>
            <a:rou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400">
              <a:cs typeface="+mn-ea"/>
              <a:sym typeface="+mn-lt"/>
            </a:endParaRP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7B7B11FB-1D47-4089-A6D0-E9BF3FA27232}"/>
              </a:ext>
            </a:extLst>
          </p:cNvPr>
          <p:cNvGrpSpPr/>
          <p:nvPr/>
        </p:nvGrpSpPr>
        <p:grpSpPr>
          <a:xfrm>
            <a:off x="7702552" y="2275040"/>
            <a:ext cx="3181350" cy="839470"/>
            <a:chOff x="3006" y="3199"/>
            <a:chExt cx="5010" cy="1322"/>
          </a:xfrm>
        </p:grpSpPr>
        <p:sp>
          <p:nvSpPr>
            <p:cNvPr id="21" name="矩形 20" descr="e7d195523061f1c0dc554706afe4c72a60a25314cbaece805811E654B44695D34D35691164BB3D154CCFD5D798F6FEAD99EAA8F1ADC3D4AFA5BC9ED0BB3A4B45073A038AC38E89AB54D31AA59602B9F12209B776749A2CCA36AD07C888D793A35F9D491ED1216934BB3A67970262DCEF660A8C3A8D1E7FE509DD9C96939D9FB9CDC0D2D415A58769">
              <a:extLst>
                <a:ext uri="{FF2B5EF4-FFF2-40B4-BE49-F238E27FC236}">
                  <a16:creationId xmlns:a16="http://schemas.microsoft.com/office/drawing/2014/main" id="{ACDCC5FA-95A8-45CA-93E7-0BFADB99B6E4}"/>
                </a:ext>
              </a:extLst>
            </p:cNvPr>
            <p:cNvSpPr/>
            <p:nvPr/>
          </p:nvSpPr>
          <p:spPr>
            <a:xfrm>
              <a:off x="3006" y="3698"/>
              <a:ext cx="5010" cy="82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200" dirty="0"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96F3D128-6DD9-4AC3-B5C1-2E8E0A33279C}"/>
                </a:ext>
              </a:extLst>
            </p:cNvPr>
            <p:cNvSpPr txBox="1"/>
            <p:nvPr/>
          </p:nvSpPr>
          <p:spPr>
            <a:xfrm>
              <a:off x="3006" y="3199"/>
              <a:ext cx="4073" cy="5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rgbClr val="444343"/>
                  </a:solidFill>
                  <a:cs typeface="+mn-ea"/>
                  <a:sym typeface="+mn-lt"/>
                </a:rPr>
                <a:t>添加标题文本</a:t>
              </a:r>
              <a:endParaRPr lang="en-US" altLang="zh-CN" sz="1600" b="1" dirty="0">
                <a:solidFill>
                  <a:srgbClr val="444343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766AD890-ED9F-4163-A33B-FF39F22ED11E}"/>
              </a:ext>
            </a:extLst>
          </p:cNvPr>
          <p:cNvGrpSpPr/>
          <p:nvPr/>
        </p:nvGrpSpPr>
        <p:grpSpPr>
          <a:xfrm>
            <a:off x="7702552" y="5056420"/>
            <a:ext cx="3181350" cy="839470"/>
            <a:chOff x="3006" y="3199"/>
            <a:chExt cx="5010" cy="1322"/>
          </a:xfrm>
        </p:grpSpPr>
        <p:sp>
          <p:nvSpPr>
            <p:cNvPr id="24" name="矩形 23" descr="e7d195523061f1c0dc554706afe4c72a60a25314cbaece805811E654B44695D34D35691164BB3D154CCFD5D798F6FEAD99EAA8F1ADC3D4AFA5BC9ED0BB3A4B45073A038AC38E89AB54D31AA59602B9F12209B776749A2CCA36AD07C888D793A35F9D491ED1216934BB3A67970262DCEF660A8C3A8D1E7FE509DD9C96939D9FB9CDC0D2D415A58769">
              <a:extLst>
                <a:ext uri="{FF2B5EF4-FFF2-40B4-BE49-F238E27FC236}">
                  <a16:creationId xmlns:a16="http://schemas.microsoft.com/office/drawing/2014/main" id="{C1A6E7F2-A1A7-4523-BD40-FA4E8AE63C6D}"/>
                </a:ext>
              </a:extLst>
            </p:cNvPr>
            <p:cNvSpPr/>
            <p:nvPr/>
          </p:nvSpPr>
          <p:spPr>
            <a:xfrm>
              <a:off x="3006" y="3698"/>
              <a:ext cx="5010" cy="82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200" dirty="0"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B803FF71-8293-456E-9EFD-4FC0D5A6BA27}"/>
                </a:ext>
              </a:extLst>
            </p:cNvPr>
            <p:cNvSpPr txBox="1"/>
            <p:nvPr/>
          </p:nvSpPr>
          <p:spPr>
            <a:xfrm>
              <a:off x="3006" y="3199"/>
              <a:ext cx="4073" cy="5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rgbClr val="444343"/>
                  </a:solidFill>
                  <a:cs typeface="+mn-ea"/>
                  <a:sym typeface="+mn-lt"/>
                </a:rPr>
                <a:t>添加标题文本</a:t>
              </a:r>
              <a:endParaRPr lang="en-US" altLang="zh-CN" sz="1600" b="1" dirty="0">
                <a:solidFill>
                  <a:srgbClr val="444343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0E6A2A63-E466-442A-B25D-388D743ECC75}"/>
              </a:ext>
            </a:extLst>
          </p:cNvPr>
          <p:cNvGrpSpPr/>
          <p:nvPr/>
        </p:nvGrpSpPr>
        <p:grpSpPr>
          <a:xfrm>
            <a:off x="1229679" y="4575787"/>
            <a:ext cx="3181350" cy="839470"/>
            <a:chOff x="3006" y="3199"/>
            <a:chExt cx="5010" cy="1322"/>
          </a:xfrm>
        </p:grpSpPr>
        <p:sp>
          <p:nvSpPr>
            <p:cNvPr id="27" name="矩形 26" descr="e7d195523061f1c0dc554706afe4c72a60a25314cbaece805811E654B44695D34D35691164BB3D154CCFD5D798F6FEAD99EAA8F1ADC3D4AFA5BC9ED0BB3A4B45073A038AC38E89AB54D31AA59602B9F12209B776749A2CCA36AD07C888D793A35F9D491ED1216934BB3A67970262DCEF660A8C3A8D1E7FE509DD9C96939D9FB9CDC0D2D415A58769">
              <a:extLst>
                <a:ext uri="{FF2B5EF4-FFF2-40B4-BE49-F238E27FC236}">
                  <a16:creationId xmlns:a16="http://schemas.microsoft.com/office/drawing/2014/main" id="{434D9126-E338-4E24-B47B-ABBABACA2E39}"/>
                </a:ext>
              </a:extLst>
            </p:cNvPr>
            <p:cNvSpPr/>
            <p:nvPr/>
          </p:nvSpPr>
          <p:spPr>
            <a:xfrm>
              <a:off x="3006" y="3698"/>
              <a:ext cx="5010" cy="82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200" dirty="0"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D0434AA5-7D7C-4D12-9795-0B7A51DE7D9B}"/>
                </a:ext>
              </a:extLst>
            </p:cNvPr>
            <p:cNvSpPr txBox="1"/>
            <p:nvPr/>
          </p:nvSpPr>
          <p:spPr>
            <a:xfrm>
              <a:off x="3943" y="3199"/>
              <a:ext cx="4073" cy="5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rgbClr val="444343"/>
                  </a:solidFill>
                  <a:cs typeface="+mn-ea"/>
                  <a:sym typeface="+mn-lt"/>
                </a:rPr>
                <a:t>添加标题文本</a:t>
              </a:r>
              <a:endParaRPr lang="en-US" altLang="zh-CN" sz="1600" b="1" dirty="0">
                <a:solidFill>
                  <a:srgbClr val="444343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97CA695A-762C-453B-9A24-FE38BF72C0B5}"/>
              </a:ext>
            </a:extLst>
          </p:cNvPr>
          <p:cNvGrpSpPr/>
          <p:nvPr/>
        </p:nvGrpSpPr>
        <p:grpSpPr>
          <a:xfrm>
            <a:off x="1229679" y="2120708"/>
            <a:ext cx="3181350" cy="839470"/>
            <a:chOff x="3006" y="3199"/>
            <a:chExt cx="5010" cy="1322"/>
          </a:xfrm>
        </p:grpSpPr>
        <p:sp>
          <p:nvSpPr>
            <p:cNvPr id="30" name="矩形 29" descr="e7d195523061f1c0dc554706afe4c72a60a25314cbaece805811E654B44695D34D35691164BB3D154CCFD5D798F6FEAD99EAA8F1ADC3D4AFA5BC9ED0BB3A4B45073A038AC38E89AB54D31AA59602B9F12209B776749A2CCA36AD07C888D793A35F9D491ED1216934BB3A67970262DCEF660A8C3A8D1E7FE509DD9C96939D9FB9CDC0D2D415A58769">
              <a:extLst>
                <a:ext uri="{FF2B5EF4-FFF2-40B4-BE49-F238E27FC236}">
                  <a16:creationId xmlns:a16="http://schemas.microsoft.com/office/drawing/2014/main" id="{69ABF722-89AF-4705-B1C6-2E934E2C6280}"/>
                </a:ext>
              </a:extLst>
            </p:cNvPr>
            <p:cNvSpPr/>
            <p:nvPr/>
          </p:nvSpPr>
          <p:spPr>
            <a:xfrm>
              <a:off x="3006" y="3698"/>
              <a:ext cx="5010" cy="82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200" dirty="0"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810136F3-B95E-4001-BE96-A3DDCEF9D12A}"/>
                </a:ext>
              </a:extLst>
            </p:cNvPr>
            <p:cNvSpPr txBox="1"/>
            <p:nvPr/>
          </p:nvSpPr>
          <p:spPr>
            <a:xfrm>
              <a:off x="3943" y="3199"/>
              <a:ext cx="4073" cy="5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rgbClr val="444343"/>
                  </a:solidFill>
                  <a:cs typeface="+mn-ea"/>
                  <a:sym typeface="+mn-lt"/>
                </a:rPr>
                <a:t>添加标题文本</a:t>
              </a:r>
              <a:endParaRPr lang="en-US" altLang="zh-CN" sz="1600" b="1" dirty="0">
                <a:solidFill>
                  <a:srgbClr val="444343"/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2282822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>
            <a:extLst>
              <a:ext uri="{FF2B5EF4-FFF2-40B4-BE49-F238E27FC236}">
                <a16:creationId xmlns:a16="http://schemas.microsoft.com/office/drawing/2014/main" id="{60810474-EA1D-4D86-AEB2-E72C4E04E6F5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-1"/>
            <a:chExt cx="12192000" cy="6858000"/>
          </a:xfrm>
        </p:grpSpPr>
        <p:pic>
          <p:nvPicPr>
            <p:cNvPr id="32" name="图片 31">
              <a:extLst>
                <a:ext uri="{FF2B5EF4-FFF2-40B4-BE49-F238E27FC236}">
                  <a16:creationId xmlns:a16="http://schemas.microsoft.com/office/drawing/2014/main" id="{C33FEDF9-6629-49F7-9449-8549509FEAC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-1"/>
              <a:ext cx="12192000" cy="6857999"/>
            </a:xfrm>
            <a:prstGeom prst="rect">
              <a:avLst/>
            </a:prstGeom>
          </p:spPr>
        </p:pic>
        <p:sp>
          <p:nvSpPr>
            <p:cNvPr id="30" name="矩形 29">
              <a:extLst>
                <a:ext uri="{FF2B5EF4-FFF2-40B4-BE49-F238E27FC236}">
                  <a16:creationId xmlns:a16="http://schemas.microsoft.com/office/drawing/2014/main" id="{061883B0-DDEF-4E90-ADE1-7043A3753490}"/>
                </a:ext>
              </a:extLst>
            </p:cNvPr>
            <p:cNvSpPr/>
            <p:nvPr/>
          </p:nvSpPr>
          <p:spPr>
            <a:xfrm>
              <a:off x="0" y="0"/>
              <a:ext cx="12192000" cy="6857999"/>
            </a:xfrm>
            <a:prstGeom prst="rect">
              <a:avLst/>
            </a:prstGeom>
            <a:solidFill>
              <a:schemeClr val="bg1">
                <a:alpha val="91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23C4D361-3D1E-4918-9643-8D3292A345CE}"/>
              </a:ext>
            </a:extLst>
          </p:cNvPr>
          <p:cNvGrpSpPr/>
          <p:nvPr/>
        </p:nvGrpSpPr>
        <p:grpSpPr>
          <a:xfrm>
            <a:off x="0" y="-2"/>
            <a:ext cx="12192000" cy="1295188"/>
            <a:chOff x="0" y="4609187"/>
            <a:chExt cx="12192000" cy="1295188"/>
          </a:xfrm>
        </p:grpSpPr>
        <p:pic>
          <p:nvPicPr>
            <p:cNvPr id="39" name="图片 38">
              <a:extLst>
                <a:ext uri="{FF2B5EF4-FFF2-40B4-BE49-F238E27FC236}">
                  <a16:creationId xmlns:a16="http://schemas.microsoft.com/office/drawing/2014/main" id="{0F1B5FD8-3C7D-4C80-BBCD-86994F84270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10800000">
              <a:off x="0" y="4609187"/>
              <a:ext cx="5021942" cy="1295188"/>
            </a:xfrm>
            <a:prstGeom prst="rect">
              <a:avLst/>
            </a:prstGeom>
          </p:spPr>
        </p:pic>
        <p:pic>
          <p:nvPicPr>
            <p:cNvPr id="40" name="图片 39">
              <a:extLst>
                <a:ext uri="{FF2B5EF4-FFF2-40B4-BE49-F238E27FC236}">
                  <a16:creationId xmlns:a16="http://schemas.microsoft.com/office/drawing/2014/main" id="{D68D4A81-2AB2-431E-A26A-CD95AF6CC6E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10800000">
              <a:off x="7351486" y="4609189"/>
              <a:ext cx="4840514" cy="1295186"/>
            </a:xfrm>
            <a:prstGeom prst="rect">
              <a:avLst/>
            </a:prstGeom>
          </p:spPr>
        </p:pic>
      </p:grpSp>
      <p:sp>
        <p:nvSpPr>
          <p:cNvPr id="5" name="PA_标题 4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5067300" y="417250"/>
            <a:ext cx="2057400" cy="97631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6600" dirty="0">
                <a:solidFill>
                  <a:srgbClr val="737373"/>
                </a:solidFill>
                <a:latin typeface="站酷文艺体" panose="02000603000000000000" pitchFamily="50" charset="-122"/>
                <a:ea typeface="站酷文艺体" panose="02000603000000000000" pitchFamily="50" charset="-122"/>
              </a:rPr>
              <a:t>目录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9889CDE5-71F7-4C3F-AF2B-EFCD0BA0C1D8}"/>
              </a:ext>
            </a:extLst>
          </p:cNvPr>
          <p:cNvSpPr txBox="1"/>
          <p:nvPr/>
        </p:nvSpPr>
        <p:spPr>
          <a:xfrm>
            <a:off x="5067300" y="1222977"/>
            <a:ext cx="20574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en-US" altLang="zh-CN" dirty="0">
                <a:solidFill>
                  <a:srgbClr val="737373"/>
                </a:solidFill>
              </a:rPr>
              <a:t>CONTENTS</a:t>
            </a:r>
            <a:endParaRPr lang="zh-CN" altLang="en-US" dirty="0">
              <a:solidFill>
                <a:srgbClr val="737373"/>
              </a:solidFill>
            </a:endParaRPr>
          </a:p>
        </p:txBody>
      </p: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2266EE4E-B534-4D61-8C99-E58CC55B1563}"/>
              </a:ext>
            </a:extLst>
          </p:cNvPr>
          <p:cNvGrpSpPr/>
          <p:nvPr/>
        </p:nvGrpSpPr>
        <p:grpSpPr>
          <a:xfrm>
            <a:off x="2223770" y="3070860"/>
            <a:ext cx="714375" cy="640080"/>
            <a:chOff x="3502" y="4341"/>
            <a:chExt cx="1125" cy="1008"/>
          </a:xfrm>
        </p:grpSpPr>
        <p:sp>
          <p:nvSpPr>
            <p:cNvPr id="49" name="矩形 48">
              <a:extLst>
                <a:ext uri="{FF2B5EF4-FFF2-40B4-BE49-F238E27FC236}">
                  <a16:creationId xmlns:a16="http://schemas.microsoft.com/office/drawing/2014/main" id="{F206759C-3864-4B1A-AFCB-BCFDC714CF5A}"/>
                </a:ext>
              </a:extLst>
            </p:cNvPr>
            <p:cNvSpPr/>
            <p:nvPr/>
          </p:nvSpPr>
          <p:spPr>
            <a:xfrm>
              <a:off x="3502" y="4341"/>
              <a:ext cx="1008" cy="1008"/>
            </a:xfrm>
            <a:prstGeom prst="rect">
              <a:avLst/>
            </a:prstGeom>
            <a:solidFill>
              <a:srgbClr val="ADBCC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745C4EF4-70B0-48AC-BC5F-A98454BA5066}"/>
                </a:ext>
              </a:extLst>
            </p:cNvPr>
            <p:cNvSpPr txBox="1"/>
            <p:nvPr/>
          </p:nvSpPr>
          <p:spPr>
            <a:xfrm>
              <a:off x="3521" y="4464"/>
              <a:ext cx="1106" cy="7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>
                  <a:solidFill>
                    <a:schemeClr val="bg1"/>
                  </a:solidFill>
                  <a:latin typeface="Arial Black" panose="020B0A04020102020204" charset="0"/>
                  <a:ea typeface="GungsuhChe" panose="02030609000101010101" charset="-127"/>
                </a:rPr>
                <a:t>01</a:t>
              </a: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61FC188A-F9C1-4453-A321-0C2C1CC9AF9F}"/>
              </a:ext>
            </a:extLst>
          </p:cNvPr>
          <p:cNvGrpSpPr/>
          <p:nvPr/>
        </p:nvGrpSpPr>
        <p:grpSpPr>
          <a:xfrm>
            <a:off x="6323330" y="4470400"/>
            <a:ext cx="714375" cy="640080"/>
            <a:chOff x="3502" y="4341"/>
            <a:chExt cx="1125" cy="1008"/>
          </a:xfrm>
        </p:grpSpPr>
        <p:sp>
          <p:nvSpPr>
            <p:cNvPr id="52" name="矩形 51">
              <a:extLst>
                <a:ext uri="{FF2B5EF4-FFF2-40B4-BE49-F238E27FC236}">
                  <a16:creationId xmlns:a16="http://schemas.microsoft.com/office/drawing/2014/main" id="{0DFEA30F-4F27-476E-B1A8-5D7308E52C88}"/>
                </a:ext>
              </a:extLst>
            </p:cNvPr>
            <p:cNvSpPr/>
            <p:nvPr/>
          </p:nvSpPr>
          <p:spPr>
            <a:xfrm>
              <a:off x="3502" y="4341"/>
              <a:ext cx="1008" cy="1008"/>
            </a:xfrm>
            <a:prstGeom prst="rect">
              <a:avLst/>
            </a:prstGeom>
            <a:solidFill>
              <a:srgbClr val="ADBCC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8578C756-43BA-4E9C-B7EE-ED59D43698F1}"/>
                </a:ext>
              </a:extLst>
            </p:cNvPr>
            <p:cNvSpPr txBox="1"/>
            <p:nvPr/>
          </p:nvSpPr>
          <p:spPr>
            <a:xfrm>
              <a:off x="3521" y="4464"/>
              <a:ext cx="1106" cy="7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>
                  <a:solidFill>
                    <a:schemeClr val="bg1"/>
                  </a:solidFill>
                  <a:latin typeface="Arial Black" panose="020B0A04020102020204" charset="0"/>
                  <a:ea typeface="GungsuhChe" panose="02030609000101010101" charset="-127"/>
                </a:rPr>
                <a:t>04</a:t>
              </a:r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79D89310-1B0B-4427-9C14-D703D280C0F7}"/>
              </a:ext>
            </a:extLst>
          </p:cNvPr>
          <p:cNvGrpSpPr/>
          <p:nvPr/>
        </p:nvGrpSpPr>
        <p:grpSpPr>
          <a:xfrm>
            <a:off x="2223770" y="4378960"/>
            <a:ext cx="714375" cy="640080"/>
            <a:chOff x="3502" y="4341"/>
            <a:chExt cx="1125" cy="1008"/>
          </a:xfrm>
        </p:grpSpPr>
        <p:sp>
          <p:nvSpPr>
            <p:cNvPr id="55" name="矩形 54">
              <a:extLst>
                <a:ext uri="{FF2B5EF4-FFF2-40B4-BE49-F238E27FC236}">
                  <a16:creationId xmlns:a16="http://schemas.microsoft.com/office/drawing/2014/main" id="{36DAF531-F2CD-429D-B33A-2FEA1740B6D5}"/>
                </a:ext>
              </a:extLst>
            </p:cNvPr>
            <p:cNvSpPr/>
            <p:nvPr/>
          </p:nvSpPr>
          <p:spPr>
            <a:xfrm>
              <a:off x="3502" y="4341"/>
              <a:ext cx="1008" cy="1008"/>
            </a:xfrm>
            <a:prstGeom prst="rect">
              <a:avLst/>
            </a:prstGeom>
            <a:solidFill>
              <a:srgbClr val="A2A2A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E34AB01D-3B76-405E-BFE5-7DA3C9E45A79}"/>
                </a:ext>
              </a:extLst>
            </p:cNvPr>
            <p:cNvSpPr txBox="1"/>
            <p:nvPr/>
          </p:nvSpPr>
          <p:spPr>
            <a:xfrm>
              <a:off x="3521" y="4464"/>
              <a:ext cx="1106" cy="7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>
                  <a:solidFill>
                    <a:schemeClr val="bg1"/>
                  </a:solidFill>
                  <a:latin typeface="Arial Black" panose="020B0A04020102020204" charset="0"/>
                  <a:ea typeface="GungsuhChe" panose="02030609000101010101" charset="-127"/>
                </a:rPr>
                <a:t>03</a:t>
              </a: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34E6A7DF-DE5A-4CA7-B4D6-8745E8DBD154}"/>
              </a:ext>
            </a:extLst>
          </p:cNvPr>
          <p:cNvGrpSpPr/>
          <p:nvPr/>
        </p:nvGrpSpPr>
        <p:grpSpPr>
          <a:xfrm>
            <a:off x="6323330" y="3067685"/>
            <a:ext cx="714375" cy="640080"/>
            <a:chOff x="3502" y="4341"/>
            <a:chExt cx="1125" cy="1008"/>
          </a:xfrm>
        </p:grpSpPr>
        <p:sp>
          <p:nvSpPr>
            <p:cNvPr id="58" name="矩形 57">
              <a:extLst>
                <a:ext uri="{FF2B5EF4-FFF2-40B4-BE49-F238E27FC236}">
                  <a16:creationId xmlns:a16="http://schemas.microsoft.com/office/drawing/2014/main" id="{20BE1286-A377-400D-86AA-4B2863494B53}"/>
                </a:ext>
              </a:extLst>
            </p:cNvPr>
            <p:cNvSpPr/>
            <p:nvPr/>
          </p:nvSpPr>
          <p:spPr>
            <a:xfrm>
              <a:off x="3502" y="4341"/>
              <a:ext cx="1008" cy="1008"/>
            </a:xfrm>
            <a:prstGeom prst="rect">
              <a:avLst/>
            </a:prstGeom>
            <a:solidFill>
              <a:srgbClr val="A2A2A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1F599833-C7D3-46BF-844F-16A702314654}"/>
                </a:ext>
              </a:extLst>
            </p:cNvPr>
            <p:cNvSpPr txBox="1"/>
            <p:nvPr/>
          </p:nvSpPr>
          <p:spPr>
            <a:xfrm>
              <a:off x="3521" y="4464"/>
              <a:ext cx="1106" cy="7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>
                  <a:solidFill>
                    <a:schemeClr val="bg1"/>
                  </a:solidFill>
                  <a:latin typeface="Arial Black" panose="020B0A04020102020204" charset="0"/>
                  <a:ea typeface="GungsuhChe" panose="02030609000101010101" charset="-127"/>
                </a:rPr>
                <a:t>02</a:t>
              </a:r>
            </a:p>
          </p:txBody>
        </p:sp>
      </p:grpSp>
      <p:sp>
        <p:nvSpPr>
          <p:cNvPr id="60" name="文本框 59">
            <a:extLst>
              <a:ext uri="{FF2B5EF4-FFF2-40B4-BE49-F238E27FC236}">
                <a16:creationId xmlns:a16="http://schemas.microsoft.com/office/drawing/2014/main" id="{463B100E-E0AA-4532-9952-768085002EB4}"/>
              </a:ext>
            </a:extLst>
          </p:cNvPr>
          <p:cNvSpPr txBox="1"/>
          <p:nvPr/>
        </p:nvSpPr>
        <p:spPr>
          <a:xfrm>
            <a:off x="2974340" y="3070860"/>
            <a:ext cx="3324225" cy="396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添加您的文本标题</a:t>
            </a: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0BC506FE-C95F-42F2-9432-B716057B0C8B}"/>
              </a:ext>
            </a:extLst>
          </p:cNvPr>
          <p:cNvSpPr txBox="1"/>
          <p:nvPr/>
        </p:nvSpPr>
        <p:spPr>
          <a:xfrm>
            <a:off x="2987040" y="3406775"/>
            <a:ext cx="2637790" cy="343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defTabSz="914400" rtl="0" eaLnBrk="1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阿里巴巴普惠体 2.0 55 Regular" panose="00020600040101010101" pitchFamily="18" charset="-122"/>
                <a:cs typeface="Arial" panose="020B0604020202020204" pitchFamily="34" charset="0"/>
                <a:sym typeface="+mn-ea"/>
              </a:rPr>
              <a:t>Click here to add title text</a:t>
            </a: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id="{7E09B148-0B7E-4BEF-A2E8-04BE74435E0A}"/>
              </a:ext>
            </a:extLst>
          </p:cNvPr>
          <p:cNvSpPr txBox="1"/>
          <p:nvPr/>
        </p:nvSpPr>
        <p:spPr>
          <a:xfrm>
            <a:off x="2974340" y="4457065"/>
            <a:ext cx="3324225" cy="396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添加您的文本标题</a:t>
            </a:r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id="{0CBD5048-F6FC-448D-9017-7B9EE5ACF265}"/>
              </a:ext>
            </a:extLst>
          </p:cNvPr>
          <p:cNvSpPr txBox="1"/>
          <p:nvPr/>
        </p:nvSpPr>
        <p:spPr>
          <a:xfrm>
            <a:off x="2987040" y="4768850"/>
            <a:ext cx="2637790" cy="343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defTabSz="914400" rtl="0" eaLnBrk="1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阿里巴巴普惠体 2.0 55 Regular" panose="00020600040101010101" pitchFamily="18" charset="-122"/>
                <a:cs typeface="Arial" panose="020B0604020202020204" pitchFamily="34" charset="0"/>
                <a:sym typeface="+mn-ea"/>
              </a:rPr>
              <a:t>Click here to add title text</a:t>
            </a:r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id="{571CF8CF-7F29-4522-8BEA-0880A1C7705C}"/>
              </a:ext>
            </a:extLst>
          </p:cNvPr>
          <p:cNvSpPr txBox="1"/>
          <p:nvPr/>
        </p:nvSpPr>
        <p:spPr>
          <a:xfrm>
            <a:off x="7056755" y="3070860"/>
            <a:ext cx="3324225" cy="396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添加您的文本标题</a:t>
            </a:r>
          </a:p>
        </p:txBody>
      </p:sp>
      <p:sp>
        <p:nvSpPr>
          <p:cNvPr id="65" name="文本框 64">
            <a:extLst>
              <a:ext uri="{FF2B5EF4-FFF2-40B4-BE49-F238E27FC236}">
                <a16:creationId xmlns:a16="http://schemas.microsoft.com/office/drawing/2014/main" id="{F50D650B-8F77-4FDA-8E63-E75E963CDA1F}"/>
              </a:ext>
            </a:extLst>
          </p:cNvPr>
          <p:cNvSpPr txBox="1"/>
          <p:nvPr/>
        </p:nvSpPr>
        <p:spPr>
          <a:xfrm>
            <a:off x="7069455" y="3406775"/>
            <a:ext cx="2637790" cy="343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defTabSz="914400" rtl="0" eaLnBrk="1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阿里巴巴普惠体 2.0 55 Regular" panose="00020600040101010101" pitchFamily="18" charset="-122"/>
                <a:cs typeface="Arial" panose="020B0604020202020204" pitchFamily="34" charset="0"/>
                <a:sym typeface="+mn-ea"/>
              </a:rPr>
              <a:t>Click here to add title text</a:t>
            </a:r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id="{74F735C3-8594-4E10-B880-BAD547830431}"/>
              </a:ext>
            </a:extLst>
          </p:cNvPr>
          <p:cNvSpPr txBox="1"/>
          <p:nvPr/>
        </p:nvSpPr>
        <p:spPr>
          <a:xfrm>
            <a:off x="7056755" y="4457065"/>
            <a:ext cx="3324225" cy="396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添加您的文本标题</a:t>
            </a:r>
          </a:p>
        </p:txBody>
      </p:sp>
      <p:sp>
        <p:nvSpPr>
          <p:cNvPr id="67" name="文本框 66">
            <a:extLst>
              <a:ext uri="{FF2B5EF4-FFF2-40B4-BE49-F238E27FC236}">
                <a16:creationId xmlns:a16="http://schemas.microsoft.com/office/drawing/2014/main" id="{8462117E-F051-4401-95D2-9E332A5C69D5}"/>
              </a:ext>
            </a:extLst>
          </p:cNvPr>
          <p:cNvSpPr txBox="1"/>
          <p:nvPr/>
        </p:nvSpPr>
        <p:spPr>
          <a:xfrm>
            <a:off x="7069455" y="4768850"/>
            <a:ext cx="2637790" cy="343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defTabSz="914400" rtl="0" eaLnBrk="1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阿里巴巴普惠体 2.0 55 Regular" panose="00020600040101010101" pitchFamily="18" charset="-122"/>
                <a:cs typeface="Arial" panose="020B0604020202020204" pitchFamily="34" charset="0"/>
                <a:sym typeface="+mn-ea"/>
              </a:rPr>
              <a:t>Click here to add title text</a:t>
            </a:r>
          </a:p>
        </p:txBody>
      </p:sp>
    </p:spTree>
    <p:extLst>
      <p:ext uri="{BB962C8B-B14F-4D97-AF65-F5344CB8AC3E}">
        <p14:creationId xmlns:p14="http://schemas.microsoft.com/office/powerpoint/2010/main" val="330811239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>
            <a:extLst>
              <a:ext uri="{FF2B5EF4-FFF2-40B4-BE49-F238E27FC236}">
                <a16:creationId xmlns:a16="http://schemas.microsoft.com/office/drawing/2014/main" id="{60810474-EA1D-4D86-AEB2-E72C4E04E6F5}"/>
              </a:ext>
            </a:extLst>
          </p:cNvPr>
          <p:cNvGrpSpPr/>
          <p:nvPr/>
        </p:nvGrpSpPr>
        <p:grpSpPr>
          <a:xfrm>
            <a:off x="0" y="-1"/>
            <a:ext cx="12192000" cy="6858000"/>
            <a:chOff x="0" y="-1"/>
            <a:chExt cx="12192000" cy="6858000"/>
          </a:xfrm>
        </p:grpSpPr>
        <p:pic>
          <p:nvPicPr>
            <p:cNvPr id="32" name="图片 31">
              <a:extLst>
                <a:ext uri="{FF2B5EF4-FFF2-40B4-BE49-F238E27FC236}">
                  <a16:creationId xmlns:a16="http://schemas.microsoft.com/office/drawing/2014/main" id="{C33FEDF9-6629-49F7-9449-8549509FEAC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-1"/>
              <a:ext cx="12192000" cy="6857999"/>
            </a:xfrm>
            <a:prstGeom prst="rect">
              <a:avLst/>
            </a:prstGeom>
          </p:spPr>
        </p:pic>
        <p:sp>
          <p:nvSpPr>
            <p:cNvPr id="30" name="矩形 29">
              <a:extLst>
                <a:ext uri="{FF2B5EF4-FFF2-40B4-BE49-F238E27FC236}">
                  <a16:creationId xmlns:a16="http://schemas.microsoft.com/office/drawing/2014/main" id="{061883B0-DDEF-4E90-ADE1-7043A3753490}"/>
                </a:ext>
              </a:extLst>
            </p:cNvPr>
            <p:cNvSpPr/>
            <p:nvPr/>
          </p:nvSpPr>
          <p:spPr>
            <a:xfrm>
              <a:off x="0" y="0"/>
              <a:ext cx="12192000" cy="6857999"/>
            </a:xfrm>
            <a:prstGeom prst="rect">
              <a:avLst/>
            </a:prstGeom>
            <a:solidFill>
              <a:schemeClr val="bg1">
                <a:alpha val="91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23C4D361-3D1E-4918-9643-8D3292A345CE}"/>
              </a:ext>
            </a:extLst>
          </p:cNvPr>
          <p:cNvGrpSpPr/>
          <p:nvPr/>
        </p:nvGrpSpPr>
        <p:grpSpPr>
          <a:xfrm>
            <a:off x="301171" y="2528916"/>
            <a:ext cx="11589659" cy="3936044"/>
            <a:chOff x="301171" y="2809697"/>
            <a:chExt cx="11589659" cy="3936044"/>
          </a:xfrm>
        </p:grpSpPr>
        <p:pic>
          <p:nvPicPr>
            <p:cNvPr id="39" name="图片 38">
              <a:extLst>
                <a:ext uri="{FF2B5EF4-FFF2-40B4-BE49-F238E27FC236}">
                  <a16:creationId xmlns:a16="http://schemas.microsoft.com/office/drawing/2014/main" id="{0F1B5FD8-3C7D-4C80-BBCD-86994F84270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0800000">
              <a:off x="301171" y="2809697"/>
              <a:ext cx="7170058" cy="3335978"/>
            </a:xfrm>
            <a:prstGeom prst="rect">
              <a:avLst/>
            </a:prstGeom>
          </p:spPr>
        </p:pic>
        <p:pic>
          <p:nvPicPr>
            <p:cNvPr id="33" name="图片 32">
              <a:extLst>
                <a:ext uri="{FF2B5EF4-FFF2-40B4-BE49-F238E27FC236}">
                  <a16:creationId xmlns:a16="http://schemas.microsoft.com/office/drawing/2014/main" id="{731B3EFC-AB83-491C-BBEC-9FCC2D629DF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510971" y="3409763"/>
              <a:ext cx="7170058" cy="3335978"/>
            </a:xfrm>
            <a:prstGeom prst="rect">
              <a:avLst/>
            </a:prstGeom>
          </p:spPr>
        </p:pic>
        <p:pic>
          <p:nvPicPr>
            <p:cNvPr id="40" name="图片 39">
              <a:extLst>
                <a:ext uri="{FF2B5EF4-FFF2-40B4-BE49-F238E27FC236}">
                  <a16:creationId xmlns:a16="http://schemas.microsoft.com/office/drawing/2014/main" id="{D68D4A81-2AB2-431E-A26A-CD95AF6CC6E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0800000">
              <a:off x="4720772" y="2809697"/>
              <a:ext cx="7170058" cy="3335978"/>
            </a:xfrm>
            <a:prstGeom prst="rect">
              <a:avLst/>
            </a:prstGeom>
          </p:spPr>
        </p:pic>
      </p:grpSp>
      <p:pic>
        <p:nvPicPr>
          <p:cNvPr id="24" name="图片 23">
            <a:extLst>
              <a:ext uri="{FF2B5EF4-FFF2-40B4-BE49-F238E27FC236}">
                <a16:creationId xmlns:a16="http://schemas.microsoft.com/office/drawing/2014/main" id="{50D9A376-6BB9-4858-87CB-75B1CB7DCD99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0971" y="343077"/>
            <a:ext cx="7170058" cy="3335978"/>
          </a:xfrm>
          <a:prstGeom prst="rect">
            <a:avLst/>
          </a:prstGeom>
        </p:spPr>
      </p:pic>
      <p:sp>
        <p:nvSpPr>
          <p:cNvPr id="45" name="任意多边形: 形状 44">
            <a:extLst>
              <a:ext uri="{FF2B5EF4-FFF2-40B4-BE49-F238E27FC236}">
                <a16:creationId xmlns:a16="http://schemas.microsoft.com/office/drawing/2014/main" id="{92683484-B609-4BB2-A2F6-2FC4CE163095}"/>
              </a:ext>
            </a:extLst>
          </p:cNvPr>
          <p:cNvSpPr/>
          <p:nvPr/>
        </p:nvSpPr>
        <p:spPr>
          <a:xfrm>
            <a:off x="7002424" y="4545544"/>
            <a:ext cx="5189577" cy="712626"/>
          </a:xfrm>
          <a:custGeom>
            <a:avLst/>
            <a:gdLst>
              <a:gd name="connsiteX0" fmla="*/ 0 w 5189577"/>
              <a:gd name="connsiteY0" fmla="*/ 0 h 712626"/>
              <a:gd name="connsiteX1" fmla="*/ 5189577 w 5189577"/>
              <a:gd name="connsiteY1" fmla="*/ 0 h 712626"/>
              <a:gd name="connsiteX2" fmla="*/ 5189577 w 5189577"/>
              <a:gd name="connsiteY2" fmla="*/ 710604 h 712626"/>
              <a:gd name="connsiteX3" fmla="*/ 5186047 w 5189577"/>
              <a:gd name="connsiteY3" fmla="*/ 710936 h 712626"/>
              <a:gd name="connsiteX4" fmla="*/ 2892691 w 5189577"/>
              <a:gd name="connsiteY4" fmla="*/ 712626 h 712626"/>
              <a:gd name="connsiteX5" fmla="*/ 599337 w 5189577"/>
              <a:gd name="connsiteY5" fmla="*/ 710936 h 712626"/>
              <a:gd name="connsiteX6" fmla="*/ 592761 w 5189577"/>
              <a:gd name="connsiteY6" fmla="*/ 710318 h 712626"/>
              <a:gd name="connsiteX7" fmla="*/ 386625 w 5189577"/>
              <a:gd name="connsiteY7" fmla="*/ 631471 h 712626"/>
              <a:gd name="connsiteX8" fmla="*/ 327020 w 5189577"/>
              <a:gd name="connsiteY8" fmla="*/ 558037 h 712626"/>
              <a:gd name="connsiteX9" fmla="*/ 281401 w 5189577"/>
              <a:gd name="connsiteY9" fmla="*/ 492082 h 7126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189577" h="712626">
                <a:moveTo>
                  <a:pt x="0" y="0"/>
                </a:moveTo>
                <a:lnTo>
                  <a:pt x="5189577" y="0"/>
                </a:lnTo>
                <a:lnTo>
                  <a:pt x="5189577" y="710604"/>
                </a:lnTo>
                <a:lnTo>
                  <a:pt x="5186047" y="710936"/>
                </a:lnTo>
                <a:lnTo>
                  <a:pt x="2892691" y="712626"/>
                </a:lnTo>
                <a:lnTo>
                  <a:pt x="599337" y="710936"/>
                </a:lnTo>
                <a:lnTo>
                  <a:pt x="592761" y="710318"/>
                </a:lnTo>
                <a:cubicBezTo>
                  <a:pt x="540337" y="710487"/>
                  <a:pt x="461115" y="713360"/>
                  <a:pt x="386625" y="631471"/>
                </a:cubicBezTo>
                <a:cubicBezTo>
                  <a:pt x="368003" y="611000"/>
                  <a:pt x="347980" y="586259"/>
                  <a:pt x="327020" y="558037"/>
                </a:cubicBezTo>
                <a:lnTo>
                  <a:pt x="281401" y="492082"/>
                </a:lnTo>
                <a:close/>
              </a:path>
            </a:pathLst>
          </a:custGeom>
          <a:solidFill>
            <a:srgbClr val="7B7B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A32251EA-0601-473A-A466-49151F54F20E}"/>
              </a:ext>
            </a:extLst>
          </p:cNvPr>
          <p:cNvSpPr txBox="1"/>
          <p:nvPr/>
        </p:nvSpPr>
        <p:spPr>
          <a:xfrm>
            <a:off x="7871999" y="4809671"/>
            <a:ext cx="375920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汇报人：</a:t>
            </a:r>
            <a:r>
              <a:rPr lang="en-US" altLang="zh-CN" sz="16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</a:t>
            </a:r>
            <a:r>
              <a:rPr lang="zh-CN" altLang="en-US" sz="16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   时间：</a:t>
            </a:r>
            <a:r>
              <a:rPr lang="en-US" altLang="zh-CN" sz="16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2022.04</a:t>
            </a:r>
            <a:endParaRPr lang="zh-CN" altLang="en-US" sz="1600" dirty="0">
              <a:solidFill>
                <a:schemeClr val="bg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id="{09E0B72C-9DBA-4BA5-AD44-219A2042899F}"/>
              </a:ext>
            </a:extLst>
          </p:cNvPr>
          <p:cNvSpPr/>
          <p:nvPr/>
        </p:nvSpPr>
        <p:spPr>
          <a:xfrm rot="10800000">
            <a:off x="0" y="1456663"/>
            <a:ext cx="3616501" cy="712626"/>
          </a:xfrm>
          <a:custGeom>
            <a:avLst/>
            <a:gdLst>
              <a:gd name="connsiteX0" fmla="*/ 2892691 w 3616501"/>
              <a:gd name="connsiteY0" fmla="*/ 712626 h 712626"/>
              <a:gd name="connsiteX1" fmla="*/ 599337 w 3616501"/>
              <a:gd name="connsiteY1" fmla="*/ 710935 h 712626"/>
              <a:gd name="connsiteX2" fmla="*/ 592761 w 3616501"/>
              <a:gd name="connsiteY2" fmla="*/ 710318 h 712626"/>
              <a:gd name="connsiteX3" fmla="*/ 386624 w 3616501"/>
              <a:gd name="connsiteY3" fmla="*/ 631471 h 712626"/>
              <a:gd name="connsiteX4" fmla="*/ 327019 w 3616501"/>
              <a:gd name="connsiteY4" fmla="*/ 558037 h 712626"/>
              <a:gd name="connsiteX5" fmla="*/ 281401 w 3616501"/>
              <a:gd name="connsiteY5" fmla="*/ 492082 h 712626"/>
              <a:gd name="connsiteX6" fmla="*/ 0 w 3616501"/>
              <a:gd name="connsiteY6" fmla="*/ 0 h 712626"/>
              <a:gd name="connsiteX7" fmla="*/ 3616501 w 3616501"/>
              <a:gd name="connsiteY7" fmla="*/ 0 h 712626"/>
              <a:gd name="connsiteX8" fmla="*/ 3616501 w 3616501"/>
              <a:gd name="connsiteY8" fmla="*/ 712092 h 7126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616501" h="712626">
                <a:moveTo>
                  <a:pt x="2892691" y="712626"/>
                </a:moveTo>
                <a:lnTo>
                  <a:pt x="599337" y="710935"/>
                </a:lnTo>
                <a:lnTo>
                  <a:pt x="592761" y="710318"/>
                </a:lnTo>
                <a:cubicBezTo>
                  <a:pt x="540337" y="710486"/>
                  <a:pt x="461115" y="713360"/>
                  <a:pt x="386624" y="631471"/>
                </a:cubicBezTo>
                <a:cubicBezTo>
                  <a:pt x="368002" y="610999"/>
                  <a:pt x="347980" y="586258"/>
                  <a:pt x="327019" y="558037"/>
                </a:cubicBezTo>
                <a:lnTo>
                  <a:pt x="281401" y="492082"/>
                </a:lnTo>
                <a:lnTo>
                  <a:pt x="0" y="0"/>
                </a:lnTo>
                <a:lnTo>
                  <a:pt x="3616501" y="0"/>
                </a:lnTo>
                <a:lnTo>
                  <a:pt x="3616501" y="712092"/>
                </a:lnTo>
                <a:close/>
              </a:path>
            </a:pathLst>
          </a:custGeom>
          <a:solidFill>
            <a:srgbClr val="C3D7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25F4B9CA-5A6C-49F7-B021-F4B11143D6EB}"/>
              </a:ext>
            </a:extLst>
          </p:cNvPr>
          <p:cNvSpPr/>
          <p:nvPr/>
        </p:nvSpPr>
        <p:spPr>
          <a:xfrm>
            <a:off x="0" y="1984828"/>
            <a:ext cx="12192000" cy="2685143"/>
          </a:xfrm>
          <a:prstGeom prst="rect">
            <a:avLst/>
          </a:prstGeom>
          <a:solidFill>
            <a:srgbClr val="ADBCC8"/>
          </a:solidFill>
          <a:ln>
            <a:noFill/>
          </a:ln>
          <a:effectLst>
            <a:outerShdw blurRad="558800" dist="38100" sx="101000" sy="101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A_标题 4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2692400" y="2676317"/>
            <a:ext cx="6807200" cy="97631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6600" dirty="0">
                <a:solidFill>
                  <a:schemeClr val="bg1"/>
                </a:solidFill>
                <a:latin typeface="站酷文艺体" panose="02000603000000000000" pitchFamily="50" charset="-122"/>
                <a:ea typeface="站酷文艺体" panose="02000603000000000000" pitchFamily="50" charset="-122"/>
              </a:rPr>
              <a:t>感谢您的观看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9889CDE5-71F7-4C3F-AF2B-EFCD0BA0C1D8}"/>
              </a:ext>
            </a:extLst>
          </p:cNvPr>
          <p:cNvSpPr txBox="1"/>
          <p:nvPr/>
        </p:nvSpPr>
        <p:spPr>
          <a:xfrm>
            <a:off x="3213100" y="3482044"/>
            <a:ext cx="57658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en-US" altLang="zh-CN" dirty="0">
                <a:gradFill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</a:rPr>
              <a:t>BUSINESS SUMMARY REPORT SLIDE TEMPLATE</a:t>
            </a:r>
            <a:endParaRPr lang="zh-CN" altLang="en-US" dirty="0">
              <a:gradFill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E0A6E77-1743-4F5C-AC1F-9763D256D8B4}"/>
              </a:ext>
            </a:extLst>
          </p:cNvPr>
          <p:cNvSpPr txBox="1"/>
          <p:nvPr/>
        </p:nvSpPr>
        <p:spPr>
          <a:xfrm>
            <a:off x="698837" y="1566857"/>
            <a:ext cx="21437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文艺风商务通用</a:t>
            </a: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DF2DECF6-26A0-47A4-A7D3-265CF717AFF4}"/>
              </a:ext>
            </a:extLst>
          </p:cNvPr>
          <p:cNvGrpSpPr/>
          <p:nvPr/>
        </p:nvGrpSpPr>
        <p:grpSpPr>
          <a:xfrm rot="2700000">
            <a:off x="326825" y="1660596"/>
            <a:ext cx="115242" cy="120300"/>
            <a:chOff x="457200" y="1635180"/>
            <a:chExt cx="190500" cy="198863"/>
          </a:xfrm>
        </p:grpSpPr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9DE13A03-6CBA-4CAE-92FD-CF4157848AC9}"/>
                </a:ext>
              </a:extLst>
            </p:cNvPr>
            <p:cNvGrpSpPr/>
            <p:nvPr/>
          </p:nvGrpSpPr>
          <p:grpSpPr>
            <a:xfrm>
              <a:off x="577850" y="1635180"/>
              <a:ext cx="69850" cy="198863"/>
              <a:chOff x="577850" y="1635180"/>
              <a:chExt cx="69850" cy="198863"/>
            </a:xfrm>
          </p:grpSpPr>
          <p:sp>
            <p:nvSpPr>
              <p:cNvPr id="8" name="椭圆 7">
                <a:extLst>
                  <a:ext uri="{FF2B5EF4-FFF2-40B4-BE49-F238E27FC236}">
                    <a16:creationId xmlns:a16="http://schemas.microsoft.com/office/drawing/2014/main" id="{95DB2E55-2C87-48B1-9FBC-5BB0B2C40340}"/>
                  </a:ext>
                </a:extLst>
              </p:cNvPr>
              <p:cNvSpPr/>
              <p:nvPr/>
            </p:nvSpPr>
            <p:spPr>
              <a:xfrm>
                <a:off x="577850" y="1635180"/>
                <a:ext cx="69850" cy="69850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椭圆 30">
                <a:extLst>
                  <a:ext uri="{FF2B5EF4-FFF2-40B4-BE49-F238E27FC236}">
                    <a16:creationId xmlns:a16="http://schemas.microsoft.com/office/drawing/2014/main" id="{AD0BA294-D30C-4142-A68E-32C28F8A48DF}"/>
                  </a:ext>
                </a:extLst>
              </p:cNvPr>
              <p:cNvSpPr/>
              <p:nvPr/>
            </p:nvSpPr>
            <p:spPr>
              <a:xfrm>
                <a:off x="577850" y="1764193"/>
                <a:ext cx="69850" cy="69850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5" name="组合 34">
              <a:extLst>
                <a:ext uri="{FF2B5EF4-FFF2-40B4-BE49-F238E27FC236}">
                  <a16:creationId xmlns:a16="http://schemas.microsoft.com/office/drawing/2014/main" id="{14D27832-0B09-407D-8538-FC00104E65AD}"/>
                </a:ext>
              </a:extLst>
            </p:cNvPr>
            <p:cNvGrpSpPr/>
            <p:nvPr/>
          </p:nvGrpSpPr>
          <p:grpSpPr>
            <a:xfrm>
              <a:off x="457200" y="1635180"/>
              <a:ext cx="69850" cy="198863"/>
              <a:chOff x="577850" y="1635180"/>
              <a:chExt cx="69850" cy="198863"/>
            </a:xfrm>
          </p:grpSpPr>
          <p:sp>
            <p:nvSpPr>
              <p:cNvPr id="37" name="椭圆 36">
                <a:extLst>
                  <a:ext uri="{FF2B5EF4-FFF2-40B4-BE49-F238E27FC236}">
                    <a16:creationId xmlns:a16="http://schemas.microsoft.com/office/drawing/2014/main" id="{25D6C366-0525-4A2E-99AC-36B8B4F86178}"/>
                  </a:ext>
                </a:extLst>
              </p:cNvPr>
              <p:cNvSpPr/>
              <p:nvPr/>
            </p:nvSpPr>
            <p:spPr>
              <a:xfrm>
                <a:off x="577850" y="1635180"/>
                <a:ext cx="69850" cy="69850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椭圆 37">
                <a:extLst>
                  <a:ext uri="{FF2B5EF4-FFF2-40B4-BE49-F238E27FC236}">
                    <a16:creationId xmlns:a16="http://schemas.microsoft.com/office/drawing/2014/main" id="{E3E04A03-5564-4E55-A34F-1C97C8D0DC9F}"/>
                  </a:ext>
                </a:extLst>
              </p:cNvPr>
              <p:cNvSpPr/>
              <p:nvPr/>
            </p:nvSpPr>
            <p:spPr>
              <a:xfrm>
                <a:off x="577850" y="1764193"/>
                <a:ext cx="69850" cy="69850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67980193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905ECD6F-B011-4CCE-8135-E3684B8089EE}"/>
              </a:ext>
            </a:extLst>
          </p:cNvPr>
          <p:cNvSpPr txBox="1"/>
          <p:nvPr/>
        </p:nvSpPr>
        <p:spPr>
          <a:xfrm>
            <a:off x="798286" y="3846285"/>
            <a:ext cx="474687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2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作品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仅供学习参考之用！</a:t>
            </a:r>
          </a:p>
        </p:txBody>
      </p:sp>
    </p:spTree>
    <p:extLst>
      <p:ext uri="{BB962C8B-B14F-4D97-AF65-F5344CB8AC3E}">
        <p14:creationId xmlns:p14="http://schemas.microsoft.com/office/powerpoint/2010/main" val="37839328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000">
        <p:fade/>
      </p:transition>
    </mc:Choice>
    <mc:Fallback xmlns="">
      <p:transition spd="med" advClick="0" advTm="1000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:a16="http://schemas.microsoft.com/office/drawing/2014/main" id="{75ABCBD4-07B3-41C7-A5A0-95D70CFAE116}"/>
              </a:ext>
            </a:extLst>
          </p:cNvPr>
          <p:cNvGrpSpPr/>
          <p:nvPr/>
        </p:nvGrpSpPr>
        <p:grpSpPr>
          <a:xfrm>
            <a:off x="0" y="-1"/>
            <a:ext cx="12192000" cy="6858000"/>
            <a:chOff x="0" y="-1"/>
            <a:chExt cx="12192000" cy="6858000"/>
          </a:xfrm>
        </p:grpSpPr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0155D66D-0E1A-4432-838C-6C6E0521587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-1"/>
              <a:ext cx="12192000" cy="6857999"/>
            </a:xfrm>
            <a:prstGeom prst="rect">
              <a:avLst/>
            </a:prstGeom>
          </p:spPr>
        </p:pic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3071B85B-AEF9-4045-AA06-9C0844485F10}"/>
                </a:ext>
              </a:extLst>
            </p:cNvPr>
            <p:cNvSpPr/>
            <p:nvPr/>
          </p:nvSpPr>
          <p:spPr>
            <a:xfrm>
              <a:off x="0" y="0"/>
              <a:ext cx="12192000" cy="6857999"/>
            </a:xfrm>
            <a:prstGeom prst="rect">
              <a:avLst/>
            </a:prstGeom>
            <a:solidFill>
              <a:schemeClr val="bg1">
                <a:alpha val="91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7" name="图片 6">
            <a:extLst>
              <a:ext uri="{FF2B5EF4-FFF2-40B4-BE49-F238E27FC236}">
                <a16:creationId xmlns:a16="http://schemas.microsoft.com/office/drawing/2014/main" id="{5B17A3E0-8451-4760-AA29-4EB4D26A739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0971" y="1025837"/>
            <a:ext cx="7170058" cy="3335978"/>
          </a:xfrm>
          <a:prstGeom prst="rect">
            <a:avLst/>
          </a:prstGeom>
        </p:spPr>
      </p:pic>
      <p:sp>
        <p:nvSpPr>
          <p:cNvPr id="2" name="椭圆 1"/>
          <p:cNvSpPr/>
          <p:nvPr/>
        </p:nvSpPr>
        <p:spPr>
          <a:xfrm>
            <a:off x="4881562" y="1218902"/>
            <a:ext cx="2428875" cy="2428875"/>
          </a:xfrm>
          <a:prstGeom prst="ellipse">
            <a:avLst/>
          </a:prstGeom>
          <a:solidFill>
            <a:schemeClr val="bg1"/>
          </a:solidFill>
          <a:ln>
            <a:solidFill>
              <a:srgbClr val="ADBAC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5204777" y="1879341"/>
            <a:ext cx="198945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dirty="0">
                <a:solidFill>
                  <a:srgbClr val="737373"/>
                </a:solidFill>
                <a:latin typeface="叶根友唐楷飞墨" panose="02010601030101010101" charset="-122"/>
                <a:ea typeface="叶根友唐楷飞墨" panose="02010601030101010101" charset="-122"/>
              </a:rPr>
              <a:t>01</a:t>
            </a:r>
            <a:endParaRPr lang="zh-CN" altLang="en-US" sz="6600" dirty="0">
              <a:solidFill>
                <a:srgbClr val="737373"/>
              </a:solidFill>
              <a:latin typeface="叶根友唐楷飞墨" panose="02010601030101010101" charset="-122"/>
              <a:ea typeface="叶根友唐楷飞墨" panose="02010601030101010101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92F9FDA1-41F9-4446-9942-38D8090E6FA6}"/>
              </a:ext>
            </a:extLst>
          </p:cNvPr>
          <p:cNvSpPr txBox="1"/>
          <p:nvPr/>
        </p:nvSpPr>
        <p:spPr>
          <a:xfrm>
            <a:off x="3822698" y="4372640"/>
            <a:ext cx="45466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添加您的文本标题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FAA0C54E-5B95-4ABB-AA9F-536AE92F62BC}"/>
              </a:ext>
            </a:extLst>
          </p:cNvPr>
          <p:cNvSpPr txBox="1"/>
          <p:nvPr/>
        </p:nvSpPr>
        <p:spPr>
          <a:xfrm>
            <a:off x="3390900" y="5054323"/>
            <a:ext cx="54102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根据自己的需要添加适当的文字，此处添加详细文本描述，建议与标题相关尽量简洁... ...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4E2B8860-CC9A-4B47-A174-5FCD71CC8369}"/>
              </a:ext>
            </a:extLst>
          </p:cNvPr>
          <p:cNvSpPr txBox="1"/>
          <p:nvPr/>
        </p:nvSpPr>
        <p:spPr>
          <a:xfrm>
            <a:off x="-56692800" y="-29242266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51PPT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</a:rPr>
              <a:t>模板网   </a:t>
            </a:r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www.51pptmoban.com</a:t>
            </a:r>
            <a:endParaRPr lang="zh-CN" altLang="en-US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172399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:a16="http://schemas.microsoft.com/office/drawing/2014/main" id="{D986D92F-B176-425B-9C2B-8C2F5AD7F858}"/>
              </a:ext>
            </a:extLst>
          </p:cNvPr>
          <p:cNvGrpSpPr/>
          <p:nvPr/>
        </p:nvGrpSpPr>
        <p:grpSpPr>
          <a:xfrm>
            <a:off x="765109" y="3516379"/>
            <a:ext cx="2684197" cy="596305"/>
            <a:chOff x="573832" y="2637284"/>
            <a:chExt cx="2013148" cy="447229"/>
          </a:xfrm>
          <a:solidFill>
            <a:srgbClr val="A2A2A2"/>
          </a:solidFill>
        </p:grpSpPr>
        <p:sp>
          <p:nvSpPr>
            <p:cNvPr id="10" name="矩形 2">
              <a:extLst>
                <a:ext uri="{FF2B5EF4-FFF2-40B4-BE49-F238E27FC236}">
                  <a16:creationId xmlns:a16="http://schemas.microsoft.com/office/drawing/2014/main" id="{3F72CA0F-BE49-4DD2-A863-149C21BD29AA}"/>
                </a:ext>
              </a:extLst>
            </p:cNvPr>
            <p:cNvSpPr/>
            <p:nvPr/>
          </p:nvSpPr>
          <p:spPr>
            <a:xfrm>
              <a:off x="573832" y="2637284"/>
              <a:ext cx="2013148" cy="447229"/>
            </a:xfrm>
            <a:custGeom>
              <a:avLst/>
              <a:gdLst>
                <a:gd name="connsiteX0" fmla="*/ 0 w 2013148"/>
                <a:gd name="connsiteY0" fmla="*/ 0 h 368424"/>
                <a:gd name="connsiteX1" fmla="*/ 2013148 w 2013148"/>
                <a:gd name="connsiteY1" fmla="*/ 0 h 368424"/>
                <a:gd name="connsiteX2" fmla="*/ 2013148 w 2013148"/>
                <a:gd name="connsiteY2" fmla="*/ 368424 h 368424"/>
                <a:gd name="connsiteX3" fmla="*/ 0 w 2013148"/>
                <a:gd name="connsiteY3" fmla="*/ 368424 h 368424"/>
                <a:gd name="connsiteX4" fmla="*/ 0 w 2013148"/>
                <a:gd name="connsiteY4" fmla="*/ 0 h 368424"/>
                <a:gd name="connsiteX0-1" fmla="*/ 0 w 2013148"/>
                <a:gd name="connsiteY0-2" fmla="*/ 0 h 368424"/>
                <a:gd name="connsiteX1-3" fmla="*/ 2013148 w 2013148"/>
                <a:gd name="connsiteY1-4" fmla="*/ 0 h 368424"/>
                <a:gd name="connsiteX2-5" fmla="*/ 2013148 w 2013148"/>
                <a:gd name="connsiteY2-6" fmla="*/ 368424 h 368424"/>
                <a:gd name="connsiteX3-7" fmla="*/ 996280 w 2013148"/>
                <a:gd name="connsiteY3-8" fmla="*/ 366266 h 368424"/>
                <a:gd name="connsiteX4-9" fmla="*/ 0 w 2013148"/>
                <a:gd name="connsiteY4-10" fmla="*/ 368424 h 368424"/>
                <a:gd name="connsiteX5" fmla="*/ 0 w 2013148"/>
                <a:gd name="connsiteY5" fmla="*/ 0 h 368424"/>
                <a:gd name="connsiteX0-11" fmla="*/ 0 w 2013148"/>
                <a:gd name="connsiteY0-12" fmla="*/ 0 h 368424"/>
                <a:gd name="connsiteX1-13" fmla="*/ 2013148 w 2013148"/>
                <a:gd name="connsiteY1-14" fmla="*/ 0 h 368424"/>
                <a:gd name="connsiteX2-15" fmla="*/ 2013148 w 2013148"/>
                <a:gd name="connsiteY2-16" fmla="*/ 368424 h 368424"/>
                <a:gd name="connsiteX3-17" fmla="*/ 996280 w 2013148"/>
                <a:gd name="connsiteY3-18" fmla="*/ 366266 h 368424"/>
                <a:gd name="connsiteX4-19" fmla="*/ 888330 w 2013148"/>
                <a:gd name="connsiteY4-20" fmla="*/ 366266 h 368424"/>
                <a:gd name="connsiteX5-21" fmla="*/ 0 w 2013148"/>
                <a:gd name="connsiteY5-22" fmla="*/ 368424 h 368424"/>
                <a:gd name="connsiteX6" fmla="*/ 0 w 2013148"/>
                <a:gd name="connsiteY6" fmla="*/ 0 h 368424"/>
                <a:gd name="connsiteX0-23" fmla="*/ 0 w 2013148"/>
                <a:gd name="connsiteY0-24" fmla="*/ 0 h 368424"/>
                <a:gd name="connsiteX1-25" fmla="*/ 2013148 w 2013148"/>
                <a:gd name="connsiteY1-26" fmla="*/ 0 h 368424"/>
                <a:gd name="connsiteX2-27" fmla="*/ 2013148 w 2013148"/>
                <a:gd name="connsiteY2-28" fmla="*/ 368424 h 368424"/>
                <a:gd name="connsiteX3-29" fmla="*/ 1105818 w 2013148"/>
                <a:gd name="connsiteY3-30" fmla="*/ 367854 h 368424"/>
                <a:gd name="connsiteX4-31" fmla="*/ 996280 w 2013148"/>
                <a:gd name="connsiteY4-32" fmla="*/ 366266 h 368424"/>
                <a:gd name="connsiteX5-33" fmla="*/ 888330 w 2013148"/>
                <a:gd name="connsiteY5-34" fmla="*/ 366266 h 368424"/>
                <a:gd name="connsiteX6-35" fmla="*/ 0 w 2013148"/>
                <a:gd name="connsiteY6-36" fmla="*/ 368424 h 368424"/>
                <a:gd name="connsiteX7" fmla="*/ 0 w 2013148"/>
                <a:gd name="connsiteY7" fmla="*/ 0 h 368424"/>
                <a:gd name="connsiteX0-37" fmla="*/ 0 w 2013148"/>
                <a:gd name="connsiteY0-38" fmla="*/ 0 h 444847"/>
                <a:gd name="connsiteX1-39" fmla="*/ 2013148 w 2013148"/>
                <a:gd name="connsiteY1-40" fmla="*/ 0 h 444847"/>
                <a:gd name="connsiteX2-41" fmla="*/ 2013148 w 2013148"/>
                <a:gd name="connsiteY2-42" fmla="*/ 368424 h 444847"/>
                <a:gd name="connsiteX3-43" fmla="*/ 1105818 w 2013148"/>
                <a:gd name="connsiteY3-44" fmla="*/ 367854 h 444847"/>
                <a:gd name="connsiteX4-45" fmla="*/ 991518 w 2013148"/>
                <a:gd name="connsiteY4-46" fmla="*/ 444847 h 444847"/>
                <a:gd name="connsiteX5-47" fmla="*/ 888330 w 2013148"/>
                <a:gd name="connsiteY5-48" fmla="*/ 366266 h 444847"/>
                <a:gd name="connsiteX6-49" fmla="*/ 0 w 2013148"/>
                <a:gd name="connsiteY6-50" fmla="*/ 368424 h 444847"/>
                <a:gd name="connsiteX7-51" fmla="*/ 0 w 2013148"/>
                <a:gd name="connsiteY7-52" fmla="*/ 0 h 444847"/>
                <a:gd name="connsiteX0-53" fmla="*/ 0 w 2013148"/>
                <a:gd name="connsiteY0-54" fmla="*/ 0 h 447229"/>
                <a:gd name="connsiteX1-55" fmla="*/ 2013148 w 2013148"/>
                <a:gd name="connsiteY1-56" fmla="*/ 0 h 447229"/>
                <a:gd name="connsiteX2-57" fmla="*/ 2013148 w 2013148"/>
                <a:gd name="connsiteY2-58" fmla="*/ 368424 h 447229"/>
                <a:gd name="connsiteX3-59" fmla="*/ 1105818 w 2013148"/>
                <a:gd name="connsiteY3-60" fmla="*/ 367854 h 447229"/>
                <a:gd name="connsiteX4-61" fmla="*/ 1001043 w 2013148"/>
                <a:gd name="connsiteY4-62" fmla="*/ 447229 h 447229"/>
                <a:gd name="connsiteX5-63" fmla="*/ 888330 w 2013148"/>
                <a:gd name="connsiteY5-64" fmla="*/ 366266 h 447229"/>
                <a:gd name="connsiteX6-65" fmla="*/ 0 w 2013148"/>
                <a:gd name="connsiteY6-66" fmla="*/ 368424 h 447229"/>
                <a:gd name="connsiteX7-67" fmla="*/ 0 w 2013148"/>
                <a:gd name="connsiteY7-68" fmla="*/ 0 h 44722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21" y="connsiteY5-22"/>
                </a:cxn>
                <a:cxn ang="0">
                  <a:pos x="connsiteX6-35" y="connsiteY6-36"/>
                </a:cxn>
                <a:cxn ang="0">
                  <a:pos x="connsiteX7-51" y="connsiteY7-52"/>
                </a:cxn>
              </a:cxnLst>
              <a:rect l="l" t="t" r="r" b="b"/>
              <a:pathLst>
                <a:path w="2013148" h="447229">
                  <a:moveTo>
                    <a:pt x="0" y="0"/>
                  </a:moveTo>
                  <a:lnTo>
                    <a:pt x="2013148" y="0"/>
                  </a:lnTo>
                  <a:lnTo>
                    <a:pt x="2013148" y="368424"/>
                  </a:lnTo>
                  <a:lnTo>
                    <a:pt x="1105818" y="367854"/>
                  </a:lnTo>
                  <a:lnTo>
                    <a:pt x="1001043" y="447229"/>
                  </a:lnTo>
                  <a:lnTo>
                    <a:pt x="888330" y="366266"/>
                  </a:lnTo>
                  <a:lnTo>
                    <a:pt x="0" y="36842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  <p:sp>
          <p:nvSpPr>
            <p:cNvPr id="12" name="文本框 69">
              <a:extLst>
                <a:ext uri="{FF2B5EF4-FFF2-40B4-BE49-F238E27FC236}">
                  <a16:creationId xmlns:a16="http://schemas.microsoft.com/office/drawing/2014/main" id="{1FBF8F94-C87A-4F64-BF17-AAA08DB32C3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12433" y="2742880"/>
              <a:ext cx="1527241" cy="20068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ts val="12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1F2F6CCB-B9D8-4EA0-9C4D-23FF8711C1FD}"/>
              </a:ext>
            </a:extLst>
          </p:cNvPr>
          <p:cNvGrpSpPr/>
          <p:nvPr/>
        </p:nvGrpSpPr>
        <p:grpSpPr>
          <a:xfrm>
            <a:off x="3449307" y="3413125"/>
            <a:ext cx="2684197" cy="594021"/>
            <a:chOff x="2586980" y="2559844"/>
            <a:chExt cx="2013148" cy="445516"/>
          </a:xfrm>
          <a:solidFill>
            <a:srgbClr val="ADBCC8"/>
          </a:solidFill>
        </p:grpSpPr>
        <p:sp>
          <p:nvSpPr>
            <p:cNvPr id="15" name="矩形 2">
              <a:extLst>
                <a:ext uri="{FF2B5EF4-FFF2-40B4-BE49-F238E27FC236}">
                  <a16:creationId xmlns:a16="http://schemas.microsoft.com/office/drawing/2014/main" id="{7509D3F9-3F98-447F-8AB2-4B811658748C}"/>
                </a:ext>
              </a:extLst>
            </p:cNvPr>
            <p:cNvSpPr/>
            <p:nvPr/>
          </p:nvSpPr>
          <p:spPr>
            <a:xfrm flipV="1">
              <a:off x="2586980" y="2559844"/>
              <a:ext cx="2013148" cy="445516"/>
            </a:xfrm>
            <a:custGeom>
              <a:avLst/>
              <a:gdLst>
                <a:gd name="connsiteX0" fmla="*/ 0 w 2013148"/>
                <a:gd name="connsiteY0" fmla="*/ 0 h 368424"/>
                <a:gd name="connsiteX1" fmla="*/ 2013148 w 2013148"/>
                <a:gd name="connsiteY1" fmla="*/ 0 h 368424"/>
                <a:gd name="connsiteX2" fmla="*/ 2013148 w 2013148"/>
                <a:gd name="connsiteY2" fmla="*/ 368424 h 368424"/>
                <a:gd name="connsiteX3" fmla="*/ 0 w 2013148"/>
                <a:gd name="connsiteY3" fmla="*/ 368424 h 368424"/>
                <a:gd name="connsiteX4" fmla="*/ 0 w 2013148"/>
                <a:gd name="connsiteY4" fmla="*/ 0 h 368424"/>
                <a:gd name="connsiteX0-1" fmla="*/ 0 w 2013148"/>
                <a:gd name="connsiteY0-2" fmla="*/ 0 h 368424"/>
                <a:gd name="connsiteX1-3" fmla="*/ 2013148 w 2013148"/>
                <a:gd name="connsiteY1-4" fmla="*/ 0 h 368424"/>
                <a:gd name="connsiteX2-5" fmla="*/ 2013148 w 2013148"/>
                <a:gd name="connsiteY2-6" fmla="*/ 368424 h 368424"/>
                <a:gd name="connsiteX3-7" fmla="*/ 996280 w 2013148"/>
                <a:gd name="connsiteY3-8" fmla="*/ 366266 h 368424"/>
                <a:gd name="connsiteX4-9" fmla="*/ 0 w 2013148"/>
                <a:gd name="connsiteY4-10" fmla="*/ 368424 h 368424"/>
                <a:gd name="connsiteX5" fmla="*/ 0 w 2013148"/>
                <a:gd name="connsiteY5" fmla="*/ 0 h 368424"/>
                <a:gd name="connsiteX0-11" fmla="*/ 0 w 2013148"/>
                <a:gd name="connsiteY0-12" fmla="*/ 0 h 368424"/>
                <a:gd name="connsiteX1-13" fmla="*/ 2013148 w 2013148"/>
                <a:gd name="connsiteY1-14" fmla="*/ 0 h 368424"/>
                <a:gd name="connsiteX2-15" fmla="*/ 2013148 w 2013148"/>
                <a:gd name="connsiteY2-16" fmla="*/ 368424 h 368424"/>
                <a:gd name="connsiteX3-17" fmla="*/ 996280 w 2013148"/>
                <a:gd name="connsiteY3-18" fmla="*/ 366266 h 368424"/>
                <a:gd name="connsiteX4-19" fmla="*/ 888330 w 2013148"/>
                <a:gd name="connsiteY4-20" fmla="*/ 366266 h 368424"/>
                <a:gd name="connsiteX5-21" fmla="*/ 0 w 2013148"/>
                <a:gd name="connsiteY5-22" fmla="*/ 368424 h 368424"/>
                <a:gd name="connsiteX6" fmla="*/ 0 w 2013148"/>
                <a:gd name="connsiteY6" fmla="*/ 0 h 368424"/>
                <a:gd name="connsiteX0-23" fmla="*/ 0 w 2013148"/>
                <a:gd name="connsiteY0-24" fmla="*/ 0 h 368424"/>
                <a:gd name="connsiteX1-25" fmla="*/ 2013148 w 2013148"/>
                <a:gd name="connsiteY1-26" fmla="*/ 0 h 368424"/>
                <a:gd name="connsiteX2-27" fmla="*/ 2013148 w 2013148"/>
                <a:gd name="connsiteY2-28" fmla="*/ 368424 h 368424"/>
                <a:gd name="connsiteX3-29" fmla="*/ 1105818 w 2013148"/>
                <a:gd name="connsiteY3-30" fmla="*/ 367854 h 368424"/>
                <a:gd name="connsiteX4-31" fmla="*/ 996280 w 2013148"/>
                <a:gd name="connsiteY4-32" fmla="*/ 366266 h 368424"/>
                <a:gd name="connsiteX5-33" fmla="*/ 888330 w 2013148"/>
                <a:gd name="connsiteY5-34" fmla="*/ 366266 h 368424"/>
                <a:gd name="connsiteX6-35" fmla="*/ 0 w 2013148"/>
                <a:gd name="connsiteY6-36" fmla="*/ 368424 h 368424"/>
                <a:gd name="connsiteX7" fmla="*/ 0 w 2013148"/>
                <a:gd name="connsiteY7" fmla="*/ 0 h 368424"/>
                <a:gd name="connsiteX0-37" fmla="*/ 0 w 2013148"/>
                <a:gd name="connsiteY0-38" fmla="*/ 0 h 444847"/>
                <a:gd name="connsiteX1-39" fmla="*/ 2013148 w 2013148"/>
                <a:gd name="connsiteY1-40" fmla="*/ 0 h 444847"/>
                <a:gd name="connsiteX2-41" fmla="*/ 2013148 w 2013148"/>
                <a:gd name="connsiteY2-42" fmla="*/ 368424 h 444847"/>
                <a:gd name="connsiteX3-43" fmla="*/ 1105818 w 2013148"/>
                <a:gd name="connsiteY3-44" fmla="*/ 367854 h 444847"/>
                <a:gd name="connsiteX4-45" fmla="*/ 991518 w 2013148"/>
                <a:gd name="connsiteY4-46" fmla="*/ 444847 h 444847"/>
                <a:gd name="connsiteX5-47" fmla="*/ 888330 w 2013148"/>
                <a:gd name="connsiteY5-48" fmla="*/ 366266 h 444847"/>
                <a:gd name="connsiteX6-49" fmla="*/ 0 w 2013148"/>
                <a:gd name="connsiteY6-50" fmla="*/ 368424 h 444847"/>
                <a:gd name="connsiteX7-51" fmla="*/ 0 w 2013148"/>
                <a:gd name="connsiteY7-52" fmla="*/ 0 h 444847"/>
                <a:gd name="connsiteX0-53" fmla="*/ 0 w 2013148"/>
                <a:gd name="connsiteY0-54" fmla="*/ 0 h 447229"/>
                <a:gd name="connsiteX1-55" fmla="*/ 2013148 w 2013148"/>
                <a:gd name="connsiteY1-56" fmla="*/ 0 h 447229"/>
                <a:gd name="connsiteX2-57" fmla="*/ 2013148 w 2013148"/>
                <a:gd name="connsiteY2-58" fmla="*/ 368424 h 447229"/>
                <a:gd name="connsiteX3-59" fmla="*/ 1105818 w 2013148"/>
                <a:gd name="connsiteY3-60" fmla="*/ 367854 h 447229"/>
                <a:gd name="connsiteX4-61" fmla="*/ 1001043 w 2013148"/>
                <a:gd name="connsiteY4-62" fmla="*/ 447229 h 447229"/>
                <a:gd name="connsiteX5-63" fmla="*/ 888330 w 2013148"/>
                <a:gd name="connsiteY5-64" fmla="*/ 366266 h 447229"/>
                <a:gd name="connsiteX6-65" fmla="*/ 0 w 2013148"/>
                <a:gd name="connsiteY6-66" fmla="*/ 368424 h 447229"/>
                <a:gd name="connsiteX7-67" fmla="*/ 0 w 2013148"/>
                <a:gd name="connsiteY7-68" fmla="*/ 0 h 44722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21" y="connsiteY5-22"/>
                </a:cxn>
                <a:cxn ang="0">
                  <a:pos x="connsiteX6-35" y="connsiteY6-36"/>
                </a:cxn>
                <a:cxn ang="0">
                  <a:pos x="connsiteX7-51" y="connsiteY7-52"/>
                </a:cxn>
              </a:cxnLst>
              <a:rect l="l" t="t" r="r" b="b"/>
              <a:pathLst>
                <a:path w="2013148" h="447229">
                  <a:moveTo>
                    <a:pt x="0" y="0"/>
                  </a:moveTo>
                  <a:lnTo>
                    <a:pt x="2013148" y="0"/>
                  </a:lnTo>
                  <a:lnTo>
                    <a:pt x="2013148" y="368424"/>
                  </a:lnTo>
                  <a:lnTo>
                    <a:pt x="1105818" y="367854"/>
                  </a:lnTo>
                  <a:lnTo>
                    <a:pt x="1001043" y="447229"/>
                  </a:lnTo>
                  <a:lnTo>
                    <a:pt x="888330" y="366266"/>
                  </a:lnTo>
                  <a:lnTo>
                    <a:pt x="0" y="36842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  <p:sp>
          <p:nvSpPr>
            <p:cNvPr id="16" name="文本框 69">
              <a:extLst>
                <a:ext uri="{FF2B5EF4-FFF2-40B4-BE49-F238E27FC236}">
                  <a16:creationId xmlns:a16="http://schemas.microsoft.com/office/drawing/2014/main" id="{57EC1457-FB36-46F6-884A-38E22D1D6A2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794864" y="2736184"/>
              <a:ext cx="1527241" cy="20068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ts val="12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88443EBC-F9E4-498D-8CEC-D228EAD611DA}"/>
              </a:ext>
            </a:extLst>
          </p:cNvPr>
          <p:cNvGrpSpPr/>
          <p:nvPr/>
        </p:nvGrpSpPr>
        <p:grpSpPr>
          <a:xfrm>
            <a:off x="6124509" y="3516379"/>
            <a:ext cx="2684197" cy="596305"/>
            <a:chOff x="4593382" y="2637284"/>
            <a:chExt cx="2013148" cy="447229"/>
          </a:xfrm>
          <a:solidFill>
            <a:srgbClr val="A2A2A2"/>
          </a:solidFill>
        </p:grpSpPr>
        <p:sp>
          <p:nvSpPr>
            <p:cNvPr id="18" name="矩形 2">
              <a:extLst>
                <a:ext uri="{FF2B5EF4-FFF2-40B4-BE49-F238E27FC236}">
                  <a16:creationId xmlns:a16="http://schemas.microsoft.com/office/drawing/2014/main" id="{CF1CD628-71A4-4369-B5F1-06D7773139C9}"/>
                </a:ext>
              </a:extLst>
            </p:cNvPr>
            <p:cNvSpPr/>
            <p:nvPr/>
          </p:nvSpPr>
          <p:spPr>
            <a:xfrm>
              <a:off x="4593382" y="2637284"/>
              <a:ext cx="2013148" cy="447229"/>
            </a:xfrm>
            <a:custGeom>
              <a:avLst/>
              <a:gdLst>
                <a:gd name="connsiteX0" fmla="*/ 0 w 2013148"/>
                <a:gd name="connsiteY0" fmla="*/ 0 h 368424"/>
                <a:gd name="connsiteX1" fmla="*/ 2013148 w 2013148"/>
                <a:gd name="connsiteY1" fmla="*/ 0 h 368424"/>
                <a:gd name="connsiteX2" fmla="*/ 2013148 w 2013148"/>
                <a:gd name="connsiteY2" fmla="*/ 368424 h 368424"/>
                <a:gd name="connsiteX3" fmla="*/ 0 w 2013148"/>
                <a:gd name="connsiteY3" fmla="*/ 368424 h 368424"/>
                <a:gd name="connsiteX4" fmla="*/ 0 w 2013148"/>
                <a:gd name="connsiteY4" fmla="*/ 0 h 368424"/>
                <a:gd name="connsiteX0-1" fmla="*/ 0 w 2013148"/>
                <a:gd name="connsiteY0-2" fmla="*/ 0 h 368424"/>
                <a:gd name="connsiteX1-3" fmla="*/ 2013148 w 2013148"/>
                <a:gd name="connsiteY1-4" fmla="*/ 0 h 368424"/>
                <a:gd name="connsiteX2-5" fmla="*/ 2013148 w 2013148"/>
                <a:gd name="connsiteY2-6" fmla="*/ 368424 h 368424"/>
                <a:gd name="connsiteX3-7" fmla="*/ 996280 w 2013148"/>
                <a:gd name="connsiteY3-8" fmla="*/ 366266 h 368424"/>
                <a:gd name="connsiteX4-9" fmla="*/ 0 w 2013148"/>
                <a:gd name="connsiteY4-10" fmla="*/ 368424 h 368424"/>
                <a:gd name="connsiteX5" fmla="*/ 0 w 2013148"/>
                <a:gd name="connsiteY5" fmla="*/ 0 h 368424"/>
                <a:gd name="connsiteX0-11" fmla="*/ 0 w 2013148"/>
                <a:gd name="connsiteY0-12" fmla="*/ 0 h 368424"/>
                <a:gd name="connsiteX1-13" fmla="*/ 2013148 w 2013148"/>
                <a:gd name="connsiteY1-14" fmla="*/ 0 h 368424"/>
                <a:gd name="connsiteX2-15" fmla="*/ 2013148 w 2013148"/>
                <a:gd name="connsiteY2-16" fmla="*/ 368424 h 368424"/>
                <a:gd name="connsiteX3-17" fmla="*/ 996280 w 2013148"/>
                <a:gd name="connsiteY3-18" fmla="*/ 366266 h 368424"/>
                <a:gd name="connsiteX4-19" fmla="*/ 888330 w 2013148"/>
                <a:gd name="connsiteY4-20" fmla="*/ 366266 h 368424"/>
                <a:gd name="connsiteX5-21" fmla="*/ 0 w 2013148"/>
                <a:gd name="connsiteY5-22" fmla="*/ 368424 h 368424"/>
                <a:gd name="connsiteX6" fmla="*/ 0 w 2013148"/>
                <a:gd name="connsiteY6" fmla="*/ 0 h 368424"/>
                <a:gd name="connsiteX0-23" fmla="*/ 0 w 2013148"/>
                <a:gd name="connsiteY0-24" fmla="*/ 0 h 368424"/>
                <a:gd name="connsiteX1-25" fmla="*/ 2013148 w 2013148"/>
                <a:gd name="connsiteY1-26" fmla="*/ 0 h 368424"/>
                <a:gd name="connsiteX2-27" fmla="*/ 2013148 w 2013148"/>
                <a:gd name="connsiteY2-28" fmla="*/ 368424 h 368424"/>
                <a:gd name="connsiteX3-29" fmla="*/ 1105818 w 2013148"/>
                <a:gd name="connsiteY3-30" fmla="*/ 367854 h 368424"/>
                <a:gd name="connsiteX4-31" fmla="*/ 996280 w 2013148"/>
                <a:gd name="connsiteY4-32" fmla="*/ 366266 h 368424"/>
                <a:gd name="connsiteX5-33" fmla="*/ 888330 w 2013148"/>
                <a:gd name="connsiteY5-34" fmla="*/ 366266 h 368424"/>
                <a:gd name="connsiteX6-35" fmla="*/ 0 w 2013148"/>
                <a:gd name="connsiteY6-36" fmla="*/ 368424 h 368424"/>
                <a:gd name="connsiteX7" fmla="*/ 0 w 2013148"/>
                <a:gd name="connsiteY7" fmla="*/ 0 h 368424"/>
                <a:gd name="connsiteX0-37" fmla="*/ 0 w 2013148"/>
                <a:gd name="connsiteY0-38" fmla="*/ 0 h 444847"/>
                <a:gd name="connsiteX1-39" fmla="*/ 2013148 w 2013148"/>
                <a:gd name="connsiteY1-40" fmla="*/ 0 h 444847"/>
                <a:gd name="connsiteX2-41" fmla="*/ 2013148 w 2013148"/>
                <a:gd name="connsiteY2-42" fmla="*/ 368424 h 444847"/>
                <a:gd name="connsiteX3-43" fmla="*/ 1105818 w 2013148"/>
                <a:gd name="connsiteY3-44" fmla="*/ 367854 h 444847"/>
                <a:gd name="connsiteX4-45" fmla="*/ 991518 w 2013148"/>
                <a:gd name="connsiteY4-46" fmla="*/ 444847 h 444847"/>
                <a:gd name="connsiteX5-47" fmla="*/ 888330 w 2013148"/>
                <a:gd name="connsiteY5-48" fmla="*/ 366266 h 444847"/>
                <a:gd name="connsiteX6-49" fmla="*/ 0 w 2013148"/>
                <a:gd name="connsiteY6-50" fmla="*/ 368424 h 444847"/>
                <a:gd name="connsiteX7-51" fmla="*/ 0 w 2013148"/>
                <a:gd name="connsiteY7-52" fmla="*/ 0 h 444847"/>
                <a:gd name="connsiteX0-53" fmla="*/ 0 w 2013148"/>
                <a:gd name="connsiteY0-54" fmla="*/ 0 h 447229"/>
                <a:gd name="connsiteX1-55" fmla="*/ 2013148 w 2013148"/>
                <a:gd name="connsiteY1-56" fmla="*/ 0 h 447229"/>
                <a:gd name="connsiteX2-57" fmla="*/ 2013148 w 2013148"/>
                <a:gd name="connsiteY2-58" fmla="*/ 368424 h 447229"/>
                <a:gd name="connsiteX3-59" fmla="*/ 1105818 w 2013148"/>
                <a:gd name="connsiteY3-60" fmla="*/ 367854 h 447229"/>
                <a:gd name="connsiteX4-61" fmla="*/ 1001043 w 2013148"/>
                <a:gd name="connsiteY4-62" fmla="*/ 447229 h 447229"/>
                <a:gd name="connsiteX5-63" fmla="*/ 888330 w 2013148"/>
                <a:gd name="connsiteY5-64" fmla="*/ 366266 h 447229"/>
                <a:gd name="connsiteX6-65" fmla="*/ 0 w 2013148"/>
                <a:gd name="connsiteY6-66" fmla="*/ 368424 h 447229"/>
                <a:gd name="connsiteX7-67" fmla="*/ 0 w 2013148"/>
                <a:gd name="connsiteY7-68" fmla="*/ 0 h 44722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21" y="connsiteY5-22"/>
                </a:cxn>
                <a:cxn ang="0">
                  <a:pos x="connsiteX6-35" y="connsiteY6-36"/>
                </a:cxn>
                <a:cxn ang="0">
                  <a:pos x="connsiteX7-51" y="connsiteY7-52"/>
                </a:cxn>
              </a:cxnLst>
              <a:rect l="l" t="t" r="r" b="b"/>
              <a:pathLst>
                <a:path w="2013148" h="447229">
                  <a:moveTo>
                    <a:pt x="0" y="0"/>
                  </a:moveTo>
                  <a:lnTo>
                    <a:pt x="2013148" y="0"/>
                  </a:lnTo>
                  <a:lnTo>
                    <a:pt x="2013148" y="368424"/>
                  </a:lnTo>
                  <a:lnTo>
                    <a:pt x="1105818" y="367854"/>
                  </a:lnTo>
                  <a:lnTo>
                    <a:pt x="1001043" y="447229"/>
                  </a:lnTo>
                  <a:lnTo>
                    <a:pt x="888330" y="366266"/>
                  </a:lnTo>
                  <a:lnTo>
                    <a:pt x="0" y="36842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  <p:sp>
          <p:nvSpPr>
            <p:cNvPr id="19" name="文本框 69">
              <a:extLst>
                <a:ext uri="{FF2B5EF4-FFF2-40B4-BE49-F238E27FC236}">
                  <a16:creationId xmlns:a16="http://schemas.microsoft.com/office/drawing/2014/main" id="{3120FECC-CD21-4785-B8F8-BA3B1CB8E94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832744" y="2742880"/>
              <a:ext cx="1527241" cy="20068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ts val="12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EB37663E-0277-4E87-9CC8-D84A09DE02DB}"/>
              </a:ext>
            </a:extLst>
          </p:cNvPr>
          <p:cNvGrpSpPr/>
          <p:nvPr/>
        </p:nvGrpSpPr>
        <p:grpSpPr>
          <a:xfrm>
            <a:off x="8808707" y="3413125"/>
            <a:ext cx="2684197" cy="594021"/>
            <a:chOff x="6606530" y="2559844"/>
            <a:chExt cx="2013148" cy="445516"/>
          </a:xfrm>
          <a:solidFill>
            <a:srgbClr val="ADBCC8"/>
          </a:solidFill>
        </p:grpSpPr>
        <p:sp>
          <p:nvSpPr>
            <p:cNvPr id="21" name="矩形 2">
              <a:extLst>
                <a:ext uri="{FF2B5EF4-FFF2-40B4-BE49-F238E27FC236}">
                  <a16:creationId xmlns:a16="http://schemas.microsoft.com/office/drawing/2014/main" id="{32457B2A-F672-4EE0-B4E9-DE01B4B06821}"/>
                </a:ext>
              </a:extLst>
            </p:cNvPr>
            <p:cNvSpPr/>
            <p:nvPr/>
          </p:nvSpPr>
          <p:spPr>
            <a:xfrm flipV="1">
              <a:off x="6606530" y="2559844"/>
              <a:ext cx="2013148" cy="445516"/>
            </a:xfrm>
            <a:custGeom>
              <a:avLst/>
              <a:gdLst>
                <a:gd name="connsiteX0" fmla="*/ 0 w 2013148"/>
                <a:gd name="connsiteY0" fmla="*/ 0 h 368424"/>
                <a:gd name="connsiteX1" fmla="*/ 2013148 w 2013148"/>
                <a:gd name="connsiteY1" fmla="*/ 0 h 368424"/>
                <a:gd name="connsiteX2" fmla="*/ 2013148 w 2013148"/>
                <a:gd name="connsiteY2" fmla="*/ 368424 h 368424"/>
                <a:gd name="connsiteX3" fmla="*/ 0 w 2013148"/>
                <a:gd name="connsiteY3" fmla="*/ 368424 h 368424"/>
                <a:gd name="connsiteX4" fmla="*/ 0 w 2013148"/>
                <a:gd name="connsiteY4" fmla="*/ 0 h 368424"/>
                <a:gd name="connsiteX0-1" fmla="*/ 0 w 2013148"/>
                <a:gd name="connsiteY0-2" fmla="*/ 0 h 368424"/>
                <a:gd name="connsiteX1-3" fmla="*/ 2013148 w 2013148"/>
                <a:gd name="connsiteY1-4" fmla="*/ 0 h 368424"/>
                <a:gd name="connsiteX2-5" fmla="*/ 2013148 w 2013148"/>
                <a:gd name="connsiteY2-6" fmla="*/ 368424 h 368424"/>
                <a:gd name="connsiteX3-7" fmla="*/ 996280 w 2013148"/>
                <a:gd name="connsiteY3-8" fmla="*/ 366266 h 368424"/>
                <a:gd name="connsiteX4-9" fmla="*/ 0 w 2013148"/>
                <a:gd name="connsiteY4-10" fmla="*/ 368424 h 368424"/>
                <a:gd name="connsiteX5" fmla="*/ 0 w 2013148"/>
                <a:gd name="connsiteY5" fmla="*/ 0 h 368424"/>
                <a:gd name="connsiteX0-11" fmla="*/ 0 w 2013148"/>
                <a:gd name="connsiteY0-12" fmla="*/ 0 h 368424"/>
                <a:gd name="connsiteX1-13" fmla="*/ 2013148 w 2013148"/>
                <a:gd name="connsiteY1-14" fmla="*/ 0 h 368424"/>
                <a:gd name="connsiteX2-15" fmla="*/ 2013148 w 2013148"/>
                <a:gd name="connsiteY2-16" fmla="*/ 368424 h 368424"/>
                <a:gd name="connsiteX3-17" fmla="*/ 996280 w 2013148"/>
                <a:gd name="connsiteY3-18" fmla="*/ 366266 h 368424"/>
                <a:gd name="connsiteX4-19" fmla="*/ 888330 w 2013148"/>
                <a:gd name="connsiteY4-20" fmla="*/ 366266 h 368424"/>
                <a:gd name="connsiteX5-21" fmla="*/ 0 w 2013148"/>
                <a:gd name="connsiteY5-22" fmla="*/ 368424 h 368424"/>
                <a:gd name="connsiteX6" fmla="*/ 0 w 2013148"/>
                <a:gd name="connsiteY6" fmla="*/ 0 h 368424"/>
                <a:gd name="connsiteX0-23" fmla="*/ 0 w 2013148"/>
                <a:gd name="connsiteY0-24" fmla="*/ 0 h 368424"/>
                <a:gd name="connsiteX1-25" fmla="*/ 2013148 w 2013148"/>
                <a:gd name="connsiteY1-26" fmla="*/ 0 h 368424"/>
                <a:gd name="connsiteX2-27" fmla="*/ 2013148 w 2013148"/>
                <a:gd name="connsiteY2-28" fmla="*/ 368424 h 368424"/>
                <a:gd name="connsiteX3-29" fmla="*/ 1105818 w 2013148"/>
                <a:gd name="connsiteY3-30" fmla="*/ 367854 h 368424"/>
                <a:gd name="connsiteX4-31" fmla="*/ 996280 w 2013148"/>
                <a:gd name="connsiteY4-32" fmla="*/ 366266 h 368424"/>
                <a:gd name="connsiteX5-33" fmla="*/ 888330 w 2013148"/>
                <a:gd name="connsiteY5-34" fmla="*/ 366266 h 368424"/>
                <a:gd name="connsiteX6-35" fmla="*/ 0 w 2013148"/>
                <a:gd name="connsiteY6-36" fmla="*/ 368424 h 368424"/>
                <a:gd name="connsiteX7" fmla="*/ 0 w 2013148"/>
                <a:gd name="connsiteY7" fmla="*/ 0 h 368424"/>
                <a:gd name="connsiteX0-37" fmla="*/ 0 w 2013148"/>
                <a:gd name="connsiteY0-38" fmla="*/ 0 h 444847"/>
                <a:gd name="connsiteX1-39" fmla="*/ 2013148 w 2013148"/>
                <a:gd name="connsiteY1-40" fmla="*/ 0 h 444847"/>
                <a:gd name="connsiteX2-41" fmla="*/ 2013148 w 2013148"/>
                <a:gd name="connsiteY2-42" fmla="*/ 368424 h 444847"/>
                <a:gd name="connsiteX3-43" fmla="*/ 1105818 w 2013148"/>
                <a:gd name="connsiteY3-44" fmla="*/ 367854 h 444847"/>
                <a:gd name="connsiteX4-45" fmla="*/ 991518 w 2013148"/>
                <a:gd name="connsiteY4-46" fmla="*/ 444847 h 444847"/>
                <a:gd name="connsiteX5-47" fmla="*/ 888330 w 2013148"/>
                <a:gd name="connsiteY5-48" fmla="*/ 366266 h 444847"/>
                <a:gd name="connsiteX6-49" fmla="*/ 0 w 2013148"/>
                <a:gd name="connsiteY6-50" fmla="*/ 368424 h 444847"/>
                <a:gd name="connsiteX7-51" fmla="*/ 0 w 2013148"/>
                <a:gd name="connsiteY7-52" fmla="*/ 0 h 444847"/>
                <a:gd name="connsiteX0-53" fmla="*/ 0 w 2013148"/>
                <a:gd name="connsiteY0-54" fmla="*/ 0 h 447229"/>
                <a:gd name="connsiteX1-55" fmla="*/ 2013148 w 2013148"/>
                <a:gd name="connsiteY1-56" fmla="*/ 0 h 447229"/>
                <a:gd name="connsiteX2-57" fmla="*/ 2013148 w 2013148"/>
                <a:gd name="connsiteY2-58" fmla="*/ 368424 h 447229"/>
                <a:gd name="connsiteX3-59" fmla="*/ 1105818 w 2013148"/>
                <a:gd name="connsiteY3-60" fmla="*/ 367854 h 447229"/>
                <a:gd name="connsiteX4-61" fmla="*/ 1001043 w 2013148"/>
                <a:gd name="connsiteY4-62" fmla="*/ 447229 h 447229"/>
                <a:gd name="connsiteX5-63" fmla="*/ 888330 w 2013148"/>
                <a:gd name="connsiteY5-64" fmla="*/ 366266 h 447229"/>
                <a:gd name="connsiteX6-65" fmla="*/ 0 w 2013148"/>
                <a:gd name="connsiteY6-66" fmla="*/ 368424 h 447229"/>
                <a:gd name="connsiteX7-67" fmla="*/ 0 w 2013148"/>
                <a:gd name="connsiteY7-68" fmla="*/ 0 h 44722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21" y="connsiteY5-22"/>
                </a:cxn>
                <a:cxn ang="0">
                  <a:pos x="connsiteX6-35" y="connsiteY6-36"/>
                </a:cxn>
                <a:cxn ang="0">
                  <a:pos x="connsiteX7-51" y="connsiteY7-52"/>
                </a:cxn>
              </a:cxnLst>
              <a:rect l="l" t="t" r="r" b="b"/>
              <a:pathLst>
                <a:path w="2013148" h="447229">
                  <a:moveTo>
                    <a:pt x="0" y="0"/>
                  </a:moveTo>
                  <a:lnTo>
                    <a:pt x="2013148" y="0"/>
                  </a:lnTo>
                  <a:lnTo>
                    <a:pt x="2013148" y="368424"/>
                  </a:lnTo>
                  <a:lnTo>
                    <a:pt x="1105818" y="367854"/>
                  </a:lnTo>
                  <a:lnTo>
                    <a:pt x="1001043" y="447229"/>
                  </a:lnTo>
                  <a:lnTo>
                    <a:pt x="888330" y="366266"/>
                  </a:lnTo>
                  <a:lnTo>
                    <a:pt x="0" y="36842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  <p:sp>
          <p:nvSpPr>
            <p:cNvPr id="22" name="文本框 69">
              <a:extLst>
                <a:ext uri="{FF2B5EF4-FFF2-40B4-BE49-F238E27FC236}">
                  <a16:creationId xmlns:a16="http://schemas.microsoft.com/office/drawing/2014/main" id="{71A8E0B3-6655-4D65-9C3F-ECBE905BFA9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49483" y="2740125"/>
              <a:ext cx="1527241" cy="20068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ts val="12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sp>
        <p:nvSpPr>
          <p:cNvPr id="23" name="文本框 66">
            <a:extLst>
              <a:ext uri="{FF2B5EF4-FFF2-40B4-BE49-F238E27FC236}">
                <a16:creationId xmlns:a16="http://schemas.microsoft.com/office/drawing/2014/main" id="{FDBF1436-232D-4AAA-A9F3-0B4958072C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60172" y="2164790"/>
            <a:ext cx="2537117" cy="898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ea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ea"/>
              </a:rPr>
              <a:t>... ...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D8CD6899-73E8-4E00-90A7-D4C53A5BFA2A}"/>
              </a:ext>
            </a:extLst>
          </p:cNvPr>
          <p:cNvGrpSpPr/>
          <p:nvPr/>
        </p:nvGrpSpPr>
        <p:grpSpPr>
          <a:xfrm>
            <a:off x="1566811" y="2274992"/>
            <a:ext cx="1037080" cy="1037080"/>
            <a:chOff x="1175108" y="1706244"/>
            <a:chExt cx="777810" cy="777810"/>
          </a:xfrm>
        </p:grpSpPr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B19AAB93-E345-45E2-97CD-50A34DFE7D67}"/>
                </a:ext>
              </a:extLst>
            </p:cNvPr>
            <p:cNvGrpSpPr/>
            <p:nvPr/>
          </p:nvGrpSpPr>
          <p:grpSpPr>
            <a:xfrm>
              <a:off x="1175108" y="1706244"/>
              <a:ext cx="777810" cy="777810"/>
              <a:chOff x="1470323" y="1255792"/>
              <a:chExt cx="1656184" cy="1656184"/>
            </a:xfrm>
          </p:grpSpPr>
          <p:sp>
            <p:nvSpPr>
              <p:cNvPr id="30" name="矩形 29">
                <a:extLst>
                  <a:ext uri="{FF2B5EF4-FFF2-40B4-BE49-F238E27FC236}">
                    <a16:creationId xmlns:a16="http://schemas.microsoft.com/office/drawing/2014/main" id="{8E53F338-A28C-436B-8556-CB5D93F32D12}"/>
                  </a:ext>
                </a:extLst>
              </p:cNvPr>
              <p:cNvSpPr/>
              <p:nvPr/>
            </p:nvSpPr>
            <p:spPr>
              <a:xfrm>
                <a:off x="1470323" y="1255792"/>
                <a:ext cx="1656184" cy="1656184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25400" dist="12700" dir="19800000">
                  <a:schemeClr val="bg1">
                    <a:lumMod val="65000"/>
                    <a:alpha val="80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2400"/>
              </a:p>
            </p:txBody>
          </p:sp>
          <p:sp>
            <p:nvSpPr>
              <p:cNvPr id="31" name="矩形 30">
                <a:extLst>
                  <a:ext uri="{FF2B5EF4-FFF2-40B4-BE49-F238E27FC236}">
                    <a16:creationId xmlns:a16="http://schemas.microsoft.com/office/drawing/2014/main" id="{884D7ADE-FBB3-489F-AC0F-D154CFB8A849}"/>
                  </a:ext>
                </a:extLst>
              </p:cNvPr>
              <p:cNvSpPr/>
              <p:nvPr/>
            </p:nvSpPr>
            <p:spPr>
              <a:xfrm>
                <a:off x="1614339" y="1399808"/>
                <a:ext cx="1359768" cy="135976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innerShdw blurRad="25400" dist="12700" dir="19800000">
                  <a:schemeClr val="bg1">
                    <a:lumMod val="65000"/>
                    <a:alpha val="80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2400"/>
              </a:p>
            </p:txBody>
          </p:sp>
        </p:grp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5DDFC7F8-C663-4F20-87D1-5D4A06D74A79}"/>
                </a:ext>
              </a:extLst>
            </p:cNvPr>
            <p:cNvSpPr txBox="1"/>
            <p:nvPr/>
          </p:nvSpPr>
          <p:spPr>
            <a:xfrm>
              <a:off x="1271802" y="1852354"/>
              <a:ext cx="609543" cy="3148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135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Impact" panose="020B0806030902050204" charset="0"/>
                  <a:ea typeface="方正兰亭刊黑_GBK" panose="02000000000000000000" pitchFamily="2" charset="-122"/>
                </a:rPr>
                <a:t>2020</a:t>
              </a:r>
              <a:endParaRPr lang="zh-CN" altLang="en-US" sz="2135" dirty="0"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charset="0"/>
                <a:ea typeface="方正兰亭刊黑_GBK" panose="02000000000000000000" pitchFamily="2" charset="-122"/>
              </a:endParaRPr>
            </a:p>
          </p:txBody>
        </p:sp>
        <p:sp>
          <p:nvSpPr>
            <p:cNvPr id="29" name="矩形 28">
              <a:extLst>
                <a:ext uri="{FF2B5EF4-FFF2-40B4-BE49-F238E27FC236}">
                  <a16:creationId xmlns:a16="http://schemas.microsoft.com/office/drawing/2014/main" id="{86A7337F-FD3C-44D8-BC33-4D08F017CA49}"/>
                </a:ext>
              </a:extLst>
            </p:cNvPr>
            <p:cNvSpPr/>
            <p:nvPr/>
          </p:nvSpPr>
          <p:spPr>
            <a:xfrm>
              <a:off x="1325451" y="2121128"/>
              <a:ext cx="429578" cy="20574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rPr>
                <a:t>TEXT</a:t>
              </a:r>
              <a:endParaRPr lang="zh-CN" altLang="en-US" sz="2665" dirty="0"/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9EC74A89-7FD4-46C1-8A88-3989E12B03E6}"/>
              </a:ext>
            </a:extLst>
          </p:cNvPr>
          <p:cNvGrpSpPr/>
          <p:nvPr/>
        </p:nvGrpSpPr>
        <p:grpSpPr>
          <a:xfrm>
            <a:off x="4228731" y="4317152"/>
            <a:ext cx="1037080" cy="1037080"/>
            <a:chOff x="1175108" y="1706244"/>
            <a:chExt cx="777810" cy="777810"/>
          </a:xfrm>
        </p:grpSpPr>
        <p:grpSp>
          <p:nvGrpSpPr>
            <p:cNvPr id="33" name="组合 32">
              <a:extLst>
                <a:ext uri="{FF2B5EF4-FFF2-40B4-BE49-F238E27FC236}">
                  <a16:creationId xmlns:a16="http://schemas.microsoft.com/office/drawing/2014/main" id="{F505D8FE-E5DB-4073-BDBC-7B49DA8BD961}"/>
                </a:ext>
              </a:extLst>
            </p:cNvPr>
            <p:cNvGrpSpPr/>
            <p:nvPr/>
          </p:nvGrpSpPr>
          <p:grpSpPr>
            <a:xfrm>
              <a:off x="1175108" y="1706244"/>
              <a:ext cx="777810" cy="777810"/>
              <a:chOff x="1470323" y="1255792"/>
              <a:chExt cx="1656184" cy="1656184"/>
            </a:xfrm>
          </p:grpSpPr>
          <p:sp>
            <p:nvSpPr>
              <p:cNvPr id="36" name="矩形 35">
                <a:extLst>
                  <a:ext uri="{FF2B5EF4-FFF2-40B4-BE49-F238E27FC236}">
                    <a16:creationId xmlns:a16="http://schemas.microsoft.com/office/drawing/2014/main" id="{D9546EDA-EEB9-4A25-8521-F6F1A0AD03EC}"/>
                  </a:ext>
                </a:extLst>
              </p:cNvPr>
              <p:cNvSpPr/>
              <p:nvPr/>
            </p:nvSpPr>
            <p:spPr>
              <a:xfrm>
                <a:off x="1470323" y="1255792"/>
                <a:ext cx="1656184" cy="1656184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25400" dist="12700" dir="19800000">
                  <a:schemeClr val="bg1">
                    <a:lumMod val="65000"/>
                    <a:alpha val="80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2400"/>
              </a:p>
            </p:txBody>
          </p:sp>
          <p:sp>
            <p:nvSpPr>
              <p:cNvPr id="37" name="矩形 36">
                <a:extLst>
                  <a:ext uri="{FF2B5EF4-FFF2-40B4-BE49-F238E27FC236}">
                    <a16:creationId xmlns:a16="http://schemas.microsoft.com/office/drawing/2014/main" id="{7A25BCF6-52FA-4220-BFF4-B9DB41BFF28C}"/>
                  </a:ext>
                </a:extLst>
              </p:cNvPr>
              <p:cNvSpPr/>
              <p:nvPr/>
            </p:nvSpPr>
            <p:spPr>
              <a:xfrm>
                <a:off x="1614339" y="1399808"/>
                <a:ext cx="1359768" cy="135976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innerShdw blurRad="25400" dist="12700" dir="19800000">
                  <a:schemeClr val="bg1">
                    <a:lumMod val="65000"/>
                    <a:alpha val="80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2400"/>
              </a:p>
            </p:txBody>
          </p:sp>
        </p:grp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38C1F8BE-DEE5-4BB0-9E91-9B732B61C82F}"/>
                </a:ext>
              </a:extLst>
            </p:cNvPr>
            <p:cNvSpPr txBox="1"/>
            <p:nvPr/>
          </p:nvSpPr>
          <p:spPr>
            <a:xfrm>
              <a:off x="1271802" y="1852354"/>
              <a:ext cx="609543" cy="3148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135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Impact" panose="020B0806030902050204" charset="0"/>
                  <a:ea typeface="方正兰亭刊黑_GBK" panose="02000000000000000000" pitchFamily="2" charset="-122"/>
                </a:rPr>
                <a:t>2021</a:t>
              </a:r>
              <a:endParaRPr lang="zh-CN" altLang="en-US" sz="2135" dirty="0"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charset="0"/>
                <a:ea typeface="方正兰亭刊黑_GBK" panose="02000000000000000000" pitchFamily="2" charset="-122"/>
              </a:endParaRPr>
            </a:p>
          </p:txBody>
        </p:sp>
        <p:sp>
          <p:nvSpPr>
            <p:cNvPr id="35" name="矩形 34">
              <a:extLst>
                <a:ext uri="{FF2B5EF4-FFF2-40B4-BE49-F238E27FC236}">
                  <a16:creationId xmlns:a16="http://schemas.microsoft.com/office/drawing/2014/main" id="{EFD1E860-0A8A-49F3-9135-A0D7DBEF8E3A}"/>
                </a:ext>
              </a:extLst>
            </p:cNvPr>
            <p:cNvSpPr/>
            <p:nvPr/>
          </p:nvSpPr>
          <p:spPr>
            <a:xfrm>
              <a:off x="1325451" y="2121128"/>
              <a:ext cx="429578" cy="20574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rPr>
                <a:t>TEXT</a:t>
              </a:r>
              <a:endParaRPr lang="zh-CN" altLang="en-US" sz="2665" dirty="0"/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D3E50DCF-67CB-4AD5-8DA2-72B66B479FB7}"/>
              </a:ext>
            </a:extLst>
          </p:cNvPr>
          <p:cNvGrpSpPr/>
          <p:nvPr/>
        </p:nvGrpSpPr>
        <p:grpSpPr>
          <a:xfrm>
            <a:off x="6931291" y="2274992"/>
            <a:ext cx="1037080" cy="1037080"/>
            <a:chOff x="1175108" y="1706244"/>
            <a:chExt cx="777810" cy="777810"/>
          </a:xfrm>
        </p:grpSpPr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7A809AA5-30B3-422D-AAD5-A890E01421A4}"/>
                </a:ext>
              </a:extLst>
            </p:cNvPr>
            <p:cNvGrpSpPr/>
            <p:nvPr/>
          </p:nvGrpSpPr>
          <p:grpSpPr>
            <a:xfrm>
              <a:off x="1175108" y="1706244"/>
              <a:ext cx="777810" cy="777810"/>
              <a:chOff x="1470323" y="1255792"/>
              <a:chExt cx="1656184" cy="1656184"/>
            </a:xfrm>
          </p:grpSpPr>
          <p:sp>
            <p:nvSpPr>
              <p:cNvPr id="42" name="矩形 41">
                <a:extLst>
                  <a:ext uri="{FF2B5EF4-FFF2-40B4-BE49-F238E27FC236}">
                    <a16:creationId xmlns:a16="http://schemas.microsoft.com/office/drawing/2014/main" id="{7B59F491-768B-4135-BC83-B8CE5922BC87}"/>
                  </a:ext>
                </a:extLst>
              </p:cNvPr>
              <p:cNvSpPr/>
              <p:nvPr/>
            </p:nvSpPr>
            <p:spPr>
              <a:xfrm>
                <a:off x="1470323" y="1255792"/>
                <a:ext cx="1656184" cy="1656184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25400" dist="12700" dir="19800000">
                  <a:schemeClr val="bg1">
                    <a:lumMod val="65000"/>
                    <a:alpha val="80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2400"/>
              </a:p>
            </p:txBody>
          </p:sp>
          <p:sp>
            <p:nvSpPr>
              <p:cNvPr id="43" name="矩形 42">
                <a:extLst>
                  <a:ext uri="{FF2B5EF4-FFF2-40B4-BE49-F238E27FC236}">
                    <a16:creationId xmlns:a16="http://schemas.microsoft.com/office/drawing/2014/main" id="{16D776AF-F91C-449E-B45A-6FE4FBC194BB}"/>
                  </a:ext>
                </a:extLst>
              </p:cNvPr>
              <p:cNvSpPr/>
              <p:nvPr/>
            </p:nvSpPr>
            <p:spPr>
              <a:xfrm>
                <a:off x="1614339" y="1399808"/>
                <a:ext cx="1359768" cy="135976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innerShdw blurRad="25400" dist="12700" dir="19800000">
                  <a:schemeClr val="bg1">
                    <a:lumMod val="65000"/>
                    <a:alpha val="80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2400"/>
              </a:p>
            </p:txBody>
          </p:sp>
        </p:grp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2E3115A3-2A12-4379-B625-7D07B6791C51}"/>
                </a:ext>
              </a:extLst>
            </p:cNvPr>
            <p:cNvSpPr txBox="1"/>
            <p:nvPr/>
          </p:nvSpPr>
          <p:spPr>
            <a:xfrm>
              <a:off x="1271802" y="1852354"/>
              <a:ext cx="609543" cy="3148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135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Impact" panose="020B0806030902050204" charset="0"/>
                  <a:ea typeface="方正兰亭刊黑_GBK" panose="02000000000000000000" pitchFamily="2" charset="-122"/>
                </a:rPr>
                <a:t>2022</a:t>
              </a:r>
              <a:endParaRPr lang="zh-CN" altLang="en-US" sz="2135" dirty="0"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charset="0"/>
                <a:ea typeface="方正兰亭刊黑_GBK" panose="02000000000000000000" pitchFamily="2" charset="-122"/>
              </a:endParaRPr>
            </a:p>
          </p:txBody>
        </p:sp>
        <p:sp>
          <p:nvSpPr>
            <p:cNvPr id="41" name="矩形 40">
              <a:extLst>
                <a:ext uri="{FF2B5EF4-FFF2-40B4-BE49-F238E27FC236}">
                  <a16:creationId xmlns:a16="http://schemas.microsoft.com/office/drawing/2014/main" id="{3D6E2B53-B6C4-4F80-9395-11C9D0B162D3}"/>
                </a:ext>
              </a:extLst>
            </p:cNvPr>
            <p:cNvSpPr/>
            <p:nvPr/>
          </p:nvSpPr>
          <p:spPr>
            <a:xfrm>
              <a:off x="1325451" y="2121128"/>
              <a:ext cx="429578" cy="20574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rPr>
                <a:t>TEXT</a:t>
              </a:r>
              <a:endParaRPr lang="zh-CN" altLang="en-US" sz="2665" dirty="0"/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B6D68545-2C2F-4701-B04E-276096BD95B7}"/>
              </a:ext>
            </a:extLst>
          </p:cNvPr>
          <p:cNvGrpSpPr/>
          <p:nvPr/>
        </p:nvGrpSpPr>
        <p:grpSpPr>
          <a:xfrm>
            <a:off x="9654171" y="4317152"/>
            <a:ext cx="1037080" cy="1037080"/>
            <a:chOff x="1175108" y="1706244"/>
            <a:chExt cx="777810" cy="777810"/>
          </a:xfrm>
        </p:grpSpPr>
        <p:grpSp>
          <p:nvGrpSpPr>
            <p:cNvPr id="45" name="组合 44">
              <a:extLst>
                <a:ext uri="{FF2B5EF4-FFF2-40B4-BE49-F238E27FC236}">
                  <a16:creationId xmlns:a16="http://schemas.microsoft.com/office/drawing/2014/main" id="{C30ADAF1-53AC-4CF4-B6E0-645F725393EB}"/>
                </a:ext>
              </a:extLst>
            </p:cNvPr>
            <p:cNvGrpSpPr/>
            <p:nvPr/>
          </p:nvGrpSpPr>
          <p:grpSpPr>
            <a:xfrm>
              <a:off x="1175108" y="1706244"/>
              <a:ext cx="777810" cy="777810"/>
              <a:chOff x="1470323" y="1255792"/>
              <a:chExt cx="1656184" cy="1656184"/>
            </a:xfrm>
          </p:grpSpPr>
          <p:sp>
            <p:nvSpPr>
              <p:cNvPr id="48" name="矩形 47">
                <a:extLst>
                  <a:ext uri="{FF2B5EF4-FFF2-40B4-BE49-F238E27FC236}">
                    <a16:creationId xmlns:a16="http://schemas.microsoft.com/office/drawing/2014/main" id="{658529BD-22F1-447A-9D00-F432EE12447E}"/>
                  </a:ext>
                </a:extLst>
              </p:cNvPr>
              <p:cNvSpPr/>
              <p:nvPr/>
            </p:nvSpPr>
            <p:spPr>
              <a:xfrm>
                <a:off x="1470323" y="1255792"/>
                <a:ext cx="1656184" cy="1656184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25400" dist="12700" dir="19800000">
                  <a:schemeClr val="bg1">
                    <a:lumMod val="65000"/>
                    <a:alpha val="80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2400"/>
              </a:p>
            </p:txBody>
          </p:sp>
          <p:sp>
            <p:nvSpPr>
              <p:cNvPr id="49" name="矩形 48">
                <a:extLst>
                  <a:ext uri="{FF2B5EF4-FFF2-40B4-BE49-F238E27FC236}">
                    <a16:creationId xmlns:a16="http://schemas.microsoft.com/office/drawing/2014/main" id="{1D11E90A-74C3-4901-A6E2-A2EBD6E3F2DA}"/>
                  </a:ext>
                </a:extLst>
              </p:cNvPr>
              <p:cNvSpPr/>
              <p:nvPr/>
            </p:nvSpPr>
            <p:spPr>
              <a:xfrm>
                <a:off x="1614339" y="1399808"/>
                <a:ext cx="1359768" cy="135976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innerShdw blurRad="25400" dist="12700" dir="19800000">
                  <a:schemeClr val="bg1">
                    <a:lumMod val="65000"/>
                    <a:alpha val="80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2400"/>
              </a:p>
            </p:txBody>
          </p:sp>
        </p:grp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CF98EF24-817C-444E-86AE-D9C312D406C8}"/>
                </a:ext>
              </a:extLst>
            </p:cNvPr>
            <p:cNvSpPr txBox="1"/>
            <p:nvPr/>
          </p:nvSpPr>
          <p:spPr>
            <a:xfrm>
              <a:off x="1271802" y="1852354"/>
              <a:ext cx="609543" cy="3148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135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Impact" panose="020B0806030902050204" charset="0"/>
                  <a:ea typeface="方正兰亭刊黑_GBK" panose="02000000000000000000" pitchFamily="2" charset="-122"/>
                </a:rPr>
                <a:t>2023</a:t>
              </a:r>
              <a:endParaRPr lang="zh-CN" altLang="en-US" sz="2135" dirty="0"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charset="0"/>
                <a:ea typeface="方正兰亭刊黑_GBK" panose="02000000000000000000" pitchFamily="2" charset="-122"/>
              </a:endParaRPr>
            </a:p>
          </p:txBody>
        </p:sp>
        <p:sp>
          <p:nvSpPr>
            <p:cNvPr id="47" name="矩形 46">
              <a:extLst>
                <a:ext uri="{FF2B5EF4-FFF2-40B4-BE49-F238E27FC236}">
                  <a16:creationId xmlns:a16="http://schemas.microsoft.com/office/drawing/2014/main" id="{2F40FEFA-C2FE-4ED3-9C4E-B109E81D97EF}"/>
                </a:ext>
              </a:extLst>
            </p:cNvPr>
            <p:cNvSpPr/>
            <p:nvPr/>
          </p:nvSpPr>
          <p:spPr>
            <a:xfrm>
              <a:off x="1325451" y="2121128"/>
              <a:ext cx="429578" cy="20574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rPr>
                <a:t>TEXT</a:t>
              </a:r>
              <a:endParaRPr lang="zh-CN" altLang="en-US" sz="2665" dirty="0"/>
            </a:p>
          </p:txBody>
        </p:sp>
      </p:grpSp>
      <p:sp>
        <p:nvSpPr>
          <p:cNvPr id="53" name="文本框 52">
            <a:extLst>
              <a:ext uri="{FF2B5EF4-FFF2-40B4-BE49-F238E27FC236}">
                <a16:creationId xmlns:a16="http://schemas.microsoft.com/office/drawing/2014/main" id="{FA638A71-ED03-4C99-8CF6-4B147FF5143B}"/>
              </a:ext>
            </a:extLst>
          </p:cNvPr>
          <p:cNvSpPr txBox="1"/>
          <p:nvPr/>
        </p:nvSpPr>
        <p:spPr>
          <a:xfrm>
            <a:off x="3822698" y="326863"/>
            <a:ext cx="45466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添加您的文本标题</a:t>
            </a:r>
          </a:p>
        </p:txBody>
      </p:sp>
      <p:sp>
        <p:nvSpPr>
          <p:cNvPr id="54" name="文本框 66">
            <a:extLst>
              <a:ext uri="{FF2B5EF4-FFF2-40B4-BE49-F238E27FC236}">
                <a16:creationId xmlns:a16="http://schemas.microsoft.com/office/drawing/2014/main" id="{77D13649-DE50-460D-ACF6-388246DC545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69300" y="2164790"/>
            <a:ext cx="2537117" cy="898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ea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ea"/>
              </a:rPr>
              <a:t>... ...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55" name="文本框 66">
            <a:extLst>
              <a:ext uri="{FF2B5EF4-FFF2-40B4-BE49-F238E27FC236}">
                <a16:creationId xmlns:a16="http://schemas.microsoft.com/office/drawing/2014/main" id="{FC4D88B4-BAE2-4082-9984-A305E3BFCAD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66811" y="4410715"/>
            <a:ext cx="2537117" cy="898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ea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ea"/>
              </a:rPr>
              <a:t>... ...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56" name="文本框 66">
            <a:extLst>
              <a:ext uri="{FF2B5EF4-FFF2-40B4-BE49-F238E27FC236}">
                <a16:creationId xmlns:a16="http://schemas.microsoft.com/office/drawing/2014/main" id="{728B81A4-7E34-4D71-A916-919817F82C2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75939" y="4410715"/>
            <a:ext cx="2537117" cy="898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ea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ea"/>
              </a:rPr>
              <a:t>... ...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5814084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文本框 52">
            <a:extLst>
              <a:ext uri="{FF2B5EF4-FFF2-40B4-BE49-F238E27FC236}">
                <a16:creationId xmlns:a16="http://schemas.microsoft.com/office/drawing/2014/main" id="{FA638A71-ED03-4C99-8CF6-4B147FF5143B}"/>
              </a:ext>
            </a:extLst>
          </p:cNvPr>
          <p:cNvSpPr txBox="1"/>
          <p:nvPr/>
        </p:nvSpPr>
        <p:spPr>
          <a:xfrm>
            <a:off x="3822698" y="326863"/>
            <a:ext cx="45466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添加您的文本标题</a:t>
            </a:r>
          </a:p>
        </p:txBody>
      </p:sp>
      <p:sp>
        <p:nvSpPr>
          <p:cNvPr id="57" name="PA_椭圆 32">
            <a:extLst>
              <a:ext uri="{FF2B5EF4-FFF2-40B4-BE49-F238E27FC236}">
                <a16:creationId xmlns:a16="http://schemas.microsoft.com/office/drawing/2014/main" id="{A372B12C-8ABB-49E4-B4B2-DC5AB1B11C0A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983769" y="2985606"/>
            <a:ext cx="592667" cy="592849"/>
          </a:xfrm>
          <a:prstGeom prst="ellipse">
            <a:avLst/>
          </a:prstGeom>
          <a:solidFill>
            <a:srgbClr val="C2CFDC"/>
          </a:solidFill>
          <a:ln>
            <a:noFill/>
          </a:ln>
          <a:effectLst>
            <a:outerShdw blurRad="190500" dist="63500" dir="3300000" algn="tl" rotWithShape="0">
              <a:schemeClr val="tx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35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8" name="PA_椭圆 33">
            <a:extLst>
              <a:ext uri="{FF2B5EF4-FFF2-40B4-BE49-F238E27FC236}">
                <a16:creationId xmlns:a16="http://schemas.microsoft.com/office/drawing/2014/main" id="{3300AC2B-A339-4822-95D6-B6F9D6FB0AA1}"/>
              </a:ext>
            </a:extLst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983769" y="3879155"/>
            <a:ext cx="592667" cy="592849"/>
          </a:xfrm>
          <a:prstGeom prst="ellipse">
            <a:avLst/>
          </a:prstGeom>
          <a:solidFill>
            <a:srgbClr val="B0BDC7"/>
          </a:solidFill>
          <a:ln>
            <a:noFill/>
          </a:ln>
          <a:effectLst>
            <a:outerShdw blurRad="190500" dist="63500" dir="3300000" algn="tl" rotWithShape="0">
              <a:schemeClr val="tx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35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9" name="PA_椭圆 34">
            <a:extLst>
              <a:ext uri="{FF2B5EF4-FFF2-40B4-BE49-F238E27FC236}">
                <a16:creationId xmlns:a16="http://schemas.microsoft.com/office/drawing/2014/main" id="{8B520430-4743-408D-B73E-5C9FEFB5A4C9}"/>
              </a:ext>
            </a:extLst>
          </p:cNvPr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983769" y="4769484"/>
            <a:ext cx="592667" cy="592849"/>
          </a:xfrm>
          <a:prstGeom prst="ellipse">
            <a:avLst/>
          </a:prstGeom>
          <a:solidFill>
            <a:srgbClr val="7B7B7B"/>
          </a:solidFill>
          <a:ln>
            <a:noFill/>
          </a:ln>
          <a:effectLst>
            <a:outerShdw blurRad="190500" dist="63500" dir="3300000" algn="tl" rotWithShape="0">
              <a:schemeClr val="tx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35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0" name="PA_椭圆 31">
            <a:extLst>
              <a:ext uri="{FF2B5EF4-FFF2-40B4-BE49-F238E27FC236}">
                <a16:creationId xmlns:a16="http://schemas.microsoft.com/office/drawing/2014/main" id="{29577DB4-4D36-4888-A6C5-18C276AF9602}"/>
              </a:ext>
            </a:extLst>
          </p:cNvPr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983769" y="2018929"/>
            <a:ext cx="592667" cy="592849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190500" dist="63500" dir="3300000" algn="tl" rotWithShape="0">
              <a:schemeClr val="tx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35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62" name="2">
            <a:extLst>
              <a:ext uri="{FF2B5EF4-FFF2-40B4-BE49-F238E27FC236}">
                <a16:creationId xmlns:a16="http://schemas.microsoft.com/office/drawing/2014/main" id="{42BDCDEA-4458-45EC-84F3-4F8B231F71D6}"/>
              </a:ext>
            </a:extLst>
          </p:cNvPr>
          <p:cNvGrpSpPr/>
          <p:nvPr>
            <p:custDataLst>
              <p:tags r:id="rId5"/>
            </p:custDataLst>
          </p:nvPr>
        </p:nvGrpSpPr>
        <p:grpSpPr bwMode="auto">
          <a:xfrm>
            <a:off x="5411682" y="1762441"/>
            <a:ext cx="6071234" cy="4089836"/>
            <a:chOff x="0" y="0"/>
            <a:chExt cx="2724" cy="1835"/>
          </a:xfrm>
        </p:grpSpPr>
        <p:sp>
          <p:nvSpPr>
            <p:cNvPr id="63" name="Oval 11">
              <a:extLst>
                <a:ext uri="{FF2B5EF4-FFF2-40B4-BE49-F238E27FC236}">
                  <a16:creationId xmlns:a16="http://schemas.microsoft.com/office/drawing/2014/main" id="{BE1783B2-DC8B-48F4-8B10-A3A5E1036CD9}"/>
                </a:ext>
              </a:extLst>
            </p:cNvPr>
            <p:cNvSpPr>
              <a:spLocks noChangeArrowheads="1"/>
            </p:cNvSpPr>
            <p:nvPr/>
          </p:nvSpPr>
          <p:spPr bwMode="auto">
            <a:xfrm flipV="1">
              <a:off x="0" y="1755"/>
              <a:ext cx="2724" cy="80"/>
            </a:xfrm>
            <a:prstGeom prst="ellipse">
              <a:avLst/>
            </a:prstGeom>
            <a:gradFill rotWithShape="1">
              <a:gsLst>
                <a:gs pos="0">
                  <a:schemeClr val="tx1">
                    <a:alpha val="20000"/>
                  </a:schemeClr>
                </a:gs>
                <a:gs pos="100000">
                  <a:schemeClr val="tx1">
                    <a:gamma/>
                    <a:shade val="46275"/>
                    <a:invGamma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400"/>
            </a:p>
          </p:txBody>
        </p:sp>
        <p:grpSp>
          <p:nvGrpSpPr>
            <p:cNvPr id="64" name="Group 12">
              <a:extLst>
                <a:ext uri="{FF2B5EF4-FFF2-40B4-BE49-F238E27FC236}">
                  <a16:creationId xmlns:a16="http://schemas.microsoft.com/office/drawing/2014/main" id="{A8A82D12-FCA6-4635-A5D5-44112E03CEE5}"/>
                </a:ext>
              </a:extLst>
            </p:cNvPr>
            <p:cNvGrpSpPr/>
            <p:nvPr/>
          </p:nvGrpSpPr>
          <p:grpSpPr bwMode="auto">
            <a:xfrm>
              <a:off x="240" y="0"/>
              <a:ext cx="2246" cy="1810"/>
              <a:chOff x="0" y="0"/>
              <a:chExt cx="2556" cy="1958"/>
            </a:xfrm>
          </p:grpSpPr>
          <p:pic>
            <p:nvPicPr>
              <p:cNvPr id="65" name="Picture 13" descr="apple icons">
                <a:extLst>
                  <a:ext uri="{FF2B5EF4-FFF2-40B4-BE49-F238E27FC236}">
                    <a16:creationId xmlns:a16="http://schemas.microsoft.com/office/drawing/2014/main" id="{B8482FE2-86FB-40A1-9452-A6979AC06557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556" cy="19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66" name="Rectangle 14" descr="Money">
                <a:extLst>
                  <a:ext uri="{FF2B5EF4-FFF2-40B4-BE49-F238E27FC236}">
                    <a16:creationId xmlns:a16="http://schemas.microsoft.com/office/drawing/2014/main" id="{177B6041-7CD0-44D9-B48B-4D16E57111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9" y="100"/>
                <a:ext cx="2358" cy="1336"/>
              </a:xfrm>
              <a:prstGeom prst="rect">
                <a:avLst/>
              </a:prstGeom>
              <a:blipFill dpi="0" rotWithShape="1">
                <a:blip r:embed="rId17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2400"/>
              </a:p>
            </p:txBody>
          </p:sp>
        </p:grpSp>
      </p:grpSp>
      <p:grpSp>
        <p:nvGrpSpPr>
          <p:cNvPr id="68" name="4">
            <a:extLst>
              <a:ext uri="{FF2B5EF4-FFF2-40B4-BE49-F238E27FC236}">
                <a16:creationId xmlns:a16="http://schemas.microsoft.com/office/drawing/2014/main" id="{E574E832-830A-4B96-9263-FC8A0268234F}"/>
              </a:ext>
            </a:extLst>
          </p:cNvPr>
          <p:cNvGrpSpPr/>
          <p:nvPr>
            <p:custDataLst>
              <p:tags r:id="rId6"/>
            </p:custDataLst>
          </p:nvPr>
        </p:nvGrpSpPr>
        <p:grpSpPr bwMode="auto">
          <a:xfrm>
            <a:off x="1165802" y="2171376"/>
            <a:ext cx="228600" cy="296425"/>
            <a:chOff x="0" y="0"/>
            <a:chExt cx="184" cy="236"/>
          </a:xfrm>
        </p:grpSpPr>
        <p:sp>
          <p:nvSpPr>
            <p:cNvPr id="69" name="_45">
              <a:extLst>
                <a:ext uri="{FF2B5EF4-FFF2-40B4-BE49-F238E27FC236}">
                  <a16:creationId xmlns:a16="http://schemas.microsoft.com/office/drawing/2014/main" id="{651CB05A-29AC-4099-95CA-730E584CB1E8}"/>
                </a:ext>
              </a:extLst>
            </p:cNvPr>
            <p:cNvSpPr/>
            <p:nvPr/>
          </p:nvSpPr>
          <p:spPr bwMode="auto">
            <a:xfrm>
              <a:off x="0" y="0"/>
              <a:ext cx="184" cy="236"/>
            </a:xfrm>
            <a:custGeom>
              <a:avLst/>
              <a:gdLst>
                <a:gd name="T0" fmla="*/ 19 w 84"/>
                <a:gd name="T1" fmla="*/ 98 h 108"/>
                <a:gd name="T2" fmla="*/ 10 w 84"/>
                <a:gd name="T3" fmla="*/ 98 h 108"/>
                <a:gd name="T4" fmla="*/ 10 w 84"/>
                <a:gd name="T5" fmla="*/ 9 h 108"/>
                <a:gd name="T6" fmla="*/ 79 w 84"/>
                <a:gd name="T7" fmla="*/ 9 h 108"/>
                <a:gd name="T8" fmla="*/ 84 w 84"/>
                <a:gd name="T9" fmla="*/ 5 h 108"/>
                <a:gd name="T10" fmla="*/ 79 w 84"/>
                <a:gd name="T11" fmla="*/ 0 h 108"/>
                <a:gd name="T12" fmla="*/ 5 w 84"/>
                <a:gd name="T13" fmla="*/ 0 h 108"/>
                <a:gd name="T14" fmla="*/ 0 w 84"/>
                <a:gd name="T15" fmla="*/ 5 h 108"/>
                <a:gd name="T16" fmla="*/ 0 w 84"/>
                <a:gd name="T17" fmla="*/ 103 h 108"/>
                <a:gd name="T18" fmla="*/ 5 w 84"/>
                <a:gd name="T19" fmla="*/ 108 h 108"/>
                <a:gd name="T20" fmla="*/ 19 w 84"/>
                <a:gd name="T21" fmla="*/ 108 h 108"/>
                <a:gd name="T22" fmla="*/ 23 w 84"/>
                <a:gd name="T23" fmla="*/ 103 h 108"/>
                <a:gd name="T24" fmla="*/ 19 w 84"/>
                <a:gd name="T25" fmla="*/ 98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4" h="108">
                  <a:moveTo>
                    <a:pt x="19" y="98"/>
                  </a:moveTo>
                  <a:cubicBezTo>
                    <a:pt x="10" y="98"/>
                    <a:pt x="10" y="98"/>
                    <a:pt x="10" y="98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79" y="9"/>
                    <a:pt x="79" y="9"/>
                    <a:pt x="79" y="9"/>
                  </a:cubicBezTo>
                  <a:cubicBezTo>
                    <a:pt x="82" y="9"/>
                    <a:pt x="84" y="7"/>
                    <a:pt x="84" y="5"/>
                  </a:cubicBezTo>
                  <a:cubicBezTo>
                    <a:pt x="84" y="2"/>
                    <a:pt x="82" y="0"/>
                    <a:pt x="79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0" y="106"/>
                    <a:pt x="3" y="108"/>
                    <a:pt x="5" y="108"/>
                  </a:cubicBezTo>
                  <a:cubicBezTo>
                    <a:pt x="19" y="108"/>
                    <a:pt x="19" y="108"/>
                    <a:pt x="19" y="108"/>
                  </a:cubicBezTo>
                  <a:cubicBezTo>
                    <a:pt x="21" y="108"/>
                    <a:pt x="23" y="106"/>
                    <a:pt x="23" y="103"/>
                  </a:cubicBezTo>
                  <a:cubicBezTo>
                    <a:pt x="23" y="100"/>
                    <a:pt x="21" y="98"/>
                    <a:pt x="19" y="9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70" name="_44">
              <a:extLst>
                <a:ext uri="{FF2B5EF4-FFF2-40B4-BE49-F238E27FC236}">
                  <a16:creationId xmlns:a16="http://schemas.microsoft.com/office/drawing/2014/main" id="{4F531FEA-EC5B-41C4-990C-E5D65733B9A5}"/>
                </a:ext>
              </a:extLst>
            </p:cNvPr>
            <p:cNvSpPr/>
            <p:nvPr/>
          </p:nvSpPr>
          <p:spPr bwMode="auto">
            <a:xfrm>
              <a:off x="116" y="138"/>
              <a:ext cx="68" cy="98"/>
            </a:xfrm>
            <a:custGeom>
              <a:avLst/>
              <a:gdLst>
                <a:gd name="T0" fmla="*/ 26 w 31"/>
                <a:gd name="T1" fmla="*/ 0 h 45"/>
                <a:gd name="T2" fmla="*/ 21 w 31"/>
                <a:gd name="T3" fmla="*/ 5 h 45"/>
                <a:gd name="T4" fmla="*/ 21 w 31"/>
                <a:gd name="T5" fmla="*/ 35 h 45"/>
                <a:gd name="T6" fmla="*/ 4 w 31"/>
                <a:gd name="T7" fmla="*/ 35 h 45"/>
                <a:gd name="T8" fmla="*/ 0 w 31"/>
                <a:gd name="T9" fmla="*/ 40 h 45"/>
                <a:gd name="T10" fmla="*/ 4 w 31"/>
                <a:gd name="T11" fmla="*/ 45 h 45"/>
                <a:gd name="T12" fmla="*/ 26 w 31"/>
                <a:gd name="T13" fmla="*/ 45 h 45"/>
                <a:gd name="T14" fmla="*/ 29 w 31"/>
                <a:gd name="T15" fmla="*/ 43 h 45"/>
                <a:gd name="T16" fmla="*/ 31 w 31"/>
                <a:gd name="T17" fmla="*/ 40 h 45"/>
                <a:gd name="T18" fmla="*/ 31 w 31"/>
                <a:gd name="T19" fmla="*/ 5 h 45"/>
                <a:gd name="T20" fmla="*/ 26 w 31"/>
                <a:gd name="T21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" h="45">
                  <a:moveTo>
                    <a:pt x="26" y="0"/>
                  </a:moveTo>
                  <a:cubicBezTo>
                    <a:pt x="23" y="0"/>
                    <a:pt x="21" y="2"/>
                    <a:pt x="21" y="5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2" y="35"/>
                    <a:pt x="0" y="37"/>
                    <a:pt x="0" y="40"/>
                  </a:cubicBezTo>
                  <a:cubicBezTo>
                    <a:pt x="0" y="43"/>
                    <a:pt x="2" y="45"/>
                    <a:pt x="4" y="45"/>
                  </a:cubicBezTo>
                  <a:cubicBezTo>
                    <a:pt x="26" y="45"/>
                    <a:pt x="26" y="45"/>
                    <a:pt x="26" y="45"/>
                  </a:cubicBezTo>
                  <a:cubicBezTo>
                    <a:pt x="27" y="45"/>
                    <a:pt x="28" y="44"/>
                    <a:pt x="29" y="43"/>
                  </a:cubicBezTo>
                  <a:cubicBezTo>
                    <a:pt x="30" y="42"/>
                    <a:pt x="31" y="41"/>
                    <a:pt x="31" y="40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1" y="2"/>
                    <a:pt x="29" y="0"/>
                    <a:pt x="2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71" name="_43">
              <a:extLst>
                <a:ext uri="{FF2B5EF4-FFF2-40B4-BE49-F238E27FC236}">
                  <a16:creationId xmlns:a16="http://schemas.microsoft.com/office/drawing/2014/main" id="{35FADFD9-53A2-4F3F-8CCD-F37E49E8961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6" y="51"/>
              <a:ext cx="113" cy="163"/>
            </a:xfrm>
            <a:custGeom>
              <a:avLst/>
              <a:gdLst>
                <a:gd name="T0" fmla="*/ 45 w 52"/>
                <a:gd name="T1" fmla="*/ 1 h 75"/>
                <a:gd name="T2" fmla="*/ 40 w 52"/>
                <a:gd name="T3" fmla="*/ 0 h 75"/>
                <a:gd name="T4" fmla="*/ 30 w 52"/>
                <a:gd name="T5" fmla="*/ 5 h 75"/>
                <a:gd name="T6" fmla="*/ 1 w 52"/>
                <a:gd name="T7" fmla="*/ 57 h 75"/>
                <a:gd name="T8" fmla="*/ 0 w 52"/>
                <a:gd name="T9" fmla="*/ 59 h 75"/>
                <a:gd name="T10" fmla="*/ 0 w 52"/>
                <a:gd name="T11" fmla="*/ 71 h 75"/>
                <a:gd name="T12" fmla="*/ 3 w 52"/>
                <a:gd name="T13" fmla="*/ 75 h 75"/>
                <a:gd name="T14" fmla="*/ 5 w 52"/>
                <a:gd name="T15" fmla="*/ 75 h 75"/>
                <a:gd name="T16" fmla="*/ 7 w 52"/>
                <a:gd name="T17" fmla="*/ 75 h 75"/>
                <a:gd name="T18" fmla="*/ 18 w 52"/>
                <a:gd name="T19" fmla="*/ 69 h 75"/>
                <a:gd name="T20" fmla="*/ 19 w 52"/>
                <a:gd name="T21" fmla="*/ 67 h 75"/>
                <a:gd name="T22" fmla="*/ 49 w 52"/>
                <a:gd name="T23" fmla="*/ 16 h 75"/>
                <a:gd name="T24" fmla="*/ 45 w 52"/>
                <a:gd name="T25" fmla="*/ 1 h 75"/>
                <a:gd name="T26" fmla="*/ 41 w 52"/>
                <a:gd name="T27" fmla="*/ 11 h 75"/>
                <a:gd name="T28" fmla="*/ 12 w 52"/>
                <a:gd name="T29" fmla="*/ 62 h 75"/>
                <a:gd name="T30" fmla="*/ 9 w 52"/>
                <a:gd name="T31" fmla="*/ 63 h 75"/>
                <a:gd name="T32" fmla="*/ 9 w 52"/>
                <a:gd name="T33" fmla="*/ 60 h 75"/>
                <a:gd name="T34" fmla="*/ 38 w 52"/>
                <a:gd name="T35" fmla="*/ 10 h 75"/>
                <a:gd name="T36" fmla="*/ 41 w 52"/>
                <a:gd name="T37" fmla="*/ 9 h 75"/>
                <a:gd name="T38" fmla="*/ 41 w 52"/>
                <a:gd name="T39" fmla="*/ 11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2" h="75">
                  <a:moveTo>
                    <a:pt x="45" y="1"/>
                  </a:moveTo>
                  <a:cubicBezTo>
                    <a:pt x="44" y="0"/>
                    <a:pt x="42" y="0"/>
                    <a:pt x="40" y="0"/>
                  </a:cubicBezTo>
                  <a:cubicBezTo>
                    <a:pt x="36" y="0"/>
                    <a:pt x="32" y="2"/>
                    <a:pt x="30" y="5"/>
                  </a:cubicBezTo>
                  <a:cubicBezTo>
                    <a:pt x="1" y="57"/>
                    <a:pt x="1" y="57"/>
                    <a:pt x="1" y="57"/>
                  </a:cubicBezTo>
                  <a:cubicBezTo>
                    <a:pt x="0" y="57"/>
                    <a:pt x="0" y="58"/>
                    <a:pt x="0" y="59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1" y="72"/>
                    <a:pt x="1" y="74"/>
                    <a:pt x="3" y="75"/>
                  </a:cubicBezTo>
                  <a:cubicBezTo>
                    <a:pt x="3" y="75"/>
                    <a:pt x="4" y="75"/>
                    <a:pt x="5" y="75"/>
                  </a:cubicBezTo>
                  <a:cubicBezTo>
                    <a:pt x="6" y="75"/>
                    <a:pt x="7" y="75"/>
                    <a:pt x="7" y="75"/>
                  </a:cubicBezTo>
                  <a:cubicBezTo>
                    <a:pt x="18" y="69"/>
                    <a:pt x="18" y="69"/>
                    <a:pt x="18" y="69"/>
                  </a:cubicBezTo>
                  <a:cubicBezTo>
                    <a:pt x="18" y="69"/>
                    <a:pt x="19" y="68"/>
                    <a:pt x="19" y="67"/>
                  </a:cubicBezTo>
                  <a:cubicBezTo>
                    <a:pt x="49" y="16"/>
                    <a:pt x="49" y="16"/>
                    <a:pt x="49" y="16"/>
                  </a:cubicBezTo>
                  <a:cubicBezTo>
                    <a:pt x="52" y="11"/>
                    <a:pt x="50" y="4"/>
                    <a:pt x="45" y="1"/>
                  </a:cubicBezTo>
                  <a:close/>
                  <a:moveTo>
                    <a:pt x="41" y="11"/>
                  </a:moveTo>
                  <a:cubicBezTo>
                    <a:pt x="12" y="62"/>
                    <a:pt x="12" y="62"/>
                    <a:pt x="12" y="62"/>
                  </a:cubicBezTo>
                  <a:cubicBezTo>
                    <a:pt x="9" y="63"/>
                    <a:pt x="9" y="63"/>
                    <a:pt x="9" y="63"/>
                  </a:cubicBezTo>
                  <a:cubicBezTo>
                    <a:pt x="9" y="60"/>
                    <a:pt x="9" y="60"/>
                    <a:pt x="9" y="60"/>
                  </a:cubicBezTo>
                  <a:cubicBezTo>
                    <a:pt x="38" y="10"/>
                    <a:pt x="38" y="10"/>
                    <a:pt x="38" y="10"/>
                  </a:cubicBezTo>
                  <a:cubicBezTo>
                    <a:pt x="39" y="9"/>
                    <a:pt x="40" y="9"/>
                    <a:pt x="41" y="9"/>
                  </a:cubicBezTo>
                  <a:cubicBezTo>
                    <a:pt x="41" y="10"/>
                    <a:pt x="42" y="11"/>
                    <a:pt x="41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72" name="_42">
              <a:extLst>
                <a:ext uri="{FF2B5EF4-FFF2-40B4-BE49-F238E27FC236}">
                  <a16:creationId xmlns:a16="http://schemas.microsoft.com/office/drawing/2014/main" id="{0CC5F5F5-230D-48C9-A9AD-E22B45017CE1}"/>
                </a:ext>
              </a:extLst>
            </p:cNvPr>
            <p:cNvSpPr/>
            <p:nvPr/>
          </p:nvSpPr>
          <p:spPr bwMode="auto">
            <a:xfrm>
              <a:off x="35" y="68"/>
              <a:ext cx="70" cy="20"/>
            </a:xfrm>
            <a:custGeom>
              <a:avLst/>
              <a:gdLst>
                <a:gd name="T0" fmla="*/ 32 w 32"/>
                <a:gd name="T1" fmla="*/ 4 h 9"/>
                <a:gd name="T2" fmla="*/ 28 w 32"/>
                <a:gd name="T3" fmla="*/ 0 h 9"/>
                <a:gd name="T4" fmla="*/ 4 w 32"/>
                <a:gd name="T5" fmla="*/ 0 h 9"/>
                <a:gd name="T6" fmla="*/ 0 w 32"/>
                <a:gd name="T7" fmla="*/ 4 h 9"/>
                <a:gd name="T8" fmla="*/ 4 w 32"/>
                <a:gd name="T9" fmla="*/ 9 h 9"/>
                <a:gd name="T10" fmla="*/ 28 w 32"/>
                <a:gd name="T11" fmla="*/ 9 h 9"/>
                <a:gd name="T12" fmla="*/ 32 w 32"/>
                <a:gd name="T13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9">
                  <a:moveTo>
                    <a:pt x="32" y="4"/>
                  </a:moveTo>
                  <a:cubicBezTo>
                    <a:pt x="32" y="2"/>
                    <a:pt x="30" y="0"/>
                    <a:pt x="28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7"/>
                    <a:pt x="2" y="9"/>
                    <a:pt x="4" y="9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30" y="9"/>
                    <a:pt x="32" y="7"/>
                    <a:pt x="32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73" name="_41">
              <a:extLst>
                <a:ext uri="{FF2B5EF4-FFF2-40B4-BE49-F238E27FC236}">
                  <a16:creationId xmlns:a16="http://schemas.microsoft.com/office/drawing/2014/main" id="{43E658EA-285E-4DC7-950A-44D4C364A3FE}"/>
                </a:ext>
              </a:extLst>
            </p:cNvPr>
            <p:cNvSpPr/>
            <p:nvPr/>
          </p:nvSpPr>
          <p:spPr bwMode="auto">
            <a:xfrm>
              <a:off x="35" y="107"/>
              <a:ext cx="46" cy="20"/>
            </a:xfrm>
            <a:custGeom>
              <a:avLst/>
              <a:gdLst>
                <a:gd name="T0" fmla="*/ 4 w 21"/>
                <a:gd name="T1" fmla="*/ 0 h 9"/>
                <a:gd name="T2" fmla="*/ 0 w 21"/>
                <a:gd name="T3" fmla="*/ 4 h 9"/>
                <a:gd name="T4" fmla="*/ 4 w 21"/>
                <a:gd name="T5" fmla="*/ 9 h 9"/>
                <a:gd name="T6" fmla="*/ 16 w 21"/>
                <a:gd name="T7" fmla="*/ 9 h 9"/>
                <a:gd name="T8" fmla="*/ 21 w 21"/>
                <a:gd name="T9" fmla="*/ 4 h 9"/>
                <a:gd name="T10" fmla="*/ 16 w 21"/>
                <a:gd name="T11" fmla="*/ 0 h 9"/>
                <a:gd name="T12" fmla="*/ 4 w 21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9">
                  <a:moveTo>
                    <a:pt x="4" y="0"/>
                  </a:moveTo>
                  <a:cubicBezTo>
                    <a:pt x="2" y="0"/>
                    <a:pt x="0" y="2"/>
                    <a:pt x="0" y="4"/>
                  </a:cubicBezTo>
                  <a:cubicBezTo>
                    <a:pt x="0" y="7"/>
                    <a:pt x="2" y="9"/>
                    <a:pt x="4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9" y="9"/>
                    <a:pt x="21" y="7"/>
                    <a:pt x="21" y="4"/>
                  </a:cubicBezTo>
                  <a:cubicBezTo>
                    <a:pt x="21" y="2"/>
                    <a:pt x="19" y="0"/>
                    <a:pt x="16" y="0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74" name="5">
            <a:extLst>
              <a:ext uri="{FF2B5EF4-FFF2-40B4-BE49-F238E27FC236}">
                <a16:creationId xmlns:a16="http://schemas.microsoft.com/office/drawing/2014/main" id="{396E47C4-A16F-480B-B782-0D9522C6055A}"/>
              </a:ext>
            </a:extLst>
          </p:cNvPr>
          <p:cNvGrpSpPr/>
          <p:nvPr>
            <p:custDataLst>
              <p:tags r:id="rId7"/>
            </p:custDataLst>
          </p:nvPr>
        </p:nvGrpSpPr>
        <p:grpSpPr bwMode="auto">
          <a:xfrm>
            <a:off x="1131937" y="4921930"/>
            <a:ext cx="292100" cy="296425"/>
            <a:chOff x="0" y="0"/>
            <a:chExt cx="233" cy="236"/>
          </a:xfrm>
        </p:grpSpPr>
        <p:sp>
          <p:nvSpPr>
            <p:cNvPr id="75" name="_52">
              <a:extLst>
                <a:ext uri="{FF2B5EF4-FFF2-40B4-BE49-F238E27FC236}">
                  <a16:creationId xmlns:a16="http://schemas.microsoft.com/office/drawing/2014/main" id="{9A750500-1DF1-4DB3-A096-0A65D830EA3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0" y="0"/>
              <a:ext cx="233" cy="236"/>
            </a:xfrm>
            <a:custGeom>
              <a:avLst/>
              <a:gdLst>
                <a:gd name="T0" fmla="*/ 103 w 107"/>
                <a:gd name="T1" fmla="*/ 42 h 108"/>
                <a:gd name="T2" fmla="*/ 93 w 107"/>
                <a:gd name="T3" fmla="*/ 35 h 108"/>
                <a:gd name="T4" fmla="*/ 97 w 107"/>
                <a:gd name="T5" fmla="*/ 22 h 108"/>
                <a:gd name="T6" fmla="*/ 80 w 107"/>
                <a:gd name="T7" fmla="*/ 10 h 108"/>
                <a:gd name="T8" fmla="*/ 68 w 107"/>
                <a:gd name="T9" fmla="*/ 12 h 108"/>
                <a:gd name="T10" fmla="*/ 62 w 107"/>
                <a:gd name="T11" fmla="*/ 1 h 108"/>
                <a:gd name="T12" fmla="*/ 42 w 107"/>
                <a:gd name="T13" fmla="*/ 4 h 108"/>
                <a:gd name="T14" fmla="*/ 34 w 107"/>
                <a:gd name="T15" fmla="*/ 14 h 108"/>
                <a:gd name="T16" fmla="*/ 22 w 107"/>
                <a:gd name="T17" fmla="*/ 11 h 108"/>
                <a:gd name="T18" fmla="*/ 10 w 107"/>
                <a:gd name="T19" fmla="*/ 27 h 108"/>
                <a:gd name="T20" fmla="*/ 12 w 107"/>
                <a:gd name="T21" fmla="*/ 39 h 108"/>
                <a:gd name="T22" fmla="*/ 0 w 107"/>
                <a:gd name="T23" fmla="*/ 46 h 108"/>
                <a:gd name="T24" fmla="*/ 0 w 107"/>
                <a:gd name="T25" fmla="*/ 62 h 108"/>
                <a:gd name="T26" fmla="*/ 12 w 107"/>
                <a:gd name="T27" fmla="*/ 69 h 108"/>
                <a:gd name="T28" fmla="*/ 10 w 107"/>
                <a:gd name="T29" fmla="*/ 81 h 108"/>
                <a:gd name="T30" fmla="*/ 22 w 107"/>
                <a:gd name="T31" fmla="*/ 97 h 108"/>
                <a:gd name="T32" fmla="*/ 34 w 107"/>
                <a:gd name="T33" fmla="*/ 94 h 108"/>
                <a:gd name="T34" fmla="*/ 42 w 107"/>
                <a:gd name="T35" fmla="*/ 104 h 108"/>
                <a:gd name="T36" fmla="*/ 53 w 107"/>
                <a:gd name="T37" fmla="*/ 108 h 108"/>
                <a:gd name="T38" fmla="*/ 65 w 107"/>
                <a:gd name="T39" fmla="*/ 104 h 108"/>
                <a:gd name="T40" fmla="*/ 72 w 107"/>
                <a:gd name="T41" fmla="*/ 94 h 108"/>
                <a:gd name="T42" fmla="*/ 85 w 107"/>
                <a:gd name="T43" fmla="*/ 97 h 108"/>
                <a:gd name="T44" fmla="*/ 97 w 107"/>
                <a:gd name="T45" fmla="*/ 81 h 108"/>
                <a:gd name="T46" fmla="*/ 95 w 107"/>
                <a:gd name="T47" fmla="*/ 69 h 108"/>
                <a:gd name="T48" fmla="*/ 106 w 107"/>
                <a:gd name="T49" fmla="*/ 62 h 108"/>
                <a:gd name="T50" fmla="*/ 106 w 107"/>
                <a:gd name="T51" fmla="*/ 46 h 108"/>
                <a:gd name="T52" fmla="*/ 90 w 107"/>
                <a:gd name="T53" fmla="*/ 61 h 108"/>
                <a:gd name="T54" fmla="*/ 84 w 107"/>
                <a:gd name="T55" fmla="*/ 71 h 108"/>
                <a:gd name="T56" fmla="*/ 88 w 107"/>
                <a:gd name="T57" fmla="*/ 82 h 108"/>
                <a:gd name="T58" fmla="*/ 74 w 107"/>
                <a:gd name="T59" fmla="*/ 84 h 108"/>
                <a:gd name="T60" fmla="*/ 63 w 107"/>
                <a:gd name="T61" fmla="*/ 87 h 108"/>
                <a:gd name="T62" fmla="*/ 57 w 107"/>
                <a:gd name="T63" fmla="*/ 98 h 108"/>
                <a:gd name="T64" fmla="*/ 47 w 107"/>
                <a:gd name="T65" fmla="*/ 90 h 108"/>
                <a:gd name="T66" fmla="*/ 37 w 107"/>
                <a:gd name="T67" fmla="*/ 85 h 108"/>
                <a:gd name="T68" fmla="*/ 25 w 107"/>
                <a:gd name="T69" fmla="*/ 88 h 108"/>
                <a:gd name="T70" fmla="*/ 23 w 107"/>
                <a:gd name="T71" fmla="*/ 75 h 108"/>
                <a:gd name="T72" fmla="*/ 20 w 107"/>
                <a:gd name="T73" fmla="*/ 64 h 108"/>
                <a:gd name="T74" fmla="*/ 9 w 107"/>
                <a:gd name="T75" fmla="*/ 58 h 108"/>
                <a:gd name="T76" fmla="*/ 9 w 107"/>
                <a:gd name="T77" fmla="*/ 50 h 108"/>
                <a:gd name="T78" fmla="*/ 20 w 107"/>
                <a:gd name="T79" fmla="*/ 44 h 108"/>
                <a:gd name="T80" fmla="*/ 23 w 107"/>
                <a:gd name="T81" fmla="*/ 33 h 108"/>
                <a:gd name="T82" fmla="*/ 25 w 107"/>
                <a:gd name="T83" fmla="*/ 20 h 108"/>
                <a:gd name="T84" fmla="*/ 37 w 107"/>
                <a:gd name="T85" fmla="*/ 23 h 108"/>
                <a:gd name="T86" fmla="*/ 47 w 107"/>
                <a:gd name="T87" fmla="*/ 18 h 108"/>
                <a:gd name="T88" fmla="*/ 57 w 107"/>
                <a:gd name="T89" fmla="*/ 10 h 108"/>
                <a:gd name="T90" fmla="*/ 63 w 107"/>
                <a:gd name="T91" fmla="*/ 21 h 108"/>
                <a:gd name="T92" fmla="*/ 74 w 107"/>
                <a:gd name="T93" fmla="*/ 23 h 108"/>
                <a:gd name="T94" fmla="*/ 88 w 107"/>
                <a:gd name="T95" fmla="*/ 26 h 108"/>
                <a:gd name="T96" fmla="*/ 84 w 107"/>
                <a:gd name="T97" fmla="*/ 37 h 108"/>
                <a:gd name="T98" fmla="*/ 90 w 107"/>
                <a:gd name="T99" fmla="*/ 47 h 108"/>
                <a:gd name="T100" fmla="*/ 98 w 107"/>
                <a:gd name="T101" fmla="*/ 54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07" h="108">
                  <a:moveTo>
                    <a:pt x="106" y="46"/>
                  </a:moveTo>
                  <a:cubicBezTo>
                    <a:pt x="106" y="44"/>
                    <a:pt x="105" y="43"/>
                    <a:pt x="103" y="42"/>
                  </a:cubicBezTo>
                  <a:cubicBezTo>
                    <a:pt x="95" y="39"/>
                    <a:pt x="95" y="39"/>
                    <a:pt x="95" y="39"/>
                  </a:cubicBezTo>
                  <a:cubicBezTo>
                    <a:pt x="94" y="38"/>
                    <a:pt x="94" y="36"/>
                    <a:pt x="93" y="35"/>
                  </a:cubicBezTo>
                  <a:cubicBezTo>
                    <a:pt x="97" y="27"/>
                    <a:pt x="97" y="27"/>
                    <a:pt x="97" y="27"/>
                  </a:cubicBezTo>
                  <a:cubicBezTo>
                    <a:pt x="98" y="25"/>
                    <a:pt x="98" y="24"/>
                    <a:pt x="97" y="22"/>
                  </a:cubicBezTo>
                  <a:cubicBezTo>
                    <a:pt x="93" y="18"/>
                    <a:pt x="89" y="14"/>
                    <a:pt x="85" y="11"/>
                  </a:cubicBezTo>
                  <a:cubicBezTo>
                    <a:pt x="84" y="10"/>
                    <a:pt x="82" y="10"/>
                    <a:pt x="80" y="10"/>
                  </a:cubicBezTo>
                  <a:cubicBezTo>
                    <a:pt x="72" y="14"/>
                    <a:pt x="72" y="14"/>
                    <a:pt x="72" y="14"/>
                  </a:cubicBezTo>
                  <a:cubicBezTo>
                    <a:pt x="71" y="14"/>
                    <a:pt x="70" y="13"/>
                    <a:pt x="68" y="12"/>
                  </a:cubicBezTo>
                  <a:cubicBezTo>
                    <a:pt x="65" y="4"/>
                    <a:pt x="65" y="4"/>
                    <a:pt x="65" y="4"/>
                  </a:cubicBezTo>
                  <a:cubicBezTo>
                    <a:pt x="65" y="2"/>
                    <a:pt x="63" y="1"/>
                    <a:pt x="62" y="1"/>
                  </a:cubicBezTo>
                  <a:cubicBezTo>
                    <a:pt x="56" y="0"/>
                    <a:pt x="51" y="0"/>
                    <a:pt x="45" y="1"/>
                  </a:cubicBezTo>
                  <a:cubicBezTo>
                    <a:pt x="44" y="1"/>
                    <a:pt x="42" y="2"/>
                    <a:pt x="42" y="4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7" y="13"/>
                    <a:pt x="36" y="14"/>
                    <a:pt x="34" y="14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5" y="10"/>
                    <a:pt x="23" y="10"/>
                    <a:pt x="22" y="11"/>
                  </a:cubicBezTo>
                  <a:cubicBezTo>
                    <a:pt x="17" y="14"/>
                    <a:pt x="13" y="18"/>
                    <a:pt x="10" y="22"/>
                  </a:cubicBezTo>
                  <a:cubicBezTo>
                    <a:pt x="9" y="24"/>
                    <a:pt x="9" y="25"/>
                    <a:pt x="10" y="27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13" y="36"/>
                    <a:pt x="12" y="38"/>
                    <a:pt x="12" y="39"/>
                  </a:cubicBezTo>
                  <a:cubicBezTo>
                    <a:pt x="3" y="42"/>
                    <a:pt x="3" y="42"/>
                    <a:pt x="3" y="42"/>
                  </a:cubicBezTo>
                  <a:cubicBezTo>
                    <a:pt x="2" y="43"/>
                    <a:pt x="1" y="44"/>
                    <a:pt x="0" y="46"/>
                  </a:cubicBezTo>
                  <a:cubicBezTo>
                    <a:pt x="0" y="49"/>
                    <a:pt x="0" y="51"/>
                    <a:pt x="0" y="54"/>
                  </a:cubicBezTo>
                  <a:cubicBezTo>
                    <a:pt x="0" y="56"/>
                    <a:pt x="0" y="59"/>
                    <a:pt x="0" y="62"/>
                  </a:cubicBezTo>
                  <a:cubicBezTo>
                    <a:pt x="1" y="64"/>
                    <a:pt x="2" y="65"/>
                    <a:pt x="3" y="66"/>
                  </a:cubicBezTo>
                  <a:cubicBezTo>
                    <a:pt x="12" y="69"/>
                    <a:pt x="12" y="69"/>
                    <a:pt x="12" y="69"/>
                  </a:cubicBezTo>
                  <a:cubicBezTo>
                    <a:pt x="12" y="70"/>
                    <a:pt x="13" y="72"/>
                    <a:pt x="14" y="73"/>
                  </a:cubicBezTo>
                  <a:cubicBezTo>
                    <a:pt x="10" y="81"/>
                    <a:pt x="10" y="81"/>
                    <a:pt x="10" y="81"/>
                  </a:cubicBezTo>
                  <a:cubicBezTo>
                    <a:pt x="9" y="82"/>
                    <a:pt x="9" y="84"/>
                    <a:pt x="10" y="86"/>
                  </a:cubicBezTo>
                  <a:cubicBezTo>
                    <a:pt x="13" y="90"/>
                    <a:pt x="17" y="94"/>
                    <a:pt x="22" y="97"/>
                  </a:cubicBezTo>
                  <a:cubicBezTo>
                    <a:pt x="23" y="98"/>
                    <a:pt x="25" y="98"/>
                    <a:pt x="26" y="98"/>
                  </a:cubicBezTo>
                  <a:cubicBezTo>
                    <a:pt x="34" y="94"/>
                    <a:pt x="34" y="94"/>
                    <a:pt x="34" y="94"/>
                  </a:cubicBezTo>
                  <a:cubicBezTo>
                    <a:pt x="36" y="94"/>
                    <a:pt x="37" y="95"/>
                    <a:pt x="39" y="95"/>
                  </a:cubicBezTo>
                  <a:cubicBezTo>
                    <a:pt x="42" y="104"/>
                    <a:pt x="42" y="104"/>
                    <a:pt x="42" y="104"/>
                  </a:cubicBezTo>
                  <a:cubicBezTo>
                    <a:pt x="42" y="106"/>
                    <a:pt x="44" y="107"/>
                    <a:pt x="45" y="107"/>
                  </a:cubicBezTo>
                  <a:cubicBezTo>
                    <a:pt x="48" y="107"/>
                    <a:pt x="51" y="108"/>
                    <a:pt x="53" y="108"/>
                  </a:cubicBezTo>
                  <a:cubicBezTo>
                    <a:pt x="56" y="108"/>
                    <a:pt x="59" y="107"/>
                    <a:pt x="62" y="107"/>
                  </a:cubicBezTo>
                  <a:cubicBezTo>
                    <a:pt x="63" y="107"/>
                    <a:pt x="65" y="106"/>
                    <a:pt x="65" y="104"/>
                  </a:cubicBezTo>
                  <a:cubicBezTo>
                    <a:pt x="68" y="95"/>
                    <a:pt x="68" y="95"/>
                    <a:pt x="68" y="95"/>
                  </a:cubicBezTo>
                  <a:cubicBezTo>
                    <a:pt x="70" y="95"/>
                    <a:pt x="71" y="94"/>
                    <a:pt x="72" y="94"/>
                  </a:cubicBezTo>
                  <a:cubicBezTo>
                    <a:pt x="80" y="98"/>
                    <a:pt x="80" y="98"/>
                    <a:pt x="80" y="98"/>
                  </a:cubicBezTo>
                  <a:cubicBezTo>
                    <a:pt x="82" y="98"/>
                    <a:pt x="84" y="98"/>
                    <a:pt x="85" y="97"/>
                  </a:cubicBezTo>
                  <a:cubicBezTo>
                    <a:pt x="89" y="94"/>
                    <a:pt x="93" y="90"/>
                    <a:pt x="97" y="86"/>
                  </a:cubicBezTo>
                  <a:cubicBezTo>
                    <a:pt x="98" y="84"/>
                    <a:pt x="98" y="82"/>
                    <a:pt x="97" y="81"/>
                  </a:cubicBezTo>
                  <a:cubicBezTo>
                    <a:pt x="93" y="73"/>
                    <a:pt x="93" y="73"/>
                    <a:pt x="93" y="73"/>
                  </a:cubicBezTo>
                  <a:cubicBezTo>
                    <a:pt x="94" y="72"/>
                    <a:pt x="94" y="70"/>
                    <a:pt x="95" y="69"/>
                  </a:cubicBezTo>
                  <a:cubicBezTo>
                    <a:pt x="103" y="66"/>
                    <a:pt x="103" y="66"/>
                    <a:pt x="103" y="66"/>
                  </a:cubicBezTo>
                  <a:cubicBezTo>
                    <a:pt x="105" y="65"/>
                    <a:pt x="106" y="64"/>
                    <a:pt x="106" y="62"/>
                  </a:cubicBezTo>
                  <a:cubicBezTo>
                    <a:pt x="107" y="59"/>
                    <a:pt x="107" y="56"/>
                    <a:pt x="107" y="54"/>
                  </a:cubicBezTo>
                  <a:cubicBezTo>
                    <a:pt x="107" y="51"/>
                    <a:pt x="107" y="49"/>
                    <a:pt x="106" y="46"/>
                  </a:cubicBezTo>
                  <a:close/>
                  <a:moveTo>
                    <a:pt x="98" y="58"/>
                  </a:moveTo>
                  <a:cubicBezTo>
                    <a:pt x="90" y="61"/>
                    <a:pt x="90" y="61"/>
                    <a:pt x="90" y="61"/>
                  </a:cubicBezTo>
                  <a:cubicBezTo>
                    <a:pt x="88" y="61"/>
                    <a:pt x="87" y="62"/>
                    <a:pt x="87" y="64"/>
                  </a:cubicBezTo>
                  <a:cubicBezTo>
                    <a:pt x="86" y="66"/>
                    <a:pt x="85" y="69"/>
                    <a:pt x="84" y="71"/>
                  </a:cubicBezTo>
                  <a:cubicBezTo>
                    <a:pt x="83" y="72"/>
                    <a:pt x="83" y="73"/>
                    <a:pt x="84" y="75"/>
                  </a:cubicBezTo>
                  <a:cubicBezTo>
                    <a:pt x="88" y="82"/>
                    <a:pt x="88" y="82"/>
                    <a:pt x="88" y="82"/>
                  </a:cubicBezTo>
                  <a:cubicBezTo>
                    <a:pt x="86" y="84"/>
                    <a:pt x="84" y="86"/>
                    <a:pt x="82" y="88"/>
                  </a:cubicBezTo>
                  <a:cubicBezTo>
                    <a:pt x="74" y="84"/>
                    <a:pt x="74" y="84"/>
                    <a:pt x="74" y="84"/>
                  </a:cubicBezTo>
                  <a:cubicBezTo>
                    <a:pt x="73" y="84"/>
                    <a:pt x="71" y="84"/>
                    <a:pt x="70" y="85"/>
                  </a:cubicBezTo>
                  <a:cubicBezTo>
                    <a:pt x="68" y="86"/>
                    <a:pt x="66" y="87"/>
                    <a:pt x="63" y="87"/>
                  </a:cubicBezTo>
                  <a:cubicBezTo>
                    <a:pt x="62" y="88"/>
                    <a:pt x="61" y="89"/>
                    <a:pt x="60" y="90"/>
                  </a:cubicBezTo>
                  <a:cubicBezTo>
                    <a:pt x="57" y="98"/>
                    <a:pt x="57" y="98"/>
                    <a:pt x="57" y="98"/>
                  </a:cubicBezTo>
                  <a:cubicBezTo>
                    <a:pt x="55" y="98"/>
                    <a:pt x="52" y="98"/>
                    <a:pt x="49" y="98"/>
                  </a:cubicBezTo>
                  <a:cubicBezTo>
                    <a:pt x="47" y="90"/>
                    <a:pt x="47" y="90"/>
                    <a:pt x="47" y="90"/>
                  </a:cubicBezTo>
                  <a:cubicBezTo>
                    <a:pt x="46" y="89"/>
                    <a:pt x="45" y="88"/>
                    <a:pt x="43" y="87"/>
                  </a:cubicBezTo>
                  <a:cubicBezTo>
                    <a:pt x="41" y="87"/>
                    <a:pt x="39" y="86"/>
                    <a:pt x="37" y="85"/>
                  </a:cubicBezTo>
                  <a:cubicBezTo>
                    <a:pt x="35" y="84"/>
                    <a:pt x="34" y="84"/>
                    <a:pt x="33" y="84"/>
                  </a:cubicBezTo>
                  <a:cubicBezTo>
                    <a:pt x="25" y="88"/>
                    <a:pt x="25" y="88"/>
                    <a:pt x="25" y="88"/>
                  </a:cubicBezTo>
                  <a:cubicBezTo>
                    <a:pt x="23" y="86"/>
                    <a:pt x="21" y="84"/>
                    <a:pt x="19" y="82"/>
                  </a:cubicBezTo>
                  <a:cubicBezTo>
                    <a:pt x="23" y="75"/>
                    <a:pt x="23" y="75"/>
                    <a:pt x="23" y="75"/>
                  </a:cubicBezTo>
                  <a:cubicBezTo>
                    <a:pt x="23" y="73"/>
                    <a:pt x="23" y="72"/>
                    <a:pt x="23" y="71"/>
                  </a:cubicBezTo>
                  <a:cubicBezTo>
                    <a:pt x="22" y="69"/>
                    <a:pt x="21" y="66"/>
                    <a:pt x="20" y="64"/>
                  </a:cubicBezTo>
                  <a:cubicBezTo>
                    <a:pt x="20" y="62"/>
                    <a:pt x="18" y="61"/>
                    <a:pt x="17" y="61"/>
                  </a:cubicBezTo>
                  <a:cubicBezTo>
                    <a:pt x="9" y="58"/>
                    <a:pt x="9" y="58"/>
                    <a:pt x="9" y="58"/>
                  </a:cubicBezTo>
                  <a:cubicBezTo>
                    <a:pt x="9" y="57"/>
                    <a:pt x="9" y="55"/>
                    <a:pt x="9" y="54"/>
                  </a:cubicBezTo>
                  <a:cubicBezTo>
                    <a:pt x="9" y="53"/>
                    <a:pt x="9" y="51"/>
                    <a:pt x="9" y="50"/>
                  </a:cubicBezTo>
                  <a:cubicBezTo>
                    <a:pt x="17" y="47"/>
                    <a:pt x="17" y="47"/>
                    <a:pt x="17" y="47"/>
                  </a:cubicBezTo>
                  <a:cubicBezTo>
                    <a:pt x="18" y="47"/>
                    <a:pt x="20" y="45"/>
                    <a:pt x="20" y="44"/>
                  </a:cubicBezTo>
                  <a:cubicBezTo>
                    <a:pt x="21" y="42"/>
                    <a:pt x="22" y="39"/>
                    <a:pt x="23" y="37"/>
                  </a:cubicBezTo>
                  <a:cubicBezTo>
                    <a:pt x="23" y="36"/>
                    <a:pt x="23" y="34"/>
                    <a:pt x="23" y="33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21" y="23"/>
                    <a:pt x="23" y="22"/>
                    <a:pt x="25" y="20"/>
                  </a:cubicBezTo>
                  <a:cubicBezTo>
                    <a:pt x="33" y="23"/>
                    <a:pt x="33" y="23"/>
                    <a:pt x="33" y="23"/>
                  </a:cubicBezTo>
                  <a:cubicBezTo>
                    <a:pt x="34" y="24"/>
                    <a:pt x="35" y="24"/>
                    <a:pt x="37" y="23"/>
                  </a:cubicBezTo>
                  <a:cubicBezTo>
                    <a:pt x="39" y="22"/>
                    <a:pt x="41" y="21"/>
                    <a:pt x="43" y="21"/>
                  </a:cubicBezTo>
                  <a:cubicBezTo>
                    <a:pt x="45" y="20"/>
                    <a:pt x="46" y="19"/>
                    <a:pt x="47" y="18"/>
                  </a:cubicBezTo>
                  <a:cubicBezTo>
                    <a:pt x="49" y="10"/>
                    <a:pt x="49" y="10"/>
                    <a:pt x="49" y="10"/>
                  </a:cubicBezTo>
                  <a:cubicBezTo>
                    <a:pt x="52" y="9"/>
                    <a:pt x="55" y="9"/>
                    <a:pt x="57" y="10"/>
                  </a:cubicBezTo>
                  <a:cubicBezTo>
                    <a:pt x="60" y="18"/>
                    <a:pt x="60" y="18"/>
                    <a:pt x="60" y="18"/>
                  </a:cubicBezTo>
                  <a:cubicBezTo>
                    <a:pt x="61" y="19"/>
                    <a:pt x="62" y="20"/>
                    <a:pt x="63" y="21"/>
                  </a:cubicBezTo>
                  <a:cubicBezTo>
                    <a:pt x="66" y="21"/>
                    <a:pt x="68" y="22"/>
                    <a:pt x="70" y="23"/>
                  </a:cubicBezTo>
                  <a:cubicBezTo>
                    <a:pt x="71" y="24"/>
                    <a:pt x="73" y="24"/>
                    <a:pt x="74" y="23"/>
                  </a:cubicBezTo>
                  <a:cubicBezTo>
                    <a:pt x="82" y="20"/>
                    <a:pt x="82" y="20"/>
                    <a:pt x="82" y="20"/>
                  </a:cubicBezTo>
                  <a:cubicBezTo>
                    <a:pt x="84" y="22"/>
                    <a:pt x="86" y="23"/>
                    <a:pt x="88" y="26"/>
                  </a:cubicBezTo>
                  <a:cubicBezTo>
                    <a:pt x="84" y="33"/>
                    <a:pt x="84" y="33"/>
                    <a:pt x="84" y="33"/>
                  </a:cubicBezTo>
                  <a:cubicBezTo>
                    <a:pt x="83" y="34"/>
                    <a:pt x="83" y="36"/>
                    <a:pt x="84" y="37"/>
                  </a:cubicBezTo>
                  <a:cubicBezTo>
                    <a:pt x="85" y="39"/>
                    <a:pt x="86" y="42"/>
                    <a:pt x="87" y="44"/>
                  </a:cubicBezTo>
                  <a:cubicBezTo>
                    <a:pt x="87" y="45"/>
                    <a:pt x="88" y="47"/>
                    <a:pt x="90" y="47"/>
                  </a:cubicBezTo>
                  <a:cubicBezTo>
                    <a:pt x="98" y="50"/>
                    <a:pt x="98" y="50"/>
                    <a:pt x="98" y="50"/>
                  </a:cubicBezTo>
                  <a:cubicBezTo>
                    <a:pt x="98" y="51"/>
                    <a:pt x="98" y="53"/>
                    <a:pt x="98" y="54"/>
                  </a:cubicBezTo>
                  <a:cubicBezTo>
                    <a:pt x="98" y="55"/>
                    <a:pt x="98" y="57"/>
                    <a:pt x="98" y="5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76" name="_51">
              <a:extLst>
                <a:ext uri="{FF2B5EF4-FFF2-40B4-BE49-F238E27FC236}">
                  <a16:creationId xmlns:a16="http://schemas.microsoft.com/office/drawing/2014/main" id="{FFC8584D-35E7-428A-B9C8-D4447D3C0E1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0" y="70"/>
              <a:ext cx="93" cy="92"/>
            </a:xfrm>
            <a:custGeom>
              <a:avLst/>
              <a:gdLst>
                <a:gd name="T0" fmla="*/ 21 w 43"/>
                <a:gd name="T1" fmla="*/ 0 h 42"/>
                <a:gd name="T2" fmla="*/ 0 w 43"/>
                <a:gd name="T3" fmla="*/ 21 h 42"/>
                <a:gd name="T4" fmla="*/ 21 w 43"/>
                <a:gd name="T5" fmla="*/ 42 h 42"/>
                <a:gd name="T6" fmla="*/ 43 w 43"/>
                <a:gd name="T7" fmla="*/ 21 h 42"/>
                <a:gd name="T8" fmla="*/ 21 w 43"/>
                <a:gd name="T9" fmla="*/ 0 h 42"/>
                <a:gd name="T10" fmla="*/ 21 w 43"/>
                <a:gd name="T11" fmla="*/ 33 h 42"/>
                <a:gd name="T12" fmla="*/ 9 w 43"/>
                <a:gd name="T13" fmla="*/ 21 h 42"/>
                <a:gd name="T14" fmla="*/ 21 w 43"/>
                <a:gd name="T15" fmla="*/ 9 h 42"/>
                <a:gd name="T16" fmla="*/ 33 w 43"/>
                <a:gd name="T17" fmla="*/ 21 h 42"/>
                <a:gd name="T18" fmla="*/ 21 w 43"/>
                <a:gd name="T19" fmla="*/ 33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42">
                  <a:moveTo>
                    <a:pt x="21" y="0"/>
                  </a:moveTo>
                  <a:cubicBezTo>
                    <a:pt x="10" y="0"/>
                    <a:pt x="0" y="9"/>
                    <a:pt x="0" y="21"/>
                  </a:cubicBezTo>
                  <a:cubicBezTo>
                    <a:pt x="0" y="33"/>
                    <a:pt x="10" y="42"/>
                    <a:pt x="21" y="42"/>
                  </a:cubicBezTo>
                  <a:cubicBezTo>
                    <a:pt x="33" y="42"/>
                    <a:pt x="43" y="33"/>
                    <a:pt x="43" y="21"/>
                  </a:cubicBezTo>
                  <a:cubicBezTo>
                    <a:pt x="43" y="9"/>
                    <a:pt x="33" y="0"/>
                    <a:pt x="21" y="0"/>
                  </a:cubicBezTo>
                  <a:close/>
                  <a:moveTo>
                    <a:pt x="21" y="33"/>
                  </a:moveTo>
                  <a:cubicBezTo>
                    <a:pt x="15" y="33"/>
                    <a:pt x="9" y="28"/>
                    <a:pt x="9" y="21"/>
                  </a:cubicBezTo>
                  <a:cubicBezTo>
                    <a:pt x="9" y="14"/>
                    <a:pt x="15" y="9"/>
                    <a:pt x="21" y="9"/>
                  </a:cubicBezTo>
                  <a:cubicBezTo>
                    <a:pt x="28" y="9"/>
                    <a:pt x="33" y="14"/>
                    <a:pt x="33" y="21"/>
                  </a:cubicBezTo>
                  <a:cubicBezTo>
                    <a:pt x="33" y="28"/>
                    <a:pt x="28" y="33"/>
                    <a:pt x="21" y="3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77" name="6">
            <a:extLst>
              <a:ext uri="{FF2B5EF4-FFF2-40B4-BE49-F238E27FC236}">
                <a16:creationId xmlns:a16="http://schemas.microsoft.com/office/drawing/2014/main" id="{F347FE27-C42F-47FB-9D9E-D26604E8F2E5}"/>
              </a:ext>
            </a:extLst>
          </p:cNvPr>
          <p:cNvGrpSpPr/>
          <p:nvPr>
            <p:custDataLst>
              <p:tags r:id="rId8"/>
            </p:custDataLst>
          </p:nvPr>
        </p:nvGrpSpPr>
        <p:grpSpPr bwMode="auto">
          <a:xfrm>
            <a:off x="1136169" y="4035837"/>
            <a:ext cx="287867" cy="296425"/>
            <a:chOff x="0" y="0"/>
            <a:chExt cx="232" cy="236"/>
          </a:xfrm>
        </p:grpSpPr>
        <p:sp>
          <p:nvSpPr>
            <p:cNvPr id="78" name="_62">
              <a:extLst>
                <a:ext uri="{FF2B5EF4-FFF2-40B4-BE49-F238E27FC236}">
                  <a16:creationId xmlns:a16="http://schemas.microsoft.com/office/drawing/2014/main" id="{A9BD6C10-9BCE-45AB-955A-376F25C8662F}"/>
                </a:ext>
              </a:extLst>
            </p:cNvPr>
            <p:cNvSpPr/>
            <p:nvPr/>
          </p:nvSpPr>
          <p:spPr bwMode="auto">
            <a:xfrm>
              <a:off x="0" y="0"/>
              <a:ext cx="232" cy="168"/>
            </a:xfrm>
            <a:custGeom>
              <a:avLst/>
              <a:gdLst>
                <a:gd name="T0" fmla="*/ 82 w 106"/>
                <a:gd name="T1" fmla="*/ 28 h 77"/>
                <a:gd name="T2" fmla="*/ 77 w 106"/>
                <a:gd name="T3" fmla="*/ 29 h 77"/>
                <a:gd name="T4" fmla="*/ 77 w 106"/>
                <a:gd name="T5" fmla="*/ 27 h 77"/>
                <a:gd name="T6" fmla="*/ 50 w 106"/>
                <a:gd name="T7" fmla="*/ 0 h 77"/>
                <a:gd name="T8" fmla="*/ 25 w 106"/>
                <a:gd name="T9" fmla="*/ 22 h 77"/>
                <a:gd name="T10" fmla="*/ 17 w 106"/>
                <a:gd name="T11" fmla="*/ 23 h 77"/>
                <a:gd name="T12" fmla="*/ 17 w 106"/>
                <a:gd name="T13" fmla="*/ 23 h 77"/>
                <a:gd name="T14" fmla="*/ 6 w 106"/>
                <a:gd name="T15" fmla="*/ 39 h 77"/>
                <a:gd name="T16" fmla="*/ 8 w 106"/>
                <a:gd name="T17" fmla="*/ 46 h 77"/>
                <a:gd name="T18" fmla="*/ 0 w 106"/>
                <a:gd name="T19" fmla="*/ 60 h 77"/>
                <a:gd name="T20" fmla="*/ 17 w 106"/>
                <a:gd name="T21" fmla="*/ 77 h 77"/>
                <a:gd name="T22" fmla="*/ 35 w 106"/>
                <a:gd name="T23" fmla="*/ 77 h 77"/>
                <a:gd name="T24" fmla="*/ 39 w 106"/>
                <a:gd name="T25" fmla="*/ 73 h 77"/>
                <a:gd name="T26" fmla="*/ 35 w 106"/>
                <a:gd name="T27" fmla="*/ 68 h 77"/>
                <a:gd name="T28" fmla="*/ 17 w 106"/>
                <a:gd name="T29" fmla="*/ 68 h 77"/>
                <a:gd name="T30" fmla="*/ 9 w 106"/>
                <a:gd name="T31" fmla="*/ 60 h 77"/>
                <a:gd name="T32" fmla="*/ 16 w 106"/>
                <a:gd name="T33" fmla="*/ 53 h 77"/>
                <a:gd name="T34" fmla="*/ 20 w 106"/>
                <a:gd name="T35" fmla="*/ 50 h 77"/>
                <a:gd name="T36" fmla="*/ 18 w 106"/>
                <a:gd name="T37" fmla="*/ 45 h 77"/>
                <a:gd name="T38" fmla="*/ 15 w 106"/>
                <a:gd name="T39" fmla="*/ 39 h 77"/>
                <a:gd name="T40" fmla="*/ 20 w 106"/>
                <a:gd name="T41" fmla="*/ 32 h 77"/>
                <a:gd name="T42" fmla="*/ 20 w 106"/>
                <a:gd name="T43" fmla="*/ 32 h 77"/>
                <a:gd name="T44" fmla="*/ 27 w 106"/>
                <a:gd name="T45" fmla="*/ 32 h 77"/>
                <a:gd name="T46" fmla="*/ 31 w 106"/>
                <a:gd name="T47" fmla="*/ 32 h 77"/>
                <a:gd name="T48" fmla="*/ 34 w 106"/>
                <a:gd name="T49" fmla="*/ 28 h 77"/>
                <a:gd name="T50" fmla="*/ 33 w 106"/>
                <a:gd name="T51" fmla="*/ 27 h 77"/>
                <a:gd name="T52" fmla="*/ 33 w 106"/>
                <a:gd name="T53" fmla="*/ 27 h 77"/>
                <a:gd name="T54" fmla="*/ 50 w 106"/>
                <a:gd name="T55" fmla="*/ 9 h 77"/>
                <a:gd name="T56" fmla="*/ 67 w 106"/>
                <a:gd name="T57" fmla="*/ 27 h 77"/>
                <a:gd name="T58" fmla="*/ 65 w 106"/>
                <a:gd name="T59" fmla="*/ 35 h 77"/>
                <a:gd name="T60" fmla="*/ 66 w 106"/>
                <a:gd name="T61" fmla="*/ 41 h 77"/>
                <a:gd name="T62" fmla="*/ 72 w 106"/>
                <a:gd name="T63" fmla="*/ 41 h 77"/>
                <a:gd name="T64" fmla="*/ 82 w 106"/>
                <a:gd name="T65" fmla="*/ 38 h 77"/>
                <a:gd name="T66" fmla="*/ 97 w 106"/>
                <a:gd name="T67" fmla="*/ 53 h 77"/>
                <a:gd name="T68" fmla="*/ 82 w 106"/>
                <a:gd name="T69" fmla="*/ 68 h 77"/>
                <a:gd name="T70" fmla="*/ 71 w 106"/>
                <a:gd name="T71" fmla="*/ 68 h 77"/>
                <a:gd name="T72" fmla="*/ 67 w 106"/>
                <a:gd name="T73" fmla="*/ 73 h 77"/>
                <a:gd name="T74" fmla="*/ 71 w 106"/>
                <a:gd name="T75" fmla="*/ 77 h 77"/>
                <a:gd name="T76" fmla="*/ 82 w 106"/>
                <a:gd name="T77" fmla="*/ 77 h 77"/>
                <a:gd name="T78" fmla="*/ 106 w 106"/>
                <a:gd name="T79" fmla="*/ 53 h 77"/>
                <a:gd name="T80" fmla="*/ 82 w 106"/>
                <a:gd name="T81" fmla="*/ 28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6" h="77">
                  <a:moveTo>
                    <a:pt x="82" y="28"/>
                  </a:moveTo>
                  <a:cubicBezTo>
                    <a:pt x="80" y="28"/>
                    <a:pt x="78" y="29"/>
                    <a:pt x="77" y="29"/>
                  </a:cubicBezTo>
                  <a:cubicBezTo>
                    <a:pt x="77" y="28"/>
                    <a:pt x="77" y="27"/>
                    <a:pt x="77" y="27"/>
                  </a:cubicBezTo>
                  <a:cubicBezTo>
                    <a:pt x="77" y="12"/>
                    <a:pt x="65" y="0"/>
                    <a:pt x="50" y="0"/>
                  </a:cubicBezTo>
                  <a:cubicBezTo>
                    <a:pt x="37" y="0"/>
                    <a:pt x="27" y="10"/>
                    <a:pt x="25" y="22"/>
                  </a:cubicBezTo>
                  <a:cubicBezTo>
                    <a:pt x="22" y="22"/>
                    <a:pt x="19" y="22"/>
                    <a:pt x="17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0" y="26"/>
                    <a:pt x="6" y="32"/>
                    <a:pt x="6" y="39"/>
                  </a:cubicBezTo>
                  <a:cubicBezTo>
                    <a:pt x="6" y="41"/>
                    <a:pt x="7" y="44"/>
                    <a:pt x="8" y="46"/>
                  </a:cubicBezTo>
                  <a:cubicBezTo>
                    <a:pt x="3" y="49"/>
                    <a:pt x="0" y="55"/>
                    <a:pt x="0" y="60"/>
                  </a:cubicBezTo>
                  <a:cubicBezTo>
                    <a:pt x="0" y="70"/>
                    <a:pt x="8" y="77"/>
                    <a:pt x="17" y="77"/>
                  </a:cubicBezTo>
                  <a:cubicBezTo>
                    <a:pt x="35" y="77"/>
                    <a:pt x="35" y="77"/>
                    <a:pt x="35" y="77"/>
                  </a:cubicBezTo>
                  <a:cubicBezTo>
                    <a:pt x="37" y="77"/>
                    <a:pt x="39" y="75"/>
                    <a:pt x="39" y="73"/>
                  </a:cubicBezTo>
                  <a:cubicBezTo>
                    <a:pt x="39" y="70"/>
                    <a:pt x="37" y="68"/>
                    <a:pt x="35" y="68"/>
                  </a:cubicBezTo>
                  <a:cubicBezTo>
                    <a:pt x="17" y="68"/>
                    <a:pt x="17" y="68"/>
                    <a:pt x="17" y="68"/>
                  </a:cubicBezTo>
                  <a:cubicBezTo>
                    <a:pt x="13" y="68"/>
                    <a:pt x="9" y="65"/>
                    <a:pt x="9" y="60"/>
                  </a:cubicBezTo>
                  <a:cubicBezTo>
                    <a:pt x="9" y="57"/>
                    <a:pt x="12" y="53"/>
                    <a:pt x="16" y="53"/>
                  </a:cubicBezTo>
                  <a:cubicBezTo>
                    <a:pt x="18" y="53"/>
                    <a:pt x="19" y="51"/>
                    <a:pt x="20" y="50"/>
                  </a:cubicBezTo>
                  <a:cubicBezTo>
                    <a:pt x="20" y="48"/>
                    <a:pt x="20" y="46"/>
                    <a:pt x="18" y="45"/>
                  </a:cubicBezTo>
                  <a:cubicBezTo>
                    <a:pt x="16" y="43"/>
                    <a:pt x="15" y="41"/>
                    <a:pt x="15" y="39"/>
                  </a:cubicBezTo>
                  <a:cubicBezTo>
                    <a:pt x="15" y="36"/>
                    <a:pt x="17" y="33"/>
                    <a:pt x="20" y="3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2" y="31"/>
                    <a:pt x="25" y="31"/>
                    <a:pt x="27" y="32"/>
                  </a:cubicBezTo>
                  <a:cubicBezTo>
                    <a:pt x="28" y="33"/>
                    <a:pt x="30" y="33"/>
                    <a:pt x="31" y="32"/>
                  </a:cubicBezTo>
                  <a:cubicBezTo>
                    <a:pt x="33" y="31"/>
                    <a:pt x="34" y="30"/>
                    <a:pt x="34" y="28"/>
                  </a:cubicBezTo>
                  <a:cubicBezTo>
                    <a:pt x="33" y="28"/>
                    <a:pt x="33" y="27"/>
                    <a:pt x="33" y="27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33" y="17"/>
                    <a:pt x="41" y="9"/>
                    <a:pt x="50" y="9"/>
                  </a:cubicBezTo>
                  <a:cubicBezTo>
                    <a:pt x="60" y="9"/>
                    <a:pt x="67" y="17"/>
                    <a:pt x="67" y="27"/>
                  </a:cubicBezTo>
                  <a:cubicBezTo>
                    <a:pt x="67" y="30"/>
                    <a:pt x="67" y="33"/>
                    <a:pt x="65" y="35"/>
                  </a:cubicBezTo>
                  <a:cubicBezTo>
                    <a:pt x="64" y="37"/>
                    <a:pt x="64" y="40"/>
                    <a:pt x="66" y="41"/>
                  </a:cubicBezTo>
                  <a:cubicBezTo>
                    <a:pt x="68" y="43"/>
                    <a:pt x="70" y="43"/>
                    <a:pt x="72" y="41"/>
                  </a:cubicBezTo>
                  <a:cubicBezTo>
                    <a:pt x="74" y="40"/>
                    <a:pt x="77" y="38"/>
                    <a:pt x="82" y="38"/>
                  </a:cubicBezTo>
                  <a:cubicBezTo>
                    <a:pt x="90" y="38"/>
                    <a:pt x="97" y="44"/>
                    <a:pt x="97" y="53"/>
                  </a:cubicBezTo>
                  <a:cubicBezTo>
                    <a:pt x="97" y="61"/>
                    <a:pt x="90" y="68"/>
                    <a:pt x="82" y="68"/>
                  </a:cubicBezTo>
                  <a:cubicBezTo>
                    <a:pt x="71" y="68"/>
                    <a:pt x="71" y="68"/>
                    <a:pt x="71" y="68"/>
                  </a:cubicBezTo>
                  <a:cubicBezTo>
                    <a:pt x="69" y="68"/>
                    <a:pt x="67" y="70"/>
                    <a:pt x="67" y="73"/>
                  </a:cubicBezTo>
                  <a:cubicBezTo>
                    <a:pt x="67" y="75"/>
                    <a:pt x="69" y="77"/>
                    <a:pt x="71" y="77"/>
                  </a:cubicBezTo>
                  <a:cubicBezTo>
                    <a:pt x="82" y="77"/>
                    <a:pt x="82" y="77"/>
                    <a:pt x="82" y="77"/>
                  </a:cubicBezTo>
                  <a:cubicBezTo>
                    <a:pt x="95" y="77"/>
                    <a:pt x="106" y="66"/>
                    <a:pt x="106" y="53"/>
                  </a:cubicBezTo>
                  <a:cubicBezTo>
                    <a:pt x="106" y="39"/>
                    <a:pt x="95" y="28"/>
                    <a:pt x="82" y="2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79" name="_61">
              <a:extLst>
                <a:ext uri="{FF2B5EF4-FFF2-40B4-BE49-F238E27FC236}">
                  <a16:creationId xmlns:a16="http://schemas.microsoft.com/office/drawing/2014/main" id="{45A5FA25-21F1-43C0-B7AF-A7AE0AD032A8}"/>
                </a:ext>
              </a:extLst>
            </p:cNvPr>
            <p:cNvSpPr/>
            <p:nvPr/>
          </p:nvSpPr>
          <p:spPr bwMode="auto">
            <a:xfrm>
              <a:off x="70" y="94"/>
              <a:ext cx="92" cy="142"/>
            </a:xfrm>
            <a:custGeom>
              <a:avLst/>
              <a:gdLst>
                <a:gd name="T0" fmla="*/ 33 w 42"/>
                <a:gd name="T1" fmla="*/ 41 h 65"/>
                <a:gd name="T2" fmla="*/ 26 w 42"/>
                <a:gd name="T3" fmla="*/ 49 h 65"/>
                <a:gd name="T4" fmla="*/ 26 w 42"/>
                <a:gd name="T5" fmla="*/ 5 h 65"/>
                <a:gd name="T6" fmla="*/ 21 w 42"/>
                <a:gd name="T7" fmla="*/ 0 h 65"/>
                <a:gd name="T8" fmla="*/ 16 w 42"/>
                <a:gd name="T9" fmla="*/ 5 h 65"/>
                <a:gd name="T10" fmla="*/ 16 w 42"/>
                <a:gd name="T11" fmla="*/ 49 h 65"/>
                <a:gd name="T12" fmla="*/ 9 w 42"/>
                <a:gd name="T13" fmla="*/ 41 h 65"/>
                <a:gd name="T14" fmla="*/ 2 w 42"/>
                <a:gd name="T15" fmla="*/ 41 h 65"/>
                <a:gd name="T16" fmla="*/ 2 w 42"/>
                <a:gd name="T17" fmla="*/ 48 h 65"/>
                <a:gd name="T18" fmla="*/ 18 w 42"/>
                <a:gd name="T19" fmla="*/ 63 h 65"/>
                <a:gd name="T20" fmla="*/ 21 w 42"/>
                <a:gd name="T21" fmla="*/ 65 h 65"/>
                <a:gd name="T22" fmla="*/ 24 w 42"/>
                <a:gd name="T23" fmla="*/ 63 h 65"/>
                <a:gd name="T24" fmla="*/ 40 w 42"/>
                <a:gd name="T25" fmla="*/ 48 h 65"/>
                <a:gd name="T26" fmla="*/ 40 w 42"/>
                <a:gd name="T27" fmla="*/ 41 h 65"/>
                <a:gd name="T28" fmla="*/ 33 w 42"/>
                <a:gd name="T29" fmla="*/ 4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2" h="65">
                  <a:moveTo>
                    <a:pt x="33" y="41"/>
                  </a:moveTo>
                  <a:cubicBezTo>
                    <a:pt x="26" y="49"/>
                    <a:pt x="26" y="49"/>
                    <a:pt x="26" y="49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6" y="3"/>
                    <a:pt x="24" y="0"/>
                    <a:pt x="21" y="0"/>
                  </a:cubicBezTo>
                  <a:cubicBezTo>
                    <a:pt x="18" y="0"/>
                    <a:pt x="16" y="3"/>
                    <a:pt x="16" y="5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9" y="41"/>
                    <a:pt x="9" y="41"/>
                    <a:pt x="9" y="41"/>
                  </a:cubicBezTo>
                  <a:cubicBezTo>
                    <a:pt x="7" y="39"/>
                    <a:pt x="4" y="39"/>
                    <a:pt x="2" y="41"/>
                  </a:cubicBezTo>
                  <a:cubicBezTo>
                    <a:pt x="0" y="43"/>
                    <a:pt x="0" y="46"/>
                    <a:pt x="2" y="48"/>
                  </a:cubicBezTo>
                  <a:cubicBezTo>
                    <a:pt x="18" y="63"/>
                    <a:pt x="18" y="63"/>
                    <a:pt x="18" y="63"/>
                  </a:cubicBezTo>
                  <a:cubicBezTo>
                    <a:pt x="19" y="64"/>
                    <a:pt x="20" y="65"/>
                    <a:pt x="21" y="65"/>
                  </a:cubicBezTo>
                  <a:cubicBezTo>
                    <a:pt x="22" y="65"/>
                    <a:pt x="23" y="64"/>
                    <a:pt x="24" y="63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2" y="46"/>
                    <a:pt x="42" y="43"/>
                    <a:pt x="40" y="41"/>
                  </a:cubicBezTo>
                  <a:cubicBezTo>
                    <a:pt x="38" y="39"/>
                    <a:pt x="35" y="39"/>
                    <a:pt x="33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80" name="7">
            <a:extLst>
              <a:ext uri="{FF2B5EF4-FFF2-40B4-BE49-F238E27FC236}">
                <a16:creationId xmlns:a16="http://schemas.microsoft.com/office/drawing/2014/main" id="{13DEC9D7-7DBF-4C81-AC87-3AA896EF80CB}"/>
              </a:ext>
            </a:extLst>
          </p:cNvPr>
          <p:cNvGrpSpPr/>
          <p:nvPr>
            <p:custDataLst>
              <p:tags r:id="rId9"/>
            </p:custDataLst>
          </p:nvPr>
        </p:nvGrpSpPr>
        <p:grpSpPr bwMode="auto">
          <a:xfrm>
            <a:off x="1129818" y="3140171"/>
            <a:ext cx="296333" cy="249844"/>
            <a:chOff x="0" y="0"/>
            <a:chExt cx="235" cy="200"/>
          </a:xfrm>
        </p:grpSpPr>
        <p:sp>
          <p:nvSpPr>
            <p:cNvPr id="81" name="_72">
              <a:extLst>
                <a:ext uri="{FF2B5EF4-FFF2-40B4-BE49-F238E27FC236}">
                  <a16:creationId xmlns:a16="http://schemas.microsoft.com/office/drawing/2014/main" id="{2A200100-DF06-4A78-B279-5FDB5901EFE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0" y="0"/>
              <a:ext cx="235" cy="200"/>
            </a:xfrm>
            <a:custGeom>
              <a:avLst/>
              <a:gdLst>
                <a:gd name="T0" fmla="*/ 94 w 108"/>
                <a:gd name="T1" fmla="*/ 15 h 92"/>
                <a:gd name="T2" fmla="*/ 77 w 108"/>
                <a:gd name="T3" fmla="*/ 15 h 92"/>
                <a:gd name="T4" fmla="*/ 77 w 108"/>
                <a:gd name="T5" fmla="*/ 14 h 92"/>
                <a:gd name="T6" fmla="*/ 77 w 108"/>
                <a:gd name="T7" fmla="*/ 11 h 92"/>
                <a:gd name="T8" fmla="*/ 66 w 108"/>
                <a:gd name="T9" fmla="*/ 0 h 92"/>
                <a:gd name="T10" fmla="*/ 54 w 108"/>
                <a:gd name="T11" fmla="*/ 0 h 92"/>
                <a:gd name="T12" fmla="*/ 43 w 108"/>
                <a:gd name="T13" fmla="*/ 11 h 92"/>
                <a:gd name="T14" fmla="*/ 43 w 108"/>
                <a:gd name="T15" fmla="*/ 15 h 92"/>
                <a:gd name="T16" fmla="*/ 14 w 108"/>
                <a:gd name="T17" fmla="*/ 15 h 92"/>
                <a:gd name="T18" fmla="*/ 0 w 108"/>
                <a:gd name="T19" fmla="*/ 29 h 92"/>
                <a:gd name="T20" fmla="*/ 0 w 108"/>
                <a:gd name="T21" fmla="*/ 78 h 92"/>
                <a:gd name="T22" fmla="*/ 14 w 108"/>
                <a:gd name="T23" fmla="*/ 92 h 92"/>
                <a:gd name="T24" fmla="*/ 94 w 108"/>
                <a:gd name="T25" fmla="*/ 92 h 92"/>
                <a:gd name="T26" fmla="*/ 108 w 108"/>
                <a:gd name="T27" fmla="*/ 78 h 92"/>
                <a:gd name="T28" fmla="*/ 108 w 108"/>
                <a:gd name="T29" fmla="*/ 29 h 92"/>
                <a:gd name="T30" fmla="*/ 94 w 108"/>
                <a:gd name="T31" fmla="*/ 15 h 92"/>
                <a:gd name="T32" fmla="*/ 10 w 108"/>
                <a:gd name="T33" fmla="*/ 78 h 92"/>
                <a:gd name="T34" fmla="*/ 10 w 108"/>
                <a:gd name="T35" fmla="*/ 29 h 92"/>
                <a:gd name="T36" fmla="*/ 14 w 108"/>
                <a:gd name="T37" fmla="*/ 24 h 92"/>
                <a:gd name="T38" fmla="*/ 26 w 108"/>
                <a:gd name="T39" fmla="*/ 24 h 92"/>
                <a:gd name="T40" fmla="*/ 26 w 108"/>
                <a:gd name="T41" fmla="*/ 83 h 92"/>
                <a:gd name="T42" fmla="*/ 14 w 108"/>
                <a:gd name="T43" fmla="*/ 83 h 92"/>
                <a:gd name="T44" fmla="*/ 10 w 108"/>
                <a:gd name="T45" fmla="*/ 78 h 92"/>
                <a:gd name="T46" fmla="*/ 99 w 108"/>
                <a:gd name="T47" fmla="*/ 78 h 92"/>
                <a:gd name="T48" fmla="*/ 94 w 108"/>
                <a:gd name="T49" fmla="*/ 83 h 92"/>
                <a:gd name="T50" fmla="*/ 35 w 108"/>
                <a:gd name="T51" fmla="*/ 83 h 92"/>
                <a:gd name="T52" fmla="*/ 35 w 108"/>
                <a:gd name="T53" fmla="*/ 24 h 92"/>
                <a:gd name="T54" fmla="*/ 43 w 108"/>
                <a:gd name="T55" fmla="*/ 24 h 92"/>
                <a:gd name="T56" fmla="*/ 77 w 108"/>
                <a:gd name="T57" fmla="*/ 24 h 92"/>
                <a:gd name="T58" fmla="*/ 94 w 108"/>
                <a:gd name="T59" fmla="*/ 24 h 92"/>
                <a:gd name="T60" fmla="*/ 99 w 108"/>
                <a:gd name="T61" fmla="*/ 29 h 92"/>
                <a:gd name="T62" fmla="*/ 99 w 108"/>
                <a:gd name="T63" fmla="*/ 78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8" h="92">
                  <a:moveTo>
                    <a:pt x="94" y="15"/>
                  </a:moveTo>
                  <a:cubicBezTo>
                    <a:pt x="77" y="15"/>
                    <a:pt x="77" y="15"/>
                    <a:pt x="77" y="15"/>
                  </a:cubicBezTo>
                  <a:cubicBezTo>
                    <a:pt x="77" y="14"/>
                    <a:pt x="77" y="14"/>
                    <a:pt x="77" y="14"/>
                  </a:cubicBezTo>
                  <a:cubicBezTo>
                    <a:pt x="77" y="11"/>
                    <a:pt x="77" y="11"/>
                    <a:pt x="77" y="11"/>
                  </a:cubicBezTo>
                  <a:cubicBezTo>
                    <a:pt x="77" y="5"/>
                    <a:pt x="72" y="0"/>
                    <a:pt x="66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48" y="0"/>
                    <a:pt x="43" y="5"/>
                    <a:pt x="43" y="11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7" y="15"/>
                    <a:pt x="0" y="21"/>
                    <a:pt x="0" y="29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86"/>
                    <a:pt x="6" y="92"/>
                    <a:pt x="14" y="92"/>
                  </a:cubicBezTo>
                  <a:cubicBezTo>
                    <a:pt x="94" y="92"/>
                    <a:pt x="94" y="92"/>
                    <a:pt x="94" y="92"/>
                  </a:cubicBezTo>
                  <a:cubicBezTo>
                    <a:pt x="101" y="92"/>
                    <a:pt x="108" y="86"/>
                    <a:pt x="108" y="78"/>
                  </a:cubicBezTo>
                  <a:cubicBezTo>
                    <a:pt x="108" y="29"/>
                    <a:pt x="108" y="29"/>
                    <a:pt x="108" y="29"/>
                  </a:cubicBezTo>
                  <a:cubicBezTo>
                    <a:pt x="108" y="21"/>
                    <a:pt x="101" y="15"/>
                    <a:pt x="94" y="15"/>
                  </a:cubicBezTo>
                  <a:close/>
                  <a:moveTo>
                    <a:pt x="10" y="78"/>
                  </a:moveTo>
                  <a:cubicBezTo>
                    <a:pt x="10" y="29"/>
                    <a:pt x="10" y="29"/>
                    <a:pt x="10" y="29"/>
                  </a:cubicBezTo>
                  <a:cubicBezTo>
                    <a:pt x="10" y="27"/>
                    <a:pt x="12" y="24"/>
                    <a:pt x="14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6" y="83"/>
                    <a:pt x="26" y="83"/>
                    <a:pt x="26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1" y="83"/>
                    <a:pt x="10" y="80"/>
                    <a:pt x="10" y="78"/>
                  </a:cubicBezTo>
                  <a:close/>
                  <a:moveTo>
                    <a:pt x="99" y="78"/>
                  </a:moveTo>
                  <a:cubicBezTo>
                    <a:pt x="99" y="80"/>
                    <a:pt x="96" y="83"/>
                    <a:pt x="94" y="83"/>
                  </a:cubicBezTo>
                  <a:cubicBezTo>
                    <a:pt x="35" y="83"/>
                    <a:pt x="35" y="83"/>
                    <a:pt x="35" y="83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43" y="24"/>
                    <a:pt x="43" y="24"/>
                    <a:pt x="43" y="24"/>
                  </a:cubicBezTo>
                  <a:cubicBezTo>
                    <a:pt x="77" y="24"/>
                    <a:pt x="77" y="24"/>
                    <a:pt x="77" y="24"/>
                  </a:cubicBezTo>
                  <a:cubicBezTo>
                    <a:pt x="94" y="24"/>
                    <a:pt x="94" y="24"/>
                    <a:pt x="94" y="24"/>
                  </a:cubicBezTo>
                  <a:cubicBezTo>
                    <a:pt x="96" y="24"/>
                    <a:pt x="99" y="27"/>
                    <a:pt x="99" y="29"/>
                  </a:cubicBezTo>
                  <a:lnTo>
                    <a:pt x="99" y="7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82" name="_71">
              <a:extLst>
                <a:ext uri="{FF2B5EF4-FFF2-40B4-BE49-F238E27FC236}">
                  <a16:creationId xmlns:a16="http://schemas.microsoft.com/office/drawing/2014/main" id="{A83B45CE-3F5B-45C5-975C-47384643E1A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3" y="83"/>
              <a:ext cx="74" cy="74"/>
            </a:xfrm>
            <a:custGeom>
              <a:avLst/>
              <a:gdLst>
                <a:gd name="T0" fmla="*/ 17 w 34"/>
                <a:gd name="T1" fmla="*/ 0 h 34"/>
                <a:gd name="T2" fmla="*/ 0 w 34"/>
                <a:gd name="T3" fmla="*/ 17 h 34"/>
                <a:gd name="T4" fmla="*/ 17 w 34"/>
                <a:gd name="T5" fmla="*/ 34 h 34"/>
                <a:gd name="T6" fmla="*/ 34 w 34"/>
                <a:gd name="T7" fmla="*/ 17 h 34"/>
                <a:gd name="T8" fmla="*/ 17 w 34"/>
                <a:gd name="T9" fmla="*/ 0 h 34"/>
                <a:gd name="T10" fmla="*/ 17 w 34"/>
                <a:gd name="T11" fmla="*/ 25 h 34"/>
                <a:gd name="T12" fmla="*/ 9 w 34"/>
                <a:gd name="T13" fmla="*/ 17 h 34"/>
                <a:gd name="T14" fmla="*/ 17 w 34"/>
                <a:gd name="T15" fmla="*/ 10 h 34"/>
                <a:gd name="T16" fmla="*/ 25 w 34"/>
                <a:gd name="T17" fmla="*/ 17 h 34"/>
                <a:gd name="T18" fmla="*/ 17 w 34"/>
                <a:gd name="T19" fmla="*/ 25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" h="34">
                  <a:moveTo>
                    <a:pt x="17" y="0"/>
                  </a:moveTo>
                  <a:cubicBezTo>
                    <a:pt x="8" y="0"/>
                    <a:pt x="0" y="8"/>
                    <a:pt x="0" y="17"/>
                  </a:cubicBezTo>
                  <a:cubicBezTo>
                    <a:pt x="0" y="27"/>
                    <a:pt x="8" y="34"/>
                    <a:pt x="17" y="34"/>
                  </a:cubicBezTo>
                  <a:cubicBezTo>
                    <a:pt x="26" y="34"/>
                    <a:pt x="34" y="27"/>
                    <a:pt x="34" y="17"/>
                  </a:cubicBezTo>
                  <a:cubicBezTo>
                    <a:pt x="34" y="8"/>
                    <a:pt x="26" y="0"/>
                    <a:pt x="17" y="0"/>
                  </a:cubicBezTo>
                  <a:close/>
                  <a:moveTo>
                    <a:pt x="17" y="25"/>
                  </a:moveTo>
                  <a:cubicBezTo>
                    <a:pt x="13" y="25"/>
                    <a:pt x="9" y="21"/>
                    <a:pt x="9" y="17"/>
                  </a:cubicBezTo>
                  <a:cubicBezTo>
                    <a:pt x="9" y="13"/>
                    <a:pt x="13" y="10"/>
                    <a:pt x="17" y="10"/>
                  </a:cubicBezTo>
                  <a:cubicBezTo>
                    <a:pt x="21" y="10"/>
                    <a:pt x="25" y="13"/>
                    <a:pt x="25" y="17"/>
                  </a:cubicBezTo>
                  <a:cubicBezTo>
                    <a:pt x="25" y="21"/>
                    <a:pt x="21" y="25"/>
                    <a:pt x="17" y="2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F16769C1-8590-48D1-B1AF-1A5EC61FEA9C}"/>
              </a:ext>
            </a:extLst>
          </p:cNvPr>
          <p:cNvGrpSpPr/>
          <p:nvPr/>
        </p:nvGrpSpPr>
        <p:grpSpPr>
          <a:xfrm>
            <a:off x="1694295" y="2003647"/>
            <a:ext cx="3800090" cy="744507"/>
            <a:chOff x="1419610" y="2149494"/>
            <a:chExt cx="3800090" cy="744507"/>
          </a:xfrm>
        </p:grpSpPr>
        <p:sp>
          <p:nvSpPr>
            <p:cNvPr id="83" name="8">
              <a:extLst>
                <a:ext uri="{FF2B5EF4-FFF2-40B4-BE49-F238E27FC236}">
                  <a16:creationId xmlns:a16="http://schemas.microsoft.com/office/drawing/2014/main" id="{FA34BB9E-310E-4B21-9DF1-E10E2803FA92}"/>
                </a:ext>
              </a:extLst>
            </p:cNvPr>
            <p:cNvSpPr>
              <a:spLocks noChangeArrowheads="1"/>
            </p:cNvSpPr>
            <p:nvPr>
              <p:custDataLst>
                <p:tags r:id="rId13"/>
              </p:custDataLst>
            </p:nvPr>
          </p:nvSpPr>
          <p:spPr bwMode="auto">
            <a:xfrm>
              <a:off x="1500719" y="2149494"/>
              <a:ext cx="2400300" cy="2814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  <a:sym typeface="+mn-ea"/>
                </a:rPr>
                <a:t>添加标题文本</a:t>
              </a:r>
              <a:endParaRPr lang="zh-CN" altLang="en-US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endParaRPr>
            </a:p>
          </p:txBody>
        </p:sp>
        <p:sp>
          <p:nvSpPr>
            <p:cNvPr id="87" name="文本框 66">
              <a:extLst>
                <a:ext uri="{FF2B5EF4-FFF2-40B4-BE49-F238E27FC236}">
                  <a16:creationId xmlns:a16="http://schemas.microsoft.com/office/drawing/2014/main" id="{2F001EB7-F77A-4B4D-9A5E-5B3B52137EC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419610" y="2432336"/>
              <a:ext cx="380009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ea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ea"/>
                </a:rPr>
                <a:t>... ...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71E21E67-A9C6-4CAE-926C-D78144183E94}"/>
              </a:ext>
            </a:extLst>
          </p:cNvPr>
          <p:cNvGrpSpPr/>
          <p:nvPr/>
        </p:nvGrpSpPr>
        <p:grpSpPr>
          <a:xfrm>
            <a:off x="1694295" y="2935075"/>
            <a:ext cx="3800090" cy="744507"/>
            <a:chOff x="1419610" y="2149494"/>
            <a:chExt cx="3800090" cy="744507"/>
          </a:xfrm>
        </p:grpSpPr>
        <p:sp>
          <p:nvSpPr>
            <p:cNvPr id="55" name="8">
              <a:extLst>
                <a:ext uri="{FF2B5EF4-FFF2-40B4-BE49-F238E27FC236}">
                  <a16:creationId xmlns:a16="http://schemas.microsoft.com/office/drawing/2014/main" id="{C5D99D3A-A2A8-4A7F-9E7F-1EE600C4B933}"/>
                </a:ext>
              </a:extLst>
            </p:cNvPr>
            <p:cNvSpPr>
              <a:spLocks noChangeArrowheads="1"/>
            </p:cNvSpPr>
            <p:nvPr>
              <p:custDataLst>
                <p:tags r:id="rId12"/>
              </p:custDataLst>
            </p:nvPr>
          </p:nvSpPr>
          <p:spPr bwMode="auto">
            <a:xfrm>
              <a:off x="1500719" y="2149494"/>
              <a:ext cx="2400300" cy="2814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  <a:sym typeface="+mn-ea"/>
                </a:rPr>
                <a:t>添加标题文本</a:t>
              </a:r>
              <a:endParaRPr lang="zh-CN" altLang="en-US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endParaRPr>
            </a:p>
          </p:txBody>
        </p:sp>
        <p:sp>
          <p:nvSpPr>
            <p:cNvPr id="56" name="文本框 66">
              <a:extLst>
                <a:ext uri="{FF2B5EF4-FFF2-40B4-BE49-F238E27FC236}">
                  <a16:creationId xmlns:a16="http://schemas.microsoft.com/office/drawing/2014/main" id="{DF0CF816-60C5-42A6-AA73-64D34D15619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419610" y="2432336"/>
              <a:ext cx="380009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ea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ea"/>
                </a:rPr>
                <a:t>... ...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</p:grpSp>
      <p:grpSp>
        <p:nvGrpSpPr>
          <p:cNvPr id="88" name="组合 87">
            <a:extLst>
              <a:ext uri="{FF2B5EF4-FFF2-40B4-BE49-F238E27FC236}">
                <a16:creationId xmlns:a16="http://schemas.microsoft.com/office/drawing/2014/main" id="{37F2B472-5C5A-4716-9CCC-BA6BC752D3FE}"/>
              </a:ext>
            </a:extLst>
          </p:cNvPr>
          <p:cNvGrpSpPr/>
          <p:nvPr/>
        </p:nvGrpSpPr>
        <p:grpSpPr>
          <a:xfrm>
            <a:off x="1694295" y="3878153"/>
            <a:ext cx="3800090" cy="744507"/>
            <a:chOff x="1419610" y="2149494"/>
            <a:chExt cx="3800090" cy="744507"/>
          </a:xfrm>
        </p:grpSpPr>
        <p:sp>
          <p:nvSpPr>
            <p:cNvPr id="89" name="8">
              <a:extLst>
                <a:ext uri="{FF2B5EF4-FFF2-40B4-BE49-F238E27FC236}">
                  <a16:creationId xmlns:a16="http://schemas.microsoft.com/office/drawing/2014/main" id="{207F5B71-379C-43B0-B653-9EBBB2C10C9D}"/>
                </a:ext>
              </a:extLst>
            </p:cNvPr>
            <p:cNvSpPr>
              <a:spLocks noChangeArrowheads="1"/>
            </p:cNvSpPr>
            <p:nvPr>
              <p:custDataLst>
                <p:tags r:id="rId11"/>
              </p:custDataLst>
            </p:nvPr>
          </p:nvSpPr>
          <p:spPr bwMode="auto">
            <a:xfrm>
              <a:off x="1500719" y="2149494"/>
              <a:ext cx="2400300" cy="2814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  <a:sym typeface="+mn-ea"/>
                </a:rPr>
                <a:t>添加标题文本</a:t>
              </a:r>
              <a:endParaRPr lang="zh-CN" altLang="en-US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endParaRPr>
            </a:p>
          </p:txBody>
        </p:sp>
        <p:sp>
          <p:nvSpPr>
            <p:cNvPr id="90" name="文本框 66">
              <a:extLst>
                <a:ext uri="{FF2B5EF4-FFF2-40B4-BE49-F238E27FC236}">
                  <a16:creationId xmlns:a16="http://schemas.microsoft.com/office/drawing/2014/main" id="{8775AC19-93DA-492F-BA10-F4C328C6A6E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419610" y="2432336"/>
              <a:ext cx="380009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ea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ea"/>
                </a:rPr>
                <a:t>... ...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</p:grpSp>
      <p:grpSp>
        <p:nvGrpSpPr>
          <p:cNvPr id="91" name="组合 90">
            <a:extLst>
              <a:ext uri="{FF2B5EF4-FFF2-40B4-BE49-F238E27FC236}">
                <a16:creationId xmlns:a16="http://schemas.microsoft.com/office/drawing/2014/main" id="{1147DFFE-C6D8-49D7-9593-3AB46F8AFAFE}"/>
              </a:ext>
            </a:extLst>
          </p:cNvPr>
          <p:cNvGrpSpPr/>
          <p:nvPr/>
        </p:nvGrpSpPr>
        <p:grpSpPr>
          <a:xfrm>
            <a:off x="1694295" y="4769283"/>
            <a:ext cx="3800090" cy="744507"/>
            <a:chOff x="1419610" y="2149494"/>
            <a:chExt cx="3800090" cy="744507"/>
          </a:xfrm>
        </p:grpSpPr>
        <p:sp>
          <p:nvSpPr>
            <p:cNvPr id="92" name="8">
              <a:extLst>
                <a:ext uri="{FF2B5EF4-FFF2-40B4-BE49-F238E27FC236}">
                  <a16:creationId xmlns:a16="http://schemas.microsoft.com/office/drawing/2014/main" id="{45F09053-BB9C-4939-B93B-ABB497097943}"/>
                </a:ext>
              </a:extLst>
            </p:cNvPr>
            <p:cNvSpPr>
              <a:spLocks noChangeArrowheads="1"/>
            </p:cNvSpPr>
            <p:nvPr>
              <p:custDataLst>
                <p:tags r:id="rId10"/>
              </p:custDataLst>
            </p:nvPr>
          </p:nvSpPr>
          <p:spPr bwMode="auto">
            <a:xfrm>
              <a:off x="1500719" y="2149494"/>
              <a:ext cx="2400300" cy="2814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  <a:sym typeface="+mn-ea"/>
                </a:rPr>
                <a:t>添加标题文本</a:t>
              </a:r>
              <a:endParaRPr lang="zh-CN" altLang="en-US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endParaRPr>
            </a:p>
          </p:txBody>
        </p:sp>
        <p:sp>
          <p:nvSpPr>
            <p:cNvPr id="93" name="文本框 66">
              <a:extLst>
                <a:ext uri="{FF2B5EF4-FFF2-40B4-BE49-F238E27FC236}">
                  <a16:creationId xmlns:a16="http://schemas.microsoft.com/office/drawing/2014/main" id="{C0ECFFE6-368C-48B7-9E32-BB91566534D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419610" y="2432336"/>
              <a:ext cx="380009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ea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ea"/>
                </a:rPr>
                <a:t>... ...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880095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extLst>
              <a:ext uri="{FF2B5EF4-FFF2-40B4-BE49-F238E27FC236}">
                <a16:creationId xmlns:a16="http://schemas.microsoft.com/office/drawing/2014/main" id="{4DB9F556-F3B2-4516-9A5D-1E38FE1FBF3F}"/>
              </a:ext>
            </a:extLst>
          </p:cNvPr>
          <p:cNvSpPr/>
          <p:nvPr/>
        </p:nvSpPr>
        <p:spPr>
          <a:xfrm>
            <a:off x="1373822" y="1488368"/>
            <a:ext cx="2398078" cy="3625993"/>
          </a:xfrm>
          <a:prstGeom prst="rect">
            <a:avLst/>
          </a:prstGeom>
          <a:noFill/>
          <a:ln w="12700">
            <a:solidFill>
              <a:srgbClr val="C9C9C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FA638A71-ED03-4C99-8CF6-4B147FF5143B}"/>
              </a:ext>
            </a:extLst>
          </p:cNvPr>
          <p:cNvSpPr txBox="1"/>
          <p:nvPr/>
        </p:nvSpPr>
        <p:spPr>
          <a:xfrm>
            <a:off x="3822698" y="326863"/>
            <a:ext cx="45466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添加您的文本标题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18252EF6-329C-42FB-8D8A-1135A7BF9996}"/>
              </a:ext>
            </a:extLst>
          </p:cNvPr>
          <p:cNvSpPr/>
          <p:nvPr/>
        </p:nvSpPr>
        <p:spPr>
          <a:xfrm>
            <a:off x="1755140" y="1803400"/>
            <a:ext cx="5684520" cy="2995930"/>
          </a:xfrm>
          <a:prstGeom prst="rect">
            <a:avLst/>
          </a:prstGeom>
          <a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709FC2F9-90FA-4738-A10E-E1B84D6CBE71}"/>
              </a:ext>
            </a:extLst>
          </p:cNvPr>
          <p:cNvSpPr/>
          <p:nvPr/>
        </p:nvSpPr>
        <p:spPr>
          <a:xfrm>
            <a:off x="7550785" y="1803400"/>
            <a:ext cx="2934335" cy="2995930"/>
          </a:xfrm>
          <a:prstGeom prst="rect">
            <a:avLst/>
          </a:prstGeom>
          <a:solidFill>
            <a:srgbClr val="ADBC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Rectangle 32">
            <a:extLst>
              <a:ext uri="{FF2B5EF4-FFF2-40B4-BE49-F238E27FC236}">
                <a16:creationId xmlns:a16="http://schemas.microsoft.com/office/drawing/2014/main" id="{9FF7CEAB-6D88-4926-92FF-6564EFC3730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85735" y="2216143"/>
            <a:ext cx="2363470" cy="313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  <a:endParaRPr lang="zh-CN" altLang="en-US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91262032-CB25-4D8C-9B68-2D0C1A7F98EB}"/>
              </a:ext>
            </a:extLst>
          </p:cNvPr>
          <p:cNvSpPr txBox="1"/>
          <p:nvPr/>
        </p:nvSpPr>
        <p:spPr>
          <a:xfrm>
            <a:off x="1755140" y="5269865"/>
            <a:ext cx="8729980" cy="795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algn="l" defTabSz="914400" rtl="0" eaLnBrk="1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2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2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</a:p>
        </p:txBody>
      </p:sp>
      <p:sp>
        <p:nvSpPr>
          <p:cNvPr id="12" name="Rectangle 32">
            <a:extLst>
              <a:ext uri="{FF2B5EF4-FFF2-40B4-BE49-F238E27FC236}">
                <a16:creationId xmlns:a16="http://schemas.microsoft.com/office/drawing/2014/main" id="{CC62E2CE-50A1-4914-ABDF-96CD3DF4353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81937" y="2693440"/>
            <a:ext cx="2171065" cy="6519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marL="171450" indent="-171450" algn="ctr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" name="Rectangle 32">
            <a:extLst>
              <a:ext uri="{FF2B5EF4-FFF2-40B4-BE49-F238E27FC236}">
                <a16:creationId xmlns:a16="http://schemas.microsoft.com/office/drawing/2014/main" id="{2F69D220-932C-4CF0-96D4-966D3563D47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81937" y="3533373"/>
            <a:ext cx="2171065" cy="6519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marL="171450" indent="-171450" algn="ctr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01406132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AFCE1243-1A8B-4A3F-B210-AEC1D5DBE3D6}"/>
              </a:ext>
            </a:extLst>
          </p:cNvPr>
          <p:cNvSpPr/>
          <p:nvPr/>
        </p:nvSpPr>
        <p:spPr>
          <a:xfrm>
            <a:off x="2819400" y="1339072"/>
            <a:ext cx="8344444" cy="4853262"/>
          </a:xfrm>
          <a:prstGeom prst="rect">
            <a:avLst/>
          </a:prstGeom>
          <a:solidFill>
            <a:srgbClr val="ADBC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FA638A71-ED03-4C99-8CF6-4B147FF5143B}"/>
              </a:ext>
            </a:extLst>
          </p:cNvPr>
          <p:cNvSpPr txBox="1"/>
          <p:nvPr/>
        </p:nvSpPr>
        <p:spPr>
          <a:xfrm>
            <a:off x="3822698" y="326863"/>
            <a:ext cx="45466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添加您的文本标题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D0580A19-303F-4832-B219-8A845D47B8A0}"/>
              </a:ext>
            </a:extLst>
          </p:cNvPr>
          <p:cNvGrpSpPr/>
          <p:nvPr/>
        </p:nvGrpSpPr>
        <p:grpSpPr>
          <a:xfrm>
            <a:off x="862887" y="2208196"/>
            <a:ext cx="5593055" cy="3217691"/>
            <a:chOff x="6997668" y="1443956"/>
            <a:chExt cx="4569606" cy="2628900"/>
          </a:xfrm>
        </p:grpSpPr>
        <p:pic>
          <p:nvPicPr>
            <p:cNvPr id="8" name="Picture 8">
              <a:extLst>
                <a:ext uri="{FF2B5EF4-FFF2-40B4-BE49-F238E27FC236}">
                  <a16:creationId xmlns:a16="http://schemas.microsoft.com/office/drawing/2014/main" id="{7C120663-6543-426E-8580-53CF4543A24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997668" y="1443956"/>
              <a:ext cx="4569606" cy="2628900"/>
            </a:xfrm>
            <a:prstGeom prst="rect">
              <a:avLst/>
            </a:prstGeom>
          </p:spPr>
        </p:pic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9D4AB486-26B7-459D-AEFB-45FC21E10A74}"/>
                </a:ext>
              </a:extLst>
            </p:cNvPr>
            <p:cNvSpPr/>
            <p:nvPr/>
          </p:nvSpPr>
          <p:spPr>
            <a:xfrm>
              <a:off x="7490186" y="1587838"/>
              <a:ext cx="3512650" cy="2187970"/>
            </a:xfrm>
            <a:prstGeom prst="rect">
              <a:avLst/>
            </a:prstGeom>
            <a:blipFill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3" name="Rectangle 89" descr="e7d195523061f1c0205959036996ad55c215b892a7aac5c0B9ADEF7896FB48F2EF97163A2DE1401E1875DEDC438B7864AD24CA23553DBBBD975DAF4CAD4A2592689FFB6CEE59FFA55B2702D0E5EE29CDFC0DD98BC7D6A39A972B9CF5C57439F63DF8F9992C06A5DCF328E37031B8E7966000C8DF7F63EAFDD8644C15722395F61CC450D784C36B19">
            <a:extLst>
              <a:ext uri="{FF2B5EF4-FFF2-40B4-BE49-F238E27FC236}">
                <a16:creationId xmlns:a16="http://schemas.microsoft.com/office/drawing/2014/main" id="{185B7855-8DBA-4DC0-8F88-765F9C7F8D62}"/>
              </a:ext>
            </a:extLst>
          </p:cNvPr>
          <p:cNvSpPr/>
          <p:nvPr/>
        </p:nvSpPr>
        <p:spPr>
          <a:xfrm>
            <a:off x="6573617" y="2535601"/>
            <a:ext cx="3903883" cy="11736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200</a:t>
            </a: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5</a:t>
            </a: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分钟之内。</a:t>
            </a:r>
            <a:endParaRPr lang="en-US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4" name="Rectangle 89" descr="e7d195523061f1c0205959036996ad55c215b892a7aac5c0B9ADEF7896FB48F2EF97163A2DE1401E1875DEDC438B7864AD24CA23553DBBBD975DAF4CAD4A2592689FFB6CEE59FFA55B2702D0E5EE29CDFC0DD98BC7D6A39A972B9CF5C57439F63DF8F9992C06A5DCF328E37031B8E7966000C8DF7F63EAFDD8644C15722395F61CC450D784C36B19">
            <a:extLst>
              <a:ext uri="{FF2B5EF4-FFF2-40B4-BE49-F238E27FC236}">
                <a16:creationId xmlns:a16="http://schemas.microsoft.com/office/drawing/2014/main" id="{05F33799-F91A-4CD8-86F1-6892E8F344F2}"/>
              </a:ext>
            </a:extLst>
          </p:cNvPr>
          <p:cNvSpPr/>
          <p:nvPr/>
        </p:nvSpPr>
        <p:spPr>
          <a:xfrm>
            <a:off x="6552912" y="3821430"/>
            <a:ext cx="3761784" cy="15199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indent="-228600">
              <a:lnSpc>
                <a:spcPct val="200000"/>
              </a:lnSpc>
              <a:buFont typeface="+mj-ea"/>
              <a:buAutoNum type="circleNumDbPlain"/>
            </a:pP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... ...</a:t>
            </a:r>
          </a:p>
          <a:p>
            <a:pPr marL="228600" indent="-228600">
              <a:lnSpc>
                <a:spcPct val="200000"/>
              </a:lnSpc>
              <a:buFont typeface="+mj-ea"/>
              <a:buAutoNum type="circleNumDbPlain"/>
            </a:pP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... ...</a:t>
            </a:r>
          </a:p>
        </p:txBody>
      </p:sp>
      <p:grpSp>
        <p:nvGrpSpPr>
          <p:cNvPr id="15" name="组合 12">
            <a:extLst>
              <a:ext uri="{FF2B5EF4-FFF2-40B4-BE49-F238E27FC236}">
                <a16:creationId xmlns:a16="http://schemas.microsoft.com/office/drawing/2014/main" id="{3A823268-3BD1-4454-B7D1-C3DAFFBD04E3}"/>
              </a:ext>
            </a:extLst>
          </p:cNvPr>
          <p:cNvGrpSpPr>
            <a:grpSpLocks/>
          </p:cNvGrpSpPr>
          <p:nvPr/>
        </p:nvGrpSpPr>
        <p:grpSpPr bwMode="auto">
          <a:xfrm>
            <a:off x="6573617" y="1860372"/>
            <a:ext cx="3179983" cy="599984"/>
            <a:chOff x="5013324" y="1320661"/>
            <a:chExt cx="3179983" cy="598340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ECB52EA3-A25F-4D75-A21D-AFB934667D8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13324" y="1320661"/>
              <a:ext cx="3179983" cy="39901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20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单击此处添加标题文本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EC78B760-0DB6-4DA9-A9F7-CCEC03F925A1}"/>
                </a:ext>
              </a:extLst>
            </p:cNvPr>
            <p:cNvSpPr txBox="1"/>
            <p:nvPr/>
          </p:nvSpPr>
          <p:spPr>
            <a:xfrm>
              <a:off x="5038725" y="1612068"/>
              <a:ext cx="2544982" cy="30693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1400" dirty="0">
                  <a:solidFill>
                    <a:schemeClr val="bg1"/>
                  </a:solidFill>
                </a:rPr>
                <a:t>Click here to add title text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8400287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:a16="http://schemas.microsoft.com/office/drawing/2014/main" id="{A583B33A-2180-40B7-819E-FB012BB24572}"/>
              </a:ext>
            </a:extLst>
          </p:cNvPr>
          <p:cNvGrpSpPr/>
          <p:nvPr/>
        </p:nvGrpSpPr>
        <p:grpSpPr>
          <a:xfrm>
            <a:off x="0" y="-1"/>
            <a:ext cx="12192000" cy="6858000"/>
            <a:chOff x="0" y="-1"/>
            <a:chExt cx="12192000" cy="6858000"/>
          </a:xfrm>
        </p:grpSpPr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B7FF3AF1-AE42-4A9C-BDAD-9C319AD97A0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-1"/>
              <a:ext cx="12192000" cy="6857999"/>
            </a:xfrm>
            <a:prstGeom prst="rect">
              <a:avLst/>
            </a:prstGeom>
          </p:spPr>
        </p:pic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827E3122-5F5B-4679-AFCB-14FA2F6FD1E0}"/>
                </a:ext>
              </a:extLst>
            </p:cNvPr>
            <p:cNvSpPr/>
            <p:nvPr/>
          </p:nvSpPr>
          <p:spPr>
            <a:xfrm>
              <a:off x="0" y="0"/>
              <a:ext cx="12192000" cy="6857999"/>
            </a:xfrm>
            <a:prstGeom prst="rect">
              <a:avLst/>
            </a:prstGeom>
            <a:solidFill>
              <a:schemeClr val="bg1">
                <a:alpha val="91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7" name="图片 6">
            <a:extLst>
              <a:ext uri="{FF2B5EF4-FFF2-40B4-BE49-F238E27FC236}">
                <a16:creationId xmlns:a16="http://schemas.microsoft.com/office/drawing/2014/main" id="{5B17A3E0-8451-4760-AA29-4EB4D26A739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0971" y="1025837"/>
            <a:ext cx="7170058" cy="3335978"/>
          </a:xfrm>
          <a:prstGeom prst="rect">
            <a:avLst/>
          </a:prstGeom>
        </p:spPr>
      </p:pic>
      <p:sp>
        <p:nvSpPr>
          <p:cNvPr id="2" name="椭圆 1"/>
          <p:cNvSpPr/>
          <p:nvPr/>
        </p:nvSpPr>
        <p:spPr>
          <a:xfrm>
            <a:off x="4881562" y="1218902"/>
            <a:ext cx="2428875" cy="2428875"/>
          </a:xfrm>
          <a:prstGeom prst="ellipse">
            <a:avLst/>
          </a:prstGeom>
          <a:solidFill>
            <a:schemeClr val="bg1"/>
          </a:solidFill>
          <a:ln>
            <a:solidFill>
              <a:srgbClr val="ADBAC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5103177" y="1879341"/>
            <a:ext cx="198945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dirty="0">
                <a:solidFill>
                  <a:srgbClr val="737373"/>
                </a:solidFill>
                <a:latin typeface="叶根友唐楷飞墨" panose="02010601030101010101" charset="-122"/>
                <a:ea typeface="叶根友唐楷飞墨" panose="02010601030101010101" charset="-122"/>
              </a:rPr>
              <a:t>02</a:t>
            </a:r>
            <a:endParaRPr lang="zh-CN" altLang="en-US" sz="6600" dirty="0">
              <a:solidFill>
                <a:srgbClr val="737373"/>
              </a:solidFill>
              <a:latin typeface="叶根友唐楷飞墨" panose="02010601030101010101" charset="-122"/>
              <a:ea typeface="叶根友唐楷飞墨" panose="02010601030101010101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92F9FDA1-41F9-4446-9942-38D8090E6FA6}"/>
              </a:ext>
            </a:extLst>
          </p:cNvPr>
          <p:cNvSpPr txBox="1"/>
          <p:nvPr/>
        </p:nvSpPr>
        <p:spPr>
          <a:xfrm>
            <a:off x="3822698" y="4372640"/>
            <a:ext cx="45466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添加您的文本标题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FAA0C54E-5B95-4ABB-AA9F-536AE92F62BC}"/>
              </a:ext>
            </a:extLst>
          </p:cNvPr>
          <p:cNvSpPr txBox="1"/>
          <p:nvPr/>
        </p:nvSpPr>
        <p:spPr>
          <a:xfrm>
            <a:off x="3390900" y="5054323"/>
            <a:ext cx="54102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410256965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文本框 52">
            <a:extLst>
              <a:ext uri="{FF2B5EF4-FFF2-40B4-BE49-F238E27FC236}">
                <a16:creationId xmlns:a16="http://schemas.microsoft.com/office/drawing/2014/main" id="{FA638A71-ED03-4C99-8CF6-4B147FF5143B}"/>
              </a:ext>
            </a:extLst>
          </p:cNvPr>
          <p:cNvSpPr txBox="1"/>
          <p:nvPr/>
        </p:nvSpPr>
        <p:spPr>
          <a:xfrm>
            <a:off x="3822698" y="326863"/>
            <a:ext cx="45466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添加您的文本标题</a:t>
            </a:r>
          </a:p>
        </p:txBody>
      </p:sp>
      <p:grpSp>
        <p:nvGrpSpPr>
          <p:cNvPr id="6" name="Group 15">
            <a:extLst>
              <a:ext uri="{FF2B5EF4-FFF2-40B4-BE49-F238E27FC236}">
                <a16:creationId xmlns:a16="http://schemas.microsoft.com/office/drawing/2014/main" id="{6407A29D-4996-42EF-B37C-B75546DB17E7}"/>
              </a:ext>
            </a:extLst>
          </p:cNvPr>
          <p:cNvGrpSpPr/>
          <p:nvPr/>
        </p:nvGrpSpPr>
        <p:grpSpPr>
          <a:xfrm rot="2700000" flipV="1">
            <a:off x="4744638" y="1800775"/>
            <a:ext cx="321514" cy="1652404"/>
            <a:chOff x="2476500" y="2038350"/>
            <a:chExt cx="571500" cy="1828800"/>
          </a:xfrm>
          <a:solidFill>
            <a:srgbClr val="C9C9C9"/>
          </a:solidFill>
        </p:grpSpPr>
        <p:sp>
          <p:nvSpPr>
            <p:cNvPr id="7" name="Bent Arrow 5">
              <a:extLst>
                <a:ext uri="{FF2B5EF4-FFF2-40B4-BE49-F238E27FC236}">
                  <a16:creationId xmlns:a16="http://schemas.microsoft.com/office/drawing/2014/main" id="{67726621-7065-43F4-A934-5B33A2D5B696}"/>
                </a:ext>
              </a:extLst>
            </p:cNvPr>
            <p:cNvSpPr/>
            <p:nvPr/>
          </p:nvSpPr>
          <p:spPr bwMode="auto">
            <a:xfrm flipV="1">
              <a:off x="2476500" y="2038350"/>
              <a:ext cx="533400" cy="1828800"/>
            </a:xfrm>
            <a:prstGeom prst="bentArrow">
              <a:avLst>
                <a:gd name="adj1" fmla="val 13663"/>
                <a:gd name="adj2" fmla="val 25006"/>
                <a:gd name="adj3" fmla="val 43568"/>
                <a:gd name="adj4" fmla="val 0"/>
              </a:avLst>
            </a:prstGeom>
            <a:grpFill/>
            <a:ln w="9525">
              <a:solidFill>
                <a:srgbClr val="C9C9C9"/>
              </a:solidFill>
              <a:round/>
            </a:ln>
          </p:spPr>
          <p:txBody>
            <a:bodyPr/>
            <a:lstStyle/>
            <a:p>
              <a:pPr algn="ctr" defTabSz="685165">
                <a:defRPr/>
              </a:pPr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8" name="Rectangle 6">
              <a:extLst>
                <a:ext uri="{FF2B5EF4-FFF2-40B4-BE49-F238E27FC236}">
                  <a16:creationId xmlns:a16="http://schemas.microsoft.com/office/drawing/2014/main" id="{67E3189B-DEA9-4AD3-A019-D2735ACCF12B}"/>
                </a:ext>
              </a:extLst>
            </p:cNvPr>
            <p:cNvSpPr/>
            <p:nvPr/>
          </p:nvSpPr>
          <p:spPr bwMode="auto">
            <a:xfrm>
              <a:off x="2514600" y="2038350"/>
              <a:ext cx="533400" cy="45719"/>
            </a:xfrm>
            <a:prstGeom prst="rect">
              <a:avLst/>
            </a:prstGeom>
            <a:grpFill/>
            <a:ln w="9525">
              <a:solidFill>
                <a:srgbClr val="C9C9C9"/>
              </a:solidFill>
              <a:round/>
            </a:ln>
          </p:spPr>
          <p:txBody>
            <a:bodyPr/>
            <a:lstStyle/>
            <a:p>
              <a:pPr algn="ctr" defTabSz="685165">
                <a:defRPr/>
              </a:pPr>
              <a:endParaRPr lang="en-US" sz="2400">
                <a:cs typeface="+mn-ea"/>
                <a:sym typeface="+mn-lt"/>
              </a:endParaRPr>
            </a:p>
          </p:txBody>
        </p:sp>
      </p:grpSp>
      <p:grpSp>
        <p:nvGrpSpPr>
          <p:cNvPr id="9" name="Group 18">
            <a:extLst>
              <a:ext uri="{FF2B5EF4-FFF2-40B4-BE49-F238E27FC236}">
                <a16:creationId xmlns:a16="http://schemas.microsoft.com/office/drawing/2014/main" id="{0A1FEE21-1280-4842-BDCD-730E2760BEFE}"/>
              </a:ext>
            </a:extLst>
          </p:cNvPr>
          <p:cNvGrpSpPr/>
          <p:nvPr/>
        </p:nvGrpSpPr>
        <p:grpSpPr>
          <a:xfrm rot="18900000" flipV="1">
            <a:off x="4722950" y="4159841"/>
            <a:ext cx="321414" cy="1652915"/>
            <a:chOff x="2476500" y="2038350"/>
            <a:chExt cx="571500" cy="1828800"/>
          </a:xfrm>
          <a:solidFill>
            <a:srgbClr val="B0BDC7"/>
          </a:solidFill>
        </p:grpSpPr>
        <p:sp>
          <p:nvSpPr>
            <p:cNvPr id="10" name="Bent Arrow 8">
              <a:extLst>
                <a:ext uri="{FF2B5EF4-FFF2-40B4-BE49-F238E27FC236}">
                  <a16:creationId xmlns:a16="http://schemas.microsoft.com/office/drawing/2014/main" id="{C87C02B9-90F5-4833-96C3-BBB9F30986C1}"/>
                </a:ext>
              </a:extLst>
            </p:cNvPr>
            <p:cNvSpPr/>
            <p:nvPr/>
          </p:nvSpPr>
          <p:spPr bwMode="auto">
            <a:xfrm flipV="1">
              <a:off x="2476500" y="2038350"/>
              <a:ext cx="533400" cy="1828800"/>
            </a:xfrm>
            <a:prstGeom prst="bentArrow">
              <a:avLst>
                <a:gd name="adj1" fmla="val 13663"/>
                <a:gd name="adj2" fmla="val 25006"/>
                <a:gd name="adj3" fmla="val 43568"/>
                <a:gd name="adj4" fmla="val 0"/>
              </a:avLst>
            </a:prstGeom>
            <a:grpFill/>
            <a:ln w="9525">
              <a:solidFill>
                <a:srgbClr val="ADBCC8"/>
              </a:solidFill>
              <a:round/>
            </a:ln>
          </p:spPr>
          <p:txBody>
            <a:bodyPr/>
            <a:lstStyle/>
            <a:p>
              <a:pPr algn="ctr" defTabSz="685165">
                <a:defRPr/>
              </a:pPr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1" name="Rectangle 9">
              <a:extLst>
                <a:ext uri="{FF2B5EF4-FFF2-40B4-BE49-F238E27FC236}">
                  <a16:creationId xmlns:a16="http://schemas.microsoft.com/office/drawing/2014/main" id="{9F50B40B-9D28-45C7-B32F-C933F2609444}"/>
                </a:ext>
              </a:extLst>
            </p:cNvPr>
            <p:cNvSpPr/>
            <p:nvPr/>
          </p:nvSpPr>
          <p:spPr bwMode="auto">
            <a:xfrm>
              <a:off x="2514600" y="2038350"/>
              <a:ext cx="533400" cy="45719"/>
            </a:xfrm>
            <a:prstGeom prst="rect">
              <a:avLst/>
            </a:prstGeom>
            <a:grpFill/>
            <a:ln w="9525">
              <a:solidFill>
                <a:srgbClr val="ADBCC8"/>
              </a:solidFill>
              <a:round/>
            </a:ln>
          </p:spPr>
          <p:txBody>
            <a:bodyPr/>
            <a:lstStyle/>
            <a:p>
              <a:pPr algn="ctr" defTabSz="685165">
                <a:defRPr/>
              </a:pPr>
              <a:endParaRPr lang="en-US" sz="2400">
                <a:cs typeface="+mn-ea"/>
                <a:sym typeface="+mn-lt"/>
              </a:endParaRPr>
            </a:p>
          </p:txBody>
        </p:sp>
      </p:grpSp>
      <p:grpSp>
        <p:nvGrpSpPr>
          <p:cNvPr id="12" name="Group 21">
            <a:extLst>
              <a:ext uri="{FF2B5EF4-FFF2-40B4-BE49-F238E27FC236}">
                <a16:creationId xmlns:a16="http://schemas.microsoft.com/office/drawing/2014/main" id="{D84FD2AF-1A9B-4B75-AC14-AA156C899C7A}"/>
              </a:ext>
            </a:extLst>
          </p:cNvPr>
          <p:cNvGrpSpPr/>
          <p:nvPr/>
        </p:nvGrpSpPr>
        <p:grpSpPr>
          <a:xfrm rot="18900000" flipH="1">
            <a:off x="7092039" y="1790018"/>
            <a:ext cx="321414" cy="1652915"/>
            <a:chOff x="2476500" y="2038350"/>
            <a:chExt cx="571500" cy="1828800"/>
          </a:xfrm>
          <a:solidFill>
            <a:srgbClr val="B0BDC7"/>
          </a:solidFill>
        </p:grpSpPr>
        <p:sp>
          <p:nvSpPr>
            <p:cNvPr id="13" name="Bent Arrow 11">
              <a:extLst>
                <a:ext uri="{FF2B5EF4-FFF2-40B4-BE49-F238E27FC236}">
                  <a16:creationId xmlns:a16="http://schemas.microsoft.com/office/drawing/2014/main" id="{0E6E4E5C-AC55-44B7-9283-A29359A189B6}"/>
                </a:ext>
              </a:extLst>
            </p:cNvPr>
            <p:cNvSpPr/>
            <p:nvPr/>
          </p:nvSpPr>
          <p:spPr bwMode="auto">
            <a:xfrm flipV="1">
              <a:off x="2476500" y="2038350"/>
              <a:ext cx="533400" cy="1828800"/>
            </a:xfrm>
            <a:prstGeom prst="bentArrow">
              <a:avLst>
                <a:gd name="adj1" fmla="val 13663"/>
                <a:gd name="adj2" fmla="val 25006"/>
                <a:gd name="adj3" fmla="val 43568"/>
                <a:gd name="adj4" fmla="val 0"/>
              </a:avLst>
            </a:prstGeom>
            <a:grpFill/>
            <a:ln w="9525">
              <a:solidFill>
                <a:srgbClr val="ADBCC8"/>
              </a:solidFill>
              <a:round/>
            </a:ln>
          </p:spPr>
          <p:txBody>
            <a:bodyPr/>
            <a:lstStyle/>
            <a:p>
              <a:pPr algn="ctr" defTabSz="685165">
                <a:defRPr/>
              </a:pPr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4" name="Rectangle 12">
              <a:extLst>
                <a:ext uri="{FF2B5EF4-FFF2-40B4-BE49-F238E27FC236}">
                  <a16:creationId xmlns:a16="http://schemas.microsoft.com/office/drawing/2014/main" id="{FCFB4387-848B-4395-A74E-27BBF3BCC729}"/>
                </a:ext>
              </a:extLst>
            </p:cNvPr>
            <p:cNvSpPr/>
            <p:nvPr/>
          </p:nvSpPr>
          <p:spPr bwMode="auto">
            <a:xfrm>
              <a:off x="2514600" y="2038350"/>
              <a:ext cx="533400" cy="45719"/>
            </a:xfrm>
            <a:prstGeom prst="rect">
              <a:avLst/>
            </a:prstGeom>
            <a:grpFill/>
            <a:ln w="9525">
              <a:solidFill>
                <a:srgbClr val="ADBCC8"/>
              </a:solidFill>
              <a:round/>
            </a:ln>
          </p:spPr>
          <p:txBody>
            <a:bodyPr/>
            <a:lstStyle/>
            <a:p>
              <a:pPr algn="ctr" defTabSz="685165">
                <a:defRPr/>
              </a:pPr>
              <a:endParaRPr lang="en-US" sz="2400">
                <a:cs typeface="+mn-ea"/>
                <a:sym typeface="+mn-lt"/>
              </a:endParaRPr>
            </a:p>
          </p:txBody>
        </p:sp>
      </p:grpSp>
      <p:grpSp>
        <p:nvGrpSpPr>
          <p:cNvPr id="15" name="Group 24">
            <a:extLst>
              <a:ext uri="{FF2B5EF4-FFF2-40B4-BE49-F238E27FC236}">
                <a16:creationId xmlns:a16="http://schemas.microsoft.com/office/drawing/2014/main" id="{E726AEB1-051D-4ACA-849F-263B650A99E5}"/>
              </a:ext>
            </a:extLst>
          </p:cNvPr>
          <p:cNvGrpSpPr/>
          <p:nvPr/>
        </p:nvGrpSpPr>
        <p:grpSpPr>
          <a:xfrm rot="2700000" flipH="1">
            <a:off x="7124969" y="4181841"/>
            <a:ext cx="321514" cy="1652404"/>
            <a:chOff x="2476500" y="2038350"/>
            <a:chExt cx="571500" cy="1828800"/>
          </a:xfrm>
          <a:solidFill>
            <a:srgbClr val="C9C9C9"/>
          </a:solidFill>
        </p:grpSpPr>
        <p:sp>
          <p:nvSpPr>
            <p:cNvPr id="16" name="Bent Arrow 14">
              <a:extLst>
                <a:ext uri="{FF2B5EF4-FFF2-40B4-BE49-F238E27FC236}">
                  <a16:creationId xmlns:a16="http://schemas.microsoft.com/office/drawing/2014/main" id="{5C5DC05A-5801-4219-B318-BF904350D918}"/>
                </a:ext>
              </a:extLst>
            </p:cNvPr>
            <p:cNvSpPr/>
            <p:nvPr/>
          </p:nvSpPr>
          <p:spPr bwMode="auto">
            <a:xfrm flipV="1">
              <a:off x="2476500" y="2038350"/>
              <a:ext cx="533400" cy="1828800"/>
            </a:xfrm>
            <a:prstGeom prst="bentArrow">
              <a:avLst>
                <a:gd name="adj1" fmla="val 13663"/>
                <a:gd name="adj2" fmla="val 25006"/>
                <a:gd name="adj3" fmla="val 43568"/>
                <a:gd name="adj4" fmla="val 0"/>
              </a:avLst>
            </a:prstGeom>
            <a:grpFill/>
            <a:ln w="9525">
              <a:solidFill>
                <a:srgbClr val="C9C9C9"/>
              </a:solidFill>
              <a:round/>
            </a:ln>
          </p:spPr>
          <p:txBody>
            <a:bodyPr/>
            <a:lstStyle/>
            <a:p>
              <a:pPr algn="ctr" defTabSz="685165">
                <a:defRPr/>
              </a:pPr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7" name="Rectangle 15">
              <a:extLst>
                <a:ext uri="{FF2B5EF4-FFF2-40B4-BE49-F238E27FC236}">
                  <a16:creationId xmlns:a16="http://schemas.microsoft.com/office/drawing/2014/main" id="{10816AB2-49A1-4D6C-B15D-16C2D14C3408}"/>
                </a:ext>
              </a:extLst>
            </p:cNvPr>
            <p:cNvSpPr/>
            <p:nvPr/>
          </p:nvSpPr>
          <p:spPr bwMode="auto">
            <a:xfrm>
              <a:off x="2514600" y="2038350"/>
              <a:ext cx="533400" cy="45719"/>
            </a:xfrm>
            <a:prstGeom prst="rect">
              <a:avLst/>
            </a:prstGeom>
            <a:grpFill/>
            <a:ln w="9525">
              <a:solidFill>
                <a:srgbClr val="C9C9C9"/>
              </a:solidFill>
              <a:round/>
            </a:ln>
          </p:spPr>
          <p:txBody>
            <a:bodyPr/>
            <a:lstStyle/>
            <a:p>
              <a:pPr algn="ctr" defTabSz="685165">
                <a:defRPr/>
              </a:pPr>
              <a:endParaRPr lang="en-US" sz="2400">
                <a:cs typeface="+mn-ea"/>
                <a:sym typeface="+mn-lt"/>
              </a:endParaRPr>
            </a:p>
          </p:txBody>
        </p:sp>
      </p:grpSp>
      <p:grpSp>
        <p:nvGrpSpPr>
          <p:cNvPr id="18" name="Group 59">
            <a:extLst>
              <a:ext uri="{FF2B5EF4-FFF2-40B4-BE49-F238E27FC236}">
                <a16:creationId xmlns:a16="http://schemas.microsoft.com/office/drawing/2014/main" id="{E2D74E3C-6185-4A6A-8215-00144084BD48}"/>
              </a:ext>
            </a:extLst>
          </p:cNvPr>
          <p:cNvGrpSpPr/>
          <p:nvPr/>
        </p:nvGrpSpPr>
        <p:grpSpPr bwMode="auto">
          <a:xfrm>
            <a:off x="8286209" y="1927342"/>
            <a:ext cx="2635792" cy="1042502"/>
            <a:chOff x="1603804" y="2220559"/>
            <a:chExt cx="2637189" cy="1042463"/>
          </a:xfrm>
        </p:grpSpPr>
        <p:sp>
          <p:nvSpPr>
            <p:cNvPr id="19" name="Text Placeholder 2">
              <a:extLst>
                <a:ext uri="{FF2B5EF4-FFF2-40B4-BE49-F238E27FC236}">
                  <a16:creationId xmlns:a16="http://schemas.microsoft.com/office/drawing/2014/main" id="{92A93C1C-2823-4A21-8BAB-94EC52BAE45F}"/>
                </a:ext>
              </a:extLst>
            </p:cNvPr>
            <p:cNvSpPr txBox="1"/>
            <p:nvPr/>
          </p:nvSpPr>
          <p:spPr>
            <a:xfrm>
              <a:off x="1603804" y="2220559"/>
              <a:ext cx="2013520" cy="261944"/>
            </a:xfrm>
            <a:prstGeom prst="rect">
              <a:avLst/>
            </a:prstGeom>
            <a:noFill/>
          </p:spPr>
          <p:txBody>
            <a:bodyPr anchor="ctr"/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 defTabSz="685165">
                <a:defRPr/>
              </a:pPr>
              <a:r>
                <a:rPr lang="zh-CN" altLang="en-US" sz="1600" b="1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altLang="zh-CN" sz="160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0" name="TextBox 61">
              <a:extLst>
                <a:ext uri="{FF2B5EF4-FFF2-40B4-BE49-F238E27FC236}">
                  <a16:creationId xmlns:a16="http://schemas.microsoft.com/office/drawing/2014/main" id="{8690E3FB-2BB5-4CB6-8CCF-4C21D56F0AC5}"/>
                </a:ext>
              </a:extLst>
            </p:cNvPr>
            <p:cNvSpPr txBox="1"/>
            <p:nvPr/>
          </p:nvSpPr>
          <p:spPr>
            <a:xfrm>
              <a:off x="1680027" y="2560292"/>
              <a:ext cx="2560966" cy="702730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marL="0" marR="0" lvl="0" algn="l" defTabSz="914400" rtl="0" eaLnBrk="1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27" name="Group 68">
            <a:extLst>
              <a:ext uri="{FF2B5EF4-FFF2-40B4-BE49-F238E27FC236}">
                <a16:creationId xmlns:a16="http://schemas.microsoft.com/office/drawing/2014/main" id="{497606E9-DCDC-402A-9174-BDF398E222A8}"/>
              </a:ext>
            </a:extLst>
          </p:cNvPr>
          <p:cNvGrpSpPr/>
          <p:nvPr/>
        </p:nvGrpSpPr>
        <p:grpSpPr bwMode="auto">
          <a:xfrm>
            <a:off x="1269999" y="1927342"/>
            <a:ext cx="2619920" cy="1042503"/>
            <a:chOff x="2017903" y="2220559"/>
            <a:chExt cx="2621333" cy="1042463"/>
          </a:xfrm>
        </p:grpSpPr>
        <p:sp>
          <p:nvSpPr>
            <p:cNvPr id="28" name="Text Placeholder 2">
              <a:extLst>
                <a:ext uri="{FF2B5EF4-FFF2-40B4-BE49-F238E27FC236}">
                  <a16:creationId xmlns:a16="http://schemas.microsoft.com/office/drawing/2014/main" id="{25A9CC8A-A7F7-445E-8AF6-B37935424777}"/>
                </a:ext>
              </a:extLst>
            </p:cNvPr>
            <p:cNvSpPr txBox="1"/>
            <p:nvPr/>
          </p:nvSpPr>
          <p:spPr>
            <a:xfrm>
              <a:off x="2625698" y="2220559"/>
              <a:ext cx="2013538" cy="261944"/>
            </a:xfrm>
            <a:prstGeom prst="rect">
              <a:avLst/>
            </a:prstGeom>
            <a:noFill/>
          </p:spPr>
          <p:txBody>
            <a:bodyPr anchor="ctr"/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defTabSz="685165">
                <a:defRPr/>
              </a:pPr>
              <a:r>
                <a:rPr lang="zh-CN" altLang="en-US" sz="1600" b="1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altLang="zh-CN" sz="160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9" name="TextBox 70">
              <a:extLst>
                <a:ext uri="{FF2B5EF4-FFF2-40B4-BE49-F238E27FC236}">
                  <a16:creationId xmlns:a16="http://schemas.microsoft.com/office/drawing/2014/main" id="{23945C89-6146-4BD7-819A-3FA87A0588D7}"/>
                </a:ext>
              </a:extLst>
            </p:cNvPr>
            <p:cNvSpPr txBox="1"/>
            <p:nvPr/>
          </p:nvSpPr>
          <p:spPr>
            <a:xfrm>
              <a:off x="2017903" y="2560293"/>
              <a:ext cx="2540347" cy="702729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marL="0" marR="0" lvl="0" algn="r" defTabSz="914400" rtl="0" eaLnBrk="1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30" name="Group 1">
            <a:extLst>
              <a:ext uri="{FF2B5EF4-FFF2-40B4-BE49-F238E27FC236}">
                <a16:creationId xmlns:a16="http://schemas.microsoft.com/office/drawing/2014/main" id="{733E7925-9EEA-4554-93ED-B3EF198D9E7F}"/>
              </a:ext>
            </a:extLst>
          </p:cNvPr>
          <p:cNvGrpSpPr/>
          <p:nvPr/>
        </p:nvGrpSpPr>
        <p:grpSpPr bwMode="auto">
          <a:xfrm>
            <a:off x="6456274" y="3075178"/>
            <a:ext cx="1483946" cy="1485992"/>
            <a:chOff x="6455778" y="3074438"/>
            <a:chExt cx="1485674" cy="1485674"/>
          </a:xfrm>
        </p:grpSpPr>
        <p:sp>
          <p:nvSpPr>
            <p:cNvPr id="31" name="Rounded Rectangle 20">
              <a:extLst>
                <a:ext uri="{FF2B5EF4-FFF2-40B4-BE49-F238E27FC236}">
                  <a16:creationId xmlns:a16="http://schemas.microsoft.com/office/drawing/2014/main" id="{29BA6F75-510D-4CFD-820C-8B5AE6B90C6C}"/>
                </a:ext>
              </a:extLst>
            </p:cNvPr>
            <p:cNvSpPr/>
            <p:nvPr/>
          </p:nvSpPr>
          <p:spPr bwMode="auto">
            <a:xfrm rot="18900000" flipV="1">
              <a:off x="6455778" y="3074438"/>
              <a:ext cx="1485674" cy="1485674"/>
            </a:xfrm>
            <a:prstGeom prst="roundRect">
              <a:avLst>
                <a:gd name="adj" fmla="val 9646"/>
              </a:avLst>
            </a:prstGeom>
            <a:solidFill>
              <a:srgbClr val="C9C9C9"/>
            </a:solidFill>
            <a:ln w="9525">
              <a:noFill/>
              <a:round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</a:defRPr>
              </a:lvl5pPr>
              <a:lvl6pPr marL="2514600" indent="-228600" defTabSz="91249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</a:defRPr>
              </a:lvl6pPr>
              <a:lvl7pPr marL="2971800" indent="-228600" defTabSz="91249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</a:defRPr>
              </a:lvl7pPr>
              <a:lvl8pPr marL="3429000" indent="-228600" defTabSz="91249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</a:defRPr>
              </a:lvl8pPr>
              <a:lvl9pPr marL="3886200" indent="-228600" defTabSz="91249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</a:defRPr>
              </a:lvl9pPr>
            </a:lstStyle>
            <a:p>
              <a:pPr algn="ctr" eaLnBrk="1" hangingPunct="1"/>
              <a:endParaRPr lang="zh-CN" altLang="zh-CN" sz="2400">
                <a:latin typeface="+mn-lt"/>
                <a:cs typeface="+mn-ea"/>
                <a:sym typeface="+mn-lt"/>
              </a:endParaRPr>
            </a:p>
          </p:txBody>
        </p:sp>
        <p:grpSp>
          <p:nvGrpSpPr>
            <p:cNvPr id="32" name="Group 34">
              <a:extLst>
                <a:ext uri="{FF2B5EF4-FFF2-40B4-BE49-F238E27FC236}">
                  <a16:creationId xmlns:a16="http://schemas.microsoft.com/office/drawing/2014/main" id="{09A3552D-9DC9-4014-A5B4-A0F7E66EB2DD}"/>
                </a:ext>
              </a:extLst>
            </p:cNvPr>
            <p:cNvGrpSpPr/>
            <p:nvPr/>
          </p:nvGrpSpPr>
          <p:grpSpPr>
            <a:xfrm>
              <a:off x="6880423" y="3544610"/>
              <a:ext cx="613402" cy="593867"/>
              <a:chOff x="2339975" y="3200401"/>
              <a:chExt cx="249238" cy="241301"/>
            </a:xfrm>
            <a:solidFill>
              <a:schemeClr val="bg1"/>
            </a:solidFill>
          </p:grpSpPr>
          <p:sp>
            <p:nvSpPr>
              <p:cNvPr id="33" name="Rectangle 18">
                <a:extLst>
                  <a:ext uri="{FF2B5EF4-FFF2-40B4-BE49-F238E27FC236}">
                    <a16:creationId xmlns:a16="http://schemas.microsoft.com/office/drawing/2014/main" id="{1571325F-0188-487D-9F9C-BD46846985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28875" y="3297238"/>
                <a:ext cx="28575" cy="254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62519" tIns="81259" rIns="162519" bIns="81259"/>
              <a:lstStyle/>
              <a:p>
                <a:pPr defTabSz="685165">
                  <a:defRPr/>
                </a:pPr>
                <a:endParaRPr lang="en-US" sz="2400" dirty="0">
                  <a:cs typeface="+mn-ea"/>
                  <a:sym typeface="+mn-lt"/>
                </a:endParaRPr>
              </a:p>
            </p:txBody>
          </p:sp>
          <p:sp>
            <p:nvSpPr>
              <p:cNvPr id="34" name="Rectangle 19">
                <a:extLst>
                  <a:ext uri="{FF2B5EF4-FFF2-40B4-BE49-F238E27FC236}">
                    <a16:creationId xmlns:a16="http://schemas.microsoft.com/office/drawing/2014/main" id="{B0E3F05D-F6CD-427C-A29E-12C14ABE70E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73325" y="3297238"/>
                <a:ext cx="28575" cy="254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62519" tIns="81259" rIns="162519" bIns="81259"/>
              <a:lstStyle/>
              <a:p>
                <a:pPr defTabSz="685165">
                  <a:defRPr/>
                </a:pPr>
                <a:endParaRPr lang="en-US" sz="2400" dirty="0">
                  <a:cs typeface="+mn-ea"/>
                  <a:sym typeface="+mn-lt"/>
                </a:endParaRPr>
              </a:p>
            </p:txBody>
          </p:sp>
          <p:sp>
            <p:nvSpPr>
              <p:cNvPr id="35" name="Rectangle 20">
                <a:extLst>
                  <a:ext uri="{FF2B5EF4-FFF2-40B4-BE49-F238E27FC236}">
                    <a16:creationId xmlns:a16="http://schemas.microsoft.com/office/drawing/2014/main" id="{4A8F0E86-CA75-4046-A1E1-1B25FB6C2B0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16188" y="3297238"/>
                <a:ext cx="28575" cy="254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62519" tIns="81259" rIns="162519" bIns="81259"/>
              <a:lstStyle/>
              <a:p>
                <a:pPr defTabSz="685165">
                  <a:defRPr/>
                </a:pPr>
                <a:endParaRPr lang="en-US" sz="2400" dirty="0">
                  <a:cs typeface="+mn-ea"/>
                  <a:sym typeface="+mn-lt"/>
                </a:endParaRPr>
              </a:p>
            </p:txBody>
          </p:sp>
          <p:sp>
            <p:nvSpPr>
              <p:cNvPr id="36" name="Rectangle 21">
                <a:extLst>
                  <a:ext uri="{FF2B5EF4-FFF2-40B4-BE49-F238E27FC236}">
                    <a16:creationId xmlns:a16="http://schemas.microsoft.com/office/drawing/2014/main" id="{5F93C5DD-D2E8-48F5-9FEC-4753120B8C6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28875" y="3338513"/>
                <a:ext cx="28575" cy="238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62519" tIns="81259" rIns="162519" bIns="81259"/>
              <a:lstStyle/>
              <a:p>
                <a:pPr defTabSz="685165">
                  <a:defRPr/>
                </a:pPr>
                <a:endParaRPr lang="en-US" sz="2400" dirty="0">
                  <a:cs typeface="+mn-ea"/>
                  <a:sym typeface="+mn-lt"/>
                </a:endParaRPr>
              </a:p>
            </p:txBody>
          </p:sp>
          <p:sp>
            <p:nvSpPr>
              <p:cNvPr id="37" name="Rectangle 22">
                <a:extLst>
                  <a:ext uri="{FF2B5EF4-FFF2-40B4-BE49-F238E27FC236}">
                    <a16:creationId xmlns:a16="http://schemas.microsoft.com/office/drawing/2014/main" id="{A6CEA612-A389-40AD-8EA7-5D0C188175F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73325" y="3338513"/>
                <a:ext cx="28575" cy="238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62519" tIns="81259" rIns="162519" bIns="81259"/>
              <a:lstStyle/>
              <a:p>
                <a:pPr defTabSz="685165">
                  <a:defRPr/>
                </a:pPr>
                <a:endParaRPr lang="en-US" sz="2400" dirty="0">
                  <a:cs typeface="+mn-ea"/>
                  <a:sym typeface="+mn-lt"/>
                </a:endParaRPr>
              </a:p>
            </p:txBody>
          </p:sp>
          <p:sp>
            <p:nvSpPr>
              <p:cNvPr id="38" name="Rectangle 23">
                <a:extLst>
                  <a:ext uri="{FF2B5EF4-FFF2-40B4-BE49-F238E27FC236}">
                    <a16:creationId xmlns:a16="http://schemas.microsoft.com/office/drawing/2014/main" id="{85CAA5B8-3FC9-4F81-99D2-FBBB63B2A7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16188" y="3338513"/>
                <a:ext cx="28575" cy="238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62519" tIns="81259" rIns="162519" bIns="81259"/>
              <a:lstStyle/>
              <a:p>
                <a:pPr defTabSz="685165">
                  <a:defRPr/>
                </a:pPr>
                <a:endParaRPr lang="en-US" sz="2400" dirty="0">
                  <a:cs typeface="+mn-ea"/>
                  <a:sym typeface="+mn-lt"/>
                </a:endParaRPr>
              </a:p>
            </p:txBody>
          </p:sp>
          <p:sp>
            <p:nvSpPr>
              <p:cNvPr id="39" name="Rectangle 24">
                <a:extLst>
                  <a:ext uri="{FF2B5EF4-FFF2-40B4-BE49-F238E27FC236}">
                    <a16:creationId xmlns:a16="http://schemas.microsoft.com/office/drawing/2014/main" id="{EA9E19FF-5176-4017-B886-412055559C6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28875" y="3378201"/>
                <a:ext cx="28575" cy="238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62519" tIns="81259" rIns="162519" bIns="81259"/>
              <a:lstStyle/>
              <a:p>
                <a:pPr defTabSz="685165">
                  <a:defRPr/>
                </a:pPr>
                <a:endParaRPr lang="en-US" sz="2400" dirty="0">
                  <a:cs typeface="+mn-ea"/>
                  <a:sym typeface="+mn-lt"/>
                </a:endParaRPr>
              </a:p>
            </p:txBody>
          </p:sp>
          <p:sp>
            <p:nvSpPr>
              <p:cNvPr id="40" name="Rectangle 25">
                <a:extLst>
                  <a:ext uri="{FF2B5EF4-FFF2-40B4-BE49-F238E27FC236}">
                    <a16:creationId xmlns:a16="http://schemas.microsoft.com/office/drawing/2014/main" id="{946A9E68-8266-46D2-86EE-4207B08FDA0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86013" y="3338513"/>
                <a:ext cx="25400" cy="238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62519" tIns="81259" rIns="162519" bIns="81259"/>
              <a:lstStyle/>
              <a:p>
                <a:pPr defTabSz="685165">
                  <a:defRPr/>
                </a:pPr>
                <a:endParaRPr lang="en-US" sz="2400" dirty="0">
                  <a:cs typeface="+mn-ea"/>
                  <a:sym typeface="+mn-lt"/>
                </a:endParaRPr>
              </a:p>
            </p:txBody>
          </p:sp>
          <p:sp>
            <p:nvSpPr>
              <p:cNvPr id="41" name="Rectangle 26">
                <a:extLst>
                  <a:ext uri="{FF2B5EF4-FFF2-40B4-BE49-F238E27FC236}">
                    <a16:creationId xmlns:a16="http://schemas.microsoft.com/office/drawing/2014/main" id="{A86BD2A1-8960-4BD8-9009-76D7D8BE21D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86013" y="3378201"/>
                <a:ext cx="28575" cy="238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62519" tIns="81259" rIns="162519" bIns="81259"/>
              <a:lstStyle/>
              <a:p>
                <a:pPr defTabSz="685165">
                  <a:defRPr/>
                </a:pPr>
                <a:endParaRPr lang="en-US" sz="2400" dirty="0">
                  <a:cs typeface="+mn-ea"/>
                  <a:sym typeface="+mn-lt"/>
                </a:endParaRPr>
              </a:p>
            </p:txBody>
          </p:sp>
          <p:sp>
            <p:nvSpPr>
              <p:cNvPr id="42" name="Rectangle 27">
                <a:extLst>
                  <a:ext uri="{FF2B5EF4-FFF2-40B4-BE49-F238E27FC236}">
                    <a16:creationId xmlns:a16="http://schemas.microsoft.com/office/drawing/2014/main" id="{E10DFC88-29E4-417F-8110-B5FBD91E08E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73325" y="3378201"/>
                <a:ext cx="28575" cy="238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62519" tIns="81259" rIns="162519" bIns="81259"/>
              <a:lstStyle/>
              <a:p>
                <a:pPr defTabSz="685165">
                  <a:defRPr/>
                </a:pPr>
                <a:endParaRPr lang="en-US" sz="2400" dirty="0">
                  <a:cs typeface="+mn-ea"/>
                  <a:sym typeface="+mn-lt"/>
                </a:endParaRPr>
              </a:p>
            </p:txBody>
          </p:sp>
          <p:sp>
            <p:nvSpPr>
              <p:cNvPr id="43" name="Rectangle 28">
                <a:extLst>
                  <a:ext uri="{FF2B5EF4-FFF2-40B4-BE49-F238E27FC236}">
                    <a16:creationId xmlns:a16="http://schemas.microsoft.com/office/drawing/2014/main" id="{862D0C6F-5A72-4E0B-842A-1CC27BB1AB0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16188" y="3378201"/>
                <a:ext cx="28575" cy="238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62519" tIns="81259" rIns="162519" bIns="81259"/>
              <a:lstStyle/>
              <a:p>
                <a:pPr defTabSz="685165">
                  <a:defRPr/>
                </a:pPr>
                <a:endParaRPr lang="en-US" sz="2400" dirty="0">
                  <a:cs typeface="+mn-ea"/>
                  <a:sym typeface="+mn-lt"/>
                </a:endParaRPr>
              </a:p>
            </p:txBody>
          </p:sp>
          <p:sp>
            <p:nvSpPr>
              <p:cNvPr id="44" name="Freeform 29">
                <a:extLst>
                  <a:ext uri="{FF2B5EF4-FFF2-40B4-BE49-F238E27FC236}">
                    <a16:creationId xmlns:a16="http://schemas.microsoft.com/office/drawing/2014/main" id="{9311C9E1-5C9D-4CC3-BB49-C77BD1E4F80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339975" y="3217864"/>
                <a:ext cx="249238" cy="223838"/>
              </a:xfrm>
              <a:custGeom>
                <a:avLst/>
                <a:gdLst>
                  <a:gd name="T0" fmla="*/ 157 w 157"/>
                  <a:gd name="T1" fmla="*/ 0 h 141"/>
                  <a:gd name="T2" fmla="*/ 135 w 157"/>
                  <a:gd name="T3" fmla="*/ 0 h 141"/>
                  <a:gd name="T4" fmla="*/ 135 w 157"/>
                  <a:gd name="T5" fmla="*/ 15 h 141"/>
                  <a:gd name="T6" fmla="*/ 114 w 157"/>
                  <a:gd name="T7" fmla="*/ 15 h 141"/>
                  <a:gd name="T8" fmla="*/ 114 w 157"/>
                  <a:gd name="T9" fmla="*/ 0 h 141"/>
                  <a:gd name="T10" fmla="*/ 47 w 157"/>
                  <a:gd name="T11" fmla="*/ 0 h 141"/>
                  <a:gd name="T12" fmla="*/ 47 w 157"/>
                  <a:gd name="T13" fmla="*/ 15 h 141"/>
                  <a:gd name="T14" fmla="*/ 25 w 157"/>
                  <a:gd name="T15" fmla="*/ 15 h 141"/>
                  <a:gd name="T16" fmla="*/ 25 w 157"/>
                  <a:gd name="T17" fmla="*/ 0 h 141"/>
                  <a:gd name="T18" fmla="*/ 0 w 157"/>
                  <a:gd name="T19" fmla="*/ 0 h 141"/>
                  <a:gd name="T20" fmla="*/ 0 w 157"/>
                  <a:gd name="T21" fmla="*/ 141 h 141"/>
                  <a:gd name="T22" fmla="*/ 12 w 157"/>
                  <a:gd name="T23" fmla="*/ 141 h 141"/>
                  <a:gd name="T24" fmla="*/ 146 w 157"/>
                  <a:gd name="T25" fmla="*/ 141 h 141"/>
                  <a:gd name="T26" fmla="*/ 157 w 157"/>
                  <a:gd name="T27" fmla="*/ 141 h 141"/>
                  <a:gd name="T28" fmla="*/ 157 w 157"/>
                  <a:gd name="T29" fmla="*/ 0 h 141"/>
                  <a:gd name="T30" fmla="*/ 146 w 157"/>
                  <a:gd name="T31" fmla="*/ 129 h 141"/>
                  <a:gd name="T32" fmla="*/ 12 w 157"/>
                  <a:gd name="T33" fmla="*/ 129 h 141"/>
                  <a:gd name="T34" fmla="*/ 12 w 157"/>
                  <a:gd name="T35" fmla="*/ 40 h 141"/>
                  <a:gd name="T36" fmla="*/ 146 w 157"/>
                  <a:gd name="T37" fmla="*/ 40 h 141"/>
                  <a:gd name="T38" fmla="*/ 146 w 157"/>
                  <a:gd name="T39" fmla="*/ 129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57" h="141">
                    <a:moveTo>
                      <a:pt x="157" y="0"/>
                    </a:moveTo>
                    <a:lnTo>
                      <a:pt x="135" y="0"/>
                    </a:lnTo>
                    <a:lnTo>
                      <a:pt x="135" y="15"/>
                    </a:lnTo>
                    <a:lnTo>
                      <a:pt x="114" y="15"/>
                    </a:lnTo>
                    <a:lnTo>
                      <a:pt x="114" y="0"/>
                    </a:lnTo>
                    <a:lnTo>
                      <a:pt x="47" y="0"/>
                    </a:lnTo>
                    <a:lnTo>
                      <a:pt x="47" y="15"/>
                    </a:lnTo>
                    <a:lnTo>
                      <a:pt x="25" y="15"/>
                    </a:lnTo>
                    <a:lnTo>
                      <a:pt x="25" y="0"/>
                    </a:lnTo>
                    <a:lnTo>
                      <a:pt x="0" y="0"/>
                    </a:lnTo>
                    <a:lnTo>
                      <a:pt x="0" y="141"/>
                    </a:lnTo>
                    <a:lnTo>
                      <a:pt x="12" y="141"/>
                    </a:lnTo>
                    <a:lnTo>
                      <a:pt x="146" y="141"/>
                    </a:lnTo>
                    <a:lnTo>
                      <a:pt x="157" y="141"/>
                    </a:lnTo>
                    <a:lnTo>
                      <a:pt x="157" y="0"/>
                    </a:lnTo>
                    <a:close/>
                    <a:moveTo>
                      <a:pt x="146" y="129"/>
                    </a:moveTo>
                    <a:lnTo>
                      <a:pt x="12" y="129"/>
                    </a:lnTo>
                    <a:lnTo>
                      <a:pt x="12" y="40"/>
                    </a:lnTo>
                    <a:lnTo>
                      <a:pt x="146" y="40"/>
                    </a:lnTo>
                    <a:lnTo>
                      <a:pt x="146" y="1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62519" tIns="81259" rIns="162519" bIns="81259"/>
              <a:lstStyle/>
              <a:p>
                <a:pPr defTabSz="685165">
                  <a:defRPr/>
                </a:pPr>
                <a:endParaRPr lang="en-US" sz="2400" dirty="0">
                  <a:cs typeface="+mn-ea"/>
                  <a:sym typeface="+mn-lt"/>
                </a:endParaRPr>
              </a:p>
            </p:txBody>
          </p:sp>
          <p:sp>
            <p:nvSpPr>
              <p:cNvPr id="45" name="Rectangle 30">
                <a:extLst>
                  <a:ext uri="{FF2B5EF4-FFF2-40B4-BE49-F238E27FC236}">
                    <a16:creationId xmlns:a16="http://schemas.microsoft.com/office/drawing/2014/main" id="{B5DDF464-4DF0-4978-A307-8F4D26F420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87600" y="3200401"/>
                <a:ext cx="20638" cy="349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62519" tIns="81259" rIns="162519" bIns="81259"/>
              <a:lstStyle/>
              <a:p>
                <a:pPr defTabSz="685165">
                  <a:defRPr/>
                </a:pPr>
                <a:endParaRPr lang="en-US" sz="2400" dirty="0">
                  <a:cs typeface="+mn-ea"/>
                  <a:sym typeface="+mn-lt"/>
                </a:endParaRPr>
              </a:p>
            </p:txBody>
          </p:sp>
          <p:sp>
            <p:nvSpPr>
              <p:cNvPr id="46" name="Rectangle 31">
                <a:extLst>
                  <a:ext uri="{FF2B5EF4-FFF2-40B4-BE49-F238E27FC236}">
                    <a16:creationId xmlns:a16="http://schemas.microsoft.com/office/drawing/2014/main" id="{4E37A080-5D02-44BD-B499-E1813C7CDD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25713" y="3200401"/>
                <a:ext cx="23813" cy="349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62519" tIns="81259" rIns="162519" bIns="81259"/>
              <a:lstStyle/>
              <a:p>
                <a:pPr defTabSz="685165">
                  <a:defRPr/>
                </a:pPr>
                <a:endParaRPr lang="en-US" sz="2400" dirty="0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7" name="Group 2">
            <a:extLst>
              <a:ext uri="{FF2B5EF4-FFF2-40B4-BE49-F238E27FC236}">
                <a16:creationId xmlns:a16="http://schemas.microsoft.com/office/drawing/2014/main" id="{826BD1AB-B22F-4BA1-958B-335C64B004C5}"/>
              </a:ext>
            </a:extLst>
          </p:cNvPr>
          <p:cNvGrpSpPr/>
          <p:nvPr/>
        </p:nvGrpSpPr>
        <p:grpSpPr bwMode="auto">
          <a:xfrm>
            <a:off x="5353234" y="4176971"/>
            <a:ext cx="1485533" cy="1485992"/>
            <a:chOff x="5352721" y="4177495"/>
            <a:chExt cx="1485674" cy="1485674"/>
          </a:xfrm>
        </p:grpSpPr>
        <p:sp>
          <p:nvSpPr>
            <p:cNvPr id="48" name="Rounded Rectangle 17">
              <a:extLst>
                <a:ext uri="{FF2B5EF4-FFF2-40B4-BE49-F238E27FC236}">
                  <a16:creationId xmlns:a16="http://schemas.microsoft.com/office/drawing/2014/main" id="{9D3409F8-EBC2-44A4-86DE-CE2E56F61E51}"/>
                </a:ext>
              </a:extLst>
            </p:cNvPr>
            <p:cNvSpPr/>
            <p:nvPr/>
          </p:nvSpPr>
          <p:spPr bwMode="auto">
            <a:xfrm rot="18900000" flipV="1">
              <a:off x="5352721" y="4177495"/>
              <a:ext cx="1485674" cy="1485674"/>
            </a:xfrm>
            <a:prstGeom prst="roundRect">
              <a:avLst>
                <a:gd name="adj" fmla="val 9646"/>
              </a:avLst>
            </a:prstGeom>
            <a:solidFill>
              <a:srgbClr val="ADBCC8"/>
            </a:solidFill>
            <a:ln w="9525">
              <a:noFill/>
              <a:round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</a:defRPr>
              </a:lvl5pPr>
              <a:lvl6pPr marL="2514600" indent="-228600" defTabSz="91249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</a:defRPr>
              </a:lvl6pPr>
              <a:lvl7pPr marL="2971800" indent="-228600" defTabSz="91249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</a:defRPr>
              </a:lvl7pPr>
              <a:lvl8pPr marL="3429000" indent="-228600" defTabSz="91249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</a:defRPr>
              </a:lvl8pPr>
              <a:lvl9pPr marL="3886200" indent="-228600" defTabSz="91249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</a:defRPr>
              </a:lvl9pPr>
            </a:lstStyle>
            <a:p>
              <a:pPr algn="ctr" eaLnBrk="1" hangingPunct="1"/>
              <a:endParaRPr lang="zh-CN" altLang="zh-CN" sz="2400"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49" name="Shape 719">
              <a:extLst>
                <a:ext uri="{FF2B5EF4-FFF2-40B4-BE49-F238E27FC236}">
                  <a16:creationId xmlns:a16="http://schemas.microsoft.com/office/drawing/2014/main" id="{910988DE-2BD5-4C6E-8579-68E0CA78EC4D}"/>
                </a:ext>
              </a:extLst>
            </p:cNvPr>
            <p:cNvSpPr/>
            <p:nvPr/>
          </p:nvSpPr>
          <p:spPr bwMode="auto">
            <a:xfrm>
              <a:off x="5801694" y="4639527"/>
              <a:ext cx="587506" cy="505264"/>
            </a:xfrm>
            <a:custGeom>
              <a:avLst/>
              <a:gdLst>
                <a:gd name="T0" fmla="*/ 293753 w 21332"/>
                <a:gd name="T1" fmla="*/ 252632 h 21446"/>
                <a:gd name="T2" fmla="*/ 293753 w 21332"/>
                <a:gd name="T3" fmla="*/ 252632 h 21446"/>
                <a:gd name="T4" fmla="*/ 293753 w 21332"/>
                <a:gd name="T5" fmla="*/ 252632 h 21446"/>
                <a:gd name="T6" fmla="*/ 293753 w 21332"/>
                <a:gd name="T7" fmla="*/ 252632 h 21446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332" h="21446" extrusionOk="0">
                  <a:moveTo>
                    <a:pt x="9262" y="7207"/>
                  </a:moveTo>
                  <a:lnTo>
                    <a:pt x="14475" y="11108"/>
                  </a:lnTo>
                  <a:cubicBezTo>
                    <a:pt x="14915" y="11436"/>
                    <a:pt x="15500" y="11301"/>
                    <a:pt x="15796" y="10800"/>
                  </a:cubicBezTo>
                  <a:lnTo>
                    <a:pt x="21160" y="1771"/>
                  </a:lnTo>
                  <a:cubicBezTo>
                    <a:pt x="21464" y="1257"/>
                    <a:pt x="21354" y="555"/>
                    <a:pt x="20913" y="200"/>
                  </a:cubicBezTo>
                  <a:cubicBezTo>
                    <a:pt x="20472" y="-154"/>
                    <a:pt x="19869" y="-26"/>
                    <a:pt x="19564" y="487"/>
                  </a:cubicBezTo>
                  <a:lnTo>
                    <a:pt x="14734" y="8618"/>
                  </a:lnTo>
                  <a:lnTo>
                    <a:pt x="9490" y="4694"/>
                  </a:lnTo>
                  <a:cubicBezTo>
                    <a:pt x="9273" y="4532"/>
                    <a:pt x="9010" y="4478"/>
                    <a:pt x="8757" y="4541"/>
                  </a:cubicBezTo>
                  <a:cubicBezTo>
                    <a:pt x="8505" y="4607"/>
                    <a:pt x="8285" y="4785"/>
                    <a:pt x="8147" y="5039"/>
                  </a:cubicBezTo>
                  <a:lnTo>
                    <a:pt x="152" y="19712"/>
                  </a:lnTo>
                  <a:cubicBezTo>
                    <a:pt x="-136" y="20237"/>
                    <a:pt x="-2" y="20936"/>
                    <a:pt x="450" y="21269"/>
                  </a:cubicBezTo>
                  <a:cubicBezTo>
                    <a:pt x="611" y="21389"/>
                    <a:pt x="791" y="21446"/>
                    <a:pt x="969" y="21446"/>
                  </a:cubicBezTo>
                  <a:cubicBezTo>
                    <a:pt x="1290" y="21446"/>
                    <a:pt x="1604" y="21260"/>
                    <a:pt x="1788" y="20921"/>
                  </a:cubicBezTo>
                  <a:cubicBezTo>
                    <a:pt x="1788" y="20921"/>
                    <a:pt x="9262" y="7207"/>
                    <a:pt x="9262" y="7207"/>
                  </a:cubicBezTo>
                  <a:close/>
                  <a:moveTo>
                    <a:pt x="19712" y="12707"/>
                  </a:moveTo>
                  <a:lnTo>
                    <a:pt x="14952" y="17715"/>
                  </a:lnTo>
                  <a:lnTo>
                    <a:pt x="9355" y="12653"/>
                  </a:lnTo>
                  <a:cubicBezTo>
                    <a:pt x="9249" y="12556"/>
                    <a:pt x="9125" y="12487"/>
                    <a:pt x="8994" y="12450"/>
                  </a:cubicBezTo>
                  <a:lnTo>
                    <a:pt x="8249" y="12234"/>
                  </a:lnTo>
                  <a:lnTo>
                    <a:pt x="7154" y="14242"/>
                  </a:lnTo>
                  <a:lnTo>
                    <a:pt x="8327" y="14582"/>
                  </a:lnTo>
                  <a:lnTo>
                    <a:pt x="14404" y="20078"/>
                  </a:lnTo>
                  <a:cubicBezTo>
                    <a:pt x="14580" y="20237"/>
                    <a:pt x="14789" y="20317"/>
                    <a:pt x="14999" y="20317"/>
                  </a:cubicBezTo>
                  <a:cubicBezTo>
                    <a:pt x="15232" y="20317"/>
                    <a:pt x="15466" y="20218"/>
                    <a:pt x="15650" y="20026"/>
                  </a:cubicBezTo>
                  <a:lnTo>
                    <a:pt x="21012" y="14382"/>
                  </a:lnTo>
                  <a:cubicBezTo>
                    <a:pt x="21410" y="13963"/>
                    <a:pt x="21441" y="13250"/>
                    <a:pt x="21081" y="12788"/>
                  </a:cubicBezTo>
                  <a:cubicBezTo>
                    <a:pt x="20722" y="12325"/>
                    <a:pt x="20109" y="12289"/>
                    <a:pt x="19712" y="12707"/>
                  </a:cubicBezTo>
                  <a:close/>
                  <a:moveTo>
                    <a:pt x="735" y="12382"/>
                  </a:moveTo>
                  <a:lnTo>
                    <a:pt x="2190" y="12804"/>
                  </a:lnTo>
                  <a:lnTo>
                    <a:pt x="3284" y="10795"/>
                  </a:lnTo>
                  <a:lnTo>
                    <a:pt x="1204" y="10192"/>
                  </a:lnTo>
                  <a:cubicBezTo>
                    <a:pt x="683" y="10040"/>
                    <a:pt x="158" y="10410"/>
                    <a:pt x="28" y="11015"/>
                  </a:cubicBezTo>
                  <a:cubicBezTo>
                    <a:pt x="-100" y="11620"/>
                    <a:pt x="216" y="12231"/>
                    <a:pt x="735" y="1238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50787" tIns="50787" rIns="50787" bIns="50787" anchor="ctr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</p:grpSp>
      <p:grpSp>
        <p:nvGrpSpPr>
          <p:cNvPr id="54" name="Group 3">
            <a:extLst>
              <a:ext uri="{FF2B5EF4-FFF2-40B4-BE49-F238E27FC236}">
                <a16:creationId xmlns:a16="http://schemas.microsoft.com/office/drawing/2014/main" id="{40964C5D-22CE-46EE-9483-EA97DF9629E1}"/>
              </a:ext>
            </a:extLst>
          </p:cNvPr>
          <p:cNvGrpSpPr/>
          <p:nvPr/>
        </p:nvGrpSpPr>
        <p:grpSpPr bwMode="auto">
          <a:xfrm>
            <a:off x="4250194" y="3075178"/>
            <a:ext cx="1485533" cy="1485992"/>
            <a:chOff x="4249665" y="3074438"/>
            <a:chExt cx="1485674" cy="1485674"/>
          </a:xfrm>
        </p:grpSpPr>
        <p:sp>
          <p:nvSpPr>
            <p:cNvPr id="55" name="Rounded Rectangle 23">
              <a:extLst>
                <a:ext uri="{FF2B5EF4-FFF2-40B4-BE49-F238E27FC236}">
                  <a16:creationId xmlns:a16="http://schemas.microsoft.com/office/drawing/2014/main" id="{9D4C7D46-107B-4461-80B5-0527453C0963}"/>
                </a:ext>
              </a:extLst>
            </p:cNvPr>
            <p:cNvSpPr/>
            <p:nvPr/>
          </p:nvSpPr>
          <p:spPr bwMode="auto">
            <a:xfrm rot="18900000" flipV="1">
              <a:off x="4249665" y="3074438"/>
              <a:ext cx="1485674" cy="1485674"/>
            </a:xfrm>
            <a:prstGeom prst="roundRect">
              <a:avLst>
                <a:gd name="adj" fmla="val 9646"/>
              </a:avLst>
            </a:prstGeom>
            <a:solidFill>
              <a:srgbClr val="C9C9C9"/>
            </a:solidFill>
            <a:ln w="9525">
              <a:noFill/>
              <a:round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</a:defRPr>
              </a:lvl5pPr>
              <a:lvl6pPr marL="2514600" indent="-228600" defTabSz="91249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</a:defRPr>
              </a:lvl6pPr>
              <a:lvl7pPr marL="2971800" indent="-228600" defTabSz="91249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</a:defRPr>
              </a:lvl7pPr>
              <a:lvl8pPr marL="3429000" indent="-228600" defTabSz="91249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</a:defRPr>
              </a:lvl8pPr>
              <a:lvl9pPr marL="3886200" indent="-228600" defTabSz="91249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</a:defRPr>
              </a:lvl9pPr>
            </a:lstStyle>
            <a:p>
              <a:pPr algn="ctr" eaLnBrk="1" hangingPunct="1"/>
              <a:endParaRPr lang="zh-CN" altLang="zh-CN" sz="2400"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56" name="Shape 2102">
              <a:extLst>
                <a:ext uri="{FF2B5EF4-FFF2-40B4-BE49-F238E27FC236}">
                  <a16:creationId xmlns:a16="http://schemas.microsoft.com/office/drawing/2014/main" id="{4805C5DF-C532-4934-816D-BB435D1E64FE}"/>
                </a:ext>
              </a:extLst>
            </p:cNvPr>
            <p:cNvSpPr/>
            <p:nvPr/>
          </p:nvSpPr>
          <p:spPr bwMode="auto">
            <a:xfrm>
              <a:off x="4622339" y="3522435"/>
              <a:ext cx="720330" cy="576242"/>
            </a:xfrm>
            <a:custGeom>
              <a:avLst/>
              <a:gdLst>
                <a:gd name="T0" fmla="*/ 360165 w 21600"/>
                <a:gd name="T1" fmla="*/ 288121 h 21600"/>
                <a:gd name="T2" fmla="*/ 360165 w 21600"/>
                <a:gd name="T3" fmla="*/ 288121 h 21600"/>
                <a:gd name="T4" fmla="*/ 360165 w 21600"/>
                <a:gd name="T5" fmla="*/ 288121 h 21600"/>
                <a:gd name="T6" fmla="*/ 360165 w 21600"/>
                <a:gd name="T7" fmla="*/ 288121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18143" y="10800"/>
                  </a:moveTo>
                  <a:cubicBezTo>
                    <a:pt x="17065" y="10800"/>
                    <a:pt x="16800" y="11898"/>
                    <a:pt x="16709" y="12419"/>
                  </a:cubicBezTo>
                  <a:cubicBezTo>
                    <a:pt x="16115" y="15817"/>
                    <a:pt x="13696" y="18359"/>
                    <a:pt x="10800" y="18359"/>
                  </a:cubicBezTo>
                  <a:cubicBezTo>
                    <a:pt x="9130" y="18359"/>
                    <a:pt x="7618" y="17514"/>
                    <a:pt x="6524" y="16146"/>
                  </a:cubicBezTo>
                  <a:cubicBezTo>
                    <a:pt x="6018" y="15513"/>
                    <a:pt x="5198" y="15513"/>
                    <a:pt x="4691" y="16146"/>
                  </a:cubicBezTo>
                  <a:cubicBezTo>
                    <a:pt x="4185" y="16779"/>
                    <a:pt x="4185" y="17804"/>
                    <a:pt x="4691" y="18437"/>
                  </a:cubicBezTo>
                  <a:cubicBezTo>
                    <a:pt x="6255" y="20391"/>
                    <a:pt x="8415" y="21600"/>
                    <a:pt x="10800" y="21600"/>
                  </a:cubicBezTo>
                  <a:cubicBezTo>
                    <a:pt x="14669" y="21600"/>
                    <a:pt x="17943" y="18421"/>
                    <a:pt x="19043" y="14039"/>
                  </a:cubicBezTo>
                  <a:lnTo>
                    <a:pt x="21600" y="14039"/>
                  </a:lnTo>
                  <a:lnTo>
                    <a:pt x="21600" y="10800"/>
                  </a:lnTo>
                  <a:cubicBezTo>
                    <a:pt x="21600" y="10800"/>
                    <a:pt x="18143" y="10800"/>
                    <a:pt x="18143" y="10800"/>
                  </a:cubicBezTo>
                  <a:close/>
                  <a:moveTo>
                    <a:pt x="4891" y="9180"/>
                  </a:moveTo>
                  <a:cubicBezTo>
                    <a:pt x="5484" y="5783"/>
                    <a:pt x="7904" y="3240"/>
                    <a:pt x="10800" y="3240"/>
                  </a:cubicBezTo>
                  <a:cubicBezTo>
                    <a:pt x="12470" y="3240"/>
                    <a:pt x="13982" y="4086"/>
                    <a:pt x="15076" y="5454"/>
                  </a:cubicBezTo>
                  <a:cubicBezTo>
                    <a:pt x="15582" y="6086"/>
                    <a:pt x="16404" y="6086"/>
                    <a:pt x="16909" y="5454"/>
                  </a:cubicBezTo>
                  <a:cubicBezTo>
                    <a:pt x="17415" y="4821"/>
                    <a:pt x="17415" y="3796"/>
                    <a:pt x="16909" y="3163"/>
                  </a:cubicBezTo>
                  <a:cubicBezTo>
                    <a:pt x="15346" y="1209"/>
                    <a:pt x="13186" y="0"/>
                    <a:pt x="10800" y="0"/>
                  </a:cubicBezTo>
                  <a:cubicBezTo>
                    <a:pt x="6931" y="0"/>
                    <a:pt x="3658" y="3178"/>
                    <a:pt x="2557" y="7560"/>
                  </a:cubicBezTo>
                  <a:lnTo>
                    <a:pt x="0" y="7560"/>
                  </a:lnTo>
                  <a:lnTo>
                    <a:pt x="0" y="10800"/>
                  </a:lnTo>
                  <a:lnTo>
                    <a:pt x="3457" y="10800"/>
                  </a:lnTo>
                  <a:cubicBezTo>
                    <a:pt x="4535" y="10800"/>
                    <a:pt x="4800" y="9702"/>
                    <a:pt x="4891" y="9180"/>
                  </a:cubicBezTo>
                  <a:close/>
                  <a:moveTo>
                    <a:pt x="7343" y="10800"/>
                  </a:moveTo>
                  <a:cubicBezTo>
                    <a:pt x="7343" y="13185"/>
                    <a:pt x="8891" y="15120"/>
                    <a:pt x="10800" y="15120"/>
                  </a:cubicBezTo>
                  <a:cubicBezTo>
                    <a:pt x="12709" y="15120"/>
                    <a:pt x="14255" y="13185"/>
                    <a:pt x="14255" y="10800"/>
                  </a:cubicBezTo>
                  <a:cubicBezTo>
                    <a:pt x="14255" y="8415"/>
                    <a:pt x="12709" y="6480"/>
                    <a:pt x="10800" y="6480"/>
                  </a:cubicBezTo>
                  <a:cubicBezTo>
                    <a:pt x="8891" y="6480"/>
                    <a:pt x="7343" y="8415"/>
                    <a:pt x="7343" y="1080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50787" tIns="50787" rIns="50787" bIns="50787" anchor="ctr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</p:grpSp>
      <p:grpSp>
        <p:nvGrpSpPr>
          <p:cNvPr id="57" name="Group 16">
            <a:extLst>
              <a:ext uri="{FF2B5EF4-FFF2-40B4-BE49-F238E27FC236}">
                <a16:creationId xmlns:a16="http://schemas.microsoft.com/office/drawing/2014/main" id="{B2E175C7-172E-4F89-A8F9-F42520433D0C}"/>
              </a:ext>
            </a:extLst>
          </p:cNvPr>
          <p:cNvGrpSpPr/>
          <p:nvPr/>
        </p:nvGrpSpPr>
        <p:grpSpPr bwMode="auto">
          <a:xfrm>
            <a:off x="5353234" y="1971797"/>
            <a:ext cx="1485533" cy="1485992"/>
            <a:chOff x="5352721" y="1971381"/>
            <a:chExt cx="1485674" cy="1485674"/>
          </a:xfrm>
        </p:grpSpPr>
        <p:sp>
          <p:nvSpPr>
            <p:cNvPr id="58" name="Rounded Rectangle 26">
              <a:extLst>
                <a:ext uri="{FF2B5EF4-FFF2-40B4-BE49-F238E27FC236}">
                  <a16:creationId xmlns:a16="http://schemas.microsoft.com/office/drawing/2014/main" id="{39EF78E3-9816-4C5D-BAE8-6CE878B445F0}"/>
                </a:ext>
              </a:extLst>
            </p:cNvPr>
            <p:cNvSpPr/>
            <p:nvPr/>
          </p:nvSpPr>
          <p:spPr bwMode="auto">
            <a:xfrm rot="18900000" flipV="1">
              <a:off x="5352721" y="1971381"/>
              <a:ext cx="1485674" cy="1485674"/>
            </a:xfrm>
            <a:prstGeom prst="roundRect">
              <a:avLst>
                <a:gd name="adj" fmla="val 9646"/>
              </a:avLst>
            </a:prstGeom>
            <a:solidFill>
              <a:srgbClr val="ADBCC8"/>
            </a:solidFill>
            <a:ln w="9525">
              <a:noFill/>
              <a:round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</a:defRPr>
              </a:lvl5pPr>
              <a:lvl6pPr marL="2514600" indent="-228600" defTabSz="91249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</a:defRPr>
              </a:lvl6pPr>
              <a:lvl7pPr marL="2971800" indent="-228600" defTabSz="91249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</a:defRPr>
              </a:lvl7pPr>
              <a:lvl8pPr marL="3429000" indent="-228600" defTabSz="91249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</a:defRPr>
              </a:lvl8pPr>
              <a:lvl9pPr marL="3886200" indent="-228600" defTabSz="91249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</a:defRPr>
              </a:lvl9pPr>
            </a:lstStyle>
            <a:p>
              <a:pPr algn="ctr" eaLnBrk="1" hangingPunct="1"/>
              <a:endParaRPr lang="zh-CN" altLang="zh-CN" sz="2400"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59" name="Freeform 56">
              <a:extLst>
                <a:ext uri="{FF2B5EF4-FFF2-40B4-BE49-F238E27FC236}">
                  <a16:creationId xmlns:a16="http://schemas.microsoft.com/office/drawing/2014/main" id="{37D4B863-A7A1-46DB-9304-529B2DCEC2AF}"/>
                </a:ext>
              </a:extLst>
            </p:cNvPr>
            <p:cNvSpPr/>
            <p:nvPr/>
          </p:nvSpPr>
          <p:spPr bwMode="auto">
            <a:xfrm>
              <a:off x="5802898" y="2468253"/>
              <a:ext cx="664971" cy="542729"/>
            </a:xfrm>
            <a:custGeom>
              <a:avLst/>
              <a:gdLst>
                <a:gd name="T0" fmla="*/ 534414 w 382"/>
                <a:gd name="T1" fmla="*/ 234835 h 312"/>
                <a:gd name="T2" fmla="*/ 630156 w 382"/>
                <a:gd name="T3" fmla="*/ 123506 h 312"/>
                <a:gd name="T4" fmla="*/ 414301 w 382"/>
                <a:gd name="T5" fmla="*/ 43488 h 312"/>
                <a:gd name="T6" fmla="*/ 398634 w 382"/>
                <a:gd name="T7" fmla="*/ 33051 h 312"/>
                <a:gd name="T8" fmla="*/ 398634 w 382"/>
                <a:gd name="T9" fmla="*/ 233095 h 312"/>
                <a:gd name="T10" fmla="*/ 313337 w 382"/>
                <a:gd name="T11" fmla="*/ 372256 h 312"/>
                <a:gd name="T12" fmla="*/ 149706 w 382"/>
                <a:gd name="T13" fmla="*/ 328769 h 312"/>
                <a:gd name="T14" fmla="*/ 224558 w 382"/>
                <a:gd name="T15" fmla="*/ 168733 h 312"/>
                <a:gd name="T16" fmla="*/ 330745 w 382"/>
                <a:gd name="T17" fmla="*/ 161775 h 312"/>
                <a:gd name="T18" fmla="*/ 330745 w 382"/>
                <a:gd name="T19" fmla="*/ 6958 h 312"/>
                <a:gd name="T20" fmla="*/ 268077 w 382"/>
                <a:gd name="T21" fmla="*/ 0 h 312"/>
                <a:gd name="T22" fmla="*/ 0 w 382"/>
                <a:gd name="T23" fmla="*/ 271365 h 312"/>
                <a:gd name="T24" fmla="*/ 268077 w 382"/>
                <a:gd name="T25" fmla="*/ 542729 h 312"/>
                <a:gd name="T26" fmla="*/ 536155 w 382"/>
                <a:gd name="T27" fmla="*/ 271365 h 312"/>
                <a:gd name="T28" fmla="*/ 534414 w 382"/>
                <a:gd name="T29" fmla="*/ 234835 h 312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382" h="312">
                  <a:moveTo>
                    <a:pt x="307" y="135"/>
                  </a:moveTo>
                  <a:cubicBezTo>
                    <a:pt x="354" y="122"/>
                    <a:pt x="382" y="72"/>
                    <a:pt x="362" y="71"/>
                  </a:cubicBezTo>
                  <a:cubicBezTo>
                    <a:pt x="311" y="68"/>
                    <a:pt x="267" y="43"/>
                    <a:pt x="238" y="25"/>
                  </a:cubicBezTo>
                  <a:cubicBezTo>
                    <a:pt x="235" y="23"/>
                    <a:pt x="232" y="21"/>
                    <a:pt x="229" y="19"/>
                  </a:cubicBezTo>
                  <a:cubicBezTo>
                    <a:pt x="229" y="134"/>
                    <a:pt x="229" y="134"/>
                    <a:pt x="229" y="134"/>
                  </a:cubicBezTo>
                  <a:cubicBezTo>
                    <a:pt x="229" y="172"/>
                    <a:pt x="206" y="202"/>
                    <a:pt x="180" y="214"/>
                  </a:cubicBezTo>
                  <a:cubicBezTo>
                    <a:pt x="142" y="233"/>
                    <a:pt x="100" y="221"/>
                    <a:pt x="86" y="189"/>
                  </a:cubicBezTo>
                  <a:cubicBezTo>
                    <a:pt x="72" y="157"/>
                    <a:pt x="91" y="116"/>
                    <a:pt x="129" y="97"/>
                  </a:cubicBezTo>
                  <a:cubicBezTo>
                    <a:pt x="150" y="87"/>
                    <a:pt x="172" y="86"/>
                    <a:pt x="190" y="93"/>
                  </a:cubicBezTo>
                  <a:cubicBezTo>
                    <a:pt x="190" y="4"/>
                    <a:pt x="190" y="4"/>
                    <a:pt x="190" y="4"/>
                  </a:cubicBezTo>
                  <a:cubicBezTo>
                    <a:pt x="178" y="1"/>
                    <a:pt x="166" y="0"/>
                    <a:pt x="154" y="0"/>
                  </a:cubicBezTo>
                  <a:cubicBezTo>
                    <a:pt x="69" y="0"/>
                    <a:pt x="0" y="70"/>
                    <a:pt x="0" y="156"/>
                  </a:cubicBezTo>
                  <a:cubicBezTo>
                    <a:pt x="0" y="242"/>
                    <a:pt x="69" y="312"/>
                    <a:pt x="154" y="312"/>
                  </a:cubicBezTo>
                  <a:cubicBezTo>
                    <a:pt x="239" y="312"/>
                    <a:pt x="308" y="242"/>
                    <a:pt x="308" y="156"/>
                  </a:cubicBezTo>
                  <a:cubicBezTo>
                    <a:pt x="308" y="149"/>
                    <a:pt x="308" y="142"/>
                    <a:pt x="307" y="13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</p:grpSp>
      <p:grpSp>
        <p:nvGrpSpPr>
          <p:cNvPr id="60" name="Group 59">
            <a:extLst>
              <a:ext uri="{FF2B5EF4-FFF2-40B4-BE49-F238E27FC236}">
                <a16:creationId xmlns:a16="http://schemas.microsoft.com/office/drawing/2014/main" id="{F17632E6-D8E3-437E-B04C-4CB172D2C5F2}"/>
              </a:ext>
            </a:extLst>
          </p:cNvPr>
          <p:cNvGrpSpPr/>
          <p:nvPr/>
        </p:nvGrpSpPr>
        <p:grpSpPr bwMode="auto">
          <a:xfrm>
            <a:off x="8286209" y="4531299"/>
            <a:ext cx="2635792" cy="1042502"/>
            <a:chOff x="1603804" y="2220559"/>
            <a:chExt cx="2637189" cy="1042463"/>
          </a:xfrm>
        </p:grpSpPr>
        <p:sp>
          <p:nvSpPr>
            <p:cNvPr id="61" name="Text Placeholder 2">
              <a:extLst>
                <a:ext uri="{FF2B5EF4-FFF2-40B4-BE49-F238E27FC236}">
                  <a16:creationId xmlns:a16="http://schemas.microsoft.com/office/drawing/2014/main" id="{F2A6DFC2-699F-4D6C-AAE9-6528095624BD}"/>
                </a:ext>
              </a:extLst>
            </p:cNvPr>
            <p:cNvSpPr txBox="1"/>
            <p:nvPr/>
          </p:nvSpPr>
          <p:spPr>
            <a:xfrm>
              <a:off x="1603804" y="2220559"/>
              <a:ext cx="2013520" cy="261944"/>
            </a:xfrm>
            <a:prstGeom prst="rect">
              <a:avLst/>
            </a:prstGeom>
            <a:noFill/>
          </p:spPr>
          <p:txBody>
            <a:bodyPr anchor="ctr"/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 defTabSz="685165">
                <a:defRPr/>
              </a:pPr>
              <a:r>
                <a:rPr lang="zh-CN" altLang="en-US" sz="1600" b="1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altLang="zh-CN" sz="160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2" name="TextBox 61">
              <a:extLst>
                <a:ext uri="{FF2B5EF4-FFF2-40B4-BE49-F238E27FC236}">
                  <a16:creationId xmlns:a16="http://schemas.microsoft.com/office/drawing/2014/main" id="{4AC98FB3-7CF9-4FF1-AEC8-290AB6D6B405}"/>
                </a:ext>
              </a:extLst>
            </p:cNvPr>
            <p:cNvSpPr txBox="1"/>
            <p:nvPr/>
          </p:nvSpPr>
          <p:spPr>
            <a:xfrm>
              <a:off x="1680027" y="2560292"/>
              <a:ext cx="2560966" cy="702730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marL="0" marR="0" lvl="0" algn="l" defTabSz="914400" rtl="0" eaLnBrk="1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63" name="Group 68">
            <a:extLst>
              <a:ext uri="{FF2B5EF4-FFF2-40B4-BE49-F238E27FC236}">
                <a16:creationId xmlns:a16="http://schemas.microsoft.com/office/drawing/2014/main" id="{32B672BF-EDE2-4B5E-AEEA-31ACBFD84EE3}"/>
              </a:ext>
            </a:extLst>
          </p:cNvPr>
          <p:cNvGrpSpPr/>
          <p:nvPr/>
        </p:nvGrpSpPr>
        <p:grpSpPr bwMode="auto">
          <a:xfrm>
            <a:off x="1269999" y="4531299"/>
            <a:ext cx="2619920" cy="1042503"/>
            <a:chOff x="2017903" y="2220559"/>
            <a:chExt cx="2621333" cy="1042463"/>
          </a:xfrm>
        </p:grpSpPr>
        <p:sp>
          <p:nvSpPr>
            <p:cNvPr id="64" name="Text Placeholder 2">
              <a:extLst>
                <a:ext uri="{FF2B5EF4-FFF2-40B4-BE49-F238E27FC236}">
                  <a16:creationId xmlns:a16="http://schemas.microsoft.com/office/drawing/2014/main" id="{02F8E1C0-B555-4F2A-87D6-CDF8A72EF9F0}"/>
                </a:ext>
              </a:extLst>
            </p:cNvPr>
            <p:cNvSpPr txBox="1"/>
            <p:nvPr/>
          </p:nvSpPr>
          <p:spPr>
            <a:xfrm>
              <a:off x="2625698" y="2220559"/>
              <a:ext cx="2013538" cy="261944"/>
            </a:xfrm>
            <a:prstGeom prst="rect">
              <a:avLst/>
            </a:prstGeom>
            <a:noFill/>
          </p:spPr>
          <p:txBody>
            <a:bodyPr anchor="ctr"/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defTabSz="685165">
                <a:defRPr/>
              </a:pPr>
              <a:r>
                <a:rPr lang="zh-CN" altLang="en-US" sz="1600" b="1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altLang="zh-CN" sz="160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5" name="TextBox 70">
              <a:extLst>
                <a:ext uri="{FF2B5EF4-FFF2-40B4-BE49-F238E27FC236}">
                  <a16:creationId xmlns:a16="http://schemas.microsoft.com/office/drawing/2014/main" id="{1435B561-23CC-4192-846F-9F886B6C91F7}"/>
                </a:ext>
              </a:extLst>
            </p:cNvPr>
            <p:cNvSpPr txBox="1"/>
            <p:nvPr/>
          </p:nvSpPr>
          <p:spPr>
            <a:xfrm>
              <a:off x="2017903" y="2560293"/>
              <a:ext cx="2540347" cy="702729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marL="0" marR="0" lvl="0" algn="r" defTabSz="914400" rtl="0" eaLnBrk="1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4026955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58eef077059df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heme/theme1.xml><?xml version="1.0" encoding="utf-8"?>
<a:theme xmlns:a="http://schemas.openxmlformats.org/drawingml/2006/main" name="Office 主题">
  <a:themeElements>
    <a:clrScheme name="Office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A2C0C6"/>
      </a:accent1>
      <a:accent2>
        <a:srgbClr val="A5B5A1"/>
      </a:accent2>
      <a:accent3>
        <a:srgbClr val="9DA59F"/>
      </a:accent3>
      <a:accent4>
        <a:srgbClr val="808080"/>
      </a:accent4>
      <a:accent5>
        <a:srgbClr val="A5A5A5"/>
      </a:accent5>
      <a:accent6>
        <a:srgbClr val="C9C9C9"/>
      </a:accent6>
      <a:hlink>
        <a:srgbClr val="4472C4"/>
      </a:hlink>
      <a:folHlink>
        <a:srgbClr val="BFBFBF"/>
      </a:folHlink>
    </a:clrScheme>
    <a:fontScheme name="li20xjat">
      <a:majorFont>
        <a:latin typeface="Arial"/>
        <a:ea typeface="阿里巴巴普惠体 2.0 55 Regular"/>
        <a:cs typeface=""/>
      </a:majorFont>
      <a:minorFont>
        <a:latin typeface="Arial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260</TotalTime>
  <Words>1785</Words>
  <Application>Microsoft Office PowerPoint</Application>
  <PresentationFormat>宽屏</PresentationFormat>
  <Paragraphs>183</Paragraphs>
  <Slides>21</Slides>
  <Notes>20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1" baseType="lpstr">
      <vt:lpstr>阿里巴巴普惠体 2.0 55 Regular</vt:lpstr>
      <vt:lpstr>微软雅黑 Light</vt:lpstr>
      <vt:lpstr>叶根友唐楷飞墨</vt:lpstr>
      <vt:lpstr>站酷文艺体</vt:lpstr>
      <vt:lpstr>Arial</vt:lpstr>
      <vt:lpstr>Arial Black</vt:lpstr>
      <vt:lpstr>Calibri</vt:lpstr>
      <vt:lpstr>Impact</vt:lpstr>
      <vt:lpstr>Wingdings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水彩花朵叶子蓝灰清新风商务通用ppt模板</dc:title>
  <dc:creator>51PPT模板网</dc:creator>
  <cp:keywords>www.51pptmoban.com</cp:keywords>
  <dc:description>www.51pptmoban.com</dc:description>
  <cp:lastModifiedBy>Win user</cp:lastModifiedBy>
  <cp:revision>78</cp:revision>
  <dcterms:created xsi:type="dcterms:W3CDTF">2017-01-15T01:31:00Z</dcterms:created>
  <dcterms:modified xsi:type="dcterms:W3CDTF">2022-04-05T15:35:33Z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2052-10.1.0.6065</vt:lpwstr>
  </property>
</Properties>
</file>