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6" r:id="rId3"/>
    <p:sldId id="257" r:id="rId4"/>
    <p:sldId id="258" r:id="rId5"/>
    <p:sldId id="259" r:id="rId6"/>
    <p:sldId id="260" r:id="rId7"/>
    <p:sldId id="261" r:id="rId8"/>
    <p:sldId id="264" r:id="rId9"/>
    <p:sldId id="265" r:id="rId10"/>
    <p:sldId id="266" r:id="rId11"/>
    <p:sldId id="262"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5C9FF94-D073-431D-94D7-0986C75071C0}">
          <p14:sldIdLst>
            <p14:sldId id="268"/>
            <p14:sldId id="256"/>
            <p14:sldId id="257"/>
            <p14:sldId id="258"/>
            <p14:sldId id="259"/>
            <p14:sldId id="260"/>
            <p14:sldId id="261"/>
            <p14:sldId id="264"/>
            <p14:sldId id="265"/>
            <p14:sldId id="266"/>
            <p14:sldId id="262"/>
          </p14:sldIdLst>
        </p14:section>
        <p14:section name="作者信息" id="{5DF78E88-DD60-428D-A44C-10A2093A23F8}">
          <p14:sldIdLst>
            <p14:sldId id="267"/>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655A"/>
    <a:srgbClr val="FFD347"/>
    <a:srgbClr val="FF6356"/>
    <a:srgbClr val="EF4C3E"/>
    <a:srgbClr val="FFD95A"/>
    <a:srgbClr val="FCE0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56" autoAdjust="0"/>
    <p:restoredTop sz="94660"/>
  </p:normalViewPr>
  <p:slideViewPr>
    <p:cSldViewPr snapToGrid="0" showGuides="1">
      <p:cViewPr varScale="1">
        <p:scale>
          <a:sx n="72" d="100"/>
          <a:sy n="72" d="100"/>
        </p:scale>
        <p:origin x="66" y="402"/>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1901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AE0C24DD-8236-4FF7-A1AC-42733175FDD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33740775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 桌子, 小, 床&#10;&#10;描述已自动生成">
            <a:extLst>
              <a:ext uri="{FF2B5EF4-FFF2-40B4-BE49-F238E27FC236}">
                <a16:creationId xmlns:a16="http://schemas.microsoft.com/office/drawing/2014/main" id="{34564E2B-0A34-44E2-9762-AD3C61BA6B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250649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655A"/>
        </a:solidFill>
        <a:effectLst/>
      </p:bgPr>
    </p:bg>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680F51A2-D288-4B91-B6B9-21C9FDF4AE29}"/>
              </a:ext>
            </a:extLst>
          </p:cNvPr>
          <p:cNvSpPr/>
          <p:nvPr/>
        </p:nvSpPr>
        <p:spPr>
          <a:xfrm>
            <a:off x="0" y="0"/>
            <a:ext cx="12192000" cy="6858000"/>
          </a:xfrm>
          <a:prstGeom prst="rect">
            <a:avLst/>
          </a:prstGeom>
          <a:solidFill>
            <a:srgbClr val="F56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卡通人物&#10;&#10;描述已自动生成">
            <a:extLst>
              <a:ext uri="{FF2B5EF4-FFF2-40B4-BE49-F238E27FC236}">
                <a16:creationId xmlns:a16="http://schemas.microsoft.com/office/drawing/2014/main" id="{C4607E13-1950-42C2-BA71-A6A68C24333B}"/>
              </a:ext>
            </a:extLst>
          </p:cNvPr>
          <p:cNvPicPr>
            <a:picLocks noChangeAspect="1"/>
          </p:cNvPicPr>
          <p:nvPr/>
        </p:nvPicPr>
        <p:blipFill rotWithShape="1">
          <a:blip r:embed="rId2">
            <a:extLst>
              <a:ext uri="{28A0092B-C50C-407E-A947-70E740481C1C}">
                <a14:useLocalDpi xmlns:a14="http://schemas.microsoft.com/office/drawing/2010/main" val="0"/>
              </a:ext>
            </a:extLst>
          </a:blip>
          <a:srcRect t="18382"/>
          <a:stretch/>
        </p:blipFill>
        <p:spPr>
          <a:xfrm>
            <a:off x="3948671" y="388505"/>
            <a:ext cx="4294659" cy="3505200"/>
          </a:xfrm>
          <a:prstGeom prst="rect">
            <a:avLst/>
          </a:prstGeom>
        </p:spPr>
      </p:pic>
      <p:sp>
        <p:nvSpPr>
          <p:cNvPr id="5" name="文本框 4">
            <a:extLst>
              <a:ext uri="{FF2B5EF4-FFF2-40B4-BE49-F238E27FC236}">
                <a16:creationId xmlns:a16="http://schemas.microsoft.com/office/drawing/2014/main" id="{F6F3DC79-1FDE-4CA2-9261-7B272D796678}"/>
              </a:ext>
            </a:extLst>
          </p:cNvPr>
          <p:cNvSpPr txBox="1"/>
          <p:nvPr/>
        </p:nvSpPr>
        <p:spPr>
          <a:xfrm>
            <a:off x="3251200" y="3237925"/>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sp>
        <p:nvSpPr>
          <p:cNvPr id="6" name="文本框 5">
            <a:extLst>
              <a:ext uri="{FF2B5EF4-FFF2-40B4-BE49-F238E27FC236}">
                <a16:creationId xmlns:a16="http://schemas.microsoft.com/office/drawing/2014/main" id="{C4894913-936F-4D58-9E4B-4FE6B6C9FCD3}"/>
              </a:ext>
            </a:extLst>
          </p:cNvPr>
          <p:cNvSpPr txBox="1"/>
          <p:nvPr/>
        </p:nvSpPr>
        <p:spPr>
          <a:xfrm>
            <a:off x="1638300" y="3962400"/>
            <a:ext cx="8915400" cy="1980863"/>
          </a:xfrm>
          <a:prstGeom prst="rect">
            <a:avLst/>
          </a:prstGeom>
          <a:noFill/>
        </p:spPr>
        <p:txBody>
          <a:bodyPr wrap="square" rtlCol="0">
            <a:spAutoFit/>
          </a:bodyPr>
          <a:lstStyle/>
          <a:p>
            <a:pPr algn="ctr">
              <a:lnSpc>
                <a:spcPct val="120000"/>
              </a:lnSpc>
            </a:pPr>
            <a:r>
              <a:rPr lang="fr-FR" altLang="zh-CN" sz="13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fr-FR" altLang="zh-CN" sz="13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20000"/>
              </a:lnSpc>
            </a:pPr>
            <a:r>
              <a:rPr lang="fr-FR" altLang="zh-CN" sz="13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a:p>
            <a:pPr algn="ctr">
              <a:lnSpc>
                <a:spcPct val="120000"/>
              </a:lnSpc>
            </a:pPr>
            <a:endParaRPr lang="fr-FR" altLang="zh-CN" sz="13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20000"/>
              </a:lnSpc>
            </a:pPr>
            <a:r>
              <a:rPr lang="fr-FR" altLang="zh-CN" sz="13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Maecenas porttitor congue massa. Fusce posuere, magna sed pulvinar ultricies, purus lectus.</a:t>
            </a:r>
          </a:p>
        </p:txBody>
      </p:sp>
      <p:sp>
        <p:nvSpPr>
          <p:cNvPr id="7" name="文本框 6">
            <a:extLst>
              <a:ext uri="{FF2B5EF4-FFF2-40B4-BE49-F238E27FC236}">
                <a16:creationId xmlns:a16="http://schemas.microsoft.com/office/drawing/2014/main" id="{7FE2D8F4-A0B7-4441-8182-A526FDC6106D}"/>
              </a:ext>
            </a:extLst>
          </p:cNvPr>
          <p:cNvSpPr txBox="1"/>
          <p:nvPr/>
        </p:nvSpPr>
        <p:spPr>
          <a:xfrm>
            <a:off x="5180876" y="6550223"/>
            <a:ext cx="1830249" cy="307777"/>
          </a:xfrm>
          <a:prstGeom prst="rect">
            <a:avLst/>
          </a:prstGeom>
          <a:noFill/>
        </p:spPr>
        <p:txBody>
          <a:bodyPr wrap="square" rtlCol="0">
            <a:spAutoFit/>
          </a:bodyPr>
          <a:lstStyle/>
          <a:p>
            <a:pPr algn="ctr"/>
            <a:r>
              <a:rPr lang="en-US" altLang="zh-CN" sz="1400">
                <a:solidFill>
                  <a:schemeClr val="bg1"/>
                </a:solidFill>
                <a:latin typeface="Bauhaus 93" panose="04030905020B02020C02" pitchFamily="82" charset="0"/>
              </a:rPr>
              <a:t>DESIGNED BY XIAO</a:t>
            </a:r>
            <a:endParaRPr lang="zh-CN" altLang="en-US" sz="1400">
              <a:solidFill>
                <a:schemeClr val="bg1"/>
              </a:solidFill>
              <a:latin typeface="Bauhaus 93" panose="04030905020B02020C02" pitchFamily="82" charset="0"/>
            </a:endParaRPr>
          </a:p>
        </p:txBody>
      </p:sp>
      <p:pic>
        <p:nvPicPr>
          <p:cNvPr id="16" name="图片 15" descr="黑暗中的灯光&#10;&#10;描述已自动生成">
            <a:extLst>
              <a:ext uri="{FF2B5EF4-FFF2-40B4-BE49-F238E27FC236}">
                <a16:creationId xmlns:a16="http://schemas.microsoft.com/office/drawing/2014/main" id="{A1641902-A460-4C94-9B96-B621BAE49128}"/>
              </a:ext>
            </a:extLst>
          </p:cNvPr>
          <p:cNvPicPr>
            <a:picLocks noChangeAspect="1"/>
          </p:cNvPicPr>
          <p:nvPr/>
        </p:nvPicPr>
        <p:blipFill rotWithShape="1">
          <a:blip r:embed="rId3">
            <a:extLst>
              <a:ext uri="{28A0092B-C50C-407E-A947-70E740481C1C}">
                <a14:useLocalDpi xmlns:a14="http://schemas.microsoft.com/office/drawing/2010/main" val="0"/>
              </a:ext>
            </a:extLst>
          </a:blip>
          <a:srcRect r="53894" b="10741"/>
          <a:stretch/>
        </p:blipFill>
        <p:spPr>
          <a:xfrm>
            <a:off x="0" y="1317129"/>
            <a:ext cx="2418574" cy="4223742"/>
          </a:xfrm>
          <a:custGeom>
            <a:avLst/>
            <a:gdLst>
              <a:gd name="connsiteX0" fmla="*/ 0 w 3505200"/>
              <a:gd name="connsiteY0" fmla="*/ 0 h 6121400"/>
              <a:gd name="connsiteX1" fmla="*/ 3505200 w 3505200"/>
              <a:gd name="connsiteY1" fmla="*/ 0 h 6121400"/>
              <a:gd name="connsiteX2" fmla="*/ 3505200 w 3505200"/>
              <a:gd name="connsiteY2" fmla="*/ 2692400 h 6121400"/>
              <a:gd name="connsiteX3" fmla="*/ 1511300 w 3505200"/>
              <a:gd name="connsiteY3" fmla="*/ 2692400 h 6121400"/>
              <a:gd name="connsiteX4" fmla="*/ 1511300 w 3505200"/>
              <a:gd name="connsiteY4" fmla="*/ 6121400 h 6121400"/>
              <a:gd name="connsiteX5" fmla="*/ 0 w 3505200"/>
              <a:gd name="connsiteY5" fmla="*/ 6121400 h 612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200" h="6121400">
                <a:moveTo>
                  <a:pt x="0" y="0"/>
                </a:moveTo>
                <a:lnTo>
                  <a:pt x="3505200" y="0"/>
                </a:lnTo>
                <a:lnTo>
                  <a:pt x="3505200" y="2692400"/>
                </a:lnTo>
                <a:lnTo>
                  <a:pt x="1511300" y="2692400"/>
                </a:lnTo>
                <a:lnTo>
                  <a:pt x="1511300" y="6121400"/>
                </a:lnTo>
                <a:lnTo>
                  <a:pt x="0" y="6121400"/>
                </a:lnTo>
                <a:close/>
              </a:path>
            </a:pathLst>
          </a:custGeom>
        </p:spPr>
      </p:pic>
      <p:pic>
        <p:nvPicPr>
          <p:cNvPr id="17" name="图片 16" descr="黑暗中的灯光&#10;&#10;描述已自动生成">
            <a:extLst>
              <a:ext uri="{FF2B5EF4-FFF2-40B4-BE49-F238E27FC236}">
                <a16:creationId xmlns:a16="http://schemas.microsoft.com/office/drawing/2014/main" id="{826CB3CF-3670-4AD7-A859-D341D28777FB}"/>
              </a:ext>
            </a:extLst>
          </p:cNvPr>
          <p:cNvPicPr>
            <a:picLocks noChangeAspect="1"/>
          </p:cNvPicPr>
          <p:nvPr/>
        </p:nvPicPr>
        <p:blipFill rotWithShape="1">
          <a:blip r:embed="rId3">
            <a:extLst>
              <a:ext uri="{28A0092B-C50C-407E-A947-70E740481C1C}">
                <a14:useLocalDpi xmlns:a14="http://schemas.microsoft.com/office/drawing/2010/main" val="0"/>
              </a:ext>
            </a:extLst>
          </a:blip>
          <a:srcRect l="77281" t="55741"/>
          <a:stretch/>
        </p:blipFill>
        <p:spPr>
          <a:xfrm>
            <a:off x="11000238" y="2381828"/>
            <a:ext cx="1191761" cy="2094345"/>
          </a:xfrm>
          <a:prstGeom prst="rect">
            <a:avLst/>
          </a:prstGeom>
        </p:spPr>
      </p:pic>
      <p:pic>
        <p:nvPicPr>
          <p:cNvPr id="27" name="图片 26" descr="卡通人物&#10;&#10;低可信度描述已自动生成">
            <a:extLst>
              <a:ext uri="{FF2B5EF4-FFF2-40B4-BE49-F238E27FC236}">
                <a16:creationId xmlns:a16="http://schemas.microsoft.com/office/drawing/2014/main" id="{740CB637-23DB-44D2-91CE-3F5B245991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73216">
            <a:off x="8733094" y="6366101"/>
            <a:ext cx="872459" cy="932998"/>
          </a:xfrm>
          <a:prstGeom prst="rect">
            <a:avLst/>
          </a:prstGeom>
        </p:spPr>
      </p:pic>
    </p:spTree>
    <p:extLst>
      <p:ext uri="{BB962C8B-B14F-4D97-AF65-F5344CB8AC3E}">
        <p14:creationId xmlns:p14="http://schemas.microsoft.com/office/powerpoint/2010/main" val="227128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347"/>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67DCF985-D2F4-464C-9CC8-5F4CA6F8B59A}"/>
              </a:ext>
            </a:extLst>
          </p:cNvPr>
          <p:cNvSpPr/>
          <p:nvPr/>
        </p:nvSpPr>
        <p:spPr>
          <a:xfrm>
            <a:off x="0" y="0"/>
            <a:ext cx="12192000"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低可信度描述已自动生成">
            <a:extLst>
              <a:ext uri="{FF2B5EF4-FFF2-40B4-BE49-F238E27FC236}">
                <a16:creationId xmlns:a16="http://schemas.microsoft.com/office/drawing/2014/main" id="{BDA38C25-AA3A-4B27-94D7-9466CCAA1B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9273" y="1495969"/>
            <a:ext cx="4433454" cy="4433454"/>
          </a:xfrm>
          <a:prstGeom prst="rect">
            <a:avLst/>
          </a:prstGeom>
        </p:spPr>
      </p:pic>
      <p:sp>
        <p:nvSpPr>
          <p:cNvPr id="6" name="文本框 5">
            <a:extLst>
              <a:ext uri="{FF2B5EF4-FFF2-40B4-BE49-F238E27FC236}">
                <a16:creationId xmlns:a16="http://schemas.microsoft.com/office/drawing/2014/main" id="{C38B66AF-F6C3-4BA6-8B30-8927C88D2EC6}"/>
              </a:ext>
            </a:extLst>
          </p:cNvPr>
          <p:cNvSpPr txBox="1"/>
          <p:nvPr/>
        </p:nvSpPr>
        <p:spPr>
          <a:xfrm>
            <a:off x="3251200" y="836432"/>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sp>
        <p:nvSpPr>
          <p:cNvPr id="9" name="文本框 8">
            <a:extLst>
              <a:ext uri="{FF2B5EF4-FFF2-40B4-BE49-F238E27FC236}">
                <a16:creationId xmlns:a16="http://schemas.microsoft.com/office/drawing/2014/main" id="{6DC8B0C5-0262-4029-BCBB-BE575D056B49}"/>
              </a:ext>
            </a:extLst>
          </p:cNvPr>
          <p:cNvSpPr txBox="1"/>
          <p:nvPr/>
        </p:nvSpPr>
        <p:spPr>
          <a:xfrm>
            <a:off x="2667990" y="5770723"/>
            <a:ext cx="6856020" cy="574901"/>
          </a:xfrm>
          <a:prstGeom prst="rect">
            <a:avLst/>
          </a:prstGeom>
          <a:noFill/>
        </p:spPr>
        <p:txBody>
          <a:bodyPr wrap="square" rtlCol="0">
            <a:spAutoFit/>
          </a:bodyPr>
          <a:lstStyle/>
          <a:p>
            <a:pPr algn="ct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3865249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525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16BAF7-1206-4123-BB4D-B45A0AC3394B}"/>
              </a:ext>
            </a:extLst>
          </p:cNvPr>
          <p:cNvSpPr txBox="1"/>
          <p:nvPr/>
        </p:nvSpPr>
        <p:spPr>
          <a:xfrm>
            <a:off x="622852" y="4201803"/>
            <a:ext cx="6096000" cy="1477328"/>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2262597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D347"/>
        </a:solidFill>
        <a:effectLst/>
      </p:bgPr>
    </p:bg>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9B91EDB0-4297-415F-81F4-D54117483DAB}"/>
              </a:ext>
            </a:extLst>
          </p:cNvPr>
          <p:cNvSpPr/>
          <p:nvPr/>
        </p:nvSpPr>
        <p:spPr>
          <a:xfrm>
            <a:off x="0" y="0"/>
            <a:ext cx="12192000"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低可信度描述已自动生成">
            <a:extLst>
              <a:ext uri="{FF2B5EF4-FFF2-40B4-BE49-F238E27FC236}">
                <a16:creationId xmlns:a16="http://schemas.microsoft.com/office/drawing/2014/main" id="{BDA38C25-AA3A-4B27-94D7-9466CCAA1B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9273" y="1495969"/>
            <a:ext cx="4433454" cy="4433454"/>
          </a:xfrm>
          <a:prstGeom prst="rect">
            <a:avLst/>
          </a:prstGeom>
        </p:spPr>
      </p:pic>
      <p:sp>
        <p:nvSpPr>
          <p:cNvPr id="6" name="文本框 5">
            <a:extLst>
              <a:ext uri="{FF2B5EF4-FFF2-40B4-BE49-F238E27FC236}">
                <a16:creationId xmlns:a16="http://schemas.microsoft.com/office/drawing/2014/main" id="{C38B66AF-F6C3-4BA6-8B30-8927C88D2EC6}"/>
              </a:ext>
            </a:extLst>
          </p:cNvPr>
          <p:cNvSpPr txBox="1"/>
          <p:nvPr/>
        </p:nvSpPr>
        <p:spPr>
          <a:xfrm>
            <a:off x="3251200" y="836432"/>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sp>
        <p:nvSpPr>
          <p:cNvPr id="9" name="文本框 8">
            <a:extLst>
              <a:ext uri="{FF2B5EF4-FFF2-40B4-BE49-F238E27FC236}">
                <a16:creationId xmlns:a16="http://schemas.microsoft.com/office/drawing/2014/main" id="{6DC8B0C5-0262-4029-BCBB-BE575D056B49}"/>
              </a:ext>
            </a:extLst>
          </p:cNvPr>
          <p:cNvSpPr txBox="1"/>
          <p:nvPr/>
        </p:nvSpPr>
        <p:spPr>
          <a:xfrm>
            <a:off x="2667990" y="5770723"/>
            <a:ext cx="6856020" cy="574901"/>
          </a:xfrm>
          <a:prstGeom prst="rect">
            <a:avLst/>
          </a:prstGeom>
          <a:noFill/>
        </p:spPr>
        <p:txBody>
          <a:bodyPr wrap="square" rtlCol="0">
            <a:spAutoFit/>
          </a:bodyPr>
          <a:lstStyle/>
          <a:p>
            <a:pPr algn="ct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34685451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347"/>
        </a:solidFill>
        <a:effectLst/>
      </p:bgPr>
    </p:bg>
    <p:spTree>
      <p:nvGrpSpPr>
        <p:cNvPr id="1" name=""/>
        <p:cNvGrpSpPr/>
        <p:nvPr/>
      </p:nvGrpSpPr>
      <p:grpSpPr>
        <a:xfrm>
          <a:off x="0" y="0"/>
          <a:ext cx="0" cy="0"/>
          <a:chOff x="0" y="0"/>
          <a:chExt cx="0" cy="0"/>
        </a:xfrm>
      </p:grpSpPr>
      <p:sp>
        <p:nvSpPr>
          <p:cNvPr id="81" name="矩形 80">
            <a:extLst>
              <a:ext uri="{FF2B5EF4-FFF2-40B4-BE49-F238E27FC236}">
                <a16:creationId xmlns:a16="http://schemas.microsoft.com/office/drawing/2014/main" id="{024E3D8C-B40A-4D46-9A94-CA0B66425916}"/>
              </a:ext>
            </a:extLst>
          </p:cNvPr>
          <p:cNvSpPr/>
          <p:nvPr/>
        </p:nvSpPr>
        <p:spPr>
          <a:xfrm>
            <a:off x="0" y="0"/>
            <a:ext cx="12192000"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05172D80-5CD5-486C-B121-09D156605FBF}"/>
              </a:ext>
            </a:extLst>
          </p:cNvPr>
          <p:cNvGrpSpPr/>
          <p:nvPr/>
        </p:nvGrpSpPr>
        <p:grpSpPr>
          <a:xfrm>
            <a:off x="24126" y="308328"/>
            <a:ext cx="12057527" cy="1021276"/>
            <a:chOff x="24126" y="308328"/>
            <a:chExt cx="12057527" cy="1021276"/>
          </a:xfrm>
        </p:grpSpPr>
        <p:pic>
          <p:nvPicPr>
            <p:cNvPr id="3" name="图片 2" descr="图片包含 游戏机, 食物&#10;&#10;描述已自动生成">
              <a:extLst>
                <a:ext uri="{FF2B5EF4-FFF2-40B4-BE49-F238E27FC236}">
                  <a16:creationId xmlns:a16="http://schemas.microsoft.com/office/drawing/2014/main" id="{13E2D993-3CF4-4842-B53B-2599D4BEDA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00000">
              <a:off x="221431" y="308328"/>
              <a:ext cx="626666" cy="1021276"/>
            </a:xfrm>
            <a:prstGeom prst="rect">
              <a:avLst/>
            </a:prstGeom>
          </p:spPr>
        </p:pic>
        <p:pic>
          <p:nvPicPr>
            <p:cNvPr id="5" name="图片 4" descr="图片包含 游戏机, 盒子, 桌子, 标志&#10;&#10;描述已自动生成">
              <a:extLst>
                <a:ext uri="{FF2B5EF4-FFF2-40B4-BE49-F238E27FC236}">
                  <a16:creationId xmlns:a16="http://schemas.microsoft.com/office/drawing/2014/main" id="{9D0CDD2E-9053-4F0C-97BA-9C7A96A110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1578201" y="308329"/>
              <a:ext cx="553796" cy="1021272"/>
            </a:xfrm>
            <a:prstGeom prst="rect">
              <a:avLst/>
            </a:prstGeom>
          </p:spPr>
        </p:pic>
        <p:pic>
          <p:nvPicPr>
            <p:cNvPr id="7" name="图片 6" descr="图片包含 游戏机, 食物&#10;&#10;描述已自动生成">
              <a:extLst>
                <a:ext uri="{FF2B5EF4-FFF2-40B4-BE49-F238E27FC236}">
                  <a16:creationId xmlns:a16="http://schemas.microsoft.com/office/drawing/2014/main" id="{00C8940E-5FAE-4B8B-A892-B462884295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2667098" y="308328"/>
              <a:ext cx="1118698" cy="1021274"/>
            </a:xfrm>
            <a:prstGeom prst="rect">
              <a:avLst/>
            </a:prstGeom>
          </p:spPr>
        </p:pic>
        <p:pic>
          <p:nvPicPr>
            <p:cNvPr id="9" name="图片 8" descr="卡通人物&#10;&#10;描述已自动生成">
              <a:extLst>
                <a:ext uri="{FF2B5EF4-FFF2-40B4-BE49-F238E27FC236}">
                  <a16:creationId xmlns:a16="http://schemas.microsoft.com/office/drawing/2014/main" id="{BD580B16-1C14-47D5-A8E0-4144C62156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900000" flipH="1">
              <a:off x="4323846" y="308328"/>
              <a:ext cx="678612" cy="1021276"/>
            </a:xfrm>
            <a:prstGeom prst="rect">
              <a:avLst/>
            </a:prstGeom>
          </p:spPr>
        </p:pic>
        <p:pic>
          <p:nvPicPr>
            <p:cNvPr id="17" name="图片 16" descr="日历&#10;&#10;描述已自动生成">
              <a:extLst>
                <a:ext uri="{FF2B5EF4-FFF2-40B4-BE49-F238E27FC236}">
                  <a16:creationId xmlns:a16="http://schemas.microsoft.com/office/drawing/2014/main" id="{DC248518-CC2A-482C-873D-967B13D021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700000">
              <a:off x="5702818" y="308328"/>
              <a:ext cx="692048" cy="1021276"/>
            </a:xfrm>
            <a:prstGeom prst="rect">
              <a:avLst/>
            </a:prstGeom>
          </p:spPr>
        </p:pic>
        <p:pic>
          <p:nvPicPr>
            <p:cNvPr id="21" name="图片 20" descr="图片包含 游戏机, 食物&#10;&#10;描述已自动生成">
              <a:extLst>
                <a:ext uri="{FF2B5EF4-FFF2-40B4-BE49-F238E27FC236}">
                  <a16:creationId xmlns:a16="http://schemas.microsoft.com/office/drawing/2014/main" id="{223F4703-86F4-4687-80FE-1BB296DC57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00000">
              <a:off x="7300626" y="308328"/>
              <a:ext cx="626666" cy="1021276"/>
            </a:xfrm>
            <a:prstGeom prst="rect">
              <a:avLst/>
            </a:prstGeom>
          </p:spPr>
        </p:pic>
        <p:pic>
          <p:nvPicPr>
            <p:cNvPr id="22" name="图片 21" descr="图片包含 游戏机, 盒子, 桌子, 标志&#10;&#10;描述已自动生成">
              <a:extLst>
                <a:ext uri="{FF2B5EF4-FFF2-40B4-BE49-F238E27FC236}">
                  <a16:creationId xmlns:a16="http://schemas.microsoft.com/office/drawing/2014/main" id="{569D83CC-DD94-4193-AEB2-0CE94AF39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657396" y="308329"/>
              <a:ext cx="553796" cy="1021272"/>
            </a:xfrm>
            <a:prstGeom prst="rect">
              <a:avLst/>
            </a:prstGeom>
          </p:spPr>
        </p:pic>
        <p:pic>
          <p:nvPicPr>
            <p:cNvPr id="23" name="图片 22" descr="图片包含 游戏机, 食物&#10;&#10;描述已自动生成">
              <a:extLst>
                <a:ext uri="{FF2B5EF4-FFF2-40B4-BE49-F238E27FC236}">
                  <a16:creationId xmlns:a16="http://schemas.microsoft.com/office/drawing/2014/main" id="{F1FD4562-5243-40CF-A1AE-7E6B6E8C5F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9746293" y="308328"/>
              <a:ext cx="1118698" cy="1021274"/>
            </a:xfrm>
            <a:prstGeom prst="rect">
              <a:avLst/>
            </a:prstGeom>
          </p:spPr>
        </p:pic>
        <p:pic>
          <p:nvPicPr>
            <p:cNvPr id="24" name="图片 23" descr="卡通人物&#10;&#10;描述已自动生成">
              <a:extLst>
                <a:ext uri="{FF2B5EF4-FFF2-40B4-BE49-F238E27FC236}">
                  <a16:creationId xmlns:a16="http://schemas.microsoft.com/office/drawing/2014/main" id="{AE33B895-E39B-4B45-85E8-2E2744CBF6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900000" flipH="1">
              <a:off x="11403041" y="308328"/>
              <a:ext cx="678612" cy="1021276"/>
            </a:xfrm>
            <a:prstGeom prst="rect">
              <a:avLst/>
            </a:prstGeom>
          </p:spPr>
        </p:pic>
      </p:grpSp>
      <p:grpSp>
        <p:nvGrpSpPr>
          <p:cNvPr id="70" name="组合 69">
            <a:extLst>
              <a:ext uri="{FF2B5EF4-FFF2-40B4-BE49-F238E27FC236}">
                <a16:creationId xmlns:a16="http://schemas.microsoft.com/office/drawing/2014/main" id="{CEF8D477-67BB-4721-9459-76C34E3968F2}"/>
              </a:ext>
            </a:extLst>
          </p:cNvPr>
          <p:cNvGrpSpPr/>
          <p:nvPr/>
        </p:nvGrpSpPr>
        <p:grpSpPr>
          <a:xfrm>
            <a:off x="110348" y="1851501"/>
            <a:ext cx="12057525" cy="1021276"/>
            <a:chOff x="110348" y="2048351"/>
            <a:chExt cx="12057525" cy="1021276"/>
          </a:xfrm>
        </p:grpSpPr>
        <p:pic>
          <p:nvPicPr>
            <p:cNvPr id="28" name="图片 27" descr="图片包含 游戏机, 食物&#10;&#10;描述已自动生成">
              <a:extLst>
                <a:ext uri="{FF2B5EF4-FFF2-40B4-BE49-F238E27FC236}">
                  <a16:creationId xmlns:a16="http://schemas.microsoft.com/office/drawing/2014/main" id="{1EDFAD84-8D8E-45E8-BEEB-CB3846405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00000" flipH="1" flipV="1">
              <a:off x="11343903" y="2048351"/>
              <a:ext cx="626666" cy="1021274"/>
            </a:xfrm>
            <a:prstGeom prst="rect">
              <a:avLst/>
            </a:prstGeom>
          </p:spPr>
        </p:pic>
        <p:pic>
          <p:nvPicPr>
            <p:cNvPr id="29" name="图片 28" descr="图片包含 游戏机, 盒子, 桌子, 标志&#10;&#10;描述已自动生成">
              <a:extLst>
                <a:ext uri="{FF2B5EF4-FFF2-40B4-BE49-F238E27FC236}">
                  <a16:creationId xmlns:a16="http://schemas.microsoft.com/office/drawing/2014/main" id="{36A70B86-3BD7-4C36-AF79-093E6E293E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060002" y="2048352"/>
              <a:ext cx="553798" cy="1021274"/>
            </a:xfrm>
            <a:prstGeom prst="rect">
              <a:avLst/>
            </a:prstGeom>
          </p:spPr>
        </p:pic>
        <p:pic>
          <p:nvPicPr>
            <p:cNvPr id="30" name="图片 29" descr="图片包含 游戏机, 食物&#10;&#10;描述已自动生成">
              <a:extLst>
                <a:ext uri="{FF2B5EF4-FFF2-40B4-BE49-F238E27FC236}">
                  <a16:creationId xmlns:a16="http://schemas.microsoft.com/office/drawing/2014/main" id="{4FE3F6D4-2ECB-4789-B20A-160D3EB6C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flipV="1">
              <a:off x="8406203" y="2048351"/>
              <a:ext cx="1118700" cy="1021276"/>
            </a:xfrm>
            <a:prstGeom prst="rect">
              <a:avLst/>
            </a:prstGeom>
          </p:spPr>
        </p:pic>
        <p:pic>
          <p:nvPicPr>
            <p:cNvPr id="31" name="图片 30" descr="卡通人物&#10;&#10;描述已自动生成">
              <a:extLst>
                <a:ext uri="{FF2B5EF4-FFF2-40B4-BE49-F238E27FC236}">
                  <a16:creationId xmlns:a16="http://schemas.microsoft.com/office/drawing/2014/main" id="{0AD4B84B-E0F5-4F13-ABB0-45C90BF8F2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900000" flipV="1">
              <a:off x="7189544" y="2048351"/>
              <a:ext cx="678610" cy="1021274"/>
            </a:xfrm>
            <a:prstGeom prst="rect">
              <a:avLst/>
            </a:prstGeom>
          </p:spPr>
        </p:pic>
        <p:pic>
          <p:nvPicPr>
            <p:cNvPr id="32" name="图片 31" descr="日历&#10;&#10;描述已自动生成">
              <a:extLst>
                <a:ext uri="{FF2B5EF4-FFF2-40B4-BE49-F238E27FC236}">
                  <a16:creationId xmlns:a16="http://schemas.microsoft.com/office/drawing/2014/main" id="{64169DAC-24E5-4EB3-AF01-5FA17FE2C5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700000" flipH="1" flipV="1">
              <a:off x="5797136" y="2048351"/>
              <a:ext cx="692046" cy="1021274"/>
            </a:xfrm>
            <a:prstGeom prst="rect">
              <a:avLst/>
            </a:prstGeom>
          </p:spPr>
        </p:pic>
        <p:pic>
          <p:nvPicPr>
            <p:cNvPr id="33" name="图片 32" descr="图片包含 游戏机, 食物&#10;&#10;描述已自动生成">
              <a:extLst>
                <a:ext uri="{FF2B5EF4-FFF2-40B4-BE49-F238E27FC236}">
                  <a16:creationId xmlns:a16="http://schemas.microsoft.com/office/drawing/2014/main" id="{A4147C92-F0D7-4EAF-93D6-723144AAC3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00000" flipH="1" flipV="1">
              <a:off x="4264708" y="2048351"/>
              <a:ext cx="626666" cy="1021274"/>
            </a:xfrm>
            <a:prstGeom prst="rect">
              <a:avLst/>
            </a:prstGeom>
          </p:spPr>
        </p:pic>
        <p:pic>
          <p:nvPicPr>
            <p:cNvPr id="34" name="图片 33" descr="图片包含 游戏机, 盒子, 桌子, 标志&#10;&#10;描述已自动生成">
              <a:extLst>
                <a:ext uri="{FF2B5EF4-FFF2-40B4-BE49-F238E27FC236}">
                  <a16:creationId xmlns:a16="http://schemas.microsoft.com/office/drawing/2014/main" id="{B8B1B2B2-1CB6-4C1E-B4D1-4ADE0E9EF2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980807" y="2048352"/>
              <a:ext cx="553798" cy="1021274"/>
            </a:xfrm>
            <a:prstGeom prst="rect">
              <a:avLst/>
            </a:prstGeom>
          </p:spPr>
        </p:pic>
        <p:pic>
          <p:nvPicPr>
            <p:cNvPr id="35" name="图片 34" descr="图片包含 游戏机, 食物&#10;&#10;描述已自动生成">
              <a:extLst>
                <a:ext uri="{FF2B5EF4-FFF2-40B4-BE49-F238E27FC236}">
                  <a16:creationId xmlns:a16="http://schemas.microsoft.com/office/drawing/2014/main" id="{E9D0E196-5DF0-4DE0-91C2-A5B54AF62B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flipV="1">
              <a:off x="1327008" y="2048351"/>
              <a:ext cx="1118700" cy="1021276"/>
            </a:xfrm>
            <a:prstGeom prst="rect">
              <a:avLst/>
            </a:prstGeom>
          </p:spPr>
        </p:pic>
        <p:pic>
          <p:nvPicPr>
            <p:cNvPr id="36" name="图片 35" descr="卡通人物&#10;&#10;描述已自动生成">
              <a:extLst>
                <a:ext uri="{FF2B5EF4-FFF2-40B4-BE49-F238E27FC236}">
                  <a16:creationId xmlns:a16="http://schemas.microsoft.com/office/drawing/2014/main" id="{5888D97F-563D-46C6-B96B-36CCF23DCD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900000" flipV="1">
              <a:off x="110348" y="2048351"/>
              <a:ext cx="678610" cy="1021274"/>
            </a:xfrm>
            <a:prstGeom prst="rect">
              <a:avLst/>
            </a:prstGeom>
          </p:spPr>
        </p:pic>
      </p:grpSp>
      <p:grpSp>
        <p:nvGrpSpPr>
          <p:cNvPr id="71" name="组合 70">
            <a:extLst>
              <a:ext uri="{FF2B5EF4-FFF2-40B4-BE49-F238E27FC236}">
                <a16:creationId xmlns:a16="http://schemas.microsoft.com/office/drawing/2014/main" id="{5FA72216-C3F7-4DCF-B21F-35EF67F6A3FD}"/>
              </a:ext>
            </a:extLst>
          </p:cNvPr>
          <p:cNvGrpSpPr/>
          <p:nvPr/>
        </p:nvGrpSpPr>
        <p:grpSpPr>
          <a:xfrm>
            <a:off x="107400" y="3985224"/>
            <a:ext cx="11895860" cy="1021276"/>
            <a:chOff x="107400" y="3788374"/>
            <a:chExt cx="11895860" cy="1021276"/>
          </a:xfrm>
        </p:grpSpPr>
        <p:pic>
          <p:nvPicPr>
            <p:cNvPr id="40" name="图片 39" descr="图片包含 游戏机, 盒子, 桌子, 标志&#10;&#10;描述已自动生成">
              <a:extLst>
                <a:ext uri="{FF2B5EF4-FFF2-40B4-BE49-F238E27FC236}">
                  <a16:creationId xmlns:a16="http://schemas.microsoft.com/office/drawing/2014/main" id="{F88796FC-836D-418E-AC7C-E07746974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00" y="3788375"/>
              <a:ext cx="553796" cy="1021274"/>
            </a:xfrm>
            <a:prstGeom prst="rect">
              <a:avLst/>
            </a:prstGeom>
          </p:spPr>
        </p:pic>
        <p:pic>
          <p:nvPicPr>
            <p:cNvPr id="41" name="图片 40" descr="图片包含 游戏机, 食物&#10;&#10;描述已自动生成">
              <a:extLst>
                <a:ext uri="{FF2B5EF4-FFF2-40B4-BE49-F238E27FC236}">
                  <a16:creationId xmlns:a16="http://schemas.microsoft.com/office/drawing/2014/main" id="{1884B4D3-5D23-4CC5-A18D-1EFD41E74A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V="1">
              <a:off x="1196296" y="3788374"/>
              <a:ext cx="1118700" cy="1021276"/>
            </a:xfrm>
            <a:prstGeom prst="rect">
              <a:avLst/>
            </a:prstGeom>
          </p:spPr>
        </p:pic>
        <p:pic>
          <p:nvPicPr>
            <p:cNvPr id="42" name="图片 41" descr="卡通人物&#10;&#10;描述已自动生成">
              <a:extLst>
                <a:ext uri="{FF2B5EF4-FFF2-40B4-BE49-F238E27FC236}">
                  <a16:creationId xmlns:a16="http://schemas.microsoft.com/office/drawing/2014/main" id="{DDD72974-C817-4D64-8CDB-EB9A129798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700000" flipH="1" flipV="1">
              <a:off x="2853046" y="3788374"/>
              <a:ext cx="678610" cy="1021274"/>
            </a:xfrm>
            <a:prstGeom prst="rect">
              <a:avLst/>
            </a:prstGeom>
          </p:spPr>
        </p:pic>
        <p:pic>
          <p:nvPicPr>
            <p:cNvPr id="43" name="图片 42" descr="日历&#10;&#10;描述已自动生成">
              <a:extLst>
                <a:ext uri="{FF2B5EF4-FFF2-40B4-BE49-F238E27FC236}">
                  <a16:creationId xmlns:a16="http://schemas.microsoft.com/office/drawing/2014/main" id="{550D149F-78D2-49D1-9DE9-AD470E6CCF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900000" flipV="1">
              <a:off x="4232018" y="3788375"/>
              <a:ext cx="692046" cy="1021272"/>
            </a:xfrm>
            <a:prstGeom prst="rect">
              <a:avLst/>
            </a:prstGeom>
          </p:spPr>
        </p:pic>
        <p:pic>
          <p:nvPicPr>
            <p:cNvPr id="44" name="图片 43" descr="图片包含 游戏机, 食物&#10;&#10;描述已自动生成">
              <a:extLst>
                <a:ext uri="{FF2B5EF4-FFF2-40B4-BE49-F238E27FC236}">
                  <a16:creationId xmlns:a16="http://schemas.microsoft.com/office/drawing/2014/main" id="{D46588B7-A7D6-4296-9582-C31C170AA2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8900000" flipV="1">
              <a:off x="5829825" y="3788374"/>
              <a:ext cx="626666" cy="1021274"/>
            </a:xfrm>
            <a:prstGeom prst="rect">
              <a:avLst/>
            </a:prstGeom>
          </p:spPr>
        </p:pic>
        <p:pic>
          <p:nvPicPr>
            <p:cNvPr id="45" name="图片 44" descr="图片包含 游戏机, 盒子, 桌子, 标志&#10;&#10;描述已自动生成">
              <a:extLst>
                <a:ext uri="{FF2B5EF4-FFF2-40B4-BE49-F238E27FC236}">
                  <a16:creationId xmlns:a16="http://schemas.microsoft.com/office/drawing/2014/main" id="{9B52E006-C013-4691-B60F-36EEA0D42A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6595" y="3788375"/>
              <a:ext cx="553796" cy="1021274"/>
            </a:xfrm>
            <a:prstGeom prst="rect">
              <a:avLst/>
            </a:prstGeom>
          </p:spPr>
        </p:pic>
        <p:pic>
          <p:nvPicPr>
            <p:cNvPr id="46" name="图片 45" descr="图片包含 游戏机, 食物&#10;&#10;描述已自动生成">
              <a:extLst>
                <a:ext uri="{FF2B5EF4-FFF2-40B4-BE49-F238E27FC236}">
                  <a16:creationId xmlns:a16="http://schemas.microsoft.com/office/drawing/2014/main" id="{C9D5413C-D17D-4444-848D-DCEC42168A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V="1">
              <a:off x="8275491" y="3788374"/>
              <a:ext cx="1118700" cy="1021276"/>
            </a:xfrm>
            <a:prstGeom prst="rect">
              <a:avLst/>
            </a:prstGeom>
          </p:spPr>
        </p:pic>
        <p:pic>
          <p:nvPicPr>
            <p:cNvPr id="47" name="图片 46" descr="卡通人物&#10;&#10;描述已自动生成">
              <a:extLst>
                <a:ext uri="{FF2B5EF4-FFF2-40B4-BE49-F238E27FC236}">
                  <a16:creationId xmlns:a16="http://schemas.microsoft.com/office/drawing/2014/main" id="{16E89EBC-DCE4-4886-BB69-01EDCFCAA3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700000" flipH="1" flipV="1">
              <a:off x="9932241" y="3788374"/>
              <a:ext cx="678610" cy="1021274"/>
            </a:xfrm>
            <a:prstGeom prst="rect">
              <a:avLst/>
            </a:prstGeom>
          </p:spPr>
        </p:pic>
        <p:pic>
          <p:nvPicPr>
            <p:cNvPr id="48" name="图片 47" descr="日历&#10;&#10;描述已自动生成">
              <a:extLst>
                <a:ext uri="{FF2B5EF4-FFF2-40B4-BE49-F238E27FC236}">
                  <a16:creationId xmlns:a16="http://schemas.microsoft.com/office/drawing/2014/main" id="{0EE8AA3E-31FF-4829-A3AB-2C884F811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900000" flipV="1">
              <a:off x="11311214" y="3788375"/>
              <a:ext cx="692046" cy="1021272"/>
            </a:xfrm>
            <a:prstGeom prst="rect">
              <a:avLst/>
            </a:prstGeom>
          </p:spPr>
        </p:pic>
      </p:grpSp>
      <p:grpSp>
        <p:nvGrpSpPr>
          <p:cNvPr id="72" name="组合 71">
            <a:extLst>
              <a:ext uri="{FF2B5EF4-FFF2-40B4-BE49-F238E27FC236}">
                <a16:creationId xmlns:a16="http://schemas.microsoft.com/office/drawing/2014/main" id="{EDA63A80-D542-4790-8365-D27F434ECD12}"/>
              </a:ext>
            </a:extLst>
          </p:cNvPr>
          <p:cNvGrpSpPr/>
          <p:nvPr/>
        </p:nvGrpSpPr>
        <p:grpSpPr>
          <a:xfrm>
            <a:off x="188740" y="5528397"/>
            <a:ext cx="11895861" cy="1021276"/>
            <a:chOff x="188740" y="5528397"/>
            <a:chExt cx="11895861" cy="1021276"/>
          </a:xfrm>
        </p:grpSpPr>
        <p:pic>
          <p:nvPicPr>
            <p:cNvPr id="51" name="图片 50" descr="图片包含 游戏机, 盒子, 桌子, 标志&#10;&#10;描述已自动生成">
              <a:extLst>
                <a:ext uri="{FF2B5EF4-FFF2-40B4-BE49-F238E27FC236}">
                  <a16:creationId xmlns:a16="http://schemas.microsoft.com/office/drawing/2014/main" id="{06154751-32D4-4695-91A9-17D12CF0E4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11530803" y="5528398"/>
              <a:ext cx="553798" cy="1021272"/>
            </a:xfrm>
            <a:prstGeom prst="rect">
              <a:avLst/>
            </a:prstGeom>
          </p:spPr>
        </p:pic>
        <p:pic>
          <p:nvPicPr>
            <p:cNvPr id="52" name="图片 51" descr="图片包含 游戏机, 食物&#10;&#10;描述已自动生成">
              <a:extLst>
                <a:ext uri="{FF2B5EF4-FFF2-40B4-BE49-F238E27FC236}">
                  <a16:creationId xmlns:a16="http://schemas.microsoft.com/office/drawing/2014/main" id="{4B62FFB1-6D1F-472B-A40E-7A2E9DCDE5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a:off x="9877004" y="5528397"/>
              <a:ext cx="1118700" cy="1021274"/>
            </a:xfrm>
            <a:prstGeom prst="rect">
              <a:avLst/>
            </a:prstGeom>
          </p:spPr>
        </p:pic>
        <p:pic>
          <p:nvPicPr>
            <p:cNvPr id="53" name="图片 52" descr="卡通人物&#10;&#10;描述已自动生成">
              <a:extLst>
                <a:ext uri="{FF2B5EF4-FFF2-40B4-BE49-F238E27FC236}">
                  <a16:creationId xmlns:a16="http://schemas.microsoft.com/office/drawing/2014/main" id="{041F55A0-9E02-406D-90C0-7DE97DC319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700000">
              <a:off x="8660344" y="5528397"/>
              <a:ext cx="678612" cy="1021276"/>
            </a:xfrm>
            <a:prstGeom prst="rect">
              <a:avLst/>
            </a:prstGeom>
          </p:spPr>
        </p:pic>
        <p:pic>
          <p:nvPicPr>
            <p:cNvPr id="54" name="图片 53" descr="日历&#10;&#10;描述已自动生成">
              <a:extLst>
                <a:ext uri="{FF2B5EF4-FFF2-40B4-BE49-F238E27FC236}">
                  <a16:creationId xmlns:a16="http://schemas.microsoft.com/office/drawing/2014/main" id="{B0D4F478-20E1-40FB-B931-3226885279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900000" flipH="1">
              <a:off x="7267936" y="5528398"/>
              <a:ext cx="692048" cy="1021274"/>
            </a:xfrm>
            <a:prstGeom prst="rect">
              <a:avLst/>
            </a:prstGeom>
          </p:spPr>
        </p:pic>
        <p:pic>
          <p:nvPicPr>
            <p:cNvPr id="55" name="图片 54" descr="图片包含 游戏机, 食物&#10;&#10;描述已自动生成">
              <a:extLst>
                <a:ext uri="{FF2B5EF4-FFF2-40B4-BE49-F238E27FC236}">
                  <a16:creationId xmlns:a16="http://schemas.microsoft.com/office/drawing/2014/main" id="{079EBCE4-865C-41A2-A010-BB82B8DE1F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8900000" flipH="1">
              <a:off x="5735509" y="5528397"/>
              <a:ext cx="626666" cy="1021276"/>
            </a:xfrm>
            <a:prstGeom prst="rect">
              <a:avLst/>
            </a:prstGeom>
          </p:spPr>
        </p:pic>
        <p:pic>
          <p:nvPicPr>
            <p:cNvPr id="56" name="图片 55" descr="图片包含 游戏机, 盒子, 桌子, 标志&#10;&#10;描述已自动生成">
              <a:extLst>
                <a:ext uri="{FF2B5EF4-FFF2-40B4-BE49-F238E27FC236}">
                  <a16:creationId xmlns:a16="http://schemas.microsoft.com/office/drawing/2014/main" id="{8D6E132F-E65B-4CB4-9717-41A45BFCA0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4451608" y="5528398"/>
              <a:ext cx="553798" cy="1021272"/>
            </a:xfrm>
            <a:prstGeom prst="rect">
              <a:avLst/>
            </a:prstGeom>
          </p:spPr>
        </p:pic>
        <p:pic>
          <p:nvPicPr>
            <p:cNvPr id="57" name="图片 56" descr="图片包含 游戏机, 食物&#10;&#10;描述已自动生成">
              <a:extLst>
                <a:ext uri="{FF2B5EF4-FFF2-40B4-BE49-F238E27FC236}">
                  <a16:creationId xmlns:a16="http://schemas.microsoft.com/office/drawing/2014/main" id="{785825F6-AC71-4018-BC26-6B72EEE85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a:off x="2797809" y="5528397"/>
              <a:ext cx="1118700" cy="1021274"/>
            </a:xfrm>
            <a:prstGeom prst="rect">
              <a:avLst/>
            </a:prstGeom>
          </p:spPr>
        </p:pic>
        <p:pic>
          <p:nvPicPr>
            <p:cNvPr id="58" name="图片 57" descr="卡通人物&#10;&#10;描述已自动生成">
              <a:extLst>
                <a:ext uri="{FF2B5EF4-FFF2-40B4-BE49-F238E27FC236}">
                  <a16:creationId xmlns:a16="http://schemas.microsoft.com/office/drawing/2014/main" id="{6185FEF0-F817-4DEE-8E6C-3A426DF16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700000">
              <a:off x="1581149" y="5528397"/>
              <a:ext cx="678612" cy="1021276"/>
            </a:xfrm>
            <a:prstGeom prst="rect">
              <a:avLst/>
            </a:prstGeom>
          </p:spPr>
        </p:pic>
        <p:pic>
          <p:nvPicPr>
            <p:cNvPr id="59" name="图片 58" descr="日历&#10;&#10;描述已自动生成">
              <a:extLst>
                <a:ext uri="{FF2B5EF4-FFF2-40B4-BE49-F238E27FC236}">
                  <a16:creationId xmlns:a16="http://schemas.microsoft.com/office/drawing/2014/main" id="{07EDFFF2-8B7E-4E08-B03B-FAEFFB8B63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900000" flipH="1">
              <a:off x="188740" y="5528398"/>
              <a:ext cx="692048" cy="1021274"/>
            </a:xfrm>
            <a:prstGeom prst="rect">
              <a:avLst/>
            </a:prstGeom>
          </p:spPr>
        </p:pic>
      </p:grpSp>
      <p:sp>
        <p:nvSpPr>
          <p:cNvPr id="68" name="文本框 67">
            <a:extLst>
              <a:ext uri="{FF2B5EF4-FFF2-40B4-BE49-F238E27FC236}">
                <a16:creationId xmlns:a16="http://schemas.microsoft.com/office/drawing/2014/main" id="{F2109E13-18AD-43C1-9D0E-35787FC53D0C}"/>
              </a:ext>
            </a:extLst>
          </p:cNvPr>
          <p:cNvSpPr txBox="1"/>
          <p:nvPr/>
        </p:nvSpPr>
        <p:spPr>
          <a:xfrm>
            <a:off x="3251200" y="3136613"/>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cxnSp>
        <p:nvCxnSpPr>
          <p:cNvPr id="75" name="直接连接符 74">
            <a:extLst>
              <a:ext uri="{FF2B5EF4-FFF2-40B4-BE49-F238E27FC236}">
                <a16:creationId xmlns:a16="http://schemas.microsoft.com/office/drawing/2014/main" id="{41760B14-1277-4203-87BD-494AFF838F1B}"/>
              </a:ext>
            </a:extLst>
          </p:cNvPr>
          <p:cNvCxnSpPr>
            <a:cxnSpLocks/>
          </p:cNvCxnSpPr>
          <p:nvPr/>
        </p:nvCxnSpPr>
        <p:spPr>
          <a:xfrm>
            <a:off x="2514465" y="3424547"/>
            <a:ext cx="259392"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178B818E-A49C-4236-A90F-3CF887A3E146}"/>
              </a:ext>
            </a:extLst>
          </p:cNvPr>
          <p:cNvCxnSpPr>
            <a:cxnSpLocks/>
          </p:cNvCxnSpPr>
          <p:nvPr/>
        </p:nvCxnSpPr>
        <p:spPr>
          <a:xfrm>
            <a:off x="9279949" y="3433453"/>
            <a:ext cx="397587"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69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D347"/>
        </a:solidFill>
        <a:effectLst/>
      </p:bgPr>
    </p:bg>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3BBD2423-2B35-426E-BFF0-476A492DDA7D}"/>
              </a:ext>
            </a:extLst>
          </p:cNvPr>
          <p:cNvSpPr/>
          <p:nvPr/>
        </p:nvSpPr>
        <p:spPr>
          <a:xfrm>
            <a:off x="0" y="0"/>
            <a:ext cx="12192000"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卡通人物&#10;&#10;描述已自动生成">
            <a:extLst>
              <a:ext uri="{FF2B5EF4-FFF2-40B4-BE49-F238E27FC236}">
                <a16:creationId xmlns:a16="http://schemas.microsoft.com/office/drawing/2014/main" id="{AA36AB23-E2F6-41B8-A884-276F1F1A82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615" y="2886891"/>
            <a:ext cx="3505200" cy="3971109"/>
          </a:xfrm>
          <a:prstGeom prst="rect">
            <a:avLst/>
          </a:prstGeom>
        </p:spPr>
      </p:pic>
      <p:sp>
        <p:nvSpPr>
          <p:cNvPr id="14" name="文本框 13">
            <a:extLst>
              <a:ext uri="{FF2B5EF4-FFF2-40B4-BE49-F238E27FC236}">
                <a16:creationId xmlns:a16="http://schemas.microsoft.com/office/drawing/2014/main" id="{FC0A1641-D8DC-4399-A103-608D0032CBF6}"/>
              </a:ext>
            </a:extLst>
          </p:cNvPr>
          <p:cNvSpPr txBox="1"/>
          <p:nvPr/>
        </p:nvSpPr>
        <p:spPr>
          <a:xfrm>
            <a:off x="4124898" y="4196637"/>
            <a:ext cx="6225602" cy="1609030"/>
          </a:xfrm>
          <a:prstGeom prst="rect">
            <a:avLst/>
          </a:prstGeom>
          <a:noFill/>
        </p:spPr>
        <p:txBody>
          <a:bodyPr wrap="square" rtlCol="0">
            <a:spAutoFit/>
          </a:bodyPr>
          <a:lstStyle/>
          <a:p>
            <a:pP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a:t>
            </a:r>
          </a:p>
          <a:p>
            <a:pPr>
              <a:lnSpc>
                <a:spcPct val="120000"/>
              </a:lnSpc>
            </a:pPr>
            <a:endPar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commodo magna eros quis urna. Nunc viverra imperdiet enim.</a:t>
            </a:r>
          </a:p>
          <a:p>
            <a:pP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a:t>
            </a:r>
          </a:p>
        </p:txBody>
      </p:sp>
      <p:pic>
        <p:nvPicPr>
          <p:cNvPr id="16" name="图片 15" descr="卡通人物&#10;&#10;中度可信度描述已自动生成">
            <a:extLst>
              <a:ext uri="{FF2B5EF4-FFF2-40B4-BE49-F238E27FC236}">
                <a16:creationId xmlns:a16="http://schemas.microsoft.com/office/drawing/2014/main" id="{12CD90CE-1555-49A4-B7B6-9B4FCB2B27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5385" y="221198"/>
            <a:ext cx="2540000" cy="4876800"/>
          </a:xfrm>
          <a:prstGeom prst="rect">
            <a:avLst/>
          </a:prstGeom>
        </p:spPr>
      </p:pic>
      <p:pic>
        <p:nvPicPr>
          <p:cNvPr id="18" name="图片 17" descr="图片包含 游戏机, 刀&#10;&#10;描述已自动生成">
            <a:extLst>
              <a:ext uri="{FF2B5EF4-FFF2-40B4-BE49-F238E27FC236}">
                <a16:creationId xmlns:a16="http://schemas.microsoft.com/office/drawing/2014/main" id="{168344DB-6A24-4713-B611-221BF6C236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28438" y="2886891"/>
            <a:ext cx="939492" cy="1150315"/>
          </a:xfrm>
          <a:prstGeom prst="rect">
            <a:avLst/>
          </a:prstGeom>
        </p:spPr>
      </p:pic>
      <p:sp>
        <p:nvSpPr>
          <p:cNvPr id="19" name="文本框 18">
            <a:extLst>
              <a:ext uri="{FF2B5EF4-FFF2-40B4-BE49-F238E27FC236}">
                <a16:creationId xmlns:a16="http://schemas.microsoft.com/office/drawing/2014/main" id="{BF10A8CC-9A08-4B11-8C97-A3BA5D7F50AF}"/>
              </a:ext>
            </a:extLst>
          </p:cNvPr>
          <p:cNvSpPr txBox="1"/>
          <p:nvPr/>
        </p:nvSpPr>
        <p:spPr>
          <a:xfrm>
            <a:off x="516615" y="1304588"/>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pic>
        <p:nvPicPr>
          <p:cNvPr id="23" name="图片 22" descr="图片包含 游戏机, 食物&#10;&#10;描述已自动生成">
            <a:extLst>
              <a:ext uri="{FF2B5EF4-FFF2-40B4-BE49-F238E27FC236}">
                <a16:creationId xmlns:a16="http://schemas.microsoft.com/office/drawing/2014/main" id="{5C0AF378-18DB-4BFA-BEEC-8D8009EE2A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33818" y="2532362"/>
            <a:ext cx="626666" cy="1021276"/>
          </a:xfrm>
          <a:prstGeom prst="rect">
            <a:avLst/>
          </a:prstGeom>
        </p:spPr>
      </p:pic>
      <p:pic>
        <p:nvPicPr>
          <p:cNvPr id="24" name="图片 23" descr="图片包含 游戏机, 盒子, 桌子, 标志&#10;&#10;描述已自动生成">
            <a:extLst>
              <a:ext uri="{FF2B5EF4-FFF2-40B4-BE49-F238E27FC236}">
                <a16:creationId xmlns:a16="http://schemas.microsoft.com/office/drawing/2014/main" id="{9593C9BE-F81C-406E-9810-B355C7AC0F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4955" y="2532364"/>
            <a:ext cx="553796" cy="1021272"/>
          </a:xfrm>
          <a:prstGeom prst="rect">
            <a:avLst/>
          </a:prstGeom>
        </p:spPr>
      </p:pic>
      <p:pic>
        <p:nvPicPr>
          <p:cNvPr id="25" name="图片 24" descr="图片包含 游戏机, 食物&#10;&#10;描述已自动生成">
            <a:extLst>
              <a:ext uri="{FF2B5EF4-FFF2-40B4-BE49-F238E27FC236}">
                <a16:creationId xmlns:a16="http://schemas.microsoft.com/office/drawing/2014/main" id="{9DDB4B6E-EFAD-40AE-AE91-D993D8B3F3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83222" y="2532363"/>
            <a:ext cx="1118698" cy="1021274"/>
          </a:xfrm>
          <a:prstGeom prst="rect">
            <a:avLst/>
          </a:prstGeom>
        </p:spPr>
      </p:pic>
      <p:pic>
        <p:nvPicPr>
          <p:cNvPr id="27" name="图片 26" descr="日历&#10;&#10;描述已自动生成">
            <a:extLst>
              <a:ext uri="{FF2B5EF4-FFF2-40B4-BE49-F238E27FC236}">
                <a16:creationId xmlns:a16="http://schemas.microsoft.com/office/drawing/2014/main" id="{5911407F-CD16-4CDC-BFC3-D59B52F89D8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36390" y="2532362"/>
            <a:ext cx="692048" cy="1021276"/>
          </a:xfrm>
          <a:prstGeom prst="rect">
            <a:avLst/>
          </a:prstGeom>
        </p:spPr>
      </p:pic>
      <p:sp>
        <p:nvSpPr>
          <p:cNvPr id="32" name="文本框 31">
            <a:extLst>
              <a:ext uri="{FF2B5EF4-FFF2-40B4-BE49-F238E27FC236}">
                <a16:creationId xmlns:a16="http://schemas.microsoft.com/office/drawing/2014/main" id="{9CAD18C8-9379-4E05-A4E4-FDE5D9532A15}"/>
              </a:ext>
            </a:extLst>
          </p:cNvPr>
          <p:cNvSpPr txBox="1"/>
          <p:nvPr/>
        </p:nvSpPr>
        <p:spPr>
          <a:xfrm>
            <a:off x="10148792" y="6298248"/>
            <a:ext cx="1526593" cy="338554"/>
          </a:xfrm>
          <a:prstGeom prst="rect">
            <a:avLst/>
          </a:prstGeom>
          <a:noFill/>
        </p:spPr>
        <p:txBody>
          <a:bodyPr wrap="square" rtlCol="0">
            <a:spAutoFit/>
          </a:bodyPr>
          <a:lstStyle/>
          <a:p>
            <a:pPr algn="dist"/>
            <a:r>
              <a:rPr lang="en-US" altLang="zh-CN" sz="1600">
                <a:solidFill>
                  <a:schemeClr val="bg1"/>
                </a:solidFill>
                <a:latin typeface="Bauhaus 93" panose="04030905020B02020C02" pitchFamily="82" charset="0"/>
              </a:rPr>
              <a:t>2022/04/01</a:t>
            </a:r>
            <a:endParaRPr lang="zh-CN" altLang="en-US" sz="1600">
              <a:solidFill>
                <a:schemeClr val="bg1"/>
              </a:solidFill>
              <a:latin typeface="Bauhaus 93" panose="04030905020B02020C02" pitchFamily="82" charset="0"/>
            </a:endParaRPr>
          </a:p>
        </p:txBody>
      </p:sp>
      <p:sp>
        <p:nvSpPr>
          <p:cNvPr id="33" name="文本框 32">
            <a:extLst>
              <a:ext uri="{FF2B5EF4-FFF2-40B4-BE49-F238E27FC236}">
                <a16:creationId xmlns:a16="http://schemas.microsoft.com/office/drawing/2014/main" id="{51EE3B41-BE8C-4DA0-8CFF-9AD2A7EE9595}"/>
              </a:ext>
            </a:extLst>
          </p:cNvPr>
          <p:cNvSpPr txBox="1"/>
          <p:nvPr/>
        </p:nvSpPr>
        <p:spPr>
          <a:xfrm>
            <a:off x="8220260" y="737850"/>
            <a:ext cx="1830249" cy="307777"/>
          </a:xfrm>
          <a:prstGeom prst="rect">
            <a:avLst/>
          </a:prstGeom>
          <a:noFill/>
        </p:spPr>
        <p:txBody>
          <a:bodyPr wrap="square" rtlCol="0">
            <a:spAutoFit/>
          </a:bodyPr>
          <a:lstStyle/>
          <a:p>
            <a:pPr algn="dist"/>
            <a:r>
              <a:rPr lang="en-US" altLang="zh-CN" sz="1400">
                <a:solidFill>
                  <a:schemeClr val="bg1"/>
                </a:solidFill>
                <a:latin typeface="Bauhaus 93" panose="04030905020B02020C02" pitchFamily="82" charset="0"/>
              </a:rPr>
              <a:t>DESIGNED BY XIAO</a:t>
            </a:r>
            <a:endParaRPr lang="zh-CN" altLang="en-US" sz="1400">
              <a:solidFill>
                <a:schemeClr val="bg1"/>
              </a:solidFill>
              <a:latin typeface="Bauhaus 93" panose="04030905020B02020C02" pitchFamily="82" charset="0"/>
            </a:endParaRPr>
          </a:p>
        </p:txBody>
      </p:sp>
    </p:spTree>
    <p:extLst>
      <p:ext uri="{BB962C8B-B14F-4D97-AF65-F5344CB8AC3E}">
        <p14:creationId xmlns:p14="http://schemas.microsoft.com/office/powerpoint/2010/main" val="3016626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655A"/>
        </a:solidFill>
        <a:effectLst/>
      </p:bgPr>
    </p:bg>
    <p:spTree>
      <p:nvGrpSpPr>
        <p:cNvPr id="1" name=""/>
        <p:cNvGrpSpPr/>
        <p:nvPr/>
      </p:nvGrpSpPr>
      <p:grpSpPr>
        <a:xfrm>
          <a:off x="0" y="0"/>
          <a:ext cx="0" cy="0"/>
          <a:chOff x="0" y="0"/>
          <a:chExt cx="0" cy="0"/>
        </a:xfrm>
      </p:grpSpPr>
      <p:sp>
        <p:nvSpPr>
          <p:cNvPr id="61" name="矩形 60">
            <a:extLst>
              <a:ext uri="{FF2B5EF4-FFF2-40B4-BE49-F238E27FC236}">
                <a16:creationId xmlns:a16="http://schemas.microsoft.com/office/drawing/2014/main" id="{33DE8E7B-AA40-4CDF-8C1C-788771FA57A5}"/>
              </a:ext>
            </a:extLst>
          </p:cNvPr>
          <p:cNvSpPr/>
          <p:nvPr/>
        </p:nvSpPr>
        <p:spPr>
          <a:xfrm>
            <a:off x="0" y="0"/>
            <a:ext cx="12192000" cy="6858000"/>
          </a:xfrm>
          <a:prstGeom prst="rect">
            <a:avLst/>
          </a:prstGeom>
          <a:solidFill>
            <a:srgbClr val="F56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A9F90A8-AFBB-4AF7-BFA0-44CC81CE72E9}"/>
              </a:ext>
            </a:extLst>
          </p:cNvPr>
          <p:cNvSpPr/>
          <p:nvPr/>
        </p:nvSpPr>
        <p:spPr>
          <a:xfrm rot="21480000">
            <a:off x="4518640" y="484495"/>
            <a:ext cx="4368561" cy="5889010"/>
          </a:xfrm>
          <a:prstGeom prst="rect">
            <a:avLst/>
          </a:prstGeom>
          <a:solidFill>
            <a:srgbClr val="FFD34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1FDC1A39-7E60-4A2A-8496-19C3304BC016}"/>
              </a:ext>
            </a:extLst>
          </p:cNvPr>
          <p:cNvSpPr/>
          <p:nvPr/>
        </p:nvSpPr>
        <p:spPr>
          <a:xfrm rot="21480000">
            <a:off x="4800586" y="803355"/>
            <a:ext cx="3783542" cy="4646309"/>
          </a:xfrm>
          <a:prstGeom prst="roundRect">
            <a:avLst>
              <a:gd name="adj" fmla="val 11968"/>
            </a:avLst>
          </a:prstGeom>
          <a:solidFill>
            <a:srgbClr val="F5655A"/>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8" name="文本框 7">
            <a:extLst>
              <a:ext uri="{FF2B5EF4-FFF2-40B4-BE49-F238E27FC236}">
                <a16:creationId xmlns:a16="http://schemas.microsoft.com/office/drawing/2014/main" id="{8E69ABB5-8F3A-473C-B8C5-59148906DFC3}"/>
              </a:ext>
            </a:extLst>
          </p:cNvPr>
          <p:cNvSpPr txBox="1"/>
          <p:nvPr/>
        </p:nvSpPr>
        <p:spPr>
          <a:xfrm rot="21480000">
            <a:off x="4898226" y="5602619"/>
            <a:ext cx="1790170" cy="674672"/>
          </a:xfrm>
          <a:prstGeom prst="rect">
            <a:avLst/>
          </a:prstGeom>
          <a:noFill/>
        </p:spPr>
        <p:txBody>
          <a:bodyPr wrap="square" rtlCol="0">
            <a:spAutoFit/>
          </a:bodyPr>
          <a:lstStyle/>
          <a:p>
            <a:pPr>
              <a:lnSpc>
                <a:spcPct val="120000"/>
              </a:lnSpc>
            </a:pPr>
            <a:r>
              <a:rPr lang="fr-FR" altLang="zh-CN" sz="1100">
                <a:solidFill>
                  <a:srgbClr val="F5655A"/>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a:t>
            </a:r>
          </a:p>
        </p:txBody>
      </p:sp>
      <p:sp>
        <p:nvSpPr>
          <p:cNvPr id="9" name="文本框 8">
            <a:extLst>
              <a:ext uri="{FF2B5EF4-FFF2-40B4-BE49-F238E27FC236}">
                <a16:creationId xmlns:a16="http://schemas.microsoft.com/office/drawing/2014/main" id="{1C0BAE86-90C8-494B-916F-D23ACF18DCAF}"/>
              </a:ext>
            </a:extLst>
          </p:cNvPr>
          <p:cNvSpPr txBox="1"/>
          <p:nvPr/>
        </p:nvSpPr>
        <p:spPr>
          <a:xfrm rot="21480000">
            <a:off x="6890385" y="5634618"/>
            <a:ext cx="1790170" cy="471539"/>
          </a:xfrm>
          <a:prstGeom prst="rect">
            <a:avLst/>
          </a:prstGeom>
          <a:noFill/>
        </p:spPr>
        <p:txBody>
          <a:bodyPr wrap="square" rtlCol="0">
            <a:spAutoFit/>
          </a:bodyPr>
          <a:lstStyle/>
          <a:p>
            <a:pPr algn="r">
              <a:lnSpc>
                <a:spcPct val="120000"/>
              </a:lnSpc>
            </a:pPr>
            <a:r>
              <a:rPr lang="fr-FR" altLang="zh-CN" sz="1100">
                <a:solidFill>
                  <a:srgbClr val="F5655A"/>
                </a:solidFill>
                <a:latin typeface="..黑体UI-韩语" panose="02000000000000000000" pitchFamily="2" charset="-128"/>
                <a:ea typeface="..黑体UI-韩语" panose="02000000000000000000" pitchFamily="2" charset="-128"/>
                <a:cs typeface="..黑体UI-韩语" panose="02000000000000000000" pitchFamily="2" charset="-128"/>
              </a:rPr>
              <a:t>et netus et malesuada fames ac turpis egestas</a:t>
            </a:r>
          </a:p>
        </p:txBody>
      </p:sp>
      <p:pic>
        <p:nvPicPr>
          <p:cNvPr id="11" name="图片 10" descr="卡通人物&#10;&#10;描述已自动生成">
            <a:extLst>
              <a:ext uri="{FF2B5EF4-FFF2-40B4-BE49-F238E27FC236}">
                <a16:creationId xmlns:a16="http://schemas.microsoft.com/office/drawing/2014/main" id="{F5EF78ED-3373-44A3-9EE0-540D5A7D88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480000">
            <a:off x="6171160" y="1075639"/>
            <a:ext cx="949034" cy="1428249"/>
          </a:xfrm>
          <a:prstGeom prst="rect">
            <a:avLst/>
          </a:prstGeom>
        </p:spPr>
      </p:pic>
      <p:grpSp>
        <p:nvGrpSpPr>
          <p:cNvPr id="33" name="组合 32">
            <a:extLst>
              <a:ext uri="{FF2B5EF4-FFF2-40B4-BE49-F238E27FC236}">
                <a16:creationId xmlns:a16="http://schemas.microsoft.com/office/drawing/2014/main" id="{103FD65C-F107-498B-9DE3-3E9AFC7B5CA9}"/>
              </a:ext>
            </a:extLst>
          </p:cNvPr>
          <p:cNvGrpSpPr/>
          <p:nvPr/>
        </p:nvGrpSpPr>
        <p:grpSpPr>
          <a:xfrm rot="21480000">
            <a:off x="4982391" y="2506241"/>
            <a:ext cx="3403250" cy="762857"/>
            <a:chOff x="4438750" y="2805114"/>
            <a:chExt cx="3403250" cy="762857"/>
          </a:xfrm>
        </p:grpSpPr>
        <p:sp>
          <p:nvSpPr>
            <p:cNvPr id="32" name="任意多边形: 形状 31">
              <a:extLst>
                <a:ext uri="{FF2B5EF4-FFF2-40B4-BE49-F238E27FC236}">
                  <a16:creationId xmlns:a16="http://schemas.microsoft.com/office/drawing/2014/main" id="{761DBB41-2D31-4249-BB34-552BF6A866AD}"/>
                </a:ext>
              </a:extLst>
            </p:cNvPr>
            <p:cNvSpPr/>
            <p:nvPr/>
          </p:nvSpPr>
          <p:spPr>
            <a:xfrm>
              <a:off x="4893039" y="3124200"/>
              <a:ext cx="2948961" cy="409746"/>
            </a:xfrm>
            <a:custGeom>
              <a:avLst/>
              <a:gdLst>
                <a:gd name="connsiteX0" fmla="*/ 0 w 2948961"/>
                <a:gd name="connsiteY0" fmla="*/ 0 h 446434"/>
                <a:gd name="connsiteX1" fmla="*/ 2948961 w 2948961"/>
                <a:gd name="connsiteY1" fmla="*/ 0 h 446434"/>
                <a:gd name="connsiteX2" fmla="*/ 2948961 w 2948961"/>
                <a:gd name="connsiteY2" fmla="*/ 1 h 446434"/>
                <a:gd name="connsiteX3" fmla="*/ 2731412 w 2948961"/>
                <a:gd name="connsiteY3" fmla="*/ 223218 h 446434"/>
                <a:gd name="connsiteX4" fmla="*/ 2948961 w 2948961"/>
                <a:gd name="connsiteY4" fmla="*/ 446434 h 446434"/>
                <a:gd name="connsiteX5" fmla="*/ 0 w 2948961"/>
                <a:gd name="connsiteY5" fmla="*/ 446434 h 44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8961" h="446434">
                  <a:moveTo>
                    <a:pt x="0" y="0"/>
                  </a:moveTo>
                  <a:lnTo>
                    <a:pt x="2948961" y="0"/>
                  </a:lnTo>
                  <a:lnTo>
                    <a:pt x="2948961" y="1"/>
                  </a:lnTo>
                  <a:cubicBezTo>
                    <a:pt x="2828812" y="1"/>
                    <a:pt x="2731412" y="99938"/>
                    <a:pt x="2731412" y="223218"/>
                  </a:cubicBezTo>
                  <a:cubicBezTo>
                    <a:pt x="2731412" y="346497"/>
                    <a:pt x="2828812" y="446434"/>
                    <a:pt x="2948961" y="446434"/>
                  </a:cubicBezTo>
                  <a:lnTo>
                    <a:pt x="0" y="4464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0" name="图片 19" descr="卡通人物&#10;&#10;描述已自动生成">
              <a:extLst>
                <a:ext uri="{FF2B5EF4-FFF2-40B4-BE49-F238E27FC236}">
                  <a16:creationId xmlns:a16="http://schemas.microsoft.com/office/drawing/2014/main" id="{48DED255-206D-4FCD-BDEE-71F84B87C0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750" y="2805114"/>
              <a:ext cx="609784" cy="762857"/>
            </a:xfrm>
            <a:prstGeom prst="rect">
              <a:avLst/>
            </a:prstGeom>
          </p:spPr>
        </p:pic>
        <p:sp>
          <p:nvSpPr>
            <p:cNvPr id="21" name="文本框 20">
              <a:extLst>
                <a:ext uri="{FF2B5EF4-FFF2-40B4-BE49-F238E27FC236}">
                  <a16:creationId xmlns:a16="http://schemas.microsoft.com/office/drawing/2014/main" id="{E0418EBC-51D9-45CF-B734-51DA9D51106A}"/>
                </a:ext>
              </a:extLst>
            </p:cNvPr>
            <p:cNvSpPr txBox="1"/>
            <p:nvPr/>
          </p:nvSpPr>
          <p:spPr>
            <a:xfrm>
              <a:off x="4921913" y="3175185"/>
              <a:ext cx="2736563" cy="307777"/>
            </a:xfrm>
            <a:prstGeom prst="rect">
              <a:avLst/>
            </a:prstGeom>
            <a:noFill/>
          </p:spPr>
          <p:txBody>
            <a:bodyPr wrap="square" rtlCol="0">
              <a:spAutoFit/>
            </a:bodyPr>
            <a:lstStyle/>
            <a:p>
              <a:r>
                <a:rPr lang="fr-FR" altLang="zh-CN" sz="1400" b="1">
                  <a:solidFill>
                    <a:srgbClr val="F5655A"/>
                  </a:solidFill>
                  <a:latin typeface="..黑体UI-韩语" panose="02000000000000000000" pitchFamily="2" charset="-128"/>
                  <a:ea typeface="..黑体UI-韩语" panose="02000000000000000000" pitchFamily="2" charset="-128"/>
                  <a:cs typeface="..黑体UI-韩语" panose="02000000000000000000" pitchFamily="2" charset="-128"/>
                </a:rPr>
                <a:t>CONSECTETUER ADIPISCING</a:t>
              </a:r>
            </a:p>
          </p:txBody>
        </p:sp>
      </p:grpSp>
      <p:grpSp>
        <p:nvGrpSpPr>
          <p:cNvPr id="34" name="组合 33">
            <a:extLst>
              <a:ext uri="{FF2B5EF4-FFF2-40B4-BE49-F238E27FC236}">
                <a16:creationId xmlns:a16="http://schemas.microsoft.com/office/drawing/2014/main" id="{9B4BC90E-8570-4264-B400-324F9A5895AE}"/>
              </a:ext>
            </a:extLst>
          </p:cNvPr>
          <p:cNvGrpSpPr/>
          <p:nvPr/>
        </p:nvGrpSpPr>
        <p:grpSpPr>
          <a:xfrm rot="21480000">
            <a:off x="5014088" y="3413912"/>
            <a:ext cx="3403250" cy="762857"/>
            <a:chOff x="4438750" y="2805114"/>
            <a:chExt cx="3403250" cy="762857"/>
          </a:xfrm>
        </p:grpSpPr>
        <p:sp>
          <p:nvSpPr>
            <p:cNvPr id="35" name="任意多边形: 形状 34">
              <a:extLst>
                <a:ext uri="{FF2B5EF4-FFF2-40B4-BE49-F238E27FC236}">
                  <a16:creationId xmlns:a16="http://schemas.microsoft.com/office/drawing/2014/main" id="{A297630F-3B72-4959-9C78-3B0CC86FDDAE}"/>
                </a:ext>
              </a:extLst>
            </p:cNvPr>
            <p:cNvSpPr/>
            <p:nvPr/>
          </p:nvSpPr>
          <p:spPr>
            <a:xfrm>
              <a:off x="4893039" y="3124200"/>
              <a:ext cx="2948961" cy="409746"/>
            </a:xfrm>
            <a:custGeom>
              <a:avLst/>
              <a:gdLst>
                <a:gd name="connsiteX0" fmla="*/ 0 w 2948961"/>
                <a:gd name="connsiteY0" fmla="*/ 0 h 446434"/>
                <a:gd name="connsiteX1" fmla="*/ 2948961 w 2948961"/>
                <a:gd name="connsiteY1" fmla="*/ 0 h 446434"/>
                <a:gd name="connsiteX2" fmla="*/ 2948961 w 2948961"/>
                <a:gd name="connsiteY2" fmla="*/ 1 h 446434"/>
                <a:gd name="connsiteX3" fmla="*/ 2731412 w 2948961"/>
                <a:gd name="connsiteY3" fmla="*/ 223218 h 446434"/>
                <a:gd name="connsiteX4" fmla="*/ 2948961 w 2948961"/>
                <a:gd name="connsiteY4" fmla="*/ 446434 h 446434"/>
                <a:gd name="connsiteX5" fmla="*/ 0 w 2948961"/>
                <a:gd name="connsiteY5" fmla="*/ 446434 h 44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8961" h="446434">
                  <a:moveTo>
                    <a:pt x="0" y="0"/>
                  </a:moveTo>
                  <a:lnTo>
                    <a:pt x="2948961" y="0"/>
                  </a:lnTo>
                  <a:lnTo>
                    <a:pt x="2948961" y="1"/>
                  </a:lnTo>
                  <a:cubicBezTo>
                    <a:pt x="2828812" y="1"/>
                    <a:pt x="2731412" y="99938"/>
                    <a:pt x="2731412" y="223218"/>
                  </a:cubicBezTo>
                  <a:cubicBezTo>
                    <a:pt x="2731412" y="346497"/>
                    <a:pt x="2828812" y="446434"/>
                    <a:pt x="2948961" y="446434"/>
                  </a:cubicBezTo>
                  <a:lnTo>
                    <a:pt x="0" y="4464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6" name="图片 35" descr="卡通人物&#10;&#10;描述已自动生成">
              <a:extLst>
                <a:ext uri="{FF2B5EF4-FFF2-40B4-BE49-F238E27FC236}">
                  <a16:creationId xmlns:a16="http://schemas.microsoft.com/office/drawing/2014/main" id="{18EE4A85-D290-4736-B97A-D3AB747DA3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750" y="2805114"/>
              <a:ext cx="609784" cy="762857"/>
            </a:xfrm>
            <a:prstGeom prst="rect">
              <a:avLst/>
            </a:prstGeom>
          </p:spPr>
        </p:pic>
        <p:sp>
          <p:nvSpPr>
            <p:cNvPr id="37" name="文本框 36">
              <a:extLst>
                <a:ext uri="{FF2B5EF4-FFF2-40B4-BE49-F238E27FC236}">
                  <a16:creationId xmlns:a16="http://schemas.microsoft.com/office/drawing/2014/main" id="{C166F666-9D61-4F55-8011-9057C57B6008}"/>
                </a:ext>
              </a:extLst>
            </p:cNvPr>
            <p:cNvSpPr txBox="1"/>
            <p:nvPr/>
          </p:nvSpPr>
          <p:spPr>
            <a:xfrm>
              <a:off x="4921913" y="3175185"/>
              <a:ext cx="2736563" cy="307777"/>
            </a:xfrm>
            <a:prstGeom prst="rect">
              <a:avLst/>
            </a:prstGeom>
            <a:noFill/>
          </p:spPr>
          <p:txBody>
            <a:bodyPr wrap="square" rtlCol="0">
              <a:spAutoFit/>
            </a:bodyPr>
            <a:lstStyle/>
            <a:p>
              <a:r>
                <a:rPr lang="fr-FR" altLang="zh-CN" sz="1400" b="1">
                  <a:solidFill>
                    <a:srgbClr val="F5655A"/>
                  </a:solidFill>
                  <a:latin typeface="..黑体UI-韩语" panose="02000000000000000000" pitchFamily="2" charset="-128"/>
                  <a:ea typeface="..黑体UI-韩语" panose="02000000000000000000" pitchFamily="2" charset="-128"/>
                  <a:cs typeface="..黑体UI-韩语" panose="02000000000000000000" pitchFamily="2" charset="-128"/>
                </a:rPr>
                <a:t>CONSECTETUER ADIPISCING</a:t>
              </a:r>
            </a:p>
          </p:txBody>
        </p:sp>
      </p:grpSp>
      <p:grpSp>
        <p:nvGrpSpPr>
          <p:cNvPr id="38" name="组合 37">
            <a:extLst>
              <a:ext uri="{FF2B5EF4-FFF2-40B4-BE49-F238E27FC236}">
                <a16:creationId xmlns:a16="http://schemas.microsoft.com/office/drawing/2014/main" id="{44303EE1-F869-407E-AE8F-BFE5E429D221}"/>
              </a:ext>
            </a:extLst>
          </p:cNvPr>
          <p:cNvGrpSpPr/>
          <p:nvPr/>
        </p:nvGrpSpPr>
        <p:grpSpPr>
          <a:xfrm rot="21480000">
            <a:off x="5045784" y="4321581"/>
            <a:ext cx="3403250" cy="762857"/>
            <a:chOff x="4438750" y="2805114"/>
            <a:chExt cx="3403250" cy="762857"/>
          </a:xfrm>
        </p:grpSpPr>
        <p:sp>
          <p:nvSpPr>
            <p:cNvPr id="39" name="任意多边形: 形状 38">
              <a:extLst>
                <a:ext uri="{FF2B5EF4-FFF2-40B4-BE49-F238E27FC236}">
                  <a16:creationId xmlns:a16="http://schemas.microsoft.com/office/drawing/2014/main" id="{A32D2F09-BBD2-4BCF-96EE-066960EAF28C}"/>
                </a:ext>
              </a:extLst>
            </p:cNvPr>
            <p:cNvSpPr/>
            <p:nvPr/>
          </p:nvSpPr>
          <p:spPr>
            <a:xfrm>
              <a:off x="4893039" y="3124200"/>
              <a:ext cx="2948961" cy="409746"/>
            </a:xfrm>
            <a:custGeom>
              <a:avLst/>
              <a:gdLst>
                <a:gd name="connsiteX0" fmla="*/ 0 w 2948961"/>
                <a:gd name="connsiteY0" fmla="*/ 0 h 446434"/>
                <a:gd name="connsiteX1" fmla="*/ 2948961 w 2948961"/>
                <a:gd name="connsiteY1" fmla="*/ 0 h 446434"/>
                <a:gd name="connsiteX2" fmla="*/ 2948961 w 2948961"/>
                <a:gd name="connsiteY2" fmla="*/ 1 h 446434"/>
                <a:gd name="connsiteX3" fmla="*/ 2731412 w 2948961"/>
                <a:gd name="connsiteY3" fmla="*/ 223218 h 446434"/>
                <a:gd name="connsiteX4" fmla="*/ 2948961 w 2948961"/>
                <a:gd name="connsiteY4" fmla="*/ 446434 h 446434"/>
                <a:gd name="connsiteX5" fmla="*/ 0 w 2948961"/>
                <a:gd name="connsiteY5" fmla="*/ 446434 h 44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8961" h="446434">
                  <a:moveTo>
                    <a:pt x="0" y="0"/>
                  </a:moveTo>
                  <a:lnTo>
                    <a:pt x="2948961" y="0"/>
                  </a:lnTo>
                  <a:lnTo>
                    <a:pt x="2948961" y="1"/>
                  </a:lnTo>
                  <a:cubicBezTo>
                    <a:pt x="2828812" y="1"/>
                    <a:pt x="2731412" y="99938"/>
                    <a:pt x="2731412" y="223218"/>
                  </a:cubicBezTo>
                  <a:cubicBezTo>
                    <a:pt x="2731412" y="346497"/>
                    <a:pt x="2828812" y="446434"/>
                    <a:pt x="2948961" y="446434"/>
                  </a:cubicBezTo>
                  <a:lnTo>
                    <a:pt x="0" y="4464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0" name="图片 39" descr="卡通人物&#10;&#10;描述已自动生成">
              <a:extLst>
                <a:ext uri="{FF2B5EF4-FFF2-40B4-BE49-F238E27FC236}">
                  <a16:creationId xmlns:a16="http://schemas.microsoft.com/office/drawing/2014/main" id="{7ADF2B14-A260-4C8F-B8A1-53B081765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750" y="2805114"/>
              <a:ext cx="609784" cy="762857"/>
            </a:xfrm>
            <a:prstGeom prst="rect">
              <a:avLst/>
            </a:prstGeom>
          </p:spPr>
        </p:pic>
        <p:sp>
          <p:nvSpPr>
            <p:cNvPr id="41" name="文本框 40">
              <a:extLst>
                <a:ext uri="{FF2B5EF4-FFF2-40B4-BE49-F238E27FC236}">
                  <a16:creationId xmlns:a16="http://schemas.microsoft.com/office/drawing/2014/main" id="{D36E73EB-888B-4758-9395-41CB307ED39E}"/>
                </a:ext>
              </a:extLst>
            </p:cNvPr>
            <p:cNvSpPr txBox="1"/>
            <p:nvPr/>
          </p:nvSpPr>
          <p:spPr>
            <a:xfrm>
              <a:off x="4921913" y="3175185"/>
              <a:ext cx="2736563" cy="307777"/>
            </a:xfrm>
            <a:prstGeom prst="rect">
              <a:avLst/>
            </a:prstGeom>
            <a:noFill/>
          </p:spPr>
          <p:txBody>
            <a:bodyPr wrap="square" rtlCol="0">
              <a:spAutoFit/>
            </a:bodyPr>
            <a:lstStyle/>
            <a:p>
              <a:r>
                <a:rPr lang="fr-FR" altLang="zh-CN" sz="1400" b="1">
                  <a:solidFill>
                    <a:srgbClr val="F5655A"/>
                  </a:solidFill>
                  <a:latin typeface="..黑体UI-韩语" panose="02000000000000000000" pitchFamily="2" charset="-128"/>
                  <a:ea typeface="..黑体UI-韩语" panose="02000000000000000000" pitchFamily="2" charset="-128"/>
                  <a:cs typeface="..黑体UI-韩语" panose="02000000000000000000" pitchFamily="2" charset="-128"/>
                </a:rPr>
                <a:t>CONSECTETUER ADIPISCING</a:t>
              </a:r>
            </a:p>
          </p:txBody>
        </p:sp>
      </p:grpSp>
      <p:sp>
        <p:nvSpPr>
          <p:cNvPr id="43" name="文本框 42">
            <a:extLst>
              <a:ext uri="{FF2B5EF4-FFF2-40B4-BE49-F238E27FC236}">
                <a16:creationId xmlns:a16="http://schemas.microsoft.com/office/drawing/2014/main" id="{BC342536-DFF8-4526-8B32-442EBA565391}"/>
              </a:ext>
            </a:extLst>
          </p:cNvPr>
          <p:cNvSpPr txBox="1"/>
          <p:nvPr/>
        </p:nvSpPr>
        <p:spPr>
          <a:xfrm rot="21480000">
            <a:off x="4838389" y="1686253"/>
            <a:ext cx="1313899" cy="461665"/>
          </a:xfrm>
          <a:prstGeom prst="rect">
            <a:avLst/>
          </a:prstGeom>
          <a:noFill/>
        </p:spPr>
        <p:txBody>
          <a:bodyPr wrap="square" rtlCol="0">
            <a:spAutoFit/>
          </a:bodyPr>
          <a:lstStyle/>
          <a:p>
            <a:pPr algn="dist"/>
            <a:r>
              <a:rPr lang="en-US" altLang="zh-CN" sz="2400">
                <a:solidFill>
                  <a:schemeClr val="bg1"/>
                </a:solidFill>
                <a:latin typeface="Bauhaus 93" panose="04030905020B02020C02" pitchFamily="82" charset="0"/>
              </a:rPr>
              <a:t>POWER</a:t>
            </a:r>
            <a:endParaRPr lang="zh-CN" altLang="en-US" sz="2400">
              <a:solidFill>
                <a:schemeClr val="bg1"/>
              </a:solidFill>
              <a:latin typeface="Bauhaus 93" panose="04030905020B02020C02" pitchFamily="82" charset="0"/>
            </a:endParaRPr>
          </a:p>
        </p:txBody>
      </p:sp>
      <p:sp>
        <p:nvSpPr>
          <p:cNvPr id="44" name="文本框 43">
            <a:extLst>
              <a:ext uri="{FF2B5EF4-FFF2-40B4-BE49-F238E27FC236}">
                <a16:creationId xmlns:a16="http://schemas.microsoft.com/office/drawing/2014/main" id="{E8691AAE-722B-4ADA-9138-B8A399ABED0F}"/>
              </a:ext>
            </a:extLst>
          </p:cNvPr>
          <p:cNvSpPr txBox="1"/>
          <p:nvPr/>
        </p:nvSpPr>
        <p:spPr>
          <a:xfrm rot="21480000">
            <a:off x="7145144" y="1605699"/>
            <a:ext cx="1313899" cy="461665"/>
          </a:xfrm>
          <a:prstGeom prst="rect">
            <a:avLst/>
          </a:prstGeom>
          <a:noFill/>
        </p:spPr>
        <p:txBody>
          <a:bodyPr wrap="square" rtlCol="0">
            <a:spAutoFit/>
          </a:bodyPr>
          <a:lstStyle/>
          <a:p>
            <a:pPr algn="dist"/>
            <a:r>
              <a:rPr lang="en-US" altLang="zh-CN" sz="2400">
                <a:solidFill>
                  <a:schemeClr val="bg1"/>
                </a:solidFill>
                <a:latin typeface="Bauhaus 93" panose="04030905020B02020C02" pitchFamily="82" charset="0"/>
              </a:rPr>
              <a:t>POINT</a:t>
            </a:r>
            <a:endParaRPr lang="zh-CN" altLang="en-US" sz="2400">
              <a:solidFill>
                <a:schemeClr val="bg1"/>
              </a:solidFill>
              <a:latin typeface="Bauhaus 93" panose="04030905020B02020C02" pitchFamily="82" charset="0"/>
            </a:endParaRPr>
          </a:p>
        </p:txBody>
      </p:sp>
      <p:pic>
        <p:nvPicPr>
          <p:cNvPr id="48" name="图片 47" descr="卡通人物&#10;&#10;描述已自动生成">
            <a:extLst>
              <a:ext uri="{FF2B5EF4-FFF2-40B4-BE49-F238E27FC236}">
                <a16:creationId xmlns:a16="http://schemas.microsoft.com/office/drawing/2014/main" id="{E091BC2E-B738-4DA6-82B6-8C7DEE6132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984" y="3429000"/>
            <a:ext cx="1587496" cy="3126991"/>
          </a:xfrm>
          <a:prstGeom prst="rect">
            <a:avLst/>
          </a:prstGeom>
        </p:spPr>
      </p:pic>
      <p:pic>
        <p:nvPicPr>
          <p:cNvPr id="56" name="图片 55">
            <a:extLst>
              <a:ext uri="{FF2B5EF4-FFF2-40B4-BE49-F238E27FC236}">
                <a16:creationId xmlns:a16="http://schemas.microsoft.com/office/drawing/2014/main" id="{63EF1AE2-8E46-4217-8CEA-0B8BBF475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09460" y="2715970"/>
            <a:ext cx="2657256" cy="3126991"/>
          </a:xfrm>
          <a:prstGeom prst="rect">
            <a:avLst/>
          </a:prstGeom>
        </p:spPr>
      </p:pic>
      <p:sp>
        <p:nvSpPr>
          <p:cNvPr id="59" name="文本框 58">
            <a:extLst>
              <a:ext uri="{FF2B5EF4-FFF2-40B4-BE49-F238E27FC236}">
                <a16:creationId xmlns:a16="http://schemas.microsoft.com/office/drawing/2014/main" id="{55F5442B-BBFD-4ADD-ABBA-43EA56ADD787}"/>
              </a:ext>
            </a:extLst>
          </p:cNvPr>
          <p:cNvSpPr txBox="1"/>
          <p:nvPr/>
        </p:nvSpPr>
        <p:spPr>
          <a:xfrm>
            <a:off x="2376175" y="4142528"/>
            <a:ext cx="1830249" cy="307777"/>
          </a:xfrm>
          <a:prstGeom prst="rect">
            <a:avLst/>
          </a:prstGeom>
          <a:noFill/>
        </p:spPr>
        <p:txBody>
          <a:bodyPr wrap="square" rtlCol="0">
            <a:spAutoFit/>
          </a:bodyPr>
          <a:lstStyle/>
          <a:p>
            <a:pPr algn="dist"/>
            <a:r>
              <a:rPr lang="en-US" altLang="zh-CN" sz="1400">
                <a:solidFill>
                  <a:schemeClr val="bg1"/>
                </a:solidFill>
                <a:latin typeface="Bauhaus 93" panose="04030905020B02020C02" pitchFamily="82" charset="0"/>
              </a:rPr>
              <a:t>DESIGNED BY XIAO</a:t>
            </a:r>
            <a:endParaRPr lang="zh-CN" altLang="en-US" sz="1400">
              <a:solidFill>
                <a:schemeClr val="bg1"/>
              </a:solidFill>
              <a:latin typeface="Bauhaus 93" panose="04030905020B02020C02" pitchFamily="82" charset="0"/>
            </a:endParaRPr>
          </a:p>
        </p:txBody>
      </p:sp>
      <p:sp>
        <p:nvSpPr>
          <p:cNvPr id="60" name="文本框 59">
            <a:extLst>
              <a:ext uri="{FF2B5EF4-FFF2-40B4-BE49-F238E27FC236}">
                <a16:creationId xmlns:a16="http://schemas.microsoft.com/office/drawing/2014/main" id="{FE705CDD-5767-45F5-9BF4-E00047F29F6E}"/>
              </a:ext>
            </a:extLst>
          </p:cNvPr>
          <p:cNvSpPr txBox="1"/>
          <p:nvPr/>
        </p:nvSpPr>
        <p:spPr>
          <a:xfrm>
            <a:off x="2679831" y="3847510"/>
            <a:ext cx="1526593" cy="338554"/>
          </a:xfrm>
          <a:prstGeom prst="rect">
            <a:avLst/>
          </a:prstGeom>
          <a:noFill/>
        </p:spPr>
        <p:txBody>
          <a:bodyPr wrap="square" rtlCol="0">
            <a:spAutoFit/>
          </a:bodyPr>
          <a:lstStyle/>
          <a:p>
            <a:pPr algn="dist"/>
            <a:r>
              <a:rPr lang="en-US" altLang="zh-CN" sz="1600">
                <a:solidFill>
                  <a:schemeClr val="bg1"/>
                </a:solidFill>
                <a:latin typeface="Bauhaus 93" panose="04030905020B02020C02" pitchFamily="82" charset="0"/>
              </a:rPr>
              <a:t>2022/04/01</a:t>
            </a:r>
            <a:endParaRPr lang="zh-CN" altLang="en-US" sz="1600">
              <a:solidFill>
                <a:schemeClr val="bg1"/>
              </a:solidFill>
              <a:latin typeface="Bauhaus 93" panose="04030905020B02020C02" pitchFamily="82" charset="0"/>
            </a:endParaRPr>
          </a:p>
        </p:txBody>
      </p:sp>
    </p:spTree>
    <p:extLst>
      <p:ext uri="{BB962C8B-B14F-4D97-AF65-F5344CB8AC3E}">
        <p14:creationId xmlns:p14="http://schemas.microsoft.com/office/powerpoint/2010/main" val="3337654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347"/>
        </a:solidFill>
        <a:effectLst/>
      </p:bgPr>
    </p:bg>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id="{434AA397-1032-4FA3-9531-9506EB1EE643}"/>
              </a:ext>
            </a:extLst>
          </p:cNvPr>
          <p:cNvSpPr/>
          <p:nvPr/>
        </p:nvSpPr>
        <p:spPr>
          <a:xfrm>
            <a:off x="0" y="0"/>
            <a:ext cx="12192000"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DDD374C9-A65C-4C81-B02F-E6B0E27549D9}"/>
              </a:ext>
            </a:extLst>
          </p:cNvPr>
          <p:cNvSpPr txBox="1"/>
          <p:nvPr/>
        </p:nvSpPr>
        <p:spPr>
          <a:xfrm>
            <a:off x="3251200" y="798332"/>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pic>
        <p:nvPicPr>
          <p:cNvPr id="3" name="图片 2" descr="图片包含 游戏机, 盒子, 桌子, 标志&#10;&#10;描述已自动生成">
            <a:extLst>
              <a:ext uri="{FF2B5EF4-FFF2-40B4-BE49-F238E27FC236}">
                <a16:creationId xmlns:a16="http://schemas.microsoft.com/office/drawing/2014/main" id="{FDAB120B-BBEB-4F7A-8A43-66C938EDD2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5456" y="1938550"/>
            <a:ext cx="1300614" cy="2398500"/>
          </a:xfrm>
          <a:prstGeom prst="rect">
            <a:avLst/>
          </a:prstGeom>
        </p:spPr>
      </p:pic>
      <p:pic>
        <p:nvPicPr>
          <p:cNvPr id="5" name="图片 4" descr="蓝色的蛋糕&#10;&#10;低可信度描述已自动生成">
            <a:extLst>
              <a:ext uri="{FF2B5EF4-FFF2-40B4-BE49-F238E27FC236}">
                <a16:creationId xmlns:a16="http://schemas.microsoft.com/office/drawing/2014/main" id="{C8F48082-A2D2-4836-B402-CA053E37B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3807" y="1938550"/>
            <a:ext cx="2124386" cy="2398500"/>
          </a:xfrm>
          <a:prstGeom prst="rect">
            <a:avLst/>
          </a:prstGeom>
        </p:spPr>
      </p:pic>
      <p:pic>
        <p:nvPicPr>
          <p:cNvPr id="7" name="图片 6" descr="日历&#10;&#10;描述已自动生成">
            <a:extLst>
              <a:ext uri="{FF2B5EF4-FFF2-40B4-BE49-F238E27FC236}">
                <a16:creationId xmlns:a16="http://schemas.microsoft.com/office/drawing/2014/main" id="{69BBAC68-F5CB-4E44-99D4-5208269EB0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5930" y="1938550"/>
            <a:ext cx="1625299" cy="2398500"/>
          </a:xfrm>
          <a:prstGeom prst="rect">
            <a:avLst/>
          </a:prstGeom>
        </p:spPr>
      </p:pic>
      <p:sp>
        <p:nvSpPr>
          <p:cNvPr id="10" name="文本框 9">
            <a:extLst>
              <a:ext uri="{FF2B5EF4-FFF2-40B4-BE49-F238E27FC236}">
                <a16:creationId xmlns:a16="http://schemas.microsoft.com/office/drawing/2014/main" id="{30E4AEDF-5104-4E94-8186-7B2A112B8C6F}"/>
              </a:ext>
            </a:extLst>
          </p:cNvPr>
          <p:cNvSpPr txBox="1"/>
          <p:nvPr/>
        </p:nvSpPr>
        <p:spPr>
          <a:xfrm>
            <a:off x="1225671" y="4541848"/>
            <a:ext cx="2095500" cy="405207"/>
          </a:xfrm>
          <a:prstGeom prst="rect">
            <a:avLst/>
          </a:prstGeom>
          <a:noFill/>
        </p:spPr>
        <p:txBody>
          <a:bodyPr wrap="square" rtlCol="0">
            <a:spAutoFit/>
          </a:bodyPr>
          <a:lstStyle/>
          <a:p>
            <a:pPr algn="dist"/>
            <a:r>
              <a:rPr lang="en-US" altLang="zh-CN" sz="2000">
                <a:solidFill>
                  <a:schemeClr val="bg1"/>
                </a:solidFill>
                <a:latin typeface="Bauhaus 93" panose="04030905020B02020C02" pitchFamily="82" charset="0"/>
              </a:rPr>
              <a:t>INFORMATION</a:t>
            </a:r>
            <a:endParaRPr lang="zh-CN" altLang="en-US" sz="2000">
              <a:solidFill>
                <a:schemeClr val="bg1"/>
              </a:solidFill>
              <a:latin typeface="Bauhaus 93" panose="04030905020B02020C02" pitchFamily="82" charset="0"/>
            </a:endParaRPr>
          </a:p>
        </p:txBody>
      </p:sp>
      <p:sp>
        <p:nvSpPr>
          <p:cNvPr id="11" name="文本框 10">
            <a:extLst>
              <a:ext uri="{FF2B5EF4-FFF2-40B4-BE49-F238E27FC236}">
                <a16:creationId xmlns:a16="http://schemas.microsoft.com/office/drawing/2014/main" id="{C6C37E53-A250-48C1-8109-1D53CBCED657}"/>
              </a:ext>
            </a:extLst>
          </p:cNvPr>
          <p:cNvSpPr txBox="1"/>
          <p:nvPr/>
        </p:nvSpPr>
        <p:spPr>
          <a:xfrm>
            <a:off x="927101" y="5081597"/>
            <a:ext cx="2692640" cy="1091966"/>
          </a:xfrm>
          <a:prstGeom prst="rect">
            <a:avLst/>
          </a:prstGeom>
          <a:noFill/>
        </p:spPr>
        <p:txBody>
          <a:bodyPr wrap="square" rtlCol="0">
            <a:spAutoFit/>
          </a:bodyPr>
          <a:lstStyle/>
          <a:p>
            <a:pPr algn="ct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 name="文本框 13">
            <a:extLst>
              <a:ext uri="{FF2B5EF4-FFF2-40B4-BE49-F238E27FC236}">
                <a16:creationId xmlns:a16="http://schemas.microsoft.com/office/drawing/2014/main" id="{38BBAAD9-B411-4680-BBB6-9D621DE61FF1}"/>
              </a:ext>
            </a:extLst>
          </p:cNvPr>
          <p:cNvSpPr txBox="1"/>
          <p:nvPr/>
        </p:nvSpPr>
        <p:spPr>
          <a:xfrm>
            <a:off x="5048251" y="4541848"/>
            <a:ext cx="2095500" cy="405207"/>
          </a:xfrm>
          <a:prstGeom prst="rect">
            <a:avLst/>
          </a:prstGeom>
          <a:noFill/>
        </p:spPr>
        <p:txBody>
          <a:bodyPr wrap="square" rtlCol="0">
            <a:spAutoFit/>
          </a:bodyPr>
          <a:lstStyle/>
          <a:p>
            <a:pPr algn="dist"/>
            <a:r>
              <a:rPr lang="en-US" altLang="zh-CN" sz="2000">
                <a:solidFill>
                  <a:schemeClr val="bg1"/>
                </a:solidFill>
                <a:latin typeface="Bauhaus 93" panose="04030905020B02020C02" pitchFamily="82" charset="0"/>
              </a:rPr>
              <a:t>INFORMATION</a:t>
            </a:r>
            <a:endParaRPr lang="zh-CN" altLang="en-US" sz="2000">
              <a:solidFill>
                <a:schemeClr val="bg1"/>
              </a:solidFill>
              <a:latin typeface="Bauhaus 93" panose="04030905020B02020C02" pitchFamily="82" charset="0"/>
            </a:endParaRPr>
          </a:p>
        </p:txBody>
      </p:sp>
      <p:sp>
        <p:nvSpPr>
          <p:cNvPr id="15" name="文本框 14">
            <a:extLst>
              <a:ext uri="{FF2B5EF4-FFF2-40B4-BE49-F238E27FC236}">
                <a16:creationId xmlns:a16="http://schemas.microsoft.com/office/drawing/2014/main" id="{35FCB8F3-59DF-4AAB-B5DD-E3C27937F88F}"/>
              </a:ext>
            </a:extLst>
          </p:cNvPr>
          <p:cNvSpPr txBox="1"/>
          <p:nvPr/>
        </p:nvSpPr>
        <p:spPr>
          <a:xfrm>
            <a:off x="4749681" y="5081597"/>
            <a:ext cx="2692640" cy="1091966"/>
          </a:xfrm>
          <a:prstGeom prst="rect">
            <a:avLst/>
          </a:prstGeom>
          <a:noFill/>
        </p:spPr>
        <p:txBody>
          <a:bodyPr wrap="square" rtlCol="0">
            <a:spAutoFit/>
          </a:bodyPr>
          <a:lstStyle/>
          <a:p>
            <a:pPr algn="ct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文本框 17">
            <a:extLst>
              <a:ext uri="{FF2B5EF4-FFF2-40B4-BE49-F238E27FC236}">
                <a16:creationId xmlns:a16="http://schemas.microsoft.com/office/drawing/2014/main" id="{A48B4372-99EA-4F8E-B083-226754EB6AF3}"/>
              </a:ext>
            </a:extLst>
          </p:cNvPr>
          <p:cNvSpPr txBox="1"/>
          <p:nvPr/>
        </p:nvSpPr>
        <p:spPr>
          <a:xfrm>
            <a:off x="8870830" y="4541848"/>
            <a:ext cx="2095500" cy="405207"/>
          </a:xfrm>
          <a:prstGeom prst="rect">
            <a:avLst/>
          </a:prstGeom>
          <a:noFill/>
        </p:spPr>
        <p:txBody>
          <a:bodyPr wrap="square" rtlCol="0">
            <a:spAutoFit/>
          </a:bodyPr>
          <a:lstStyle/>
          <a:p>
            <a:pPr algn="dist"/>
            <a:r>
              <a:rPr lang="en-US" altLang="zh-CN" sz="2000">
                <a:solidFill>
                  <a:schemeClr val="bg1"/>
                </a:solidFill>
                <a:latin typeface="Bauhaus 93" panose="04030905020B02020C02" pitchFamily="82" charset="0"/>
              </a:rPr>
              <a:t>INFORMATION</a:t>
            </a:r>
            <a:endParaRPr lang="zh-CN" altLang="en-US" sz="2000">
              <a:solidFill>
                <a:schemeClr val="bg1"/>
              </a:solidFill>
              <a:latin typeface="Bauhaus 93" panose="04030905020B02020C02" pitchFamily="82" charset="0"/>
            </a:endParaRPr>
          </a:p>
        </p:txBody>
      </p:sp>
      <p:sp>
        <p:nvSpPr>
          <p:cNvPr id="19" name="文本框 18">
            <a:extLst>
              <a:ext uri="{FF2B5EF4-FFF2-40B4-BE49-F238E27FC236}">
                <a16:creationId xmlns:a16="http://schemas.microsoft.com/office/drawing/2014/main" id="{EFF0F4BE-8AFB-4F5B-B894-D6C81E984CB1}"/>
              </a:ext>
            </a:extLst>
          </p:cNvPr>
          <p:cNvSpPr txBox="1"/>
          <p:nvPr/>
        </p:nvSpPr>
        <p:spPr>
          <a:xfrm>
            <a:off x="8572260" y="5081597"/>
            <a:ext cx="2692640" cy="1091966"/>
          </a:xfrm>
          <a:prstGeom prst="rect">
            <a:avLst/>
          </a:prstGeom>
          <a:noFill/>
        </p:spPr>
        <p:txBody>
          <a:bodyPr wrap="square" rtlCol="0">
            <a:spAutoFit/>
          </a:bodyPr>
          <a:lstStyle/>
          <a:p>
            <a:pPr algn="ct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26" name="图片 25" descr="图片包含 图形用户界面&#10;&#10;描述已自动生成">
            <a:extLst>
              <a:ext uri="{FF2B5EF4-FFF2-40B4-BE49-F238E27FC236}">
                <a16:creationId xmlns:a16="http://schemas.microsoft.com/office/drawing/2014/main" id="{A93EC4EF-45AF-443D-B85C-8D43F171C5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716" y="3824297"/>
            <a:ext cx="777541" cy="1257300"/>
          </a:xfrm>
          <a:prstGeom prst="rect">
            <a:avLst/>
          </a:prstGeom>
        </p:spPr>
      </p:pic>
      <p:pic>
        <p:nvPicPr>
          <p:cNvPr id="32" name="图片 31" descr="卡通人物&#10;&#10;中度可信度描述已自动生成">
            <a:extLst>
              <a:ext uri="{FF2B5EF4-FFF2-40B4-BE49-F238E27FC236}">
                <a16:creationId xmlns:a16="http://schemas.microsoft.com/office/drawing/2014/main" id="{9DA144E5-D8F7-488A-AA83-77D303AEE4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18029" y="3114892"/>
            <a:ext cx="842255" cy="1223755"/>
          </a:xfrm>
          <a:prstGeom prst="rect">
            <a:avLst/>
          </a:prstGeom>
        </p:spPr>
      </p:pic>
      <p:cxnSp>
        <p:nvCxnSpPr>
          <p:cNvPr id="33" name="直接连接符 32">
            <a:extLst>
              <a:ext uri="{FF2B5EF4-FFF2-40B4-BE49-F238E27FC236}">
                <a16:creationId xmlns:a16="http://schemas.microsoft.com/office/drawing/2014/main" id="{BE7EDF56-9581-4763-84CF-4E16546B0A34}"/>
              </a:ext>
            </a:extLst>
          </p:cNvPr>
          <p:cNvCxnSpPr>
            <a:cxnSpLocks/>
          </p:cNvCxnSpPr>
          <p:nvPr/>
        </p:nvCxnSpPr>
        <p:spPr>
          <a:xfrm>
            <a:off x="2514465" y="1086266"/>
            <a:ext cx="259392"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2A624A61-9061-4A49-9624-E34E24C581E3}"/>
              </a:ext>
            </a:extLst>
          </p:cNvPr>
          <p:cNvCxnSpPr>
            <a:cxnSpLocks/>
          </p:cNvCxnSpPr>
          <p:nvPr/>
        </p:nvCxnSpPr>
        <p:spPr>
          <a:xfrm>
            <a:off x="9279949" y="1095172"/>
            <a:ext cx="397587"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861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D347"/>
        </a:solidFill>
        <a:effectLst/>
      </p:bgPr>
    </p:bg>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9A89E437-44F8-4C03-BEBF-D5F88E06358F}"/>
              </a:ext>
            </a:extLst>
          </p:cNvPr>
          <p:cNvSpPr/>
          <p:nvPr/>
        </p:nvSpPr>
        <p:spPr>
          <a:xfrm>
            <a:off x="0" y="0"/>
            <a:ext cx="12192000"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文本&#10;&#10;描述已自动生成">
            <a:extLst>
              <a:ext uri="{FF2B5EF4-FFF2-40B4-BE49-F238E27FC236}">
                <a16:creationId xmlns:a16="http://schemas.microsoft.com/office/drawing/2014/main" id="{FBB6A648-5A55-49B7-99A3-DD12AE35BB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6738" y="1115076"/>
            <a:ext cx="6998524" cy="4754848"/>
          </a:xfrm>
          <a:prstGeom prst="rect">
            <a:avLst/>
          </a:prstGeom>
          <a:effectLst>
            <a:outerShdw blurRad="50800" dist="38100" dir="2700000" algn="tl" rotWithShape="0">
              <a:prstClr val="black">
                <a:alpha val="40000"/>
              </a:prstClr>
            </a:outerShdw>
          </a:effectLst>
        </p:spPr>
      </p:pic>
      <p:pic>
        <p:nvPicPr>
          <p:cNvPr id="9" name="图片 8" descr="图片包含 箭头&#10;&#10;描述已自动生成">
            <a:extLst>
              <a:ext uri="{FF2B5EF4-FFF2-40B4-BE49-F238E27FC236}">
                <a16:creationId xmlns:a16="http://schemas.microsoft.com/office/drawing/2014/main" id="{8EB57D42-438E-4568-9167-00349C086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3990" y="293903"/>
            <a:ext cx="2628503" cy="1992406"/>
          </a:xfrm>
          <a:prstGeom prst="rect">
            <a:avLst/>
          </a:prstGeom>
        </p:spPr>
      </p:pic>
      <p:sp>
        <p:nvSpPr>
          <p:cNvPr id="10" name="文本框 9">
            <a:extLst>
              <a:ext uri="{FF2B5EF4-FFF2-40B4-BE49-F238E27FC236}">
                <a16:creationId xmlns:a16="http://schemas.microsoft.com/office/drawing/2014/main" id="{97A2A750-3CAA-41FE-86AD-50D4E055F548}"/>
              </a:ext>
            </a:extLst>
          </p:cNvPr>
          <p:cNvSpPr txBox="1"/>
          <p:nvPr/>
        </p:nvSpPr>
        <p:spPr>
          <a:xfrm>
            <a:off x="3251200" y="1801632"/>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sp>
        <p:nvSpPr>
          <p:cNvPr id="11" name="文本框 10">
            <a:extLst>
              <a:ext uri="{FF2B5EF4-FFF2-40B4-BE49-F238E27FC236}">
                <a16:creationId xmlns:a16="http://schemas.microsoft.com/office/drawing/2014/main" id="{2F4F4024-4442-45C1-8BB7-EFDDCE732C50}"/>
              </a:ext>
            </a:extLst>
          </p:cNvPr>
          <p:cNvSpPr txBox="1"/>
          <p:nvPr/>
        </p:nvSpPr>
        <p:spPr>
          <a:xfrm>
            <a:off x="3251200" y="2591109"/>
            <a:ext cx="5689600" cy="2643159"/>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a:t>
            </a:r>
          </a:p>
          <a:p>
            <a:pPr marL="285750" indent="-285750">
              <a:lnSpc>
                <a:spcPct val="120000"/>
              </a:lnSpc>
              <a:buFont typeface="Arial" panose="020B0604020202020204" pitchFamily="34" charset="0"/>
              <a:buChar char="•"/>
            </a:pPr>
            <a:endPar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Maecenas porttitor congue massa. Fusce posuere, magna</a:t>
            </a:r>
          </a:p>
          <a:p>
            <a:pPr marL="285750" indent="-285750">
              <a:lnSpc>
                <a:spcPct val="120000"/>
              </a:lnSpc>
              <a:buFont typeface="Arial" panose="020B0604020202020204" pitchFamily="34" charset="0"/>
              <a:buChar char="•"/>
            </a:pPr>
            <a:endPar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sed pulvinar ultricies, purus lectus malesuada libero, sit amet commodo magna eros quis urna. Nunc viverra </a:t>
            </a:r>
          </a:p>
          <a:p>
            <a:pPr marL="285750" indent="-285750">
              <a:lnSpc>
                <a:spcPct val="120000"/>
              </a:lnSpc>
              <a:buFont typeface="Arial" panose="020B0604020202020204" pitchFamily="34" charset="0"/>
              <a:buChar char="•"/>
            </a:pPr>
            <a:endPar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imperdiet enim.Fusce est. Vivamus a tellus. Pellentesque</a:t>
            </a:r>
          </a:p>
          <a:p>
            <a:pPr marL="285750" indent="-285750">
              <a:lnSpc>
                <a:spcPct val="120000"/>
              </a:lnSpc>
              <a:buFont typeface="Arial" panose="020B0604020202020204" pitchFamily="34" charset="0"/>
              <a:buChar char="•"/>
            </a:pPr>
            <a:endPar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marL="285750" indent="-285750">
              <a:lnSpc>
                <a:spcPct val="120000"/>
              </a:lnSpc>
              <a:buFont typeface="Arial" panose="020B0604020202020204" pitchFamily="34" charset="0"/>
              <a:buChar char="•"/>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habitant morbi tristique senectus et netus et malesuada</a:t>
            </a:r>
          </a:p>
        </p:txBody>
      </p:sp>
      <p:pic>
        <p:nvPicPr>
          <p:cNvPr id="13" name="图片 12" descr="生日蛋糕&#10;&#10;低可信度描述已自动生成">
            <a:extLst>
              <a:ext uri="{FF2B5EF4-FFF2-40B4-BE49-F238E27FC236}">
                <a16:creationId xmlns:a16="http://schemas.microsoft.com/office/drawing/2014/main" id="{B6188AD9-BC51-4E8E-9C6F-89AD58BB24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314948" y="3929373"/>
            <a:ext cx="2789454" cy="2245351"/>
          </a:xfrm>
          <a:prstGeom prst="rect">
            <a:avLst/>
          </a:prstGeom>
        </p:spPr>
      </p:pic>
      <p:sp>
        <p:nvSpPr>
          <p:cNvPr id="14" name="文本框 13">
            <a:extLst>
              <a:ext uri="{FF2B5EF4-FFF2-40B4-BE49-F238E27FC236}">
                <a16:creationId xmlns:a16="http://schemas.microsoft.com/office/drawing/2014/main" id="{65EBE208-5519-401D-80BD-F0A587413E82}"/>
              </a:ext>
            </a:extLst>
          </p:cNvPr>
          <p:cNvSpPr txBox="1"/>
          <p:nvPr/>
        </p:nvSpPr>
        <p:spPr>
          <a:xfrm>
            <a:off x="9944100" y="6005447"/>
            <a:ext cx="1526593" cy="338554"/>
          </a:xfrm>
          <a:prstGeom prst="rect">
            <a:avLst/>
          </a:prstGeom>
          <a:noFill/>
        </p:spPr>
        <p:txBody>
          <a:bodyPr wrap="square" rtlCol="0">
            <a:spAutoFit/>
          </a:bodyPr>
          <a:lstStyle/>
          <a:p>
            <a:pPr algn="dist"/>
            <a:r>
              <a:rPr lang="en-US" altLang="zh-CN" sz="1600">
                <a:solidFill>
                  <a:schemeClr val="bg1"/>
                </a:solidFill>
                <a:latin typeface="Bauhaus 93" panose="04030905020B02020C02" pitchFamily="82" charset="0"/>
              </a:rPr>
              <a:t>2022/04/01</a:t>
            </a:r>
            <a:endParaRPr lang="zh-CN" altLang="en-US" sz="1600">
              <a:solidFill>
                <a:schemeClr val="bg1"/>
              </a:solidFill>
              <a:latin typeface="Bauhaus 93" panose="04030905020B02020C02" pitchFamily="82" charset="0"/>
            </a:endParaRPr>
          </a:p>
        </p:txBody>
      </p:sp>
      <p:pic>
        <p:nvPicPr>
          <p:cNvPr id="16" name="图片 15" descr="生日蛋糕&#10;&#10;低可信度描述已自动生成">
            <a:extLst>
              <a:ext uri="{FF2B5EF4-FFF2-40B4-BE49-F238E27FC236}">
                <a16:creationId xmlns:a16="http://schemas.microsoft.com/office/drawing/2014/main" id="{BF205489-EB4E-41EC-8EF5-63F99C0835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104402" y="5636146"/>
            <a:ext cx="822827" cy="738601"/>
          </a:xfrm>
          <a:prstGeom prst="rect">
            <a:avLst/>
          </a:prstGeom>
        </p:spPr>
      </p:pic>
      <p:pic>
        <p:nvPicPr>
          <p:cNvPr id="22" name="图片 21" descr="图片包含 背景图案&#10;&#10;描述已自动生成">
            <a:extLst>
              <a:ext uri="{FF2B5EF4-FFF2-40B4-BE49-F238E27FC236}">
                <a16:creationId xmlns:a16="http://schemas.microsoft.com/office/drawing/2014/main" id="{6A6EBCA7-6958-4CBE-BEDC-4F9FA9B861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595262" y="4352542"/>
            <a:ext cx="822827" cy="1652904"/>
          </a:xfrm>
          <a:prstGeom prst="rect">
            <a:avLst/>
          </a:prstGeom>
        </p:spPr>
      </p:pic>
      <p:sp>
        <p:nvSpPr>
          <p:cNvPr id="25" name="文本框 24">
            <a:extLst>
              <a:ext uri="{FF2B5EF4-FFF2-40B4-BE49-F238E27FC236}">
                <a16:creationId xmlns:a16="http://schemas.microsoft.com/office/drawing/2014/main" id="{AC778F18-F983-4464-B981-D1874B81E993}"/>
              </a:ext>
            </a:extLst>
          </p:cNvPr>
          <p:cNvSpPr txBox="1"/>
          <p:nvPr/>
        </p:nvSpPr>
        <p:spPr>
          <a:xfrm>
            <a:off x="7765013" y="689796"/>
            <a:ext cx="1830249" cy="307777"/>
          </a:xfrm>
          <a:prstGeom prst="rect">
            <a:avLst/>
          </a:prstGeom>
          <a:noFill/>
        </p:spPr>
        <p:txBody>
          <a:bodyPr wrap="square" rtlCol="0">
            <a:spAutoFit/>
          </a:bodyPr>
          <a:lstStyle/>
          <a:p>
            <a:pPr algn="dist"/>
            <a:r>
              <a:rPr lang="en-US" altLang="zh-CN" sz="1400">
                <a:solidFill>
                  <a:schemeClr val="bg1"/>
                </a:solidFill>
                <a:latin typeface="Bauhaus 93" panose="04030905020B02020C02" pitchFamily="82" charset="0"/>
              </a:rPr>
              <a:t>DESIGNED BY XIAO</a:t>
            </a:r>
            <a:endParaRPr lang="zh-CN" altLang="en-US" sz="1400">
              <a:solidFill>
                <a:schemeClr val="bg1"/>
              </a:solidFill>
              <a:latin typeface="Bauhaus 93" panose="04030905020B02020C02" pitchFamily="82" charset="0"/>
            </a:endParaRPr>
          </a:p>
        </p:txBody>
      </p:sp>
    </p:spTree>
    <p:extLst>
      <p:ext uri="{BB962C8B-B14F-4D97-AF65-F5344CB8AC3E}">
        <p14:creationId xmlns:p14="http://schemas.microsoft.com/office/powerpoint/2010/main" val="3850041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655A"/>
        </a:solidFill>
        <a:effectLst/>
      </p:bgPr>
    </p:bg>
    <p:spTree>
      <p:nvGrpSpPr>
        <p:cNvPr id="1" name=""/>
        <p:cNvGrpSpPr/>
        <p:nvPr/>
      </p:nvGrpSpPr>
      <p:grpSpPr>
        <a:xfrm>
          <a:off x="0" y="0"/>
          <a:ext cx="0" cy="0"/>
          <a:chOff x="0" y="0"/>
          <a:chExt cx="0" cy="0"/>
        </a:xfrm>
      </p:grpSpPr>
      <p:sp>
        <p:nvSpPr>
          <p:cNvPr id="91" name="矩形 90">
            <a:extLst>
              <a:ext uri="{FF2B5EF4-FFF2-40B4-BE49-F238E27FC236}">
                <a16:creationId xmlns:a16="http://schemas.microsoft.com/office/drawing/2014/main" id="{8A504ABC-1217-4F40-8405-2061E95DC132}"/>
              </a:ext>
            </a:extLst>
          </p:cNvPr>
          <p:cNvSpPr/>
          <p:nvPr/>
        </p:nvSpPr>
        <p:spPr>
          <a:xfrm>
            <a:off x="0" y="0"/>
            <a:ext cx="12192000" cy="6858000"/>
          </a:xfrm>
          <a:prstGeom prst="rect">
            <a:avLst/>
          </a:prstGeom>
          <a:solidFill>
            <a:srgbClr val="F56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生日蛋糕&#10;&#10;中度可信度描述已自动生成">
            <a:extLst>
              <a:ext uri="{FF2B5EF4-FFF2-40B4-BE49-F238E27FC236}">
                <a16:creationId xmlns:a16="http://schemas.microsoft.com/office/drawing/2014/main" id="{2CA21473-E716-4602-9F2F-0DD9E02BEF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00000">
            <a:off x="31240" y="340559"/>
            <a:ext cx="924328" cy="953638"/>
          </a:xfrm>
          <a:prstGeom prst="rect">
            <a:avLst/>
          </a:prstGeom>
        </p:spPr>
      </p:pic>
      <p:pic>
        <p:nvPicPr>
          <p:cNvPr id="44" name="图片 43" descr="图片包含 游戏机, 桌子&#10;&#10;描述已自动生成">
            <a:extLst>
              <a:ext uri="{FF2B5EF4-FFF2-40B4-BE49-F238E27FC236}">
                <a16:creationId xmlns:a16="http://schemas.microsoft.com/office/drawing/2014/main" id="{DE9B1BEC-C717-4351-ABF9-6336047E42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H="1">
            <a:off x="1621544" y="340559"/>
            <a:ext cx="891760" cy="953638"/>
          </a:xfrm>
          <a:prstGeom prst="rect">
            <a:avLst/>
          </a:prstGeom>
        </p:spPr>
      </p:pic>
      <p:pic>
        <p:nvPicPr>
          <p:cNvPr id="45" name="图片 44" descr="卡通人物&#10;&#10;中度可信度描述已自动生成">
            <a:extLst>
              <a:ext uri="{FF2B5EF4-FFF2-40B4-BE49-F238E27FC236}">
                <a16:creationId xmlns:a16="http://schemas.microsoft.com/office/drawing/2014/main" id="{A267183B-94D4-4E22-800B-4FED6CDC1A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a:off x="3169174" y="340559"/>
            <a:ext cx="625302" cy="953638"/>
          </a:xfrm>
          <a:prstGeom prst="rect">
            <a:avLst/>
          </a:prstGeom>
        </p:spPr>
      </p:pic>
      <p:pic>
        <p:nvPicPr>
          <p:cNvPr id="46" name="图片 45" descr="图片包含 游戏机, 食物&#10;&#10;描述已自动生成">
            <a:extLst>
              <a:ext uri="{FF2B5EF4-FFF2-40B4-BE49-F238E27FC236}">
                <a16:creationId xmlns:a16="http://schemas.microsoft.com/office/drawing/2014/main" id="{16BAF278-87EB-4013-8CEF-2B71B645E8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439983" y="340559"/>
            <a:ext cx="585164" cy="953638"/>
          </a:xfrm>
          <a:prstGeom prst="rect">
            <a:avLst/>
          </a:prstGeom>
        </p:spPr>
      </p:pic>
      <p:pic>
        <p:nvPicPr>
          <p:cNvPr id="47" name="图片 46" descr="图片包含 游戏机, 盒子, 桌子, 标志&#10;&#10;描述已自动生成">
            <a:extLst>
              <a:ext uri="{FF2B5EF4-FFF2-40B4-BE49-F238E27FC236}">
                <a16:creationId xmlns:a16="http://schemas.microsoft.com/office/drawing/2014/main" id="{C1313CFC-A8F0-4281-8D2D-3D0A857CF4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00000">
            <a:off x="5900789" y="339073"/>
            <a:ext cx="518732" cy="956610"/>
          </a:xfrm>
          <a:prstGeom prst="rect">
            <a:avLst/>
          </a:prstGeom>
        </p:spPr>
      </p:pic>
      <p:pic>
        <p:nvPicPr>
          <p:cNvPr id="48" name="图片 47" descr="生日蛋糕&#10;&#10;中度可信度描述已自动生成">
            <a:extLst>
              <a:ext uri="{FF2B5EF4-FFF2-40B4-BE49-F238E27FC236}">
                <a16:creationId xmlns:a16="http://schemas.microsoft.com/office/drawing/2014/main" id="{33161322-3F6D-454F-93BE-60FB8DCBC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00000">
            <a:off x="7306627" y="340559"/>
            <a:ext cx="924328" cy="953638"/>
          </a:xfrm>
          <a:prstGeom prst="rect">
            <a:avLst/>
          </a:prstGeom>
        </p:spPr>
      </p:pic>
      <p:pic>
        <p:nvPicPr>
          <p:cNvPr id="49" name="图片 48" descr="图片包含 游戏机, 桌子&#10;&#10;描述已自动生成">
            <a:extLst>
              <a:ext uri="{FF2B5EF4-FFF2-40B4-BE49-F238E27FC236}">
                <a16:creationId xmlns:a16="http://schemas.microsoft.com/office/drawing/2014/main" id="{CF4DD8C0-8D84-41D4-AB77-9375D4EE22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H="1">
            <a:off x="8896931" y="340559"/>
            <a:ext cx="891760" cy="953638"/>
          </a:xfrm>
          <a:prstGeom prst="rect">
            <a:avLst/>
          </a:prstGeom>
        </p:spPr>
      </p:pic>
      <p:pic>
        <p:nvPicPr>
          <p:cNvPr id="50" name="图片 49" descr="卡通人物&#10;&#10;中度可信度描述已自动生成">
            <a:extLst>
              <a:ext uri="{FF2B5EF4-FFF2-40B4-BE49-F238E27FC236}">
                <a16:creationId xmlns:a16="http://schemas.microsoft.com/office/drawing/2014/main" id="{36A2C9C7-BF2D-47F2-B773-9C7C96472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a:off x="10444561" y="340559"/>
            <a:ext cx="625302" cy="953638"/>
          </a:xfrm>
          <a:prstGeom prst="rect">
            <a:avLst/>
          </a:prstGeom>
        </p:spPr>
      </p:pic>
      <p:pic>
        <p:nvPicPr>
          <p:cNvPr id="51" name="图片 50" descr="图片包含 游戏机, 食物&#10;&#10;描述已自动生成">
            <a:extLst>
              <a:ext uri="{FF2B5EF4-FFF2-40B4-BE49-F238E27FC236}">
                <a16:creationId xmlns:a16="http://schemas.microsoft.com/office/drawing/2014/main" id="{576EABE3-793E-475F-A39B-1851287929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11715370" y="340559"/>
            <a:ext cx="585164" cy="953638"/>
          </a:xfrm>
          <a:prstGeom prst="rect">
            <a:avLst/>
          </a:prstGeom>
        </p:spPr>
      </p:pic>
      <p:pic>
        <p:nvPicPr>
          <p:cNvPr id="55" name="图片 54" descr="图片包含 游戏机, 桌子&#10;&#10;描述已自动生成">
            <a:extLst>
              <a:ext uri="{FF2B5EF4-FFF2-40B4-BE49-F238E27FC236}">
                <a16:creationId xmlns:a16="http://schemas.microsoft.com/office/drawing/2014/main" id="{E02B293B-015E-4560-ACE0-669252DB3A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H="1">
            <a:off x="-132636" y="1883732"/>
            <a:ext cx="891760" cy="953638"/>
          </a:xfrm>
          <a:prstGeom prst="rect">
            <a:avLst/>
          </a:prstGeom>
        </p:spPr>
      </p:pic>
      <p:pic>
        <p:nvPicPr>
          <p:cNvPr id="56" name="图片 55" descr="卡通人物&#10;&#10;中度可信度描述已自动生成">
            <a:extLst>
              <a:ext uri="{FF2B5EF4-FFF2-40B4-BE49-F238E27FC236}">
                <a16:creationId xmlns:a16="http://schemas.microsoft.com/office/drawing/2014/main" id="{8D99DEF0-D4F1-49A9-BC7C-34BF329819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a:off x="1414994" y="1883732"/>
            <a:ext cx="625302" cy="953638"/>
          </a:xfrm>
          <a:prstGeom prst="rect">
            <a:avLst/>
          </a:prstGeom>
        </p:spPr>
      </p:pic>
      <p:pic>
        <p:nvPicPr>
          <p:cNvPr id="57" name="图片 56" descr="图片包含 游戏机, 食物&#10;&#10;描述已自动生成">
            <a:extLst>
              <a:ext uri="{FF2B5EF4-FFF2-40B4-BE49-F238E27FC236}">
                <a16:creationId xmlns:a16="http://schemas.microsoft.com/office/drawing/2014/main" id="{1B3FB2ED-47A8-4251-A412-7F7771E8EE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685803" y="1883732"/>
            <a:ext cx="585164" cy="953638"/>
          </a:xfrm>
          <a:prstGeom prst="rect">
            <a:avLst/>
          </a:prstGeom>
        </p:spPr>
      </p:pic>
      <p:pic>
        <p:nvPicPr>
          <p:cNvPr id="58" name="图片 57" descr="图片包含 游戏机, 盒子, 桌子, 标志&#10;&#10;描述已自动生成">
            <a:extLst>
              <a:ext uri="{FF2B5EF4-FFF2-40B4-BE49-F238E27FC236}">
                <a16:creationId xmlns:a16="http://schemas.microsoft.com/office/drawing/2014/main" id="{677338DC-C352-4F5B-AA0D-B9718D808F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00000">
            <a:off x="4146609" y="1882246"/>
            <a:ext cx="518732" cy="956610"/>
          </a:xfrm>
          <a:prstGeom prst="rect">
            <a:avLst/>
          </a:prstGeom>
        </p:spPr>
      </p:pic>
      <p:pic>
        <p:nvPicPr>
          <p:cNvPr id="59" name="图片 58" descr="生日蛋糕&#10;&#10;中度可信度描述已自动生成">
            <a:extLst>
              <a:ext uri="{FF2B5EF4-FFF2-40B4-BE49-F238E27FC236}">
                <a16:creationId xmlns:a16="http://schemas.microsoft.com/office/drawing/2014/main" id="{52FB3A33-1EAF-4D15-BE0B-35843C1051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00000">
            <a:off x="5552447" y="1883732"/>
            <a:ext cx="924328" cy="953638"/>
          </a:xfrm>
          <a:prstGeom prst="rect">
            <a:avLst/>
          </a:prstGeom>
        </p:spPr>
      </p:pic>
      <p:pic>
        <p:nvPicPr>
          <p:cNvPr id="60" name="图片 59" descr="图片包含 游戏机, 桌子&#10;&#10;描述已自动生成">
            <a:extLst>
              <a:ext uri="{FF2B5EF4-FFF2-40B4-BE49-F238E27FC236}">
                <a16:creationId xmlns:a16="http://schemas.microsoft.com/office/drawing/2014/main" id="{97969663-22B9-4795-A9F8-16B19AB273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H="1">
            <a:off x="7142751" y="1883732"/>
            <a:ext cx="891760" cy="953638"/>
          </a:xfrm>
          <a:prstGeom prst="rect">
            <a:avLst/>
          </a:prstGeom>
        </p:spPr>
      </p:pic>
      <p:pic>
        <p:nvPicPr>
          <p:cNvPr id="61" name="图片 60" descr="卡通人物&#10;&#10;中度可信度描述已自动生成">
            <a:extLst>
              <a:ext uri="{FF2B5EF4-FFF2-40B4-BE49-F238E27FC236}">
                <a16:creationId xmlns:a16="http://schemas.microsoft.com/office/drawing/2014/main" id="{A2E115E0-D659-498C-8331-ED733402D0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a:off x="8690381" y="1883732"/>
            <a:ext cx="625302" cy="953638"/>
          </a:xfrm>
          <a:prstGeom prst="rect">
            <a:avLst/>
          </a:prstGeom>
        </p:spPr>
      </p:pic>
      <p:pic>
        <p:nvPicPr>
          <p:cNvPr id="62" name="图片 61" descr="图片包含 游戏机, 食物&#10;&#10;描述已自动生成">
            <a:extLst>
              <a:ext uri="{FF2B5EF4-FFF2-40B4-BE49-F238E27FC236}">
                <a16:creationId xmlns:a16="http://schemas.microsoft.com/office/drawing/2014/main" id="{CFCE8519-E0EE-44DE-A127-32AE0991F7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961190" y="1883732"/>
            <a:ext cx="585164" cy="953638"/>
          </a:xfrm>
          <a:prstGeom prst="rect">
            <a:avLst/>
          </a:prstGeom>
        </p:spPr>
      </p:pic>
      <p:pic>
        <p:nvPicPr>
          <p:cNvPr id="63" name="图片 62" descr="图片包含 游戏机, 盒子, 桌子, 标志&#10;&#10;描述已自动生成">
            <a:extLst>
              <a:ext uri="{FF2B5EF4-FFF2-40B4-BE49-F238E27FC236}">
                <a16:creationId xmlns:a16="http://schemas.microsoft.com/office/drawing/2014/main" id="{5E1DFEF7-C5A5-4E79-8623-0F173C1DC3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00000">
            <a:off x="11421998" y="1882246"/>
            <a:ext cx="518732" cy="956610"/>
          </a:xfrm>
          <a:prstGeom prst="rect">
            <a:avLst/>
          </a:prstGeom>
        </p:spPr>
      </p:pic>
      <p:pic>
        <p:nvPicPr>
          <p:cNvPr id="66" name="图片 65" descr="图片包含 游戏机, 桌子&#10;&#10;描述已自动生成">
            <a:extLst>
              <a:ext uri="{FF2B5EF4-FFF2-40B4-BE49-F238E27FC236}">
                <a16:creationId xmlns:a16="http://schemas.microsoft.com/office/drawing/2014/main" id="{0B039AC8-7CC0-42E2-86EB-6175300952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V="1">
            <a:off x="11432876" y="4017455"/>
            <a:ext cx="891760" cy="953638"/>
          </a:xfrm>
          <a:prstGeom prst="rect">
            <a:avLst/>
          </a:prstGeom>
        </p:spPr>
      </p:pic>
      <p:pic>
        <p:nvPicPr>
          <p:cNvPr id="67" name="图片 66" descr="卡通人物&#10;&#10;中度可信度描述已自动生成">
            <a:extLst>
              <a:ext uri="{FF2B5EF4-FFF2-40B4-BE49-F238E27FC236}">
                <a16:creationId xmlns:a16="http://schemas.microsoft.com/office/drawing/2014/main" id="{AAACF20C-1FD4-4868-BE7A-604BACE96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flipH="1" flipV="1">
            <a:off x="10151704" y="4017455"/>
            <a:ext cx="625302" cy="953638"/>
          </a:xfrm>
          <a:prstGeom prst="rect">
            <a:avLst/>
          </a:prstGeom>
        </p:spPr>
      </p:pic>
      <p:pic>
        <p:nvPicPr>
          <p:cNvPr id="68" name="图片 67" descr="图片包含 游戏机, 食物&#10;&#10;描述已自动生成">
            <a:extLst>
              <a:ext uri="{FF2B5EF4-FFF2-40B4-BE49-F238E27FC236}">
                <a16:creationId xmlns:a16="http://schemas.microsoft.com/office/drawing/2014/main" id="{A48D2AF2-A377-4D4A-B025-AD8275A846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921034" y="4017455"/>
            <a:ext cx="585162" cy="953638"/>
          </a:xfrm>
          <a:prstGeom prst="rect">
            <a:avLst/>
          </a:prstGeom>
        </p:spPr>
      </p:pic>
      <p:pic>
        <p:nvPicPr>
          <p:cNvPr id="69" name="图片 68" descr="图片包含 游戏机, 盒子, 桌子, 标志&#10;&#10;描述已自动生成">
            <a:extLst>
              <a:ext uri="{FF2B5EF4-FFF2-40B4-BE49-F238E27FC236}">
                <a16:creationId xmlns:a16="http://schemas.microsoft.com/office/drawing/2014/main" id="{1B9D5A07-F161-40F0-9C3D-F758EF9C1B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00000" flipH="1" flipV="1">
            <a:off x="7526659" y="4015969"/>
            <a:ext cx="518732" cy="956610"/>
          </a:xfrm>
          <a:prstGeom prst="rect">
            <a:avLst/>
          </a:prstGeom>
        </p:spPr>
      </p:pic>
      <p:pic>
        <p:nvPicPr>
          <p:cNvPr id="70" name="图片 69" descr="生日蛋糕&#10;&#10;中度可信度描述已自动生成">
            <a:extLst>
              <a:ext uri="{FF2B5EF4-FFF2-40B4-BE49-F238E27FC236}">
                <a16:creationId xmlns:a16="http://schemas.microsoft.com/office/drawing/2014/main" id="{3CF218B6-153C-491A-8872-C2658BA5E2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00000" flipH="1" flipV="1">
            <a:off x="5715225" y="4017455"/>
            <a:ext cx="924328" cy="953638"/>
          </a:xfrm>
          <a:prstGeom prst="rect">
            <a:avLst/>
          </a:prstGeom>
        </p:spPr>
      </p:pic>
      <p:pic>
        <p:nvPicPr>
          <p:cNvPr id="71" name="图片 70" descr="图片包含 游戏机, 桌子&#10;&#10;描述已自动生成">
            <a:extLst>
              <a:ext uri="{FF2B5EF4-FFF2-40B4-BE49-F238E27FC236}">
                <a16:creationId xmlns:a16="http://schemas.microsoft.com/office/drawing/2014/main" id="{8499D1DB-E1ED-43CF-8C84-BCE6A7C591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V="1">
            <a:off x="4157489" y="4017455"/>
            <a:ext cx="891760" cy="953638"/>
          </a:xfrm>
          <a:prstGeom prst="rect">
            <a:avLst/>
          </a:prstGeom>
        </p:spPr>
      </p:pic>
      <p:pic>
        <p:nvPicPr>
          <p:cNvPr id="72" name="图片 71" descr="卡通人物&#10;&#10;中度可信度描述已自动生成">
            <a:extLst>
              <a:ext uri="{FF2B5EF4-FFF2-40B4-BE49-F238E27FC236}">
                <a16:creationId xmlns:a16="http://schemas.microsoft.com/office/drawing/2014/main" id="{C86FB07F-86A0-46C4-9998-AD17AB0F98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flipH="1" flipV="1">
            <a:off x="2876317" y="4017455"/>
            <a:ext cx="625302" cy="953638"/>
          </a:xfrm>
          <a:prstGeom prst="rect">
            <a:avLst/>
          </a:prstGeom>
        </p:spPr>
      </p:pic>
      <p:pic>
        <p:nvPicPr>
          <p:cNvPr id="73" name="图片 72" descr="图片包含 游戏机, 食物&#10;&#10;描述已自动生成">
            <a:extLst>
              <a:ext uri="{FF2B5EF4-FFF2-40B4-BE49-F238E27FC236}">
                <a16:creationId xmlns:a16="http://schemas.microsoft.com/office/drawing/2014/main" id="{C26E5EDD-9C49-4D62-B944-B08976984E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645647" y="4017455"/>
            <a:ext cx="585162" cy="953638"/>
          </a:xfrm>
          <a:prstGeom prst="rect">
            <a:avLst/>
          </a:prstGeom>
        </p:spPr>
      </p:pic>
      <p:pic>
        <p:nvPicPr>
          <p:cNvPr id="74" name="图片 73" descr="图片包含 游戏机, 盒子, 桌子, 标志&#10;&#10;描述已自动生成">
            <a:extLst>
              <a:ext uri="{FF2B5EF4-FFF2-40B4-BE49-F238E27FC236}">
                <a16:creationId xmlns:a16="http://schemas.microsoft.com/office/drawing/2014/main" id="{3785D973-8C53-46FC-B357-4D2CCF42C2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00000" flipH="1" flipV="1">
            <a:off x="251270" y="4015969"/>
            <a:ext cx="518732" cy="956610"/>
          </a:xfrm>
          <a:prstGeom prst="rect">
            <a:avLst/>
          </a:prstGeom>
        </p:spPr>
      </p:pic>
      <p:pic>
        <p:nvPicPr>
          <p:cNvPr id="76" name="图片 75" descr="生日蛋糕&#10;&#10;中度可信度描述已自动生成">
            <a:extLst>
              <a:ext uri="{FF2B5EF4-FFF2-40B4-BE49-F238E27FC236}">
                <a16:creationId xmlns:a16="http://schemas.microsoft.com/office/drawing/2014/main" id="{0824A404-8492-4160-AFBD-1E6AF2996F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00000" flipH="1" flipV="1">
            <a:off x="11236432" y="5563804"/>
            <a:ext cx="924328" cy="953638"/>
          </a:xfrm>
          <a:prstGeom prst="rect">
            <a:avLst/>
          </a:prstGeom>
        </p:spPr>
      </p:pic>
      <p:pic>
        <p:nvPicPr>
          <p:cNvPr id="77" name="图片 76" descr="图片包含 游戏机, 桌子&#10;&#10;描述已自动生成">
            <a:extLst>
              <a:ext uri="{FF2B5EF4-FFF2-40B4-BE49-F238E27FC236}">
                <a16:creationId xmlns:a16="http://schemas.microsoft.com/office/drawing/2014/main" id="{ACD915CB-529D-4DD6-9499-C4480617BD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V="1">
            <a:off x="9678696" y="5563804"/>
            <a:ext cx="891760" cy="953638"/>
          </a:xfrm>
          <a:prstGeom prst="rect">
            <a:avLst/>
          </a:prstGeom>
        </p:spPr>
      </p:pic>
      <p:pic>
        <p:nvPicPr>
          <p:cNvPr id="78" name="图片 77" descr="卡通人物&#10;&#10;中度可信度描述已自动生成">
            <a:extLst>
              <a:ext uri="{FF2B5EF4-FFF2-40B4-BE49-F238E27FC236}">
                <a16:creationId xmlns:a16="http://schemas.microsoft.com/office/drawing/2014/main" id="{F4404476-508E-4381-9590-6A5E2D4CC3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flipH="1" flipV="1">
            <a:off x="8397524" y="5563804"/>
            <a:ext cx="625302" cy="953638"/>
          </a:xfrm>
          <a:prstGeom prst="rect">
            <a:avLst/>
          </a:prstGeom>
        </p:spPr>
      </p:pic>
      <p:pic>
        <p:nvPicPr>
          <p:cNvPr id="79" name="图片 78" descr="图片包含 游戏机, 食物&#10;&#10;描述已自动生成">
            <a:extLst>
              <a:ext uri="{FF2B5EF4-FFF2-40B4-BE49-F238E27FC236}">
                <a16:creationId xmlns:a16="http://schemas.microsoft.com/office/drawing/2014/main" id="{C2E49B71-E1C3-4B54-B1E1-C2FBD56A4F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166854" y="5563804"/>
            <a:ext cx="585162" cy="953638"/>
          </a:xfrm>
          <a:prstGeom prst="rect">
            <a:avLst/>
          </a:prstGeom>
        </p:spPr>
      </p:pic>
      <p:pic>
        <p:nvPicPr>
          <p:cNvPr id="80" name="图片 79" descr="图片包含 游戏机, 盒子, 桌子, 标志&#10;&#10;描述已自动生成">
            <a:extLst>
              <a:ext uri="{FF2B5EF4-FFF2-40B4-BE49-F238E27FC236}">
                <a16:creationId xmlns:a16="http://schemas.microsoft.com/office/drawing/2014/main" id="{30089092-8B72-4F1B-BC6F-E544213228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00000" flipH="1" flipV="1">
            <a:off x="5772479" y="5562318"/>
            <a:ext cx="518732" cy="956610"/>
          </a:xfrm>
          <a:prstGeom prst="rect">
            <a:avLst/>
          </a:prstGeom>
        </p:spPr>
      </p:pic>
      <p:pic>
        <p:nvPicPr>
          <p:cNvPr id="81" name="图片 80" descr="生日蛋糕&#10;&#10;中度可信度描述已自动生成">
            <a:extLst>
              <a:ext uri="{FF2B5EF4-FFF2-40B4-BE49-F238E27FC236}">
                <a16:creationId xmlns:a16="http://schemas.microsoft.com/office/drawing/2014/main" id="{FF995DDE-4BE9-4C32-9B64-79D9C24E18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00000" flipH="1" flipV="1">
            <a:off x="3961045" y="5563804"/>
            <a:ext cx="924328" cy="953638"/>
          </a:xfrm>
          <a:prstGeom prst="rect">
            <a:avLst/>
          </a:prstGeom>
        </p:spPr>
      </p:pic>
      <p:pic>
        <p:nvPicPr>
          <p:cNvPr id="82" name="图片 81" descr="图片包含 游戏机, 桌子&#10;&#10;描述已自动生成">
            <a:extLst>
              <a:ext uri="{FF2B5EF4-FFF2-40B4-BE49-F238E27FC236}">
                <a16:creationId xmlns:a16="http://schemas.microsoft.com/office/drawing/2014/main" id="{F59D56C5-DF21-4934-B30B-DDD9EE6BA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900000" flipV="1">
            <a:off x="2403309" y="5563804"/>
            <a:ext cx="891760" cy="953638"/>
          </a:xfrm>
          <a:prstGeom prst="rect">
            <a:avLst/>
          </a:prstGeom>
        </p:spPr>
      </p:pic>
      <p:pic>
        <p:nvPicPr>
          <p:cNvPr id="83" name="图片 82" descr="卡通人物&#10;&#10;中度可信度描述已自动生成">
            <a:extLst>
              <a:ext uri="{FF2B5EF4-FFF2-40B4-BE49-F238E27FC236}">
                <a16:creationId xmlns:a16="http://schemas.microsoft.com/office/drawing/2014/main" id="{BE231367-DAC0-43F9-BE45-D95641B5AC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00000" flipH="1" flipV="1">
            <a:off x="1122137" y="5563804"/>
            <a:ext cx="625302" cy="953638"/>
          </a:xfrm>
          <a:prstGeom prst="rect">
            <a:avLst/>
          </a:prstGeom>
        </p:spPr>
      </p:pic>
      <p:pic>
        <p:nvPicPr>
          <p:cNvPr id="84" name="图片 83" descr="图片包含 游戏机, 食物&#10;&#10;描述已自动生成">
            <a:extLst>
              <a:ext uri="{FF2B5EF4-FFF2-40B4-BE49-F238E27FC236}">
                <a16:creationId xmlns:a16="http://schemas.microsoft.com/office/drawing/2014/main" id="{65EECA43-61AB-49A9-AD1C-7B053AD297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08533" y="5563804"/>
            <a:ext cx="585162" cy="953638"/>
          </a:xfrm>
          <a:prstGeom prst="rect">
            <a:avLst/>
          </a:prstGeom>
        </p:spPr>
      </p:pic>
      <p:sp>
        <p:nvSpPr>
          <p:cNvPr id="87" name="文本框 86">
            <a:extLst>
              <a:ext uri="{FF2B5EF4-FFF2-40B4-BE49-F238E27FC236}">
                <a16:creationId xmlns:a16="http://schemas.microsoft.com/office/drawing/2014/main" id="{38A1BA50-29FB-403B-9018-F71D55ADABAA}"/>
              </a:ext>
            </a:extLst>
          </p:cNvPr>
          <p:cNvSpPr txBox="1"/>
          <p:nvPr/>
        </p:nvSpPr>
        <p:spPr>
          <a:xfrm>
            <a:off x="3251200" y="3136613"/>
            <a:ext cx="5689600" cy="584775"/>
          </a:xfrm>
          <a:prstGeom prst="rect">
            <a:avLst/>
          </a:prstGeom>
          <a:noFill/>
        </p:spPr>
        <p:txBody>
          <a:bodyPr wrap="square" rtlCol="0">
            <a:spAutoFit/>
          </a:bodyPr>
          <a:lstStyle/>
          <a:p>
            <a:pPr algn="dist"/>
            <a:r>
              <a:rPr lang="en-US" altLang="zh-CN" sz="3200">
                <a:solidFill>
                  <a:schemeClr val="bg1"/>
                </a:solidFill>
                <a:latin typeface="Bauhaus 93" panose="04030905020B02020C02" pitchFamily="82" charset="0"/>
              </a:rPr>
              <a:t>POWERPOINTTEMPLET</a:t>
            </a:r>
            <a:endParaRPr lang="zh-CN" altLang="en-US" sz="3200">
              <a:solidFill>
                <a:schemeClr val="bg1"/>
              </a:solidFill>
              <a:latin typeface="Bauhaus 93" panose="04030905020B02020C02" pitchFamily="82" charset="0"/>
            </a:endParaRPr>
          </a:p>
        </p:txBody>
      </p:sp>
      <p:cxnSp>
        <p:nvCxnSpPr>
          <p:cNvPr id="88" name="直接连接符 87">
            <a:extLst>
              <a:ext uri="{FF2B5EF4-FFF2-40B4-BE49-F238E27FC236}">
                <a16:creationId xmlns:a16="http://schemas.microsoft.com/office/drawing/2014/main" id="{E6DF874A-AF6B-4344-8337-65B03C556AE4}"/>
              </a:ext>
            </a:extLst>
          </p:cNvPr>
          <p:cNvCxnSpPr>
            <a:cxnSpLocks/>
          </p:cNvCxnSpPr>
          <p:nvPr/>
        </p:nvCxnSpPr>
        <p:spPr>
          <a:xfrm>
            <a:off x="2514465" y="3424547"/>
            <a:ext cx="259392"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0B60F009-F396-4C0F-BC11-D5286562ADC8}"/>
              </a:ext>
            </a:extLst>
          </p:cNvPr>
          <p:cNvCxnSpPr>
            <a:cxnSpLocks/>
          </p:cNvCxnSpPr>
          <p:nvPr/>
        </p:nvCxnSpPr>
        <p:spPr>
          <a:xfrm>
            <a:off x="9279949" y="3433453"/>
            <a:ext cx="397587"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519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F638CC7-8A45-431B-B929-DAAA095FF82A}"/>
              </a:ext>
            </a:extLst>
          </p:cNvPr>
          <p:cNvSpPr/>
          <p:nvPr/>
        </p:nvSpPr>
        <p:spPr>
          <a:xfrm>
            <a:off x="0" y="0"/>
            <a:ext cx="6096000" cy="6858000"/>
          </a:xfrm>
          <a:prstGeom prst="rect">
            <a:avLst/>
          </a:prstGeom>
          <a:solidFill>
            <a:srgbClr val="F56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79170E0F-840A-42B1-823C-6F5909204595}"/>
              </a:ext>
            </a:extLst>
          </p:cNvPr>
          <p:cNvSpPr/>
          <p:nvPr/>
        </p:nvSpPr>
        <p:spPr>
          <a:xfrm>
            <a:off x="6096000" y="0"/>
            <a:ext cx="6096000"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卡通人物&#10;&#10;中度可信度描述已自动生成">
            <a:extLst>
              <a:ext uri="{FF2B5EF4-FFF2-40B4-BE49-F238E27FC236}">
                <a16:creationId xmlns:a16="http://schemas.microsoft.com/office/drawing/2014/main" id="{D3BBBC4B-15E3-40D2-A2E1-105E6A1C12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054" y="796642"/>
            <a:ext cx="4551892" cy="4749800"/>
          </a:xfrm>
          <a:prstGeom prst="rect">
            <a:avLst/>
          </a:prstGeom>
        </p:spPr>
      </p:pic>
      <p:pic>
        <p:nvPicPr>
          <p:cNvPr id="11" name="图片 10" descr="生日蛋糕&#10;&#10;低可信度描述已自动生成">
            <a:extLst>
              <a:ext uri="{FF2B5EF4-FFF2-40B4-BE49-F238E27FC236}">
                <a16:creationId xmlns:a16="http://schemas.microsoft.com/office/drawing/2014/main" id="{3CFC2D5A-3F62-49E3-A4DA-A4B3D0F481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73654" y="4099774"/>
            <a:ext cx="2720919" cy="2190184"/>
          </a:xfrm>
          <a:prstGeom prst="rect">
            <a:avLst/>
          </a:prstGeom>
        </p:spPr>
      </p:pic>
      <p:pic>
        <p:nvPicPr>
          <p:cNvPr id="18" name="图片 17" descr="卡通人物&#10;&#10;中度可信度描述已自动生成">
            <a:extLst>
              <a:ext uri="{FF2B5EF4-FFF2-40B4-BE49-F238E27FC236}">
                <a16:creationId xmlns:a16="http://schemas.microsoft.com/office/drawing/2014/main" id="{63DBB1B0-7D17-423E-B9E2-EC6565E44B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976398" y="5156200"/>
            <a:ext cx="1155717" cy="1701800"/>
          </a:xfrm>
          <a:prstGeom prst="rect">
            <a:avLst/>
          </a:prstGeom>
        </p:spPr>
      </p:pic>
      <p:sp>
        <p:nvSpPr>
          <p:cNvPr id="19" name="文本框 18">
            <a:extLst>
              <a:ext uri="{FF2B5EF4-FFF2-40B4-BE49-F238E27FC236}">
                <a16:creationId xmlns:a16="http://schemas.microsoft.com/office/drawing/2014/main" id="{4B8DC9D6-0BDA-480B-A493-81653E180B88}"/>
              </a:ext>
            </a:extLst>
          </p:cNvPr>
          <p:cNvSpPr txBox="1"/>
          <p:nvPr/>
        </p:nvSpPr>
        <p:spPr>
          <a:xfrm>
            <a:off x="3976398" y="4243407"/>
            <a:ext cx="1526593" cy="338554"/>
          </a:xfrm>
          <a:prstGeom prst="rect">
            <a:avLst/>
          </a:prstGeom>
          <a:noFill/>
        </p:spPr>
        <p:txBody>
          <a:bodyPr wrap="square" rtlCol="0">
            <a:spAutoFit/>
          </a:bodyPr>
          <a:lstStyle/>
          <a:p>
            <a:pPr algn="dist"/>
            <a:r>
              <a:rPr lang="en-US" altLang="zh-CN" sz="1600">
                <a:solidFill>
                  <a:schemeClr val="bg1"/>
                </a:solidFill>
                <a:latin typeface="Bauhaus 93" panose="04030905020B02020C02" pitchFamily="82" charset="0"/>
              </a:rPr>
              <a:t>2022/04/01</a:t>
            </a:r>
            <a:endParaRPr lang="zh-CN" altLang="en-US" sz="1600">
              <a:solidFill>
                <a:schemeClr val="bg1"/>
              </a:solidFill>
              <a:latin typeface="Bauhaus 93" panose="04030905020B02020C02" pitchFamily="82" charset="0"/>
            </a:endParaRPr>
          </a:p>
        </p:txBody>
      </p:sp>
      <p:sp>
        <p:nvSpPr>
          <p:cNvPr id="20" name="文本框 19">
            <a:extLst>
              <a:ext uri="{FF2B5EF4-FFF2-40B4-BE49-F238E27FC236}">
                <a16:creationId xmlns:a16="http://schemas.microsoft.com/office/drawing/2014/main" id="{75742DE4-F7A0-4348-935B-3B4781ABED57}"/>
              </a:ext>
            </a:extLst>
          </p:cNvPr>
          <p:cNvSpPr txBox="1"/>
          <p:nvPr/>
        </p:nvSpPr>
        <p:spPr>
          <a:xfrm>
            <a:off x="6685227" y="1533799"/>
            <a:ext cx="4917546" cy="523220"/>
          </a:xfrm>
          <a:prstGeom prst="rect">
            <a:avLst/>
          </a:prstGeom>
          <a:noFill/>
        </p:spPr>
        <p:txBody>
          <a:bodyPr wrap="square" rtlCol="0">
            <a:spAutoFit/>
          </a:bodyPr>
          <a:lstStyle/>
          <a:p>
            <a:pPr algn="dist"/>
            <a:r>
              <a:rPr lang="en-US" altLang="zh-CN" sz="2800">
                <a:solidFill>
                  <a:schemeClr val="bg1"/>
                </a:solidFill>
                <a:latin typeface="Bauhaus 93" panose="04030905020B02020C02" pitchFamily="82" charset="0"/>
              </a:rPr>
              <a:t>POWERPOINTTEMPLET</a:t>
            </a:r>
            <a:endParaRPr lang="zh-CN" altLang="en-US" sz="2800">
              <a:solidFill>
                <a:schemeClr val="bg1"/>
              </a:solidFill>
              <a:latin typeface="Bauhaus 93" panose="04030905020B02020C02" pitchFamily="82" charset="0"/>
            </a:endParaRPr>
          </a:p>
        </p:txBody>
      </p:sp>
      <p:sp>
        <p:nvSpPr>
          <p:cNvPr id="21" name="文本框 20">
            <a:extLst>
              <a:ext uri="{FF2B5EF4-FFF2-40B4-BE49-F238E27FC236}">
                <a16:creationId xmlns:a16="http://schemas.microsoft.com/office/drawing/2014/main" id="{29C4864D-DFF3-4BFF-87FF-A95FF0256B7A}"/>
              </a:ext>
            </a:extLst>
          </p:cNvPr>
          <p:cNvSpPr txBox="1"/>
          <p:nvPr/>
        </p:nvSpPr>
        <p:spPr>
          <a:xfrm>
            <a:off x="6685227" y="3107245"/>
            <a:ext cx="5163873" cy="2643159"/>
          </a:xfrm>
          <a:prstGeom prst="rect">
            <a:avLst/>
          </a:prstGeom>
          <a:noFill/>
        </p:spPr>
        <p:txBody>
          <a:bodyPr wrap="square" rtlCol="0">
            <a:spAutoFit/>
          </a:bodyPr>
          <a:lstStyle/>
          <a:p>
            <a:pP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a:t>
            </a:r>
          </a:p>
          <a:p>
            <a:pPr>
              <a:lnSpc>
                <a:spcPct val="120000"/>
              </a:lnSpc>
            </a:pPr>
            <a:endPar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Magna Sed Pulvinar Ultricies, Purus Lectus Malesuada Libero, Sit Amet Commodo Magna Eros Quis Urna. Nunc Viverra Imperdiet Enim.</a:t>
            </a:r>
          </a:p>
          <a:p>
            <a:pPr>
              <a:lnSpc>
                <a:spcPct val="120000"/>
              </a:lnSpc>
            </a:pPr>
            <a:endPar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20000"/>
              </a:lnSpc>
            </a:pPr>
            <a:r>
              <a:rPr lang="fr-FR"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25" name="图片 24" descr="卡通人物&#10;&#10;中度可信度描述已自动生成">
            <a:extLst>
              <a:ext uri="{FF2B5EF4-FFF2-40B4-BE49-F238E27FC236}">
                <a16:creationId xmlns:a16="http://schemas.microsoft.com/office/drawing/2014/main" id="{A835AAC0-80F6-46B1-B715-51E284B34F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3475" y="2296781"/>
            <a:ext cx="2301050" cy="570702"/>
          </a:xfrm>
          <a:prstGeom prst="rect">
            <a:avLst/>
          </a:prstGeom>
        </p:spPr>
      </p:pic>
      <p:pic>
        <p:nvPicPr>
          <p:cNvPr id="29" name="图片 28" descr="卡通人物&#10;&#10;中度可信度描述已自动生成">
            <a:extLst>
              <a:ext uri="{FF2B5EF4-FFF2-40B4-BE49-F238E27FC236}">
                <a16:creationId xmlns:a16="http://schemas.microsoft.com/office/drawing/2014/main" id="{D44697D6-47AB-43FC-9CCA-5B66A19F2A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18501" y="5846087"/>
            <a:ext cx="630599" cy="916230"/>
          </a:xfrm>
          <a:prstGeom prst="rect">
            <a:avLst/>
          </a:prstGeom>
        </p:spPr>
      </p:pic>
      <p:sp>
        <p:nvSpPr>
          <p:cNvPr id="34" name="文本框 33">
            <a:extLst>
              <a:ext uri="{FF2B5EF4-FFF2-40B4-BE49-F238E27FC236}">
                <a16:creationId xmlns:a16="http://schemas.microsoft.com/office/drawing/2014/main" id="{42D0FEE5-7D37-48B0-92F8-392F35053C23}"/>
              </a:ext>
            </a:extLst>
          </p:cNvPr>
          <p:cNvSpPr txBox="1"/>
          <p:nvPr/>
        </p:nvSpPr>
        <p:spPr>
          <a:xfrm>
            <a:off x="10018851" y="354235"/>
            <a:ext cx="1830249" cy="307777"/>
          </a:xfrm>
          <a:prstGeom prst="rect">
            <a:avLst/>
          </a:prstGeom>
          <a:noFill/>
        </p:spPr>
        <p:txBody>
          <a:bodyPr wrap="square" rtlCol="0">
            <a:spAutoFit/>
          </a:bodyPr>
          <a:lstStyle/>
          <a:p>
            <a:pPr algn="dist"/>
            <a:r>
              <a:rPr lang="en-US" altLang="zh-CN" sz="1400">
                <a:solidFill>
                  <a:schemeClr val="bg1"/>
                </a:solidFill>
                <a:latin typeface="Bauhaus 93" panose="04030905020B02020C02" pitchFamily="82" charset="0"/>
              </a:rPr>
              <a:t>DESIGNED BY XIAO</a:t>
            </a:r>
            <a:endParaRPr lang="zh-CN" altLang="en-US" sz="1400">
              <a:solidFill>
                <a:schemeClr val="bg1"/>
              </a:solidFill>
              <a:latin typeface="Bauhaus 93" panose="04030905020B02020C02" pitchFamily="82" charset="0"/>
            </a:endParaRPr>
          </a:p>
        </p:txBody>
      </p:sp>
    </p:spTree>
    <p:extLst>
      <p:ext uri="{BB962C8B-B14F-4D97-AF65-F5344CB8AC3E}">
        <p14:creationId xmlns:p14="http://schemas.microsoft.com/office/powerpoint/2010/main" val="1629137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617</TotalTime>
  <Words>397</Words>
  <Application>Microsoft Office PowerPoint</Application>
  <PresentationFormat>宽屏</PresentationFormat>
  <Paragraphs>61</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Bauhaus 93</vt:lpstr>
      <vt:lpstr>Arial</vt:lpstr>
      <vt:lpstr>等线</vt:lpstr>
      <vt:lpstr>..黑体UI-韩语</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小蛋糕蛋糕店主题ppt模板</dc:title>
  <dc:creator>忘吃药的晓公子 yvonne</dc:creator>
  <cp:keywords>51PPT模板网</cp:keywords>
  <dc:description>www.51pptmoban.com</dc:description>
  <cp:lastModifiedBy>Win user</cp:lastModifiedBy>
  <cp:revision>18</cp:revision>
  <dcterms:created xsi:type="dcterms:W3CDTF">2022-03-31T00:29:52Z</dcterms:created>
  <dcterms:modified xsi:type="dcterms:W3CDTF">2022-04-05T15:49:01Z</dcterms:modified>
</cp:coreProperties>
</file>